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5:55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534 189 24575,'0'-24'0,"1"11"0,-1 0 0,0 0 0,-1 0 0,-5-20 0,5 29 0,0 0 0,0 1 0,-1-1 0,0 0 0,0 1 0,0-1 0,0 1 0,0 0 0,-1-1 0,1 1 0,-1 0 0,0 1 0,0-1 0,0 0 0,0 1 0,-1 0 0,1 0 0,-1 0 0,-3-2 0,-2 1 0,1 0 0,0 0 0,-1 1 0,1 0 0,-1 0 0,1 1 0,-1 0 0,0 1 0,1 0 0,-1 0 0,0 1 0,0 0 0,1 1 0,-1 0 0,1 0 0,-1 1 0,1 0 0,0 0 0,0 1 0,1 0 0,-11 6 0,7-2 0,1-1 0,0 1 0,0 1 0,1 0 0,0 0 0,0 1 0,1 0 0,1 1 0,0 0 0,0 0 0,1 0 0,0 1 0,-7 23 0,4-3 0,2 0 0,1 1 0,2 0 0,1 0 0,2 0 0,1 0 0,2 0 0,1 0 0,1 0 0,2 0 0,1-1 0,18 48 0,-12-53 0,2 0 0,1-1 0,1 0 0,1-1 0,30 31 0,-17-20 0,27 42 0,58 117 0,-102-167 0,-1 1 0,-2 0 0,0 1 0,-2 0 0,6 37 0,-12-48 0,-1 1 0,-1-1 0,-1 1 0,-1-1 0,0 1 0,-1-1 0,-1 0 0,-10 32 0,10-41 0,0-1 0,-1 0 0,0 0 0,-1 0 0,0 0 0,0-1 0,-1 0 0,0 0 0,-1 0 0,1-1 0,-2 0 0,1 0 0,-1-1 0,0 0 0,0 0 0,0-1 0,-1 0 0,-16 7 0,6-6 0,-1 0 0,1-1 0,-1-1 0,0-1 0,0-1 0,-28 0 0,34-2 0,-1-1 0,1 0 0,0-1 0,0 0 0,0-2 0,1 1 0,-1-2 0,1 0 0,-24-12 0,-42-35 0,79 51-85,-1 1 0,0-1-1,0 1 1,0-1 0,0 1-1,0-1 1,0 1 0,0 0-1,0 0 1,-1 0 0,1-1-1,0 1 1,0 0 0,0 0-1,-1 1 1,-4 6-6741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04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24575,'1'6'0,"1"-1"0,0 1 0,0 0 0,0-1 0,1 0 0,0 1 0,7 8 0,-2 0 0,125 177 0,-11-17 0,-105-147-273,2-2 0,0 0 0,1-2 0,26 24 0,-28-31-6553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42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24575,'-3'39'0,"-1"-1"0,-2 1 0,-16 57 0,1-2 0,20-89 0,0 0 0,0 0 0,0-1 0,1 1 0,0 0 0,0 0 0,0 0 0,1 0 0,0 0 0,0 0 0,0 0 0,0 0 0,1-1 0,3 9 0,-3-11 0,0 1 0,0-1 0,1 1 0,-1-1 0,1 1 0,-1-1 0,1 0 0,0 0 0,0-1 0,0 1 0,0-1 0,0 1 0,0-1 0,0 0 0,0 0 0,1 0 0,-1 0 0,0-1 0,0 1 0,1-1 0,-1 0 0,5 0 0,1-1-65,1 1 0,0-2 0,-1 1 0,1-1 0,-1-1 0,0 1 0,1-2 0,-1 1 0,-1-1 0,1-1 0,0 0 0,-1 0 0,0 0 0,0-1 0,-1 0 0,0-1 0,0 1 0,0-2 0,-1 1 0,10-15 0,-2-7-6761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43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1 24575,'-5'0'0,"-9"4"0,-3 11 0,-7 15 0,0 11 0,4 13 0,6 5 0,6-3 0,-6-3 0,1 8 0,1-2 0,4-3 0,7-11 0,4-17 0,1-13-8191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43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 24575,'3'4'0,"0"0"0,-1 1 0,1-1 0,-1 0 0,0 1 0,0 0 0,-1-1 0,0 1 0,2 9 0,4 13 0,6 12 0,-2 0 0,-2 1 0,-1 0 0,-2 1 0,0 63 0,-18 206 0,11-299 0,-23 191 0,18-170 0,-2-1 0,-1 1 0,-2-2 0,-18 38 0,24-57-273,-2 0 0,1-1 0,-1 0 0,-17 18 0,0-5-6553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47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311 0 24575,'-3'1'0,"1"-1"0,0 1 0,0-1 0,0 1 0,0 0 0,0 0 0,0 0 0,0 0 0,0 0 0,0 0 0,0 1 0,1-1 0,-1 1 0,0-1 0,1 1 0,-3 2 0,-22 34 0,21-31 0,-28 49 0,2 0 0,3 2 0,2 2 0,-26 90 0,31-73 0,3 2 0,3 1 0,-4 93 0,18-153 0,0-1 0,1 1 0,2 0 0,0 0 0,5 23 0,-5-36 0,0 0 0,0 0 0,1 0 0,0 0 0,0 0 0,1-1 0,0 1 0,0-1 0,1 0 0,-1 0 0,1-1 0,0 1 0,1-1 0,0 0 0,-1-1 0,12 7 0,19 6-1365,-3-6-5461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48.7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61 24575,'0'-4'0,"1"0"0,-1-1 0,1 1 0,0 0 0,1 0 0,-1 0 0,1 0 0,3-7 0,-4 10 0,-1 0 0,1 0 0,-1 0 0,1 0 0,-1 0 0,1 0 0,-1 0 0,1 1 0,0-1 0,0 0 0,-1 1 0,1-1 0,0 0 0,0 1 0,0-1 0,0 1 0,-1-1 0,1 1 0,0-1 0,0 1 0,0 0 0,0-1 0,0 1 0,0 0 0,0 0 0,0 0 0,0 0 0,0 0 0,1 0 0,-1 0 0,0 0 0,0 0 0,0 0 0,0 1 0,0-1 0,0 0 0,-1 1 0,1-1 0,0 1 0,0-1 0,0 1 0,1 0 0,0 1 0,0 1 0,0-1 0,0 0 0,0 1 0,-1-1 0,1 1 0,-1-1 0,0 1 0,0 0 0,0 0 0,0-1 0,0 1 0,-1 0 0,1 0 0,0 5 0,0 48 0,-2-45 0,-1 19 0,-1 0 0,-1 0 0,-2-1 0,-1 0 0,-20 52 0,5-30 0,-1 0 0,-39 58 0,59-105 0,0 1 0,0 0 0,1 0 0,0 0 0,0 0 0,0 0 0,-1 9 0,3-14 0,-1 1 0,1 0 0,0 0 0,0-1 0,0 1 0,1 0 0,-1-1 0,0 1 0,0 0 0,0-1 0,0 1 0,1 0 0,-1-1 0,0 1 0,0-1 0,1 1 0,-1 0 0,1-1 0,-1 1 0,0-1 0,1 1 0,-1-1 0,1 1 0,1 0 0,-1-1 0,1 1 0,0-1 0,-1 1 0,1-1 0,0 0 0,0 1 0,0-1 0,-1 0 0,1 0 0,0 0 0,0-1 0,0 1 0,-1 0 0,3-1 0,217-61-1365,-178 53-5461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49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74 24575,'-1'0'0,"-1"-1"0,0 1 0,1-1 0,-1 1 0,1-1 0,-1 1 0,1-1 0,-1 0 0,1 0 0,0 1 0,-1-1 0,1 0 0,0 0 0,-1-1 0,1 1 0,0 0 0,0 0 0,0-1 0,0 1 0,0 0 0,0-2 0,0 2 0,0 0 0,1 0 0,-1 0 0,1-1 0,-1 1 0,1 0 0,0 0 0,-1 0 0,1 0 0,0 0 0,0 0 0,0-1 0,0 1 0,0 0 0,0 0 0,0 0 0,0 0 0,1-1 0,-1 1 0,0 0 0,1 0 0,-1 0 0,0 0 0,1 0 0,0 0 0,-1 0 0,1 0 0,-1 0 0,1 0 0,1-1 0,1 0 0,0 0 0,0 0 0,0 0 0,0 1 0,1-1 0,-1 1 0,0 0 0,1 0 0,-1 0 0,1 0 0,-1 0 0,1 1 0,-1 0 0,1 0 0,-1 0 0,1 0 0,-1 0 0,1 1 0,0-1 0,-1 1 0,0 0 0,1 0 0,-1 1 0,0-1 0,1 1 0,-1-1 0,0 1 0,0 0 0,0 0 0,0 0 0,-1 1 0,1-1 0,-1 1 0,1-1 0,-1 1 0,0 0 0,0 0 0,0 0 0,0 0 0,-1 0 0,1 1 0,-1-1 0,0 0 0,1 5 0,0-2 0,-1 0 0,0 0 0,0 0 0,-1 0 0,1 0 0,-2 0 0,1 0 0,0 0 0,-1 1 0,0-1 0,-1 0 0,1-1 0,-3 7 0,-1-1 0,0-1 0,0 0 0,-1-1 0,-1 1 0,1-1 0,-13 12 0,-7 6 0,-2-3 0,-1 0 0,-37 23 0,60-43 0,-12 13 0,18-17 0,0 1 0,0-1 0,-1 0 0,1 1 0,0-1 0,0 0 0,0 0 0,0 1 0,0-1 0,0 0 0,0 1 0,0-1 0,0 0 0,0 0 0,0 1 0,1-1 0,-1 0 0,0 0 0,0 1 0,0-1 0,0 0 0,0 0 0,0 1 0,1-1 0,-1 0 0,0 0 0,0 1 0,0-1 0,0 0 0,1 0 0,-1 0 0,0 0 0,0 1 0,1-1 0,-1 0 0,0 0 0,0 0 0,1 0 0,-1 0 0,6 2 0,0-1 0,-1 0 0,1-1 0,0 0 0,9 0 0,22-2 0,-15 1 0,0 0 0,0 1 0,0 1 0,24 5 0,-42-6 0,1 1 0,-1 0 0,1 0 0,-1 1 0,0-1 0,0 1 0,0 0 0,0 0 0,0 1 0,0-1 0,0 1 0,-1 0 0,1 0 0,-1 0 0,0 0 0,0 1 0,0-1 0,0 1 0,-1 0 0,1-1 0,-1 1 0,0 0 0,0 1 0,-1-1 0,3 8 0,-3-8-5,0 1 0,-1-1 0,1 1 0,-1 0 0,0-1 0,0 1 0,-1 0 0,1-1 0,-1 1 0,0 0 0,0-1 0,-1 0 0,1 1 0,-1-1 0,-3 6 0,1-3 27,-1-1 0,1 0 1,-1 0-1,0 0 0,-1-1 0,1 0 1,-1 0-1,-12 8 0,6-6-171,0 0 1,0-1-1,-1 0 1,0-1-1,-1 0 1,1-1-1,-1-1 1,1 0-1,-26 2 1,6-6-6678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50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24575,'16'22'0,"-10"-15"0,7 12 0,0 0 0,-2 1 0,0 1 0,-1 0 0,-1 0 0,-1 1 0,0 0 0,-2 0 0,-1 1 0,3 25 0,-1 28 0,-5 132 0,-3-145 0,1-42 0,-1-1 0,-1 1 0,-1-1 0,0 0 0,-2 0 0,0 0 0,-1 0 0,-1-1 0,-1 0 0,0 0 0,-2-1 0,-18 27 0,-4 11-1365,22-32-5461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51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1 24575,'0'13'0,"0"13"0,-5 11 0,0 8 0,-10 10 0,0 7 0,0-1 0,-4-3 0,0-2 0,3-11-8191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56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391 36 24575,'0'-2'0,"0"1"0,0 0 0,0-1 0,0 1 0,0 0 0,0 0 0,0-1 0,0 1 0,-1 0 0,1 0 0,0-1 0,-1 1 0,1 0 0,-1 0 0,1 0 0,-1 0 0,0-1 0,0 1 0,1 0 0,-1 0 0,0 1 0,0-1 0,0 0 0,0 0 0,0 0 0,0 0 0,0 1 0,0-1 0,0 1 0,0-1 0,-1 0 0,1 1 0,0 0 0,0-1 0,0 1 0,-1 0 0,1 0 0,0 0 0,-1 0 0,1 0 0,0 0 0,0 0 0,-2 0 0,-2 1 0,0 0 0,1 0 0,-1 1 0,1-1 0,-1 1 0,1 0 0,-1 0 0,1 1 0,0-1 0,-5 5 0,-1 4 0,0 1 0,1-1 0,0 1 0,1 1 0,1 0 0,0 0 0,0 1 0,-5 17 0,-2 1 0,7-17 0,-115 274 0,103-236 0,2 1 0,3 1 0,-12 85 0,24-123 15,1-1 0,1 1 0,0-1 0,1 1 0,1-1 0,1 1 0,8 30 0,-8-39-98,0 0 1,0 0-1,1-1 1,0 1-1,1-1 1,-1 0-1,1 0 1,0-1-1,1 1 1,0-1-1,0 0 1,0-1-1,1 0 1,0 0-1,0 0 1,0 0-1,9 3 1,17 5-6744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57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0 283 24575,'0'-2'0,"1"1"0,-1-1 0,1 1 0,-1-1 0,1 1 0,-1 0 0,1-1 0,0 1 0,-1 0 0,1-1 0,0 1 0,0 0 0,0 0 0,0 0 0,0 0 0,0 0 0,2-1 0,25-18 0,-16 13 0,8-8 0,-1 0 0,0-2 0,-2 0 0,0 0 0,-1-2 0,-1 0 0,0-1 0,-2 0 0,0-1 0,13-30 0,-70 128 0,29-41-195,2 0 0,1 1 0,2 0 0,1 1 0,2 0 0,-4 76 0,11-71-6631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04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527 0 24575,'-5'0'0,"-5"5"0,-2 10 0,-12 11 0,-11 16 0,-8 9 0,-6 9 0,-4 9 0,-2 9 0,9 11 0,-2 3 0,8-6 0,6-7 0,8-9 0,1-11 0,3-16-8191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58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0 24575,'-2'1'0,"0"-1"0,0 0 0,-1 1 0,1 0 0,0-1 0,0 1 0,0 0 0,0 0 0,0 0 0,0 0 0,0 1 0,0-1 0,0 0 0,1 1 0,-1-1 0,0 1 0,1 0 0,-3 3 0,-23 40 0,21-32 0,-4 5 0,2 0 0,0 1 0,-9 33 0,15-43 0,0 1 0,0-1 0,1 1 0,0 0 0,0 0 0,1-1 0,1 1 0,0 0 0,3 16 0,-3-24 0,0 1 0,0-1 0,0 1 0,0-1 0,0 1 0,1-1 0,-1 0 0,1 1 0,-1-1 0,1 0 0,0 0 0,0 0 0,0 0 0,0-1 0,0 1 0,1-1 0,-1 1 0,5 1 0,-2-1 0,0 0 0,0-1 0,0 0 0,0 0 0,1 0 0,-1 0 0,0-1 0,1 0 0,6-1 0,-1 0 0,1-1 0,-1 0 0,1-1 0,-1 0 0,0-1 0,0 0 0,0-1 0,12-7 0,-12 4 0,-1 0 0,0-1 0,0 0 0,-1-1 0,0 0 0,-1-1 0,0 1 0,-1-1 0,0-1 0,0 0 0,-2 0 0,1 0 0,-1 0 0,4-20 0,-9 31 0,1 0 0,-1 1 0,1-1 0,-1 0 0,0 1 0,0-1 0,0 0 0,1 1 0,-1-1 0,0 0 0,0 0 0,0 1 0,0-1 0,0 0 0,0 0 0,0 1 0,0-1 0,-1 0 0,1 0 0,0 1 0,0-1 0,-1 0 0,1 1 0,0-1 0,-1 0 0,1 1 0,-1-1 0,1 1 0,0-1 0,-2 0 0,1 1 0,0 1 0,0-1 0,-1 1 0,1-1 0,0 1 0,0-1 0,0 1 0,0 0 0,-1 0 0,1-1 0,0 1 0,0 0 0,1 0 0,-3 2 0,-34 44 0,28-33 0,0 1 0,1 0 0,1 0 0,0 1 0,1-1 0,1 1 0,0 1 0,1-1 0,1 1 0,1 0 0,0 0 0,1 0 0,2 29 0,0-42-85,-1 0 0,1 1-1,1-1 1,-1 0 0,1 1-1,-1-1 1,1 0 0,0 0-1,1 0 1,-1-1 0,1 1-1,-1-1 1,1 1 0,0-1-1,4 4 1,19 11-6741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58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24575,'0'-5'0,"9"0"0,2 12 0,9 15 0,0 12 0,-2 4 0,-6 10 0,-3 4 0,-4 7 0,-3 7 0,-2 0 0,-9 3 0,-3 2 0,-9-2 0,0-9 0,-1-14 0,3-15-8191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58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211 1 24575,'-4'4'0,"-2"10"0,1 8 0,-13 8 0,-2 12 0,-3 12 0,2 6 0,-3 1 0,2-1 0,-4-10 0,3-10 0,4-11-8191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00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29 24575,'0'-1'0,"0"0"0,0 0 0,0-1 0,0 1 0,0 0 0,0 0 0,0 0 0,-1 0 0,1 0 0,0 0 0,0 0 0,-1 0 0,1 0 0,-1-1 0,1 2 0,-1-1 0,0 0 0,1 0 0,-1 0 0,0 0 0,0 0 0,1 0 0,-1 1 0,0-1 0,0 0 0,0 1 0,-2-2 0,2 2 0,-1 0 0,1 0 0,-1 0 0,1 0 0,0 0 0,-1 0 0,1 0 0,-1 0 0,1 1 0,0-1 0,-1 1 0,1-1 0,0 1 0,0-1 0,-1 1 0,1 0 0,0 0 0,0-1 0,0 1 0,0 0 0,0 0 0,-1 1 0,-9 10 0,1 0 0,0 1 0,1 0 0,0 1 0,1-1 0,-9 24 0,-29 92 0,21-39 0,4 0 0,4 2 0,4 0 0,4 1 0,3 133 0,6-210-136,1 0-1,0 0 1,2 0-1,-1 0 1,2 0-1,0 0 1,1-1-1,1 0 0,8 18 1,8-1-6690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01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230 94 24575,'0'-5'0,"1"1"0,0-1 0,0 1 0,0 0 0,1-1 0,-1 1 0,1 0 0,0 0 0,0 0 0,1 0 0,-1 0 0,1 1 0,-1-1 0,1 1 0,1-1 0,-1 1 0,4-3 0,-5 4 0,1 0 0,-1 0 0,0 0 0,1 0 0,0 1 0,-1 0 0,1-1 0,0 1 0,-1 0 0,1 0 0,0 0 0,0 1 0,0-1 0,0 1 0,0-1 0,0 1 0,0 0 0,0 0 0,0 0 0,0 1 0,0-1 0,0 1 0,0 0 0,0-1 0,-1 1 0,5 2 0,-5-1 0,0-1 0,0 0 0,-1 1 0,1 0 0,-1-1 0,1 1 0,-1 0 0,0-1 0,0 1 0,0 0 0,0 0 0,0 0 0,0 0 0,0 0 0,-1 0 0,1 0 0,-1 1 0,1-1 0,-1 0 0,0 0 0,0 0 0,0 0 0,0 1 0,0-1 0,-1 4 0,-1 5 0,-1 0 0,0-1 0,-7 18 0,-2-1 0,-1 0 0,-1-1 0,-1 0 0,-1-2 0,-32 37 0,-110 101 0,111-117 0,44-43 0,1 1 0,-1-1 0,1 0 0,0 1 0,0 0 0,0-1 0,0 1 0,1 0 0,-1 0 0,1 0 0,-1 0 0,1 0 0,0 0 0,0 1 0,0 3 0,1-5 0,1 0 0,-1 0 0,1-1 0,-1 1 0,1 0 0,0-1 0,-1 1 0,1-1 0,0 1 0,0-1 0,0 1 0,0-1 0,1 0 0,-1 1 0,0-1 0,1 0 0,-1 0 0,1 0 0,-1 0 0,1 0 0,-1 0 0,1 0 0,-1-1 0,1 1 0,0 0 0,0-1 0,-1 0 0,1 1 0,3-1 0,7 3 0,-1-2 0,1 0 0,0 0 0,0-1 0,0 0 0,-1-1 0,1 0 0,0-1 0,-1 0 0,22-8 0,3-3 0,-1-2 0,34-19 0,-35 13-1365,-7 0-5461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01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85 24575,'0'0'0,"-1"0"0,0 0 0,0 0 0,0 0 0,1 0 0,-1 0 0,0 0 0,0 0 0,0 0 0,1 0 0,-1 0 0,0-1 0,0 1 0,1 0 0,-1-1 0,0 1 0,0 0 0,1-1 0,-1 1 0,1-1 0,-1 1 0,0-1 0,1 1 0,-1-1 0,1 0 0,-1 0 0,0 0 0,1 0 0,0 0 0,0 0 0,0 0 0,1 0 0,-1 0 0,0 0 0,0 0 0,0 0 0,1 0 0,-1 0 0,1 0 0,-1 0 0,1 0 0,-1 1 0,1-1 0,0-1 0,3-3 0,0 0 0,1 0 0,-1 1 0,1 0 0,9-7 0,-8 7 0,0 1 0,1 0 0,-1 0 0,1 1 0,0-1 0,0 1 0,0 1 0,13-2 0,-18 3 0,0 0 0,0 0 0,0 0 0,0 0 0,0 0 0,0 0 0,0 1 0,0-1 0,0 1 0,-1 0 0,1-1 0,0 1 0,0 0 0,0 0 0,-1 0 0,1 0 0,0 0 0,-1 1 0,1-1 0,-1 1 0,0-1 0,1 1 0,-1-1 0,0 1 0,0-1 0,0 1 0,0 0 0,0 0 0,0 0 0,0 0 0,-1-1 0,1 1 0,-1 0 0,1 0 0,-1 4 0,0 3 0,0-1 0,0 1 0,-1-1 0,-1 1 0,1-1 0,-1 1 0,-1-1 0,0 0 0,0 0 0,0 0 0,-1 0 0,-7 11 0,-3 3 0,-1 0 0,-32 36 0,27-38 0,-2 0 0,0 0 0,-1-2 0,-1-1 0,0-1 0,-32 15 0,38-19 0,18-12 0,0 1 0,0-1 0,-1 0 0,1 0 0,0 0 0,0 1 0,0-1 0,0 0 0,0 0 0,0 0 0,1 0 0,-1 1 0,0-1 0,0 0 0,0 0 0,0 0 0,0 1 0,0-1 0,0 0 0,0 0 0,0 0 0,0 0 0,1 1 0,-1-1 0,0 0 0,0 0 0,0 0 0,0 0 0,0 0 0,1 0 0,-1 1 0,0-1 0,0 0 0,0 0 0,0 0 0,1 0 0,-1 0 0,0 0 0,0 0 0,0 0 0,1 0 0,-1 0 0,0 0 0,0 0 0,0 0 0,1 0 0,40 1 0,-35-1 0,19-1 0,9-1 0,38 4 0,-62-1 0,0 0 0,-1 1 0,1 0 0,0 0 0,-1 1 0,0 0 0,1 1 0,13 8 0,-19-9 0,0-1 0,-1 1 0,0 0 0,1 1 0,-1-1 0,0 0 0,-1 1 0,1 0 0,0-1 0,-1 1 0,0 0 0,0 0 0,0 1 0,-1-1 0,1 0 0,-1 0 0,0 1 0,0-1 0,-1 1 0,1-1 0,-1 1 0,0-1 0,0 1 0,0-1 0,-1 1 0,0-1 0,-1 6 0,0 0 0,-1-1 0,0 1 0,-1 0 0,0-1 0,0 0 0,-1 0 0,0 0 0,-1 0 0,0-1 0,0 0 0,-8 8 0,1-3 24,-1-1 0,-1 0 0,0-1 0,-18 10 0,30-19-86,-1 1 0,0-1 0,0 0 0,0-1 1,0 1-1,0-1 0,0 1 0,0-1 0,0 0 0,-1-1 0,1 1 0,0-1 1,0 0-1,-1 0 0,1 0 0,0-1 0,-1 1 0,1-1 0,0 0 0,0 0 1,0-1-1,0 1 0,-6-3 0,-8-12-6764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02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7 24575,'3'-7'0,"4"13"0,7 15 0,-13-20 0,14 30 0,-1 0 0,-1 1 0,-2 1 0,-1 0 0,10 66 0,-10-33 0,-3 1 0,-3 0 0,-6 82 0,-7-50 0,-30 146 0,36-226-91,-2-1 0,-1 1 0,0-1 0,-1 0 0,-1-1 0,-1 1 0,0-2 0,-1 1 0,-1-1 0,0-1 0,-1 0 0,-1 0 0,-1-1 0,-14 11 0,1-5-6735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09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70 24575,'-2'0'0,"1"0"0,0-1 0,-1 1 0,1-1 0,-1 1 0,1-1 0,0 1 0,-1-1 0,1 0 0,0 1 0,-1-1 0,1 0 0,0 0 0,0 0 0,0 0 0,0 0 0,0 0 0,0 0 0,0-1 0,0 1 0,1 0 0,-1-1 0,0 1 0,1 0 0,-1-1 0,1 1 0,-1-3 0,0 1 0,0 1 0,0-1 0,1 0 0,-1 0 0,1 0 0,0 0 0,0 0 0,0 0 0,0 0 0,1 0 0,-1 0 0,2-4 0,-2 8 0,0-1 0,0 0 0,0 0 0,0 1 0,0-1 0,0 0 0,0 1 0,0-1 0,0 0 0,0 0 0,0 1 0,0-1 0,0 0 0,1 0 0,-1 1 0,0-1 0,0 0 0,0 0 0,0 1 0,1-1 0,-1 0 0,0 0 0,0 0 0,1 0 0,-1 1 0,0-1 0,0 0 0,1 0 0,-1 0 0,0 0 0,0 0 0,1 0 0,-1 0 0,0 0 0,0 0 0,1 0 0,-1 0 0,0 0 0,1 0 0,-1 0 0,0 0 0,0 0 0,1 0 0,-1 0 0,0 0 0,1 0 0,-1 0 0,0 0 0,0 0 0,1-1 0,-1 1 0,0 0 0,0 0 0,0 0 0,1 0 0,-1-1 0,0 1 0,0 0 0,0 0 0,1 0 0,-1-1 0,0 1 0,0 0 0,0 0 0,0-1 0,0 1 0,0 0 0,0-1 0,1 1 0,7 22 0,14 65 0,-10-44 0,-2 0 0,7 71 0,-16-93 0,1 0 0,1 0 0,1-1 0,7 24 0,-9-38 0,0-1 0,0 1 0,1-1 0,0 0 0,0 0 0,0 0 0,0-1 0,8 8 0,-8-9 0,-1-1 0,1 0 0,0 0 0,0 0 0,0-1 0,0 1 0,0-1 0,0 1 0,0-1 0,1 0 0,-1 0 0,0-1 0,1 1 0,-1-1 0,7 1 0,-1-2 0,0 0 0,0 0 0,0-1 0,-1 0 0,1-1 0,-1 0 0,1 0 0,-1-1 0,9-4 0,2-4 0,1-1 0,21-18 0,-37 30 0,-5 8 0,-5 11 0,-36 75 0,11-26 0,-25 79 0,49-125 0,2 1 0,0 1 0,1-1 0,1 1 0,1-1 0,1 1 0,1 0 0,3 22 0,3-5 0,18 178 0,-22-184 0,-2 1 0,-1-1 0,-2 0 0,-10 46 0,10-70-62,-1 0 0,0 0 0,0 0 0,-1-1 0,-1 1 0,1-1 0,-1 0 0,-1-1 0,0 0 0,0 0 0,-1 0 0,0-1-1,0 0 1,0 0 0,-1-1 0,0 0 0,0-1 0,-1 0 0,0 0 0,0-1 0,-14 4 0,-17 4-6764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39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915 27 24575,'-2'-20'0,"2"20"0,0-1 0,0 1 0,0 0 0,0-1 0,0 1 0,0 0 0,-1 0 0,1-1 0,0 1 0,0 0 0,0 0 0,-1-1 0,1 1 0,0 0 0,0 0 0,0-1 0,-1 1 0,1 0 0,0 0 0,0 0 0,-1 0 0,1-1 0,0 1 0,-1 0 0,1 0 0,0 0 0,-1 0 0,1 0 0,-1 0 0,-2 1 0,0 0 0,0 1 0,0-1 0,0 1 0,0 0 0,1-1 0,-1 1 0,-4 4 0,5-4 0,-23 19 0,0 1 0,2 1 0,0 1 0,1 1 0,2 1 0,1 1 0,1 0 0,1 2 0,-17 37 0,15-19 0,1 2 0,3 0 0,1 0 0,3 2 0,-6 63 0,-2 164 0,12-126 0,3-94 0,-3 0 0,-3 0 0,-1-1 0,-26 72 0,28-103 0,-1 0 0,-2 0 0,0-1 0,-2-1 0,0 0 0,-2 0 0,-1-2 0,-1 0 0,0-1 0,-43 36 0,54-51 0,-1-1 0,0 0 0,0 0 0,0-1 0,-1 0 0,0 0 0,1-1 0,-1 0 0,0-1 0,0 0 0,-13 1 0,16-3 0,0 1 0,-1-1 0,1-1 0,-1 1 0,1-1 0,-1 0 0,1-1 0,0 0 0,0 0 0,0 0 0,0-1 0,0 1 0,0-1 0,1-1 0,-1 1 0,-9-9 0,12 9 7,1 0 0,-1 0 0,0-1 0,1 1 0,-1-1 0,1 0 0,0 0 0,0 1 0,1-1-1,-1-1 1,1 1 0,0 0 0,0 0 0,0 0 0,1-1 0,-1-6 0,1 3-193,0 0 1,1 0 0,0 0-1,0 0 1,1 0 0,0 1-1,6-15 1,12-19-6641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40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1 24575,'-20'224'0,"13"96"0,-13 182 0,6-324 0,-5 53 0,18-226-97,1 0-1,-1 0 1,0 0-1,0 0 1,-1 0-1,1-1 1,-1 1-1,0 0 1,0-1-1,-1 0 1,1 1-1,-1-1 0,-5 5 1,-14 9-6729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06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1174 269 24575,'-1'-4'0,"1"-1"0,-1 1 0,0-1 0,0 1 0,0-1 0,-1 1 0,0 0 0,0 0 0,0 0 0,-3-4 0,-29-39 0,23 32 0,0 2 0,1 1 0,-2 1 0,1 0 0,-2 1 0,1 0 0,-1 1 0,-1 0 0,0 1 0,0 1 0,0 0 0,-1 1 0,0 1 0,-29-8 0,-4 4 0,0 2 0,0 2 0,-61 2 0,100 2 0,0 1 0,0 0 0,1 1 0,-1 0 0,0 0 0,0 1 0,1 0 0,-1 1 0,1 0 0,0 0 0,0 1 0,0 0 0,0 0 0,0 1 0,1 0 0,0 0 0,0 1 0,0 0 0,-5 7 0,-12 14 0,2 2 0,1 0 0,2 2 0,1 0 0,-15 34 0,26-49 0,0 1 0,1-1 0,1 1 0,1 0 0,0 0 0,-2 34 0,5-39 0,2 0 0,-1 0 0,1 0 0,1 0 0,0 0 0,1 0 0,0-1 0,1 1 0,0-1 0,11 21 0,11 9 0,1-2 0,2-1 0,2-2 0,2 0 0,55 46 0,-67-63 0,-1 1 0,-1 1 0,-1 0 0,27 44 0,-36-50 0,-1 1 0,0 0 0,-1 1 0,-1 0 0,-1 0 0,0 1 0,-2-1 0,4 29 0,-5-17 0,0 0 0,-5 49 0,2-70 0,0-1 0,0 1 0,0-1 0,-1 0 0,-1 0 0,1 1 0,-1-1 0,0-1 0,-1 1 0,1 0 0,-1-1 0,-1 0 0,1 0 0,-1 0 0,-11 10 0,-12 5 0,0-2 0,-2-1 0,-1-2 0,0 0 0,0-3 0,-2 0 0,1-2 0,-2-1 0,1-2 0,-1-2 0,-1 0 0,-62 0 0,87-6 0,0-1 0,1 0 0,-1-1 0,0 0 0,1 0 0,0-1 0,-1-1 0,1 1 0,0-1 0,1-1 0,-1 0 0,1 0 0,0-1 0,0 1 0,0-2 0,1 1 0,0-1 0,0 0 0,1-1 0,0 0 0,0 0 0,1 0 0,0 0 0,0-1 0,1 0 0,0 0 0,1 0 0,-4-17 0,6 25 3,1 0 0,0 0 0,0 0 0,-1 0 0,1 0 0,0 0 0,0 0 0,0 0-1,0 0 1,0 0 0,0 0 0,0 0 0,1 0 0,-1 0 0,0 0 0,0 0 0,1 0 0,-1 0-1,1 1 1,-1-1 0,1 0 0,-1 0 0,1 0 0,-1 1 0,1-1 0,0 0 0,-1 0 0,1 1 0,0-1-1,0 1 1,-1-1 0,1 0 0,2 0 0,-1 1-107,0 0-1,0-1 0,0 1 1,0 0-1,0 1 1,0-1-1,0 0 0,1 0 1,-1 1-1,0-1 1,0 1-1,0 0 1,3 2-1,20 11-6721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40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20 154 24575,'-1'0'0,"0"0"0,1 0 0,-1 1 0,0-1 0,1 0 0,-1 0 0,0 0 0,1 0 0,-1-1 0,1 1 0,-1 0 0,0 0 0,1 0 0,-1 0 0,0-1 0,1 1 0,-1 0 0,1 0 0,-1-1 0,1 1 0,-1-1 0,1 1 0,-1 0 0,1-1 0,-1 1 0,1-1 0,-1 1 0,1-1 0,0 1 0,-1-1 0,1 0 0,0 1 0,-1-1 0,1 1 0,0-1 0,0 0 0,0-1 0,0 1 0,0 0 0,1 0 0,-1 0 0,1 0 0,-1 0 0,1 0 0,-1 0 0,1 0 0,0 0 0,-1 0 0,1 1 0,0-1 0,0 0 0,0 0 0,0 1 0,0-1 0,0 1 0,0-1 0,0 0 0,0 1 0,0 0 0,0-1 0,2 0 0,21-5 0,0 1 0,31-4 0,2 1 0,88-16 0,80-15 0,-195 32-117,2-1 243,53-6-1,-77 13-240,-1 0-1,1 1 1,0 0 0,0 1-1,-1 0 1,1 0 0,-1 0 0,1 1-1,-1 0 1,1 1 0,-1 0-1,10 5 1,4 8-6711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41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24575,'-16'394'0,"13"-366"0,1-19 0,0 1 0,1-1 0,1 1 0,-1 0 0,2-1 0,-1 1 0,1-1 0,1 1 0,3 12 0,-5-22 0,0 1 0,0-1 0,0 1 0,1-1 0,-1 1 0,0-1 0,1 0 0,-1 1 0,0-1 0,1 1 0,-1-1 0,1 0 0,-1 1 0,0-1 0,1 0 0,-1 0 0,1 1 0,-1-1 0,1 0 0,-1 0 0,1 0 0,-1 0 0,1 1 0,-1-1 0,1 0 0,-1 0 0,1 0 0,-1 0 0,1 0 0,-1 0 0,2-1 0,18-8 0,15-20 0,-16 7 0,-1 0 0,-1-1 0,-1-1 0,22-44 0,-10 17 0,13-31 0,-20 38 0,-21 44 0,0 0 0,0-1 0,0 1 0,0 0 0,0-1 0,0 1 0,0 0 0,0 0 0,0-1 0,0 1 0,0 0 0,0-1 0,1 1 0,-1 0 0,0 0 0,0-1 0,0 1 0,0 0 0,1 0 0,-1-1 0,0 1 0,0 0 0,1 0 0,-1 0 0,0 0 0,0-1 0,1 1 0,-1 0 0,0 0 0,1 0 0,-1 0 0,0 0 0,0 0 0,1 0 0,-1 0 0,0 0 0,1 0 0,-1 0 0,4 13 0,-4 31 0,0-40 0,-3 70 0,-1-14 0,7 71 0,-3-123 17,1 0 0,1-1 1,0 1-1,0-1 0,0 0 0,5 10 0,-7-16-54,1 0 0,-1 1 0,1-1-1,-1 0 1,1 0 0,0 0 0,0 1 0,0-1 0,0 0 0,-1 0 0,1 0-1,1 0 1,-1 0 0,0-1 0,0 1 0,0 0 0,0 0 0,1-1 0,-1 1-1,0-1 1,0 1 0,1-1 0,-1 0 0,1 1 0,-1-1 0,0 0 0,1 0-1,-1 0 1,0 0 0,1 0 0,-1 0 0,1 0 0,-1 0 0,0-1 0,1 1-1,-1-1 1,0 1 0,1-1 0,1 0 0,20-15-6789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41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317 1 24575,'-1'49'0,"-3"0"0,-15 71 0,-32 94 0,34-149 0,-38 137 0,-54 230 0,87-322 0,-15 221 0,37-328 0,-1 12 0,1 0 0,0-1 0,1 1 0,1 0 0,4 20 0,-5-32 0,0-1 0,0 1 0,0 0 0,0-1 0,0 0 0,1 1 0,-1-1 0,1 0 0,-1 0 0,1 1 0,0-1 0,0-1 0,0 1 0,0 0 0,3 2 0,-2-3 0,0 0 0,0 0 0,0 0 0,-1-1 0,1 1 0,0-1 0,0 1 0,0-1 0,0 0 0,0 0 0,0-1 0,0 1 0,0 0 0,0-1 0,0 0 0,0 0 0,3-1 0,13-6-227,0-1-1,0 0 1,-1-1-1,0-1 1,20-17-1,8-8-6598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41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24575,'0'4'0,"9"2"0,11 0 0,12-2 0,17-1 0,18-1 0,11-1 0,9 0 0,3-1 0,-9 0 0,-10-1 0,-8 1 0,-11 0 0,-5 0 0,-6 0 0,-11 0-8191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42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465 1 24575,'-3'1'0,"1"0"0,-1 0 0,0 0 0,1 1 0,-1-1 0,1 1 0,0 0 0,-1 0 0,1 0 0,0 0 0,0 0 0,0 0 0,0 0 0,1 1 0,-3 2 0,-4 5 0,-25 28 0,2 1 0,1 2 0,2 0 0,3 2 0,1 1 0,-34 87 0,13 6 0,6 3 0,6 1 0,6 1 0,6 1 0,-2 180 0,22-268 0,2 1 0,2-1 0,11 56 0,-10-92 0,0 0 0,2 0 0,0 0 0,1-1 0,1 1 0,0-2 0,1 1 0,2-1 0,-1-1 0,2 0 0,26 29 0,-23-32-151,-1 0-1,2-1 0,0-1 0,0 0 1,1-2-1,0 1 0,1-2 1,19 7-1,-1-4-6674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43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1 838 24575,'16'-1'0,"0"-1"0,0 0 0,0-2 0,-1 1 0,1-2 0,-1 0 0,0-1 0,0-1 0,0 0 0,-1-1 0,0 0 0,-1-1 0,0 0 0,13-13 0,4-6 0,-2 0 0,0-2 0,-2-1 0,32-51 0,1-16 0,64-148 0,-114 227 0,21-52 0,-28 64 0,0 1 0,-1-1 0,1 0 0,-1 1 0,-1-1 0,1 0 0,-1 0 0,-1-11 0,1 16 0,0 1 0,-1-1 0,1 1 0,0-1 0,-1 1 0,1-1 0,-1 1 0,1 0 0,-1-1 0,1 1 0,-1 0 0,0-1 0,0 1 0,0 0 0,0 0 0,0 0 0,0-1 0,0 1 0,0 0 0,0 1 0,-1-1 0,1 0 0,0 0 0,0 0 0,-1 1 0,1-1 0,-1 1 0,1-1 0,-1 1 0,1-1 0,0 1 0,-1 0 0,0 0 0,1 0 0,-1 0 0,1 0 0,-1 0 0,1 0 0,-1 0 0,1 1 0,-1-1 0,1 0 0,0 1 0,-3 0 0,-5 3 0,0 0 0,0 0 0,0 1 0,1 0 0,-12 8 0,0 3 0,1 1 0,0 0 0,1 2 0,1 0 0,1 0 0,1 2 0,-23 39 0,29-44 0,1 0 0,1 1 0,0 0 0,1 1 0,1-1 0,0 1 0,2 0 0,0 1 0,1-1 0,1 0 0,1 29 0,0-43 0,1 0 0,-1 0 0,1 0 0,0-1 0,0 1 0,0 0 0,1 0 0,-1-1 0,1 1 0,0-1 0,0 1 0,0-1 0,0 0 0,1 0 0,-1 0 0,1 0 0,0 0 0,0 0 0,0-1 0,0 0 0,0 1 0,1-1 0,-1 0 0,1-1 0,-1 1 0,1-1 0,6 3 0,-3-3 0,0 0 0,0 0 0,0-1 0,0 1 0,0-2 0,0 1 0,0-1 0,0 0 0,0 0 0,-1-1 0,1 0 0,0 0 0,-1 0 0,11-7 0,-1 0 0,-1-1 0,0-1 0,-1 0 0,-1-1 0,1 0 0,-2-1 0,12-15 0,69-109 0,-5 7 0,-87 130 0,35-37 0,-14 26 0,-22 10 0,1 1 0,0 0 0,0 0 0,-1 0 0,1 0 0,0 0 0,0 0 0,-1 1 0,1-1 0,0 0 0,0 0 0,-1 1 0,1-1 0,0 0 0,-1 1 0,1-1 0,0 0 0,-1 1 0,1-1 0,-1 1 0,1-1 0,-1 1 0,1-1 0,-1 1 0,1 0 0,0 0 0,1 3 0,0 1 0,0-1 0,0 1 0,0-1 0,-1 1 0,0 0 0,0 0 0,0 0 0,0-1 0,-1 8 0,-3 53 0,1-46 0,-14 175 0,-66 306 0,74-460 0,-2-1 0,-2 0 0,-2-1 0,-28 56 0,38-89 0,1-1 0,-1 1 0,0-1 0,-1 0 0,1 0 0,-1-1 0,0 1 0,0-1 0,0 0 0,0 0 0,0-1 0,-1 1 0,1-1 0,-1-1 0,0 1 0,1-1 0,-1 0 0,-9 1 0,5-1 0,0 0 0,0-1 0,1 0 0,-1-1 0,0 0 0,0 0 0,0-1 0,1 0 0,-1-1 0,-9-4 0,18 7 2,0 0-1,0-1 1,0 1-1,0-1 1,0 1-1,0-1 1,0 1-1,0-1 1,0 1-1,0-1 0,1 0 1,-1 1-1,0-1 1,0 0-1,1 0 1,-1 0-1,1 0 1,-1 0-1,0 0 1,1 0-1,0 0 1,-1 0-1,1 0 1,0 0-1,-1 0 1,1 0-1,0 0 0,0 0 1,0 0-1,0 0 1,0 0-1,0 0 1,0 0-1,0 0 1,0 0-1,1 0 1,-1 0-1,0 0 1,1 0-1,-1 0 1,1 0-1,-1 0 1,1 0-1,-1 0 1,2-1-1,3-5-120,1 0 0,0 1 0,0 0 0,13-9 1,-8 6-721,25-22-5987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44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0 24575,'0'1'0,"0"0"0,-1-1 0,1 1 0,0 0 0,0-1 0,-1 1 0,1 0 0,0-1 0,0 1 0,0 0 0,0-1 0,0 1 0,0 0 0,0 0 0,0-1 0,0 1 0,0 0 0,0-1 0,0 1 0,1 0 0,-1-1 0,0 1 0,1 1 0,6 22 0,20 58 0,44 157 0,-44-103 0,-6 1 0,-6 0 0,-6 1 0,-12 188 0,-6-210 0,-6-1 0,-4-1 0,-5 0 0,-5-2 0,-67 168 0,82-244-227,-1-1-1,-2-1 1,-2-1-1,-1 0 1,-41 51-1,39-62-6598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45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24575,'8'0'0,"13"0"0,10-9 0,9-3 0,2 1 0,3 2 0,-2 2 0,0 3 0,2 2 0,-2 1 0,-1 1 0,-2 1 0,5-1 0,-5-8 0,-1-3 0,-7-4 0,-9 0-8191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46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24575,'8'0'0,"12"0"0,12 0 0,12 0 0,9 0 0,7 9 0,7 3 0,1-1 0,-2-3 0,-4-1 0,-8-3 0,-13-2-8191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49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1 24575,'-31'455'0,"-41"19"0,66-441 0,-12 58 0,4 1 0,-2 124 0,19-189 0,-3-27-35,0 1 0,0-1 0,0 0 0,0 0 0,0 1 0,0-1 0,1 0 0,-1 0 0,0 1 0,0-1 0,0 0 0,0 0 0,0 0 0,0 1 0,0-1 0,0 0 0,1 0 0,-1 0 0,0 0 0,0 1 0,0-1 0,0 0 0,1 0 0,-1 0 0,0 0 0,0 0 0,0 1 0,1-1 0,-1 0 0,0 0 0,0 0 0,1 0 0,-1 0 0,0 0 0,0 0 0,0 0 0,1 0 0,-1 0 0,7-7-6791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08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 24575,'25'0'0,"-9"-1"0,0 1 0,0 1 0,0 1 0,24 4 0,-35-5 0,-1 1 0,0-1 0,1 1 0,-1 0 0,0 0 0,0 0 0,-1 1 0,1 0 0,0-1 0,-1 1 0,1 0 0,-1 1 0,0-1 0,0 1 0,0-1 0,-1 1 0,1 0 0,-1 0 0,0 0 0,3 6 0,-2 0 0,0 0 0,0 0 0,-1 0 0,0 0 0,-1 0 0,0 0 0,-1 1 0,0-1 0,-1 0 0,0 0 0,0 1 0,-1-1 0,0 0 0,-1 0 0,0-1 0,-1 1 0,0-1 0,0 1 0,-1-1 0,-8 12 0,6-11 0,-1 0 0,0 0 0,-1-1 0,0 0 0,-1 0 0,1-1 0,-2 0 0,1-1 0,-1 0 0,0-1 0,0 0 0,-1-1 0,0 0 0,0 0 0,0-2 0,-14 4 0,16-6 0,1 0 0,-1 0 0,1 0 0,-1-1 0,-17-3 0,16-1 0,17-1 0,20-1 0,-7 5 0,-1 0 0,0 1 0,0 1 0,0 1 0,0 0 0,-1 2 0,1 0 0,0 1 0,-1 0 0,22 11 0,-30-12 0,0 0 0,-1 1 0,1 0 0,-1 0 0,0 1 0,0 0 0,0 0 0,-1 1 0,0 0 0,-1 0 0,1 1 0,-1-1 0,-1 2 0,1-1 0,-2 0 0,1 1 0,-1 0 0,0 0 0,-1 1 0,4 14 0,-6-17 0,-1 0 0,0 0 0,-1 0 0,1 0 0,-1 0 0,-1 0 0,1 0 0,-1-1 0,0 1 0,-1-1 0,1 1 0,-1-1 0,-1 0 0,1 0 0,-1 0 0,0-1 0,0 1 0,-1-1 0,0 0 0,0 0 0,-6 5 0,-4 3 0,-1-1 0,-1-1 0,0 0 0,-1-1 0,0 0 0,-21 7 0,10-6 0,-36 9 0,54-18 0,0 0 0,0 0 0,0-1 0,0 0 0,0-1 0,-20-2 0,28 1-65,1 1 0,-1-1 0,0 0 0,0 0 0,1 0 0,-1 0 0,0 0 0,1-1 0,-1 1 0,1-1 0,0 0 0,-1 0 0,1 1 0,0-2 0,0 1 0,0 0 0,1 0 0,-1-1 0,0 1 0,-1-3 0,-8-23-6761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49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 24575,'5'0'0,"9"0"0,17 0 0,15 0 0,17 0 0,16 0 0,8 0 0,-3-8 0,-7-4 0,-8 1 0,-10 2 0,-17 3-8191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50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413 0 24575,'-2'1'0,"0"0"0,0 0 0,-1 0 0,1 0 0,0 0 0,0 1 0,0-1 0,0 1 0,1-1 0,-1 1 0,0 0 0,1 0 0,-1 0 0,1 0 0,-1 0 0,1 0 0,0 0 0,0 0 0,-1 4 0,-30 64 0,4 2 0,-24 89 0,24-67 0,-14 35 0,-129 459 0,163-555-108,4-19-72,0 2 1,1-1-1,1 0 1,0 1-1,1 0 0,1 27 1,5-32-6647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50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24575,'0'9'0,"4"3"0,2 12 0,17 3 0,14 9 0,9-1 0,5 1 0,3-4 0,-8 1 0,-3-6 0,-8 2 0,-3-5 0,-5-1 0,0-5 0,-3-5-8191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51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528 1 24575,'-4'0'0,"-15"8"0,-22 17 0,-12 12 0,-10 13 0,-8 12 0,4 7 0,5 6 0,13-6 0,5-6 0,11-9 0,11-13-8191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51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26 24575,'-1'25'0,"-2"1"0,-1-1 0,-11 40 0,-2 8 0,-63 412 0,57-344 0,6-43 0,-5 112 0,24-256 0,2 0 0,2 0 0,15-63 0,4 44 0,2 0 0,3 2 0,61-96 0,137-159 0,-171 252 0,107-99 0,-137 145 0,-16 15 0,-13 12 0,-12 15-1365,-4 7-5461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9:52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24575,'0'0'0,"0"0"0,0 0 0,0 0 0,0 0 0,0 0 0,0 0 0,1 0 0,-1 0 0,0 0 0,0 1 0,0-1 0,0 0 0,0 0 0,0 0 0,0 0 0,0 0 0,0 0 0,0 0 0,0 0 0,0 0 0,1 0 0,-1 0 0,0 0 0,0 0 0,0 0 0,0 0 0,0 0 0,0 0 0,0 0 0,0 0 0,1 0 0,-1 0 0,0 0 0,0 0 0,0 0 0,0 0 0,0 0 0,0 0 0,0 0 0,0 0 0,0 0 0,1 0 0,-1 0 0,0 0 0,0 0 0,0 0 0,0 0 0,0 0 0,0 0 0,0 0 0,0 0 0,0-1 0,11 20 0,16 41 0,-17-36 0,23 38 0,69 101 0,5 8 0,-38-57-1365,-60-100-5461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0:12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24575,'0'4'0,"0"7"0,0 9 0,0 10 0,0 5 0,0 5 0,0 0 0,0 1 0,0 4 0,4-7 0,2-5 0,0 0 0,7-5 0,1-12 0,-1-8-8191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0:16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78 24575,'-15'35'0,"-9"39"0,19-62 0,-15 63 0,-20 131 0,39-201 0,-20 89 0,12-57 0,-7 53 0,7 55 0,9-123 0,0 1 0,2-1 0,1 0 0,8 31 0,-10-48 0,1 0 0,0-1 0,1 0 0,-1 1 0,1-1 0,0 0 0,0 0 0,0-1 0,1 1 0,0-1 0,-1 1 0,1-1 0,0 0 0,0-1 0,0 1 0,1-1 0,-1 1 0,1-1 0,-1-1 0,1 1 0,0-1 0,6 2 0,12 2 0,1-1 0,-1-2 0,32 1 0,-41-3 0,335-3 0,-336 2 0,0-1 0,-1 0 0,1 0 0,0-2 0,-1 1 0,0-2 0,0 0 0,0 0 0,-1-1 0,1 0 0,-1-1 0,-1 0 0,1-1 0,-1 0 0,-1-1 0,0 0 0,14-17 0,11-17 0,-22 29 0,1 0 0,-2-1 0,0-1 0,-1 0 0,0 0 0,-2-1 0,0 0 0,11-36 0,35-168 0,-34 142 0,-8 34 0,11-77 0,0-25 78,-10 74-1521,-4 18-5383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0:45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440 0 24575,'-3'1'0,"0"-1"0,-1 1 0,1 0 0,0 0 0,0 0 0,0 0 0,0 1 0,0 0 0,0-1 0,0 1 0,1 0 0,-4 3 0,-29 30 0,-28 43 0,-62 85 0,109-139 0,2 0 0,1 1 0,1 0 0,1 1 0,-11 39 0,-6 61 0,5 2 0,5 0 0,7 1 0,4 143 0,7-253 0,1 0 0,0 0 0,2 0 0,7 31 0,-8-44 0,-1 0 0,1-1 0,1 1 0,-1-1 0,1 0 0,0 0 0,0 0 0,1 0 0,-1-1 0,1 1 0,0-1 0,1 0 0,-1 0 0,0 0 0,1-1 0,0 1 0,0-1 0,0-1 0,9 5 0,25 3-1365,0-5-5461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0:46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1 500 24575,'1'-4'0,"0"1"0,0-1 0,1 1 0,-1 0 0,1 0 0,0-1 0,0 1 0,0 0 0,4-3 0,6-12 0,58-87 0,109-128 0,-119 158 0,-56 70 0,0 1 0,0-1 0,0 1 0,1-1 0,5-3 0,-10 8 0,0-1 0,1 1 0,-1 0 0,0 0 0,0 0 0,1 0 0,-1 0 0,0-1 0,0 1 0,1 0 0,-1 0 0,0 0 0,0 0 0,1 0 0,-1 0 0,0 0 0,1 0 0,-1 0 0,0 0 0,0 0 0,1 0 0,-1 0 0,0 0 0,0 0 0,1 1 0,-1-1 0,0 0 0,0 0 0,1 0 0,-1 0 0,0 0 0,0 0 0,1 1 0,-1-1 0,0 0 0,0 0 0,0 0 0,0 1 0,1-1 0,0 24 0,-34 151 0,13-78 0,-7 35-27,8-48-642,-11 121 0,29-170-6157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09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6 24575,'0'0'0,"0"0"0,1 0 0,-1 0 0,0 0 0,0 0 0,0-1 0,0 1 0,0 0 0,0 0 0,0 0 0,0 0 0,0 0 0,0 0 0,0-1 0,0 1 0,0 0 0,0 0 0,0 0 0,0 0 0,0 0 0,0-1 0,0 1 0,0 0 0,0 0 0,0 0 0,0 0 0,0 0 0,0 0 0,0-1 0,0 1 0,0 0 0,0 0 0,0 0 0,0 0 0,0 0 0,0 0 0,-1-1 0,1 1 0,0 0 0,0 0 0,0 0 0,0 0 0,0 0 0,0 0 0,0 0 0,-1 0 0,1 0 0,0 0 0,0 0 0,0 0 0,0 0 0,0 0 0,-1 0 0,1 0 0,0 0 0,0 0 0,0 0 0,0 0 0,0 0 0,-1 0 0,1 0 0,0 0 0,0 0 0,0 0 0,-9 13 0,-13 35 0,13-27 0,-94 224 0,87-192 0,1-1 0,-13 103 0,23-115 0,1 1 0,4 60 0,0-97-72,0-1 1,0 1-1,1-1 0,-1 1 0,1-1 0,0 1 0,0-1 0,0 0 1,1 0-1,-1 1 0,1-1 0,-1 0 0,1 0 0,0-1 0,0 1 1,1 0-1,-1-1 0,5 5 0,17 5-6754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0:48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90 24575,'0'-4'0,"0"1"0,0-1 0,1 0 0,-1 1 0,1-1 0,0 0 0,0 1 0,0-1 0,0 1 0,0-1 0,1 1 0,0 0 0,0 0 0,0-1 0,0 1 0,0 0 0,0 1 0,1-1 0,0 0 0,-1 1 0,1-1 0,0 1 0,0 0 0,0 0 0,1 0 0,-1 1 0,0-1 0,1 1 0,-1-1 0,1 1 0,-1 0 0,1 1 0,-1-1 0,1 1 0,0-1 0,6 1 0,-7 0 0,1 1 0,-1-1 0,0 0 0,0 1 0,0 0 0,0 0 0,0 0 0,0 0 0,0 0 0,-1 0 0,1 1 0,0 0 0,-1-1 0,1 1 0,-1 0 0,1 0 0,-1 0 0,3 4 0,-2-2 0,0 1 0,0 0 0,-1 0 0,1 0 0,-1 0 0,0 1 0,0-1 0,-1 1 0,2 7 0,-1 6 0,0 0 0,-2 1 0,0-1 0,-5 36 0,1-28 0,-1-1 0,-1 0 0,-2 0 0,0 0 0,-2-1 0,-1 0 0,0-1 0,-2 0 0,-1-1 0,-1 0 0,-1-1 0,-1-1 0,0 0 0,-38 32 0,26-30 0,17-15 0,0 0 0,2 2 0,-1-1 0,1 1 0,-11 14 0,21-23 0,-1 0 0,0 0 0,0 0 0,0 0 0,1 0 0,-1 0 0,1 0 0,-1 0 0,1 0 0,-1 1 0,1-1 0,0 0 0,0 0 0,-1 1 0,1-1 0,0 0 0,0 1 0,0-1 0,0 0 0,1 0 0,-1 1 0,0-1 0,0 0 0,1 0 0,-1 0 0,1 1 0,-1-1 0,1 0 0,-1 0 0,1 0 0,0 0 0,0 0 0,-1 0 0,1 0 0,0 0 0,0 0 0,0 0 0,0 0 0,0-1 0,0 1 0,0 0 0,1-1 0,-1 1 0,0-1 0,0 1 0,0-1 0,1 0 0,-1 1 0,0-1 0,2 0 0,7 3 0,0-1 0,1 0 0,-1-1 0,19 0 0,-17-1 0,0-1 0,1-1 0,-1 0 0,0-1 0,0 0 0,0-1 0,0 0 0,0-1 0,-1 0 0,15-9 0,-22 11 0,1 0 0,-1-1 0,1 1 0,-1-1 0,0 0 0,-1 0 0,1 0 0,-1-1 0,1 1 0,-1-1 0,2-6 0,-3 8 0,-1-1 0,0 0 0,0 0 0,0 0 0,0 0 0,-1 0 0,0 0 0,0 0 0,0 0 0,0 0 0,0 0 0,-1 0 0,0 0 0,0 0 0,0 0 0,-3-7 0,-65-133 0,27 66 0,32 60 0,0 0 0,0 0 0,2-1 0,-8-26 0,15 41-91,0-1 0,0 0 0,0 0 0,1 0 0,0 0 0,0 0 0,1 1 0,-1-1 0,1 0 0,0 0 0,0 0 0,1 1 0,-1-1 0,4-5 0,12-19-6735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0:48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24575,'0'1122'-1365,"0"-1079"-5461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37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492 0 24575,'-11'1'0,"1"0"0,-1 1 0,1 0 0,-1 0 0,1 1 0,0 0 0,0 1 0,0 1 0,0-1 0,-15 11 0,4 0 0,-1 0 0,2 2 0,-23 24 0,15-9 0,1 1 0,3 1 0,0 1 0,2 1 0,-19 45 0,24-43 0,2 1 0,2 0 0,1 1 0,3 1 0,1 0 0,-5 62 0,9 257 0,7-236 0,-4-110 0,2 1 0,0-1 0,1 0 0,0 1 0,1-1 0,0 0 0,2 0 0,-1-1 0,2 1 0,0-1 0,0 0 0,1-1 0,1 1 0,0-1 0,1-1 0,0 0 0,0 0 0,1 0 0,1-2 0,0 1 0,16 10 0,13 3-1365,-3-2-5461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38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0 24575,'3'0'0,"0"1"0,1 0 0,-1-1 0,1 1 0,-1 1 0,0-1 0,1 0 0,-1 1 0,0-1 0,0 1 0,0 0 0,0 0 0,-1 0 0,1 1 0,-1-1 0,1 1 0,-1-1 0,0 1 0,1 0 0,-2 0 0,1 0 0,0 0 0,0 0 0,-1 0 0,0 1 0,1 2 0,4 11 0,0 1 0,-2-1 0,5 32 0,46 488 0,-52-451 0,-4-1 0,-4 0 0,-4 0 0,-24 110 0,-68 159 120,85-311-368,-2-1 1,-1-1-1,-2 0 1,-2-2-1,-55 72 1,41-70-6579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41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596 31 24575,'0'-1'0,"0"-1"0,-1 1 0,1 0 0,0 0 0,0 0 0,-1-1 0,1 1 0,-1 0 0,1 0 0,-1 0 0,1 0 0,-1 0 0,0 0 0,0 0 0,1 0 0,-1 0 0,0 0 0,0 0 0,0 0 0,0 1 0,0-1 0,0 0 0,0 1 0,0-1 0,0 1 0,0-1 0,-1 1 0,-1-1 0,0 0 0,0 0 0,-1 1 0,1-1 0,-1 1 0,1 0 0,0 0 0,-1 0 0,1 0 0,-7 2 0,0 1 0,1 0 0,0 1 0,0 0 0,1 1 0,-1 0 0,1 0 0,0 1 0,1 0 0,-1 0 0,-10 12 0,-9 12 0,-28 41 0,47-61 0,-24 37 0,2 1 0,-41 90 0,-30 114 0,76-178 0,3 2 0,4 0 0,3 1 0,3 0 0,4 1 0,3 1 0,10 145 0,-3-194 0,2 1 0,1-1 0,2 0 0,16 46 0,-18-63 0,1-1 0,-1 0 0,2 0 0,0-1 0,0 1 0,1-2 0,0 1 0,1-1 0,0 0 0,1-1 0,0 0 0,1-1 0,12 9 0,-16-14-114,0 1 1,0-1-1,1 0 0,-1 0 0,1-1 1,0 0-1,0 0 0,0-1 0,0 0 1,0-1-1,15 0 0,30-6-6712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42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81 351 24575,'0'-8'0,"-1"1"0,0-1 0,-1 1 0,0-1 0,0 1 0,-6-13 0,5 13 0,0 0 0,1 0 0,-1 0 0,1 0 0,1 0 0,0 0 0,0 0 0,0-8 0,2 5 0,1-1 0,0 1 0,0 0 0,1 0 0,0 0 0,1 0 0,0 1 0,1-1 0,0 1 0,0 0 0,1 0 0,7-8 0,-7 10 0,0 0 0,1 0 0,-1 1 0,1-1 0,0 2 0,1-1 0,0 1 0,0 0 0,0 0 0,0 1 0,0 0 0,1 1 0,15-5 0,-21 8 0,0-1 0,0 1 0,0 0 0,0 0 0,1 0 0,-1 0 0,0 1 0,0-1 0,0 1 0,0 0 0,-1-1 0,1 1 0,0 1 0,0-1 0,0 0 0,-1 1 0,1-1 0,-1 1 0,1 0 0,-1 0 0,1 0 0,-1 0 0,0 0 0,0 1 0,0-1 0,-1 0 0,1 1 0,0 0 0,-1-1 0,0 1 0,1 0 0,-1 0 0,0 0 0,0 4 0,3 5 0,-1 0 0,-1 0 0,0 1 0,-1-1 0,-1 0 0,0 1 0,-1 16 0,-3-7 0,0 0 0,-2-1 0,0 0 0,-1 0 0,-10 21 0,-57 100 0,36-74 0,-11 20 0,18-34 0,-42 101 0,72-151 0,-1 0 0,1 0 0,0 0 0,0 0 0,1 0 0,-1 0 0,1 0 0,0 1 0,0-1 0,0 0 0,1 6 0,0-8 0,-1 0 0,1 0 0,0 0 0,0 0 0,0-1 0,0 1 0,0 0 0,1 0 0,-1-1 0,0 1 0,1-1 0,-1 1 0,1-1 0,0 0 0,-1 1 0,1-1 0,0 0 0,0 0 0,0 0 0,-1-1 0,1 1 0,0 0 0,4 0 0,6 2 4,-1-2-1,0 0 1,0 0 0,1-1-1,19-1 1,63-14-77,-32 5-1241,-23 5-5512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42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81 24575,'2'-2'0,"-1"0"0,0 0 0,1 0 0,-1 0 0,1 0 0,0 1 0,0-1 0,0 1 0,0-1 0,0 1 0,0-1 0,0 1 0,2-1 0,-3 1 0,13-6 0,1 0 0,-1 1 0,1 0 0,1 1 0,-1 1 0,28-4 0,101-4 0,-132 12 0,-1 0 0,0 0 0,0 1 0,0 1 0,0 0 0,22 6 0,-31-7 0,1 0 0,-1 0 0,1 0 0,-1 1 0,0-1 0,1 1 0,-1-1 0,0 1 0,0 0 0,0 0 0,0 0 0,0 0 0,-1 0 0,1 0 0,-1 0 0,1 1 0,-1-1 0,0 0 0,0 1 0,0 0 0,0-1 0,0 1 0,-1-1 0,1 1 0,-1 0 0,1-1 0,-1 1 0,0 0 0,0-1 0,0 1 0,-1 0 0,1 0 0,-1-1 0,-1 6 0,-5 15 0,-2 1 0,0-1 0,-23 39 0,1-4 0,3 3 40,2 2 0,-17 64 0,33-88-337,2-1 0,1 1 0,2 0 0,1 73 0,5-75-6529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43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12 113 24575,'-9'-9'0,"6"-2"0,8 0 0,12 6 0,15 5 0,12 1 0,16 2 0,15-1 0,12 0 0,9-5 0,0-2 0,-1 0 0,-5-8 0,-14-2 0,-19-7 0,-19 1-8191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43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 24575,'1'8'0,"1"0"0,-1 0 0,2 0 0,-1 0 0,1 0 0,0 0 0,1 0 0,0-1 0,7 11 0,5 12 0,-6-11 0,14 29 0,-1 1 0,-3 0 0,23 87 0,-29-60 0,7 126 0,-16 78 0,-6-193 0,-5 0 0,-31 161 0,25-195 0,-3 0 0,-2-1 0,-3-1 0,-1 0 0,-48 80 0,36-83-1365,5-16-5461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44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443 13 24575,'-37'-7'0,"33"6"0,1 0 0,-1 0 0,0 0 0,0 1 0,0-1 0,1 1 0,-1 0 0,0 0 0,0 0 0,0 0 0,0 1 0,-6 1 0,2 1 0,-1 1 0,1 0 0,0 1 0,0 0 0,0 0 0,1 1 0,0 0 0,0 0 0,0 1 0,1-1 0,0 1 0,0 1 0,-9 15 0,-5 11 0,-30 72 0,45-94 0,-25 66 0,3 2 0,3 0 0,4 2 0,-10 95 0,-3 334 0,32-473 0,4 147 0,-1-166 0,0 0 0,1 0 0,1 0 0,1-1 0,1 1 0,1-1 0,9 20 0,-12-31-62,-1-1 0,1 0 0,0 0 0,1 0 0,0-1 0,-1 1 0,2-1 0,-1 0 0,1 0 0,-1-1 0,1 0 0,0 0-1,1 0 1,-1-1 0,1 0 0,-1 0 0,1 0 0,0-1 0,0 0 0,0-1 0,13 2 0,13-1-6764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10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30 24575,'0'-1'0,"0"0"0,1 0 0,-1 0 0,0 0 0,0 0 0,0 0 0,0 0 0,0 0 0,-1 0 0,1 0 0,0 0 0,0 0 0,-1 0 0,1 0 0,-1 0 0,1 0 0,-1 0 0,1 0 0,-1 0 0,1 1 0,-1-1 0,0 0 0,0 0 0,1 0 0,-1 1 0,0-1 0,0 1 0,0-1 0,0 0 0,0 1 0,1-1 0,-1 1 0,0 0 0,0-1 0,0 1 0,0 0 0,-1 0 0,1-1 0,0 1 0,-1 0 0,-2 1 0,1 0 0,-1-1 0,1 1 0,0 0 0,0 1 0,-1-1 0,1 1 0,0-1 0,0 1 0,0 0 0,1 0 0,-4 3 0,-13 13 0,2 0 0,0 2 0,1 0 0,1 0 0,-15 29 0,-55 120 0,74-143 0,1 0 0,1 1 0,2 0 0,0 1 0,2-1 0,1 1 0,1 0 0,1 0 0,2 0 0,1 0 0,1 1 0,10 49 0,-11-75 0,-1 0 0,1-1 0,0 1 0,-1 0 0,1-1 0,0 1 0,1-1 0,-1 0 0,0 1 0,1-1 0,-1 0 0,1 0 0,0 0 0,0 0 0,0 0 0,0 0 0,0 0 0,0-1 0,0 1 0,0-1 0,1 1 0,-1-1 0,1 0 0,-1 0 0,1 0 0,-1 0 0,1-1 0,0 1 0,-1-1 0,1 1 0,0-1 0,-1 0 0,5 0 0,-2-1 0,0 0 0,-1 0 0,0-1 0,1 0 0,-1 1 0,0-1 0,0-1 0,0 1 0,0 0 0,0-1 0,0 0 0,-1 0 0,1 0 0,-1 0 0,0-1 0,0 1 0,0-1 0,-1 0 0,3-4 0,1-4 0,0 0 0,-1 0 0,-1-1 0,0 0 0,-1 0 0,3-22 0,-5 27 0,0 0 0,-1 0 0,0 0 0,0 0 0,-1-1 0,0 1 0,0 0 0,-1 1 0,0-1 0,-1 0 0,1 0 0,-5-7 0,6 14 0,1 0 0,0 0 0,-1 0 0,0 0 0,1 0 0,-1 0 0,0 0 0,1 1 0,-1-1 0,0 0 0,0 0 0,1 1 0,-1-1 0,0 0 0,0 1 0,0-1 0,0 1 0,0-1 0,0 1 0,0 0 0,0-1 0,0 1 0,0 0 0,-1 0 0,1 0 0,0 0 0,0 0 0,0 0 0,-1 0 0,-1 1 0,1 0 0,0 0 0,0 0 0,-1 0 0,1 0 0,0 1 0,0-1 0,0 1 0,0 0 0,1 0 0,-1-1 0,-2 4 0,-2 4 0,0 0 0,0 0 0,1 0 0,0 1 0,-5 12 0,6-7-273,0 0 0,1 0 0,1 0 0,-1 21 0,4 3-6553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46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31 24575,'-2'-26'0,"2"26"0,0 0 0,0-1 0,0 1 0,1 0 0,-1 0 0,0 0 0,0 0 0,0 0 0,0 0 0,0 0 0,0-1 0,0 1 0,0 0 0,0 0 0,0 0 0,0 0 0,0 0 0,0 0 0,0-1 0,0 1 0,0 0 0,0 0 0,0 0 0,0 0 0,0 0 0,0 0 0,-1 0 0,1-1 0,0 1 0,0 0 0,0 0 0,0 0 0,0 0 0,0 0 0,0 0 0,0 0 0,0 0 0,0 0 0,-1 0 0,1 0 0,0 0 0,0-1 0,0 1 0,0 0 0,0 0 0,0 0 0,0 0 0,-1 0 0,1 0 0,0 0 0,0 0 0,0 0 0,0 0 0,0 0 0,0 0 0,-1 0 0,1 0 0,0 0 0,0 0 0,0 0 0,0 1 0,0-1 0,0 0 0,-13 34 0,6-12 0,-1 2 0,-6 15 0,1 1 0,-8 56 0,20-94 0,1 0 0,0 1 0,0-1 0,0 0 0,0 0 0,0 0 0,1 1 0,-1-1 0,1 0 0,-1 0 0,1 0 0,0 0 0,0 0 0,0 0 0,0 0 0,0 0 0,0 0 0,0 0 0,1-1 0,-1 1 0,1 0 0,-1-1 0,1 1 0,0-1 0,-1 0 0,1 0 0,0 1 0,0-1 0,0 0 0,0 0 0,0-1 0,4 2 0,6 1 0,-1 0 0,1-1 0,0-1 0,21 1 0,-28-2 0,29 0 0,-11 0 0,-1 1 0,0 1 0,43 8 0,-59-8 0,-1-1 0,0 1 0,1 0 0,-1 0 0,0 1 0,0-1 0,-1 1 0,1 0 0,0 1 0,-1-1 0,0 1 0,0 0 0,0 0 0,0 0 0,-1 0 0,1 1 0,-1-1 0,0 1 0,-1 0 0,5 10 0,-2 1 0,-1 1 0,0 0 0,-2-1 0,0 1 0,-1 1 0,0-1 0,-1 0 0,-4 23 0,0-15 0,0 0 0,-2 0 0,0-1 0,-20 47 0,17-54 0,0-1 0,-1 0 0,-1 0 0,0-1 0,-2 0 0,1-1 0,-2 0 0,1-1 0,-2-1 0,-23 16 0,25-19 0,0-1 0,-1 0 0,-1-1 0,1-1 0,-1 0 0,0-1 0,0 0 0,-1-2 0,0 0 0,1 0 0,-1-1 0,-26-1 0,37-1-85,0-1 0,1 1-1,-1-1 1,0 0 0,1 0-1,-1 0 1,1-1 0,0 1-1,-1-1 1,1 0 0,0-1-1,0 1 1,0-1 0,0 0-1,-6-6 1,-12-19-6741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46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 24575,'9'0'0,"2"-4"0,18-2 0,7 0 0,11 2 0,7 1 0,-2 1 0,-1 1 0,3 0 0,-2 6 0,-10 1-8191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47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484 3 24575,'-44'-1'0,"20"0"0,-1 1 0,-33 4 0,51-3 0,0 0 0,0 1 0,0 0 0,0 0 0,0 0 0,1 1 0,-1 0 0,1 1 0,0-1 0,0 1 0,0 0 0,-9 9 0,-2 7 0,0 0 0,1 1 0,1 1 0,1 0 0,1 1 0,-15 36 0,-46 153 0,61-167 0,2 0 0,-6 49 0,15-77 0,1 0 0,1 0 0,0 1 0,1-1 0,1 0 0,0 0 0,1-1 0,1 1 0,7 16 0,-10-29 0,0-1 0,0 0 0,0 0 0,1 0 0,0 0 0,-1 0 0,1 0 0,0 0 0,0-1 0,1 1 0,-1 0 0,0-1 0,1 0 0,0 0 0,-1 0 0,1 0 0,0 0 0,0 0 0,0-1 0,0 1 0,0-1 0,1 0 0,-1 0 0,0 0 0,1 0 0,-1-1 0,4 1 0,-2-2 0,0 1 0,0-1 0,0 0 0,0-1 0,0 1 0,0-1 0,0 0 0,0 0 0,-1-1 0,1 1 0,-1-1 0,0 0 0,0 0 0,0-1 0,0 1 0,0-1 0,4-6 0,0-1 0,1 0 0,-2-1 0,0 0 0,0 0 0,-1-1 0,-1 0 0,5-14 0,-7 17 0,-1 1 0,0-1 0,0 0 0,-1 0 0,0 0 0,0 0 0,-1 0 0,-1 0 0,1 0 0,-4-14 0,3 21 0,0 0 0,0 0 0,0 0 0,0 0 0,-1 0 0,1 0 0,-1 1 0,1-1 0,-1 1 0,0-1 0,0 1 0,-4-4 0,5 5 0,0 1 0,-1-1 0,1 0 0,0 0 0,-1 1 0,1-1 0,-1 0 0,1 1 0,-1 0 0,1-1 0,-1 1 0,1 0 0,-1 0 0,0 0 0,1 0 0,-1 0 0,1 0 0,-3 1 0,1 0 0,-1 0 0,1 1 0,0-1 0,0 1 0,0 0 0,0 0 0,0 0 0,0 0 0,0 1 0,1-1 0,-1 1 0,1-1 0,-1 1 0,1 0 0,0 0 0,0 0 0,1 0 0,-1 1 0,-1 5 0,0-2-68,0 0 0,1 0-1,0 1 1,0-1 0,1 1 0,0 0-1,0-1 1,1 1 0,0-1 0,0 1-1,1 0 1,0-1 0,0 1 0,1-1-1,0 1 1,0-1 0,1 0 0,-1 1-1,6 6 1,14 22-6758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47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0 24575,'2'22'0,"1"-1"0,0 1 0,1-1 0,2 0 0,11 29 0,9 38 0,-9 3 0,-5 0 0,-3 0 0,-4 1 0,-5 0 0,-17 153 0,-12-52 0,-87 302 0,109-470 0,-1 12 0,-3 0 0,-1-1 0,-2-1 0,-1 0 0,-26 43 0,40-76-136,-1 1-1,0-1 1,1 0-1,-1 1 1,0-1-1,0 0 1,-1-1-1,1 1 0,-3 2 1,-10-3-6690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48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337 44 24575,'-2'-4'0,"1"1"0,-1 0 0,0 0 0,0 1 0,0-1 0,0 0 0,-1 1 0,1-1 0,-1 1 0,1 0 0,-1 0 0,0 0 0,0 0 0,-5-2 0,6 3 0,0 0 0,0 1 0,0-1 0,-1 1 0,1-1 0,0 1 0,0 0 0,0 0 0,-1 0 0,1 0 0,0 1 0,0-1 0,-1 1 0,1-1 0,0 1 0,0 0 0,0 0 0,0 0 0,0 0 0,0 0 0,0 0 0,0 0 0,-2 3 0,-5 5 0,0 0 0,0 0 0,1 1 0,1 1 0,0-1 0,0 1 0,1 0 0,-9 22 0,-31 104 0,45-134 0,-32 134 0,-17 165 0,46-272 0,3-27 0,-26 212 0,23-156 0,4 99 0,2-144-85,0 1 0,2-1-1,0 0 1,0 0 0,1 0-1,1-1 1,0 1 0,1-1-1,1-1 1,0 0 0,0 0-1,1 0 1,1-1 0,0 0-1,20 16 1,-3-4-6741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49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191 156 24575,'0'-24'0,"-1"14"0,1 0 0,0 0 0,1 0 0,0 0 0,3-11 0,-3 18 0,0 1 0,0-1 0,0 0 0,0 0 0,1 1 0,-1-1 0,1 1 0,0-1 0,0 1 0,-1 0 0,2-1 0,-1 1 0,0 0 0,0 1 0,1-1 0,-1 0 0,1 1 0,-1-1 0,1 1 0,0 0 0,4-2 0,2 0 0,0 1 0,0-1 0,0 2 0,0-1 0,1 1 0,-1 1 0,0 0 0,0 0 0,1 1 0,11 2 0,-17-2 0,0 0 0,-1 0 0,1 0 0,-1 1 0,1-1 0,-1 1 0,0 0 0,0 0 0,1 0 0,-1 0 0,-1 1 0,1-1 0,0 1 0,0 0 0,-1 0 0,0 0 0,0 0 0,0 0 0,0 0 0,0 1 0,0-1 0,-1 1 0,0-1 0,1 1 0,-1-1 0,-1 1 0,2 7 0,-2-2 0,0 0 0,-1 0 0,0 0 0,0 0 0,-1-1 0,0 1 0,0 0 0,-1-1 0,0 1 0,-1-1 0,0 0 0,0 0 0,-1 0 0,-6 7 0,-11 15 0,-1-2 0,-27 26 0,47-51 0,-45 42 0,31-30 0,-28 31 0,44-45 0,1 0 0,-1 0 0,0-1 0,1 1 0,-1 0 0,0 0 0,1 0 0,-1 0 0,1 0 0,0 0 0,-1 0 0,1 0 0,0 0 0,0 0 0,-1 1 0,1 0 0,0-1 0,1-1 0,-1 1 0,0-1 0,0 1 0,0-1 0,1 1 0,-1-1 0,0 1 0,1-1 0,-1 1 0,0-1 0,1 0 0,-1 1 0,1-1 0,-1 0 0,1 1 0,-1-1 0,1 0 0,-1 1 0,1-1 0,-1 0 0,1 1 0,5 0 0,0 0 0,0 0 0,-1 0 0,1 0 0,6-1 0,3 0 0,-1 2 0,1 0 0,-1 1 0,1 0 0,-1 1 0,0 1 0,0 0 0,-1 1 0,1 1 0,-1 0 0,13 9 0,-17-9 0,-1-1 0,0 2 0,0-1 0,0 1 0,-1 0 0,0 1 0,-1-1 0,0 1 0,-1 1 0,1-1 0,-2 1 0,1 0 0,-1 0 0,4 19 0,-5-18 0,-1-1 0,-1 1 0,0 0 0,0 0 0,-1 0 0,0-1 0,-1 1 0,0 0 0,-5 18 0,4-23 0,0 0 0,-1 0 0,0 0 0,1-1 0,-2 1 0,1-1 0,-1 0 0,0 0 0,0 0 0,0 0 0,0-1 0,-1 1 0,0-1 0,0 0 0,0-1 0,0 1 0,-1-1 0,-6 3 0,-19 7 0,0-1 0,0-1 0,-1-1 0,0-2 0,-1-2 0,1-1 0,-61 2 0,86-7-151,-1-1-1,1 1 0,0-1 0,-1-1 1,1 0-1,0 0 0,0 0 1,-9-5-1,-9-9-6674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50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491 184 24575,'-4'-13'0,"-1"0"0,-1 0 0,0 1 0,0 0 0,-1 0 0,-1 0 0,0 1 0,0 0 0,-1 1 0,-12-12 0,15 17 0,1 1 0,-1 0 0,0 0 0,-1 0 0,1 1 0,-1-1 0,1 2 0,-1-1 0,0 1 0,0 0 0,0 0 0,0 1 0,0 0 0,0 0 0,-1 1 0,1 0 0,0 0 0,0 0 0,-1 1 0,1 0 0,-8 3 0,3 0 0,-1 0 0,1 2 0,0-1 0,1 1 0,-1 1 0,1 0 0,1 1 0,-1 0 0,1 0 0,1 1 0,-1 1 0,2-1 0,-1 1 0,-12 21 0,10-13 0,1-1 0,1 1 0,0 1 0,2 0 0,0 0 0,1 1 0,1-1 0,-5 40 0,10-53 0,-1-1 0,1 0 0,0 0 0,1 1 0,-1-1 0,1 0 0,0 0 0,0 0 0,1 0 0,0 0 0,-1 0 0,2 0 0,-1 0 0,0-1 0,6 7 0,-6-8 0,1 0 0,-1-1 0,1 0 0,0 1 0,0-1 0,0 0 0,0-1 0,0 1 0,0 0 0,0-1 0,1 0 0,-1 1 0,1-1 0,-1-1 0,1 1 0,-1 0 0,1-1 0,-1 0 0,1 0 0,0 0 0,-1 0 0,1-1 0,-1 1 0,5-2 0,3-1 0,-1 0 0,1-1 0,0 0 0,-1-1 0,0 0 0,0 0 0,0-1 0,-1-1 0,0 0 0,0 0 0,-1 0 0,15-18 0,-12 11 0,0 0 0,-1-1 0,0 0 0,-1 0 0,-1-1 0,0-1 0,7-25 0,-12 33 0,0 0 0,0 1 0,1-1 0,0 1 0,5-8 0,-8 15 0,-1 0 0,1 0 0,-1 1 0,1-1 0,-1 1 0,1-1 0,-1 1 0,1-1 0,-1 1 0,1-1 0,0 1 0,-1-1 0,1 1 0,0 0 0,-1-1 0,1 1 0,0 0 0,0-1 0,-1 1 0,1 0 0,0 0 0,0 0 0,-1 0 0,1 0 0,0 0 0,1 0 0,-1 1 0,1 0 0,-1 0 0,1 0 0,-1 0 0,0 1 0,1-1 0,-1 0 0,0 1 0,0-1 0,0 1 0,0-1 0,0 1 0,-1 0 0,1-1 0,0 1 0,-1 0 0,1 1 0,5 15 0,-1-1 0,-1 1 0,-1-1 0,2 34 0,-5 79 0,-1-78 0,0-26 0,2 26 0,-3 1 0,-2-1 0,-17 83 0,17-121 0,0 1 0,-1-1 0,0-1 0,-1 1 0,0-1 0,-2 0 0,1 0 0,-1-1 0,-1 0 0,0-1 0,-1 1 0,0-2 0,-1 0 0,0 0 0,0-1 0,-1 0 0,-20 11 0,25-16 15,-1 0 0,1-1 0,-1 0 0,0 0 0,0-1 0,0 0 0,-10 1 0,16-3-77,-1 1 0,0-1 0,0 0 0,0-1 1,1 1-1,-1 0 0,0-1 0,0 1 0,1-1 0,-1 0 0,0 0 0,1 0 1,-1 0-1,1-1 0,-1 1 0,1-1 0,0 1 0,-1-1 0,1 0 0,0 0 1,0 0-1,0 0 0,-2-3 0,-7-17-6764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50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24575,'4'0'0,"0"1"0,0 0 0,0 1 0,0-1 0,-1 1 0,1 0 0,-1 0 0,1 0 0,-1 0 0,0 0 0,4 4 0,2 1 0,10 7 0,-1 0 0,-1 2 0,-1 0 0,0 1 0,-1 1 0,-1 0 0,0 1 0,-2 1 0,12 23 0,7 23 0,35 106 0,-64-164 0,30 94 0,-5 0 0,-5 2 0,-4 1 0,-5 1 0,-4 0 0,-11 210 0,-5-252 0,-2 0 0,-3-1 0,-3-1 0,-2 0 0,-4-2 0,-1 0 0,-4-1 0,-2-1 0,-39 59 0,37-72-455,-2-1 0,-54 56 0,57-68-6371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52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438 1 24575,'-24'42'0,"-36"79"0,-69 163 0,74-109 0,7 1 0,7 2 0,9 2 0,-13 252 0,41-376-1365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52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0 190 24575,'9'-9'0,"7"-7"0,14-1 0,10 2 0,3 4 0,8-5 0,7 1 0,4 2 0,-1 4 0,-2 3 0,-6 2 0,-4 3 0,-6 1 0,-1 0 0,5-8 0,-1-2 0,-8-10 0,-11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10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 24575,'-5'4'0,"-1"20"0,0 15 0,-7 9 0,-3 6 0,3 3 0,7-13 0,5-14-8191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53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1 24575,'-4'6'0,"-1"0"0,2 0 0,-1 1 0,0-1 0,1 1 0,1 0 0,-1 0 0,1 0 0,-2 12 0,-3 6 0,-115 505 0,84-338 0,13-75 0,-58 324 0,76-407 0,5-28 0,1 0 0,-1 1 0,1-1 0,1 1 0,-1-1 0,1 1 0,0-1 0,0 1 0,1-1 0,1 8 0,6-2-1365,2-8-5461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53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24575,'4'0'0,"11"5"0,2 5 0,-1 10 0,5 10 0,-1 5 0,-4 4 0,4 5 0,-2-1 0,10 6 0,0 2 0,8-6 0,-2-3 0,2-9 0,0-4 0,-7-9-8191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53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449 0 24575,'-4'0'0,"-11"0"0,-2 9 0,-16 11 0,-11 8 0,-3 6 0,-1 11 0,-2 12 0,8 4 0,2 4 0,8 1 0,10-2 0,-1-4 0,4-3 0,10-11 0,6-13-8191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54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359 1 24575,'-1'20'0,"-2"-1"0,0 1 0,-1-1 0,-1 0 0,-9 23 0,2-3 0,-241 865 0,237-834 0,11-44 0,-1 0 0,-16 42 0,12-53 0,6-16 0,4-8 0,3-8 0,1 1 0,1 1 0,1-1 0,0 0 0,1 1 0,12-20 0,3-8 0,30-63 0,131-194 0,-137 237 0,2 3 0,3 2 0,2 2 0,66-52 0,-76 75-1365,-10 13-5461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54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24575,'0'4'0,"0"15"0,0 13 0,0 5 0,0 5 0,0 0 0,4 6 0,11 3 0,15-7 0,12-2 0,7-8 0,13 3 0,8 8 0,2 14 0,-11 11 0,-17-8-8191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00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8 24575,'-2'-8'0,"-3"11"0,-5 13 0,-1 14 0,1-1 0,1 2 0,2-1 0,1 1 0,-2 32 0,-1 164 0,9-160 0,-3 1366-766,6-786-481,-3-529-4931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57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24575,'0'1766'-1365,"0"-1745"-5461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57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0 162 24575,'5'0'0,"9"-8"0,8-4 0,12 1 0,10 2 0,10 3 0,9 2 0,3 2 0,3 1 0,2 1 0,3-8 0,-6-3 0,-8 0 0,-3-6 0,-9-1 0,-3 3 0,-9 0 0,-10 2-8191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58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 24575,'-1'1'0,"-1"0"0,0 0 0,1 0 0,-1 0 0,1 1 0,-1-1 0,1 1 0,0-1 0,-1 1 0,1-1 0,0 1 0,0 0 0,0 0 0,-1 2 0,-1 2 0,-5 7 0,2 0 0,-1 1 0,2 0 0,0 1 0,1-1 0,0 1 0,1 0 0,-2 15 0,-2 126 0,7-116 0,0 605 0,2-304 0,-3-300-91,0-25-91,1 1 0,0-1 0,1 0 0,1 0 0,0 1 0,5 16 0,-1-24-6644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58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24575,'13'13'0,"13"13"0,11 11 0,4-1 0,3 7 0,3-5 0,2-4 0,-3-7 0,-9 0 0,3-5 0,-7 3 0,1-3 0,-6-1 0,-7 5 0,-8-2-8191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10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45 24575,'9'0'0,"8"-9"0,9-3 0,10 0 0,3 3 0,-5 7 0,-8 13 0,-9 13 0,-7 8 0,-5 7 0,-4 6 0,-1-1 0,-2 2 0,-4 2 0,-2-3 0,1 5 0,1-6-8191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59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443 1 24575,'-9'4'0,"-11"10"0,-12 16 0,1 8 0,-13 5 0,-7 9 0,4 8 0,-1 8 0,6 0 0,11 3 0,1 5 0,7 4 0,6-3 0,7-6 0,4-7 0,4-18 0,2-16-8191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59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24575,'0'1363'0,"1"-1377"0,1 1 0,6-25 0,1-6 0,-3 10 0,41-237 0,-30 194 0,38-109 0,-44 157-91,1 1 0,2 0 0,0 1 0,2 0 0,1 1 0,1 1 0,1 1 0,1 0 0,1 1 0,1 2 0,1 0 0,1 1 0,1 2 0,43-25 0,-37 28-6735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1:59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24575,'0'5'0,"0"15"0,1-1 0,3 20 0,-3-33 0,0 1 0,1-1 0,0 0 0,0 0 0,1 0 0,-1 0 0,1-1 0,0 1 0,1-1 0,4 6 0,26 26 0,2-2 0,76 56 0,-32-27 0,-2 7-682,77 90-1,-129-133-6143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01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24575,'0'118'0,"10"607"0,31 452-2463,-39-1038 2435,31 223 1,-21-311-919,0-19-3781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02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24575,'0'-4'0,"5"-2"0,10 0 0,15 6 0,20 3 0,11 0 0,7 1 0,6-2 0,-1 0 0,0-5 0,-4-2 0,-9 0 0,-6 1 0,-12 0-8191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02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47 24575,'5'0'0,"13"0"0,14 0 0,9 0 0,12 0 0,9 0 0,3-9 0,3-2 0,4 0 0,-2 2 0,-13 2-8191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03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0 945 24575,'2'-57'0,"3"0"0,16-83 0,39-107 0,-58 240 0,22-68 0,46-101 0,-28 76 0,-36 87 0,-1 0 0,-1-1 0,4-20 0,-9 22 0,-4 19 0,-7 21 0,-5 26 0,2 1 0,3 1 0,-7 93 0,5 177 0,14-273 0,9 971 0,-7-992 0,-2-11 0,2 0 0,0 1 0,1-1 0,1 0 0,9 25 0,-13-44-31,0 0 0,1-1 0,-1 1 0,1 0 0,0-1 0,-1 1 0,1-1 0,0 1 0,0-1 0,0 1 0,0-1 0,0 0 0,0 1 0,0-1 0,1 0 0,-1 0 0,0 0 0,1 0 0,-1 0 0,1 0 0,-1 0 0,1 0 0,-1-1 0,1 1-1,-1-1 1,1 1 0,0-1 0,0 1 0,-1-1 0,1 0 0,0 0 0,-1 0 0,1 0 0,0 0 0,0 0 0,-1-1 0,1 1 0,0 0 0,-1-1 0,1 1 0,-1-1 0,1 0 0,2-1 0,24-13-6795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03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615 19 24575,'-7'0'0,"0"-1"0,0 0 0,0-1 0,-11-3 0,-28-5 0,31 11 0,1 0 0,-1 0 0,1 2 0,-1 0 0,1 1 0,0 0 0,0 1 0,1 0 0,-1 1 0,1 1 0,0 0 0,-23 18 0,12-7 0,0 2 0,1 1 0,1 1 0,1 0 0,-21 31 0,25-27 0,1 1 0,1 0 0,1 1 0,1 1 0,-15 54 0,9-9 0,-11 91 0,25-131 0,2 1 0,1 0 0,2 0 0,5 50 0,-3-70 0,1 0 0,0-1 0,0 0 0,2 0 0,0 0 0,0 0 0,1-1 0,1 0 0,0 0 0,1 0 0,1-1 0,0-1 0,10 12 0,-6-11 0,1 0 0,-1-1 0,2-1 0,0 0 0,0-1 0,1-1 0,0 0 0,0-1 0,0 0 0,1-2 0,0 0 0,1-1 0,-1-1 0,1 0 0,-1-1 0,1-1 0,0-1 0,-1-1 0,1 0 0,0-1 0,-1-1 0,1 0 0,-1-2 0,0 0 0,0-1 0,-1 0 0,0-1 0,0-1 0,0-1 0,20-15 0,-22 13 0,-1-1 0,0 0 0,-1-1 0,0 0 0,-2-1 0,1 0 0,-1 0 0,-1-1 0,9-21 0,-14 27 0,0-1 0,0 1 0,-1-1 0,0 1 0,0-1 0,-1 0 0,-1 0 0,0 0 0,0 0 0,-1-1 0,0 1 0,-1 0 0,0 0 0,-1 0 0,0 0 0,0 0 0,-6-15 0,5 19 0,-1 0 0,1 1 0,-1 0 0,0-1 0,-1 1 0,1 1 0,-1-1 0,0 0 0,0 1 0,0 0 0,-1 1 0,1-1 0,-1 1 0,0 0 0,0 0 0,0 1 0,0-1 0,-1 2 0,1-1 0,0 1 0,-1-1 0,1 2 0,-12-1 0,5 1 0,1 0 0,0 1 0,0 0 0,0 1 0,0 0 0,0 1 0,0 1 0,0 0 0,1 0 0,0 1 0,0 0 0,-11 8 0,3 1 11,1 1 0,1 0 0,0 2 0,1 0 0,1 0 0,0 2-1,2 0 1,0 0 0,1 1 0,-15 35 0,11-17-259,2 1 1,2 1-1,1 0 1,2 1-1,-4 43 1,7-14-6579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26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222 0 24575,'-5'6'0,"1"-1"0,0 1 0,0 0 0,0 1 0,1-1 0,0 1 0,0-1 0,-1 9 0,-15 59 0,16-58 0,-53 271 0,13 3 0,-11 475 0,55-639-33,-9 154-1299,3-241-5494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27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612 1 24575,'-7'0'0,"0"0"0,-1 0 0,1 1 0,0 0 0,0 0 0,0 1 0,0-1 0,0 2 0,1-1 0,-1 1 0,-7 4 0,10-4 0,-1 1 0,0 0 0,1 0 0,0 1 0,0-1 0,0 1 0,0 0 0,1 0 0,0 0 0,0 1 0,0-1 0,1 1 0,-3 8 0,-5 17 0,2 1 0,1 0 0,1 0 0,-2 49 0,8 135 0,2-120 0,0 401 0,-2-484 0,-1 1 0,0 0 0,0-1 0,-2 1 0,0-1 0,-5 16 0,5-22 0,1-1 0,-1 0 0,-1 0 0,1 0 0,-1 0 0,0 0 0,0-1 0,-1 0 0,0 0 0,0 0 0,0 0 0,0-1 0,-1 0 0,-8 5 0,-8 3 0,-1 0 0,-1-2 0,0-1 0,0-1 0,-1-1 0,0-1 0,0-1 0,-31 2 0,51-7 0,-1 0 0,0 0 0,1 0 0,-1-1 0,1 0 0,-1 0 0,1-1 0,-1 1 0,-9-6 0,13 6 0,0 0 0,0 0 0,0-1 0,0 1 0,0-1 0,0 1 0,1-1 0,-1 0 0,0 1 0,1-1 0,0 0 0,-1 0 0,1 0 0,0 0 0,0-1 0,0 1 0,0 0 0,1 0 0,-1-1 0,0 1 0,1 0 0,0-1 0,-1 1 0,1 0 0,0-1 0,1-3 0,2-9-163,0 0 0,1 0-1,1 0 1,8-17 0,-9 24-386,18-45-6277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11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 24575,'4'0'0,"11"0"0,20 0 0,14 0 0,8 0 0,2-8 0,5-4 0,-8 0-8191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27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24575,'0'1030'0,"0"-1007"-682,-5 37-1,0-33-6143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27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0 160 24575,'0'-9'0,"9"-2"0,11-9 0,11 0 0,10-7 0,1 3 0,3 4 0,-2 7 0,0 4 0,6 4 0,4 4 0,5 1 0,2 1 0,-9 0-8191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28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24575,'-1'0'0,"0"1"0,1-1 0,-1 0 0,1 1 0,-1-1 0,0 0 0,1 1 0,-1-1 0,1 1 0,-1-1 0,1 1 0,0-1 0,-1 1 0,1-1 0,-1 1 0,1 0 0,0-1 0,-1 1 0,1 0 0,0-1 0,0 1 0,0-1 0,0 1 0,-1 1 0,-3 20 0,3-18 0,-8 50 0,-1-7 0,2 0 0,3 1 0,1 0 0,5 73 0,-1-118 0,0 0 0,1 1 0,-1-1 0,1 0 0,0 0 0,0 0 0,0 0 0,0 0 0,1 0 0,-1 0 0,1 0 0,0 0 0,-1-1 0,1 1 0,1-1 0,-1 1 0,4 3 0,-4-5 0,0 0 0,0-1 0,0 1 0,0 0 0,0-1 0,0 0 0,0 1 0,0-1 0,0 0 0,0 0 0,0 0 0,0 0 0,0 0 0,0-1 0,0 1 0,1-1 0,-2 1 0,1-1 0,0 0 0,0 1 0,0-1 0,0 0 0,0 0 0,-1-1 0,1 1 0,0 0 0,2-3 0,6-5 0,-1 0 0,0 0 0,-1 0 0,0-1 0,0 0 0,-1-1 0,11-22 0,0-6 0,12-43 0,3-6 0,-8 36 0,-25 52 0,0 0 0,0 0 0,0 0 0,0 0 0,0 0 0,0 0 0,0 0 0,0 0 0,0 0 0,0 0 0,0 0 0,0 0 0,0 0 0,0 0 0,0 1 0,0-1 0,0 0 0,0 0 0,0 0 0,0 0 0,0 0 0,1 0 0,-1 0 0,0 0 0,0 0 0,0 0 0,0 0 0,0 0 0,0 0 0,0 0 0,0 0 0,0 0 0,0 0 0,0 0 0,0 0 0,0 0 0,1 0 0,-1 0 0,0 0 0,0 0 0,0 0 0,0 0 0,0 0 0,0 0 0,0 0 0,0 0 0,0 0 0,0 0 0,0 0 0,0-1 0,0 1 0,0 0 0,0 0 0,0 0 0,0 0 0,1 0 0,-1 0 0,0 0 0,0 11 0,-2 16 0,-10 292 0,12-311 12,0-1 0,1 0 0,0 0 0,0 1 0,0-1 0,1 0 0,0 0 0,1 0 0,5 11 0,-7-16-54,0 0-1,1 0 1,-1 0-1,1 0 1,-1-1-1,1 1 1,0 0 0,-1-1-1,1 0 1,0 1-1,0-1 1,0 0-1,0 0 1,0 0 0,0 0-1,1 0 1,-1 0-1,0-1 1,0 1-1,1-1 1,-1 0 0,0 0-1,1 1 1,-1-1-1,0-1 1,1 1-1,-1 0 1,0-1 0,1 1-1,-1-1 1,0 1-1,0-1 1,0 0-1,3-1 1,21-12-6784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29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0 24575,'-12'307'0,"2"-79"0,-18 110 0,-1 1 0,29-331 0,0 0 0,1 1 0,-1-1 0,1 1 0,1-1 0,0 0 0,0 0 0,0 0 0,1 0 0,1 0 0,4 9 0,-4-12 0,0 0 0,0 0 0,0 0 0,0 0 0,1-1 0,0 1 0,0-1 0,0-1 0,0 1 0,1-1 0,0 1 0,-1-2 0,1 1 0,0-1 0,7 2 0,-7-2 0,-1 0 0,1-1 0,0 0 0,0 0 0,0-1 0,-1 1 0,1-1 0,0-1 0,0 1 0,0-1 0,7-1 0,-9 0 0,0 1 0,0-1 0,0 0 0,-1 0 0,1 0 0,0-1 0,-1 1 0,1-1 0,-1 0 0,0 0 0,0 0 0,0 0 0,0 0 0,-1-1 0,5-6 0,13-33-1365,-6 0-5461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29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24575,'4'0'0,"11"0"0,11 0 0,18 0 0,20 0 0,16 0 0,8 0 0,1 0 0,0 0 0,-8 0 0,-8 0 0,-8 0 0,-15 0-8191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29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1 24575,'0'1'0,"-1"-1"0,1 1 0,0 0 0,-1 0 0,1 0 0,-1 0 0,1-1 0,-1 1 0,1 0 0,-1-1 0,0 1 0,1 0 0,-1-1 0,0 1 0,1-1 0,-2 2 0,-8 7 0,-2 10 0,1 1 0,1 0 0,0 1 0,2 0 0,-10 38 0,-16 116 0,22-100 0,-34 295 0,42-286 0,4 0 0,14 120 0,-11-186-136,0 0-1,1-1 1,0 1-1,2-1 1,0 0-1,1-1 1,1 1-1,0-1 0,17 24 1,9 1-6690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30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0 649 24575,'30'0'0,"-1"-2"0,45-7 0,-59 6 0,0-1 0,-1 0 0,0-1 0,0-1 0,0 0 0,-1-1 0,13-8 0,6-8 0,-1-1 0,0-1 0,-2-2 0,-1 0 0,34-46 0,-46 53 0,-2-1 0,0-1 0,-1 0 0,-1 0 0,-1-1 0,-1-1 0,-2 0 0,0 0 0,7-41 0,-13 53 0,-1 0 0,0 0 0,-1-15 0,-1 24 0,1-1 0,0 1 0,-1-1 0,0 1 0,0-1 0,0 1 0,0 0 0,0-1 0,-1 1 0,1 0 0,-1 0 0,0 0 0,0 0 0,-4-5 0,5 8 0,0-1 0,0 1 0,1-1 0,-1 1 0,0-1 0,0 1 0,1 0 0,-1-1 0,0 1 0,0 0 0,0 0 0,0-1 0,0 1 0,0 0 0,1 0 0,-1 0 0,0 0 0,0 0 0,0 0 0,0 0 0,0 1 0,0-1 0,1 0 0,-1 0 0,0 1 0,0-1 0,0 0 0,0 1 0,1-1 0,-1 1 0,0-1 0,1 1 0,-1 0 0,0-1 0,1 1 0,-1 0 0,0-1 0,0 2 0,-22 31 0,22-30 0,-9 18 0,0 2 0,2-1 0,0 1 0,2 0 0,0 1 0,2 0 0,0-1 0,2 1 0,0 1 0,5 46 0,-3-69 0,0 1 0,0-1 0,0 1 0,1 0 0,-1-1 0,1 1 0,0-1 0,-1 1 0,1-1 0,0 1 0,1-1 0,-1 0 0,0 1 0,1-1 0,-1 0 0,1 0 0,0 0 0,0 0 0,0 0 0,0-1 0,0 1 0,0-1 0,0 1 0,0-1 0,1 0 0,-1 1 0,0-1 0,1 0 0,-1-1 0,1 1 0,-1 0 0,1-1 0,0 1 0,-1-1 0,1 0 0,0 0 0,-1 0 0,6-1 0,0 0 0,0-1 0,0-1 0,0 1 0,0-1 0,0 0 0,0-1 0,-1 0 0,0 0 0,1-1 0,-2 0 0,9-7 0,6-8 0,-2-1 0,0 0 0,-2-2 0,19-30 0,48-99 0,-74 138 0,-10 14 0,0 0 0,0-1 0,0 1 0,0 0 0,0 0 0,1 0 0,-1 0 0,0 0 0,0 0 0,0 1 0,0-1 0,0 0 0,0 0 0,1 0 0,-1 0 0,0 0 0,0 0 0,0 0 0,0 0 0,0 0 0,0 0 0,0 0 0,1 0 0,-1 0 0,0 0 0,0 1 0,0-1 0,0 0 0,0 0 0,0 0 0,0 0 0,0 0 0,0 0 0,0 0 0,0 1 0,0-1 0,0 0 0,0 0 0,0 0 0,0 0 0,0 0 0,0 1 0,0-1 0,0 0 0,0 0 0,0 0 0,0 0 0,0 0 0,0 0 0,0 0 0,0 1 0,-3 30 0,-20 77 0,-15 108 0,30 42 0,8-130 0,-1-114 0,0 1 0,0-1 0,-1 1 0,-1-1 0,-1 0 0,0 0 0,0-1 0,-1 1 0,-11 19 0,12-26 0,-1-1 0,1 1 0,-1-1 0,-1 1 0,1-2 0,-1 1 0,0-1 0,0 1 0,-1-2 0,1 1 0,-1-1 0,0 0 0,0 0 0,-1-1 0,1 0 0,-1 0 0,0-1 0,-8 2 0,11-3 7,1-1 0,0 0 0,0 1 0,-1-1 0,1-1 1,0 1-1,0-1 0,-1 1 0,1-1 0,0-1 0,0 1 0,0 0 0,0-1 0,0 0 0,1 0 0,-6-3 0,7 3-60,0 1 0,0-1 0,0 0 0,0 0 0,0 0 0,1 0 0,-1 0 0,1 0 0,-1 0 0,1 0 0,0-1 0,0 1 0,0-1-1,0 1 1,0-1 0,1 1 0,-1-1 0,1 1 0,0-1 0,-1 1 0,1-1 0,0 0 0,0 1 0,1-1 0,-1 1 0,1-1 0,0-4 0,7-12-6773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31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24575,'17'44'0,"3"-2"0,1 0 0,36 52 0,22 43 0,-58-90 0,-1 1 0,-3 0 0,-2 1 0,-2 1 0,-2 1 0,6 66 0,-13-56 0,-2 1 0,-2-1 0,-4 0 0,-21 118 0,16-138 40,-2-2 0,-22 56 0,26-79-226,-1 1 1,0-1-1,-1 0 0,-1-1 1,-1 0-1,0-1 1,-26 26-1,15-22-6640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31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24575,'-16'994'0,"5"-322"-1365,12-638-5461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32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24575,'9'0'0,"20"0"0,10 0 0,7 0 0,4 0 0,-2 0 0,0 0 0,-5 0 0,5 0 0,2 0 0,-7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11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24575,'0'4'0,"0"16"0,0 17 0,0 8 0,0 4 0,0-1 0,-5 0 0,-1-8-8191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33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 24575,'14'0'0,"16"0"0,4-9 0,5-2 0,4 0 0,4 2 0,-2 2 0,0 4 0,-3 0 0,-8 3-8191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34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41 104 24575,'-2'-1'0,"1"0"0,-1 0 0,0 0 0,1 0 0,-1 0 0,1 0 0,-1 0 0,1-1 0,0 1 0,0-1 0,-1 1 0,1-1 0,0 1 0,0-1 0,1 0 0,-1 1 0,0-1 0,0 0 0,1 0 0,-1 0 0,1 0 0,0 1 0,-1-1 0,1 0 0,0 0 0,0 0 0,0 0 0,0 0 0,1 0 0,-1 0 0,0 0 0,1 1 0,0-1 0,-1 0 0,1 0 0,0 1 0,0-1 0,0 0 0,0 1 0,0-1 0,0 0 0,0 1 0,0 0 0,1-1 0,-1 1 0,1 0 0,-1 0 0,1 0 0,-1 0 0,1 0 0,0 0 0,0 0 0,2-1 0,10-3 0,-1 1 0,0 0 0,1 1 0,0 1 0,0 0 0,0 1 0,0 0 0,0 1 0,23 3 0,-30-2 0,0 0 0,-1 1 0,1 0 0,-1 0 0,1 0 0,-1 1 0,0 0 0,0 0 0,0 0 0,-1 1 0,1 0 0,-1 0 0,0 1 0,0-1 0,0 1 0,-1 0 0,1 0 0,-1 1 0,0-1 0,-1 1 0,0 0 0,4 7 0,-3-2 0,-1-1 0,1 1 0,-2 0 0,1 1 0,-2-1 0,0 0 0,0 1 0,-1-1 0,0 1 0,-3 15 0,0-8 0,-1-1 0,-1 0 0,-1 0 0,0 0 0,-16 29 0,2-12 0,-2-1 0,-1-1 0,-2-1 0,-1-1 0,-37 34 0,43-46 0,-35 23 0,53-37 0,11-4 0,23-6 0,-23 4 0,22-4 0,82-9 0,-98 14 0,0-1 0,0 2 0,0 0 0,-1 0 0,23 6 0,-32-5 0,1 0 0,-1 1 0,1 0 0,-1 0 0,0 0 0,0 1 0,0-1 0,-1 1 0,1 0 0,-1 1 0,0-1 0,0 1 0,-1 0 0,1 0 0,-1 0 0,0 0 0,0 0 0,-1 1 0,0-1 0,0 1 0,0 0 0,1 7 0,2 9 0,-1 2 0,-1-1 0,-1 0 0,-1 31 0,-1-42 0,0 0 0,-1-1 0,-1 1 0,0-1 0,0 0 0,-1 1 0,-1-1 0,0 0 0,0-1 0,-1 1 0,-1-1 0,0 0 0,0 0 0,-1 0 0,0-1 0,0 0 0,-1-1 0,0 0 0,-1 0 0,0 0 0,0-1 0,0-1 0,-1 1 0,0-2 0,-1 1 0,1-1 0,-1-1 0,0 0 0,-13 3 0,7-2-136,-1-1-1,0-1 1,0 0-1,-1-1 1,1-1-1,0-1 1,0-1-1,-1 0 0,-29-7 1,8-4-6690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12:35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125 104 24575,'-1'-6'0,"1"1"0,1 0 0,-1 0 0,1 0 0,0 0 0,0 0 0,0 0 0,4-8 0,-4 11 0,1-1 0,0 1 0,0-1 0,0 1 0,0 0 0,0 0 0,0 0 0,0 0 0,1 0 0,-1 0 0,1 0 0,-1 1 0,1 0 0,0-1 0,0 1 0,3-1 0,4-2 0,1 1 0,0 0 0,0 1 0,0 0 0,0 1 0,0 0 0,0 0 0,0 1 0,0 1 0,15 2 0,-21-2 0,0 0 0,-1 1 0,1-1 0,0 1 0,-1 0 0,1 0 0,-1 1 0,0-1 0,0 1 0,0 0 0,0 0 0,0 1 0,0-1 0,-1 1 0,0-1 0,0 1 0,0 0 0,0 0 0,0 1 0,-1-1 0,0 0 0,0 1 0,0 0 0,0-1 0,1 9 0,3 23 0,-2 1 0,-1 0 0,-2 0 0,-1 0 0,-2 0 0,-13 70 0,8-78 0,-1 0 0,-1 0 0,-2-1 0,-24 48 0,-71 101 0,33-60 0,41-60 0,-57 89 0,85-140 0,0 0 0,0 0 0,0 0 0,1 1 0,0-1 0,-3 10 0,5-14 0,1-1 0,0 0 0,0 1 0,0-1 0,0 1 0,0-1 0,0 1 0,0-1 0,0 0 0,1 1 0,-1-1 0,0 1 0,1-1 0,-1 0 0,1 1 0,0-1 0,-1 0 0,1 0 0,0 0 0,0 1 0,0-1 0,0 0 0,0 0 0,0 0 0,0 0 0,0 0 0,0-1 0,0 1 0,1 0 0,-1 0 0,0-1 0,1 1 0,-1-1 0,0 1 0,1-1 0,-1 0 0,0 1 0,1-1 0,1 0 0,18 4 0,-1-1 0,1 0 0,0-2 0,28-1 0,90-13 0,-65 5 0,210-7-1365,-246 15-5461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4:09:32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668 0 24575,'-1'8'0,"0"-1"0,0 1 0,-1-1 0,0 0 0,0 0 0,-4 8 0,-3 10 0,-2 7 0,-1 0 0,-2 0 0,-1-2 0,-1 0 0,-31 44 0,25-42 0,-31 64 0,38-66 0,0-1 0,-2-1 0,-27 34 0,28-44 0,2 0 0,1 2 0,0-1 0,1 1 0,1 1 0,1 0 0,1 1 0,-11 37 0,-2 12 0,12-41 0,1 0 0,-5 33 0,-9 65 0,-11 95 0,-12 91 0,39-274 0,-16 52 0,14-58 0,-9 56 0,18-89 0,-30 380 0,31 147 0,0-494 20,2 0 0,1 0 0,9 36 0,33 95-630,-31-116-225,-4-8-5991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4:09:34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484 0 24575,'1'22'0,"1"-1"0,5 23 0,3 20 0,12 224 0,-15-215 0,16 115 0,-7-77 0,4 154 0,-25 112 0,0-321 0,-2 1 0,-2-1 0,-27 90 0,-72 157 0,54-161 0,19-56 0,-3-2 0,-3-1 0,-4-2 0,-98 131 0,107-163-1365,7-7-5461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18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24575,'0'-4'0,"4"-2"0,11 1 0,7 0 0,12 2 0,14 1 0,3 1 0,-7 5 0,-11 2-8191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19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1 24575,'-7'12'0,"0"1"0,1 1 0,0-1 0,1 1 0,1 0 0,0 0 0,1 1 0,-2 20 0,1 18 0,2 53 0,2-59 0,0 47 0,-18 128 0,3-111 0,-2 199 0,16-262 0,0-31 0,1 0 0,0 1 0,2-1 0,-1 0 0,6 17 0,-6-29 0,1-1 0,0-1 0,0 1 0,0 0 0,0 0 0,1-1 0,-1 0 0,1 1 0,0-1 0,0 0 0,0 0 0,1 0 0,-1-1 0,1 1 0,-1-1 0,1 0 0,5 2 0,8 4 0,1-2 0,30 9 0,-21-8 0,199 66-1365,-198-66-5461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22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0 24575,'-2'1'0,"0"-1"0,0 1 0,0-1 0,0 1 0,0 0 0,0-1 0,0 1 0,1 0 0,-1 0 0,0 1 0,0-1 0,1 0 0,-1 1 0,1-1 0,-1 0 0,-1 3 0,-23 32 0,18-23 0,-10 15 0,1 1 0,2 0 0,0 1 0,3 0 0,0 2 0,2-1 0,1 1 0,-7 55 0,6-1 0,3 0 0,6 94 0,1-175-25,11 161 173,-9-150-313,1 0-1,0 0 1,1-1 0,1 1-1,1-1 1,0 0 0,1-1-1,9 16 1,1-8-6661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23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0 335 24575,'5'-2'0,"-1"-1"0,0 0 0,1-1 0,-1 1 0,-1-1 0,1 1 0,-1-1 0,1 0 0,4-8 0,24-46 0,-15 27 0,-16 29 0,26-43 0,28-65 0,-51 98 0,-3 9 0,0 0 0,0 0 0,0 0 0,1 0 0,-1 0 0,1 0 0,0 0 0,0 0 0,0 1 0,2-4 0,-4 6 0,0 0 0,1 0 0,-1 0 0,0 0 0,0 0 0,0 0 0,0 0 0,1 0 0,-1 0 0,0 0 0,0 0 0,0 0 0,0 0 0,0 0 0,1 0 0,-1 0 0,0 0 0,0 0 0,0 0 0,0 0 0,0 1 0,1-1 0,-1 0 0,0 0 0,0 0 0,0 0 0,0 0 0,0 0 0,0 0 0,0 0 0,1 1 0,-1-1 0,0 0 0,0 0 0,0 0 0,0 0 0,0 0 0,0 1 0,0-1 0,0 0 0,0 0 0,0 0 0,0 0 0,0 0 0,0 1 0,0-1 0,0 0 0,0 0 0,0 0 0,0 0 0,0 1 0,0-1 0,0 0 0,0 0 0,0 0 0,0 0 0,0 0 0,0 0 0,0 1 0,-1-1 0,1 0 0,0 0 0,0 0 0,0 0 0,0 0 0,0 1 0,-4 13 0,-28 73-61,-10 32 224,38-106-372,1 1-1,0 0 0,1 0 1,1 0-1,0 0 1,2 23-1,3-18-6616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24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0 24575,'6'0'0,"1"0"0,0 1 0,-1-1 0,1 1 0,-1 1 0,1-1 0,-1 1 0,0 0 0,10 5 0,-13-5 0,0 0 0,1 1 0,-1-1 0,0 1 0,0-1 0,-1 1 0,1 0 0,0 0 0,-1 0 0,0 1 0,1-1 0,-2 1 0,1-1 0,0 1 0,-1 0 0,3 5 0,-1 4 0,0 0 0,0 1 0,-2-1 0,1 0 0,-2 0 0,0 1 0,0-1 0,-1 0 0,-1 1 0,0-1 0,-1 0 0,0 0 0,-1 0 0,0-1 0,-2 1 0,1-1 0,-1 0 0,-1-1 0,-9 14 0,-72 86 0,49-66 0,-41 65 0,78-106 0,-1 0 0,1 1 0,-1-1 0,1 1 0,1-1 0,-1 1 0,1 0 0,-1 0 0,0 7 0,2-11 0,0 0 0,0 1 0,0-1 0,1 0 0,-1 0 0,0 0 0,0 0 0,1 0 0,-1 0 0,1 0 0,-1 0 0,1 0 0,-1 0 0,1 0 0,0 0 0,-1 0 0,1 0 0,1 1 0,-1-1 0,1 0 0,0 0 0,0 0 0,0 0 0,-1 0 0,1-1 0,0 1 0,0-1 0,0 1 0,0-1 0,0 0 0,0 1 0,3-1 0,14-1 0,1 0 0,-1-1 0,0 0 0,-1-2 0,34-11 0,88-39 0,-101 34-1365,-9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5:58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16 24575,'0'-1'0,"0"1"0,0-1 0,0 0 0,0 1 0,-1-1 0,1 0 0,0 1 0,0-1 0,0 1 0,-1-1 0,1 0 0,0 1 0,0-1 0,-1 1 0,1-1 0,-1 1 0,1-1 0,0 1 0,-1-1 0,1 1 0,-1-1 0,1 1 0,-1 0 0,1-1 0,-1 1 0,0 0 0,1-1 0,-1 1 0,1 0 0,-1 0 0,0 0 0,1 0 0,-1-1 0,0 1 0,1 0 0,-1 0 0,0 0 0,1 0 0,-1 0 0,1 0 0,-1 1 0,0-1 0,1 0 0,-1 0 0,0 0 0,1 1 0,-1-1 0,0 1 0,-3 0 0,1 0 0,-1 0 0,1 1 0,-1 0 0,1 0 0,-6 4 0,5-2 0,0 0 0,0 0 0,1 0 0,-1 1 0,1-1 0,0 1 0,1 0 0,-1 0 0,-2 9 0,-12 53 0,6-22 0,-1 7 0,1 0 0,-6 88 0,12 110 0,5-235 17,1 0 0,0 0 1,1 0-1,1 0 0,0 0 0,8 18 0,-10-28-85,1 0 1,1 0-1,-1 0 1,1-1-1,0 1 1,0-1-1,0 0 1,0 0-1,1 0 1,0 0-1,0 0 1,0-1-1,0 0 1,0 0-1,1 0 1,-1 0-1,1-1 1,0 0-1,0 0 1,0 0-1,7 2 1,12-1-6759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12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24575,'0'-3'0,"0"1"0,1-1 0,-1 1 0,1-1 0,-1 1 0,1-1 0,0 1 0,0-1 0,0 1 0,0 0 0,0 0 0,1-1 0,-1 1 0,1 0 0,-1 0 0,1 0 0,0 1 0,0-1 0,0 0 0,0 1 0,0-1 0,0 1 0,0-1 0,1 1 0,-1 0 0,0 0 0,1 0 0,-1 0 0,1 1 0,-1-1 0,1 1 0,-1-1 0,1 1 0,4 0 0,0 0 0,-1-1 0,0 1 0,0 1 0,1-1 0,-1 1 0,0 0 0,0 1 0,0 0 0,0-1 0,0 2 0,0-1 0,-1 1 0,9 4 0,-9-1 0,1-1 0,-1 1 0,0 0 0,0 0 0,-1 0 0,1 1 0,-2 0 0,1 0 0,-1 0 0,0 0 0,0 0 0,-1 1 0,0-1 0,0 1 0,0 8 0,2 16 0,-2 0 0,-2 41 0,0-65 0,-1 6 0,0 0 0,-1 0 0,-1 0 0,0 0 0,-1 0 0,-7 18 0,-43 73 0,21-45 0,32-56 0,-1-1 0,0 0 0,1 1 0,0-1 0,0 0 0,0 1 0,0 0 0,1-1 0,-1 1 0,1-1 0,0 5 0,0-6 0,1 0 0,-1-1 0,1 1 0,-1 0 0,1 0 0,0-1 0,-1 1 0,1 0 0,0-1 0,0 1 0,1-1 0,-1 1 0,0-1 0,0 1 0,1-1 0,-1 0 0,0 0 0,1 0 0,0 0 0,-1 0 0,1 0 0,-1 0 0,4 1 0,3 1 0,0-1 0,0 0 0,1 0 0,-1-1 0,1 0 0,0-1 0,-1 1 0,1-2 0,-1 1 0,1-1 0,-1-1 0,1 1 0,-1-1 0,0-1 0,13-4 0,-18 5 0,1 1 0,-1-1 0,1 1 0,-1-1 0,0 0 0,0 0 0,0 0 0,0-1 0,0 1 0,0-1 0,-1 1 0,1-1 0,-1 0 0,0 0 0,0 0 0,0 0 0,0-1 0,0 1 0,-1 0 0,1-1 0,-1 1 0,0-1 0,0 0 0,0 1 0,-1-1 0,0 0 0,1 1 0,-1-1 0,0 0 0,-1 0 0,1 1 0,0-1 0,-1 0 0,0 1 0,0-1 0,0 0 0,-3-5 0,0 1 0,0 1 0,-1-1 0,0 1 0,0 0 0,0 0 0,-1 0 0,0 1 0,0 0 0,-10-7 0,-10-6 0,-36-20 0,36 24 0,-27-22 0,53 37-22,-2-1-53,1 0 1,-1 0-1,1 0 0,0 0 1,-1 0-1,1 0 1,0-1-1,0 1 0,0-1 1,0 1-1,0-1 1,0 1-1,0-1 0,0 1 1,0-1-1,1 0 1,-1-3-1,3-3-6751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24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24575,'2'2'0,"0"-1"0,0 0 0,0 1 0,0 0 0,0-1 0,-1 1 0,1 0 0,0 0 0,-1 0 0,0 0 0,1 0 0,-1 0 0,0 1 0,0-1 0,0 0 0,1 4 0,3 4 0,71 110 0,-56-93 0,-2 1 0,0 0 0,-2 2 0,-1 0 0,-1 1 0,9 34 0,-15-30 0,-2 0 0,-1 0 0,-2 0 0,-1 1 0,-2 0 0,-2-1 0,-1 1 0,-8 35 0,2-29 0,-1-1 0,-3-1 0,-1 0 0,-2 0 0,-1-2 0,-32 52 0,-2-22-1365,32-43-5461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27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5 24575,'0'-4'0,"0"15"0,0 20 0,0 13 0,0 7 0,-4 13 0,-2 5 0,-4-10 0,0-15-8191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30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365 26 24575,'1'-1'0,"-1"0"0,0 0 0,0 0 0,0 0 0,0 0 0,0 0 0,-1 1 0,1-1 0,0 0 0,0 0 0,-1 0 0,1 0 0,0 0 0,-1 0 0,1 0 0,-1 0 0,1 1 0,-1-1 0,0 0 0,1 0 0,-1 1 0,0-1 0,1 0 0,-1 1 0,0-1 0,0 1 0,0-1 0,1 1 0,-1-1 0,0 1 0,0-1 0,0 1 0,0 0 0,0 0 0,0-1 0,0 1 0,0 0 0,0 0 0,0 0 0,0 0 0,0 0 0,0 0 0,0 0 0,0 1 0,0-1 0,0 0 0,1 1 0,-3 0 0,-3 0 0,0 2 0,0-1 0,0 1 0,0 0 0,0 0 0,-6 5 0,-5 7 0,1 2 0,0-1 0,1 2 0,1 0 0,1 0 0,-22 41 0,6-10 0,12-23 0,0 1 0,2 1 0,1 0 0,1 1 0,2 1 0,1 0 0,1 1 0,-7 43 0,12-41 0,2 0 0,1 0 0,5 59 0,-2-74 0,2 0 0,0 1 0,0-2 0,2 1 0,0 0 0,1-1 0,1 0 0,12 19 0,-16-31 0,-1 0 0,1 0 0,0 0 0,0-1 0,1 1 0,-1-1 0,1 0 0,0 0 0,0-1 0,0 1 0,1-1 0,-1 0 0,1-1 0,0 1 0,0-1 0,0 0 0,8 1 0,-9-2 0,0-1 0,0 0 0,0 0 0,0 0 0,0 0 0,0-1 0,0 0 0,0 0 0,-1 0 0,1-1 0,0 1 0,0-1 0,-1 0 0,0-1 0,1 1 0,-1-1 0,0 1 0,0-1 0,0-1 0,0 1 0,-1-1 0,4-3 0,4-8 0,0 1 0,-1-1 0,-1-1 0,-1 0 0,0 0 0,-1-1 0,0 1 0,-1-2 0,3-19 0,-6 27 0,-2-1 0,1 1 0,-1 0 0,0 0 0,-1-1 0,-1 1 0,1 0 0,-2-1 0,1 1 0,-1 0 0,-1 0 0,0 0 0,0 0 0,-1 1 0,0-1 0,-1 1 0,-7-10 0,10 15 0,-1 0 0,1 1 0,-1 0 0,0 0 0,0 0 0,-1 0 0,1 0 0,-1 0 0,1 1 0,-1 0 0,0 0 0,0 0 0,0 0 0,0 0 0,0 1 0,0 0 0,0 0 0,-1 0 0,1 0 0,0 1 0,-1-1 0,-4 1 0,2 1 0,1 1 0,0-1 0,-1 1 0,1 0 0,0 1 0,0-1 0,0 1 0,0 0 0,0 1 0,1-1 0,0 1 0,-1 1 0,1-1 0,-5 7 0,-3 2 20,1 1 0,0 1 0,1 0 0,0 1 0,-14 30 0,20-35-155,0 0 0,1 1 0,1-1 0,0 1 0,0 0 0,1 0 0,0 0 0,1 0 0,1 0 0,0 13 0,5 3-6691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31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 24575,'-1'9'0,"0"1"0,-1-1 0,0 1 0,0-1 0,-7 16 0,-5 20 0,4 12 0,-5 116 0,16 60 0,1-103 0,-2-83 0,11 219 0,-8-238 0,2 0 0,0 0 0,2-1 0,1 0 0,2 0 0,0-1 0,19 33 0,-27-54-68,2-1 0,-1 1-1,0-1 1,1 1 0,0-1 0,0 0-1,0 0 1,1-1 0,-1 1 0,1-1-1,0 0 1,0 0 0,0-1 0,0 1-1,1-1 1,-1-1 0,1 1-1,-1 0 1,10 0 0,28 4-6758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31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24575,'22'0'0,"-8"-1"0,1 1 0,-1 1 0,0 0 0,23 6 0,-32-6 0,0 1 0,-1-1 0,0 1 0,1 0 0,-1 1 0,0-1 0,0 1 0,-1 0 0,1 0 0,0 0 0,-1 0 0,0 1 0,1 0 0,-2-1 0,1 1 0,0 0 0,4 9 0,-3-3 0,0 1 0,-1-1 0,0 1 0,-1 0 0,0 0 0,0 0 0,-1 1 0,-1-1 0,0 0 0,0 0 0,-1 1 0,-4 17 0,-5 13 0,-28 78 0,34-109 0,-2 7-92,-11 27-226,2 0-1,2 1 1,-8 55 0,17-59-6508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32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1 121 24575,'4'0'0,"6"0"0,10 0 0,11 0 0,3 0 0,6 0 0,4-9 0,-1-2 0,2 0 0,0-7 0,-1 1 0,-1 2 0,-3-5 0,-8 1-8191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32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24575,'0'4'0,"1"-1"0,0 1 0,0-1 0,0 0 0,1 1 0,-1-1 0,1 0 0,0 0 0,3 4 0,3 7 0,7 23 0,-1 1 0,-2 1 0,-2-1 0,-1 2 0,3 40 0,0-3 0,5 22 0,8 170 0,-24-222 0,-3 0 0,-1-1 0,-3 1 0,-1-1 0,-26 86 0,13-86-1365,1-12-5461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33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56 24575,'10'0'0,"0"-2"0,0 0 0,0 0 0,0-1 0,15-6 0,17-4 0,64-8 0,-95 19 0,0 1 0,0 1 0,0 0 0,0 0 0,-1 1 0,1 0 0,19 5 0,-26-4 0,0 0 0,0 0 0,-1 0 0,1 1 0,-1-1 0,1 1 0,-1 0 0,0 0 0,0 0 0,0 0 0,-1 1 0,1-1 0,-1 1 0,0 0 0,0-1 0,0 1 0,0 0 0,-1 0 0,1 0 0,-1 0 0,0 1 0,1 7 0,1 9 0,-1 1 0,-1-1 0,-2 27 0,0-40 0,-25 361 0,-17 0 0,17-185 0,20-129 0,3 0 0,2 0 0,2 0 0,2-1 0,4 1 0,1-1 0,3 0 0,2 0 0,2-2 0,3 0 0,2-1 0,43 79 0,-58-122 0,13 28 0,-18-35 0,1 0 0,-1 0 0,0 0 0,1 0 0,-1 0 0,0 0 0,0-1 0,0 1 0,0 0 0,0 0 0,0 0 0,0 0 0,0 0 0,0 0 0,-1 0 0,1 0 0,0 0 0,0 0 0,-1 0 0,1-1 0,-1 1 0,1 0 0,-1 0 0,1 0 0,-1-1 0,1 1 0,-1 0 0,0-1 0,0 1 0,1 0 0,-1-1 0,0 1 0,0-1 0,1 1 0,-3 0 0,-7 2 0,0-1 0,-1 0 0,1-1 0,-1 0 0,0 0 0,1-1 0,-21-2 0,1 0 0,-24 0-115,17-1-135,0 2 0,1 2 0,-1 1 0,-65 12 0,65-3-6576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35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24575,'5'0'0,"18"0"0,14 0 0,6 0 0,3 0 0,4 0 0,-3 0 0,-1 0 0,1 0 0,-4 0 0,-8 0-8191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36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1 24575,'-9'0'0,"2"0"0,6 0 0,12 0 0,17 0 0,9 0 0,6 0 0,14 0 0,1 0 0,-1 0 0,4 0 0,-9 0-8191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12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24575,'17'31'0,"-2"1"0,14 40 0,-17-30 0,-1 0 0,-3 1 0,6 78 0,-12 133 0,-3-191-227,-3 1-1,-2-1 1,-3 0-1,-3-1 1,-24 72-1,13-72-6598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39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401 13 24575,'-3'-2'0,"-1"1"0,0-1 0,1 0 0,-1 1 0,0 0 0,0 0 0,0 0 0,0 0 0,0 1 0,0 0 0,0 0 0,0 0 0,0 0 0,0 0 0,0 1 0,-4 1 0,5-1 0,0 0 0,0 1 0,0-1 0,0 1 0,0 0 0,1 0 0,-1 0 0,1 1 0,-1-1 0,1 0 0,0 1 0,0 0 0,0-1 0,0 1 0,1 0 0,-1 0 0,1 0 0,0 0 0,0 0 0,-1 4 0,-5 23 0,2 0 0,1 1 0,1-1 0,1 1 0,5 50 0,-2-29 0,0-21 0,1 39 0,-13 115 0,8-163 0,-2 0 0,0 0 0,-1 0 0,-1 0 0,-1-1 0,-1 0 0,0-1 0,-2 0 0,-16 23 0,15-26-170,0-1-1,-1 0 0,-1-1 1,0-1-1,-1 0 0,-1-1 1,-29 19-1,16-17-6655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39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24575,'5'-1'0,"1"2"0,-1-1 0,1 0 0,-1 1 0,0 0 0,1 0 0,-1 1 0,0-1 0,5 4 0,-7-4 0,1 2 0,-1-1 0,0 0 0,0 1 0,-1-1 0,1 1 0,-1 0 0,1 0 0,-1 0 0,0 0 0,0 0 0,0 0 0,3 7 0,3 13 0,-1 0 0,-1 1 0,-1 0 0,4 42 0,1 4 0,29 248 0,-36-284 0,1 0 0,2-1 0,1 1 0,2-1 0,1 0 0,2-1 0,1 0 0,24 41 0,-35-68-65,0-1 0,0 0 0,1 1 0,-1-1 0,1 0 0,0-1 0,0 1 0,0 0 0,1-1 0,-1 0 0,1 1 0,0-1 0,0-1 0,0 1 0,0-1 0,1 1 0,-1-1 0,0 0 0,1-1 0,5 2 0,13-3-6761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40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438 86 24575,'0'-4'0,"0"1"0,0 0 0,0-1 0,0 1 0,0 0 0,-1-1 0,0 1 0,0 0 0,0 0 0,0-1 0,0 1 0,0 0 0,-1 0 0,0 0 0,1 1 0,-1-1 0,0 0 0,-1 1 0,1-1 0,0 1 0,-1 0 0,1-1 0,-1 1 0,0 0 0,1 1 0,-1-1 0,0 0 0,0 1 0,0 0 0,-1-1 0,1 1 0,0 1 0,0-1 0,-1 0 0,1 1 0,0 0 0,-1-1 0,1 1 0,0 1 0,-1-1 0,1 0 0,0 1 0,-1 0 0,1-1 0,0 1 0,-4 2 0,-14 5 0,0 1 0,1 1 0,0 1 0,1 1 0,0 0 0,1 1 0,-32 30 0,41-34 0,1 1 0,0-1 0,0 2 0,1-1 0,0 1 0,-9 21 0,13-25 0,0 1 0,1-1 0,0 1 0,0 0 0,1 0 0,0 0 0,0 0 0,1 0 0,0 0 0,0 0 0,3 13 0,-2-16 0,0-1 0,0 1 0,1-1 0,-1 1 0,1-1 0,0 1 0,1-1 0,-1 0 0,1 0 0,0 0 0,0 0 0,0-1 0,0 1 0,0-1 0,1 0 0,0 0 0,0 0 0,0 0 0,0-1 0,0 1 0,0-1 0,0 0 0,6 1 0,-1 0 0,0-1 0,1 0 0,-1-1 0,1 0 0,-1 0 0,1-1 0,-1 0 0,1-1 0,-1 0 0,16-3 0,-32 6 0,2 1 0,-1 1 0,0-1 0,1 1 0,-6 4 0,-2 2 0,-11 5 0,1 2 0,1 0 0,0 2 0,1 0 0,-30 38 0,46-50 0,0 0 0,0 0 0,0 1 0,1 0 0,1 0 0,-1 0 0,1 0 0,1 1 0,-1-1 0,1 1 0,1 0 0,0-1 0,0 1 0,0 0 0,1 0 0,1 0 0,-1-1 0,2 1 0,-1 0 0,1-1 0,0 1 0,6 12 0,-5-13 0,1-1 0,1 1 0,-1-1 0,1 0 0,0 0 0,1-1 0,0 1 0,0-1 0,0-1 0,1 1 0,0-1 0,0 0 0,0 0 0,0-1 0,1 0 0,0-1 0,0 1 0,0-1 0,0-1 0,0 0 0,13 2 0,-6-1 0,0-2 0,-1 1 0,1-2 0,0 0 0,-1-1 0,1-1 0,0 0 0,-1 0 0,0-2 0,0 0 0,28-11 0,-6-3-1365,-3 2-5461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41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 24575,'0'9'0,"0"11"0,0 11 0,0 10 0,0 1 0,-4 3 0,-2 6 0,-9 4 0,-1 1 0,2 0 0,-1-10 0,1-4 0,4-9-8191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41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287 16 24575,'0'-1'0,"0"1"0,0-1 0,0 1 0,0-1 0,0 0 0,0 1 0,0-1 0,0 1 0,-1-1 0,1 1 0,0-1 0,0 0 0,0 1 0,-1-1 0,1 1 0,0-1 0,0 1 0,-1-1 0,1 1 0,-1 0 0,1-1 0,0 1 0,-1-1 0,1 1 0,-1 0 0,1-1 0,-1 1 0,1 0 0,-1 0 0,1-1 0,-1 1 0,1 0 0,-1 0 0,0 0 0,1 0 0,-1-1 0,1 1 0,-1 0 0,1 0 0,-1 0 0,0 0 0,1 0 0,-1 1 0,1-1 0,-1 0 0,1 0 0,-1 0 0,1 0 0,-1 1 0,0-1 0,1 0 0,-1 0 0,0 1 0,-30 18 0,17-6 0,1 0 0,0 1 0,1 1 0,1 0 0,0 1 0,1 0 0,0 1 0,-7 20 0,-2 8 0,-25 93 0,23-43 0,5 1 0,3 0 0,5 2 0,6 149 0,3-226 20,1-1 0,1 0 0,0 1 0,2-1 0,12 34 0,-14-46-113,0 0 0,1 0 1,0-1-1,0 1 0,1-1 0,0 0 0,0 0 0,1-1 1,0 1-1,0-1 0,0 0 0,1-1 0,0 0 1,0 0-1,14 7 0,16 2-6733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42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1 271 24575,'0'-4'0,"0"0"0,1 0 0,0 0 0,0 1 0,0-1 0,0 0 0,0 0 0,1 1 0,-1-1 0,1 1 0,0-1 0,5-5 0,36-36 0,-34 36 0,0 0 0,15-19 0,4-26 0,-23 43 0,0 0 0,1 0 0,0 1 0,12-16 0,-18 26 0,0 0 0,0 0 0,0-1 0,0 1 0,0 0 0,0 0 0,0 0 0,0 0 0,1 0 0,-1 0 0,0 0 0,0 0 0,0-1 0,0 1 0,0 0 0,0 0 0,0 0 0,1 0 0,-1 0 0,0 0 0,0 0 0,0 0 0,0 0 0,0 0 0,0 0 0,1 0 0,-1 0 0,0 0 0,0 0 0,0 0 0,0 0 0,0 0 0,0 0 0,1 0 0,-1 0 0,0 0 0,0 0 0,0 0 0,0 0 0,0 1 0,0-1 0,1 0 0,-1 0 0,0 0 0,0 0 0,0 0 0,0 0 0,0 0 0,0 0 0,0 0 0,0 1 0,0-1 0,0 0 0,0 0 0,0 0 0,1 0 0,-1 0 0,0 0 0,0 1 0,0-1 0,2 14 0,-4 17 0,-54 246 0,33-183 0,19-79-119,-7 40 372,11-52-368,0 1-1,0-1 1,0 1 0,0 0-1,1-1 1,-1 1 0,1 0-1,0-1 1,0 1 0,0-1 0,1 0-1,1 5 1,12 9-6711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42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38 24575,'4'-4'0,"1"0"0,0 0 0,0 1 0,0-1 0,1 2 0,-1-1 0,1 0 0,0 1 0,-1 0 0,1 0 0,0 1 0,0 0 0,10-1 0,-12 1 0,1 1 0,-1 0 0,1 0 0,0 1 0,-1-1 0,1 1 0,-1 0 0,1 0 0,-1 0 0,1 1 0,-1 0 0,0 0 0,0 0 0,0 0 0,0 0 0,0 1 0,0 0 0,4 4 0,-2 0 0,0 0 0,-1 0 0,0 0 0,-1 1 0,1 0 0,-1 0 0,-1 0 0,0 1 0,0-1 0,0 1 0,-1-1 0,0 1 0,-1 0 0,0 0 0,-1 0 0,0 0 0,0 0 0,0 0 0,-1 0 0,-1-1 0,0 1 0,-3 10 0,-1 2 0,-2 0 0,0-1 0,-2 1 0,0-2 0,-1 1 0,-1-2 0,-26 33 0,-20 13 0,29-33 0,-42 59 0,70-89 0,0 0 0,0 0 0,0 0 0,1 0 0,-1 0 0,0 0 0,1 1 0,-1-1 0,1 0 0,-1 0 0,1 1 0,0-1 0,0 0 0,-1 1 0,1-1 0,0 0 0,0 1 0,0-1 0,0 1 0,1-1 0,-1 0 0,0 1 0,0-1 0,1 0 0,0 2 0,1-1 0,-1-1 0,1 1 0,-1-1 0,1 0 0,-1 1 0,1-1 0,0 0 0,0 0 0,0 0 0,-1-1 0,1 1 0,0 0 0,0-1 0,0 1 0,2-1 0,11 2 0,-1 0 0,1-2 0,23-1 0,-35 1 0,25-1-136,1-2-1,-1 0 1,0-2-1,0-1 1,0-2-1,-1 0 1,0-2-1,0-1 0,46-27 1,-48 20-6690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43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24575,'13'5'0,"-1"1"0,0 0 0,0 1 0,-1 0 0,0 1 0,0 0 0,-1 1 0,0 0 0,11 14 0,7 10 0,35 56 0,-31-39 0,-3 0 0,-1 2 0,-3 1 0,-3 1 0,-2 1 0,-2 1 0,-2 0 0,-3 2 0,-3-1 0,-2 1 0,-3 1 0,-2-1 0,-5 60 0,1-99-136,-1 1-1,-1-1 1,-1 0-1,0-1 1,-1 1-1,-1-1 1,-1 0-1,-1 0 0,-18 31 1,2-19-6690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43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24575,'-4'9'0,"-2"11"0,1 7 0,0 8 0,2 6 0,1 5 0,1 4 0,1-3 0,0 4 0,0-7-8191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44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1 24575,'-2'0'0,"0"1"0,-1-1 0,1 1 0,0 0 0,0 0 0,0 0 0,-1 0 0,1 0 0,0 1 0,1-1 0,-1 1 0,0-1 0,0 1 0,-2 3 0,-22 27 0,25-31 0,-19 28 0,1 2 0,2 0 0,1 0 0,2 2 0,1 0 0,-16 66 0,-26 216 0,43-219 0,4-45 0,1-15 0,2 0 0,1 0 0,2 1 0,5 62 0,9-57-1365,5-12-5461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16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 24575,'9'0'0,"12"0"0,11 0 0,10 0 0,2 0 0,6 0 0,10 0 0,2 0 0,5 0 0,-1 0 0,-6 0 0,-14-5 0,-1 0 0,1-1 0,-8 1-8191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45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436 73 24575,'0'-3'0,"0"0"0,0 0 0,0 0 0,0 0 0,-1 1 0,1-1 0,-1 0 0,0 0 0,0 0 0,0 1 0,0-1 0,0 0 0,-1 1 0,1-1 0,-1 1 0,1 0 0,-1-1 0,0 1 0,0 0 0,0 0 0,0 0 0,-1 0 0,1 1 0,0-1 0,-1 0 0,1 1 0,-1 0 0,0 0 0,1 0 0,-1 0 0,0 0 0,0 0 0,0 1 0,1-1 0,-1 1 0,0 0 0,0 0 0,0 0 0,0 0 0,0 0 0,0 1 0,1-1 0,-1 1 0,0 0 0,-4 1 0,-6 6 0,0 1 0,0 0 0,0 0 0,1 1 0,1 1 0,-14 16 0,-56 79 0,58-71 0,2 1 0,2 1 0,1 0 0,2 2 0,-12 40 0,18-45 0,2 0 0,1 1 0,1 0 0,2 0 0,2 0 0,2 45 0,1-70 0,0 0 0,1 0 0,0 0 0,0 0 0,1 0 0,1 0 0,-1-1 0,2 1 0,7 13 0,-9-18 0,1-1 0,-1 1 0,1-1 0,-1 0 0,1 0 0,0-1 0,1 1 0,-1-1 0,1 0 0,-1 0 0,1-1 0,0 1 0,0-1 0,0 0 0,0 0 0,0-1 0,1 1 0,-1-1 0,7 0 0,-3 0 0,-1-1 0,0-1 0,0 1 0,0-1 0,0-1 0,0 0 0,0 0 0,0 0 0,0-1 0,-1 0 0,1 0 0,-1-1 0,0 0 0,0-1 0,0 1 0,-1-1 0,1-1 0,-1 1 0,0-1 0,-1 0 0,0 0 0,0-1 0,0 1 0,7-15 0,-4 6 0,0-1 0,-2 1 0,0-1 0,0 0 0,-2 0 0,0-1 0,-1 1 0,0-1 0,-2 0 0,0 0 0,-1-22 0,0 36 0,0 0 0,-1-1 0,1 1 0,-1 0 0,0 0 0,1 0 0,-1 0 0,-1 0 0,1 0 0,0 0 0,-1 0 0,1 0 0,-1 0 0,0 1 0,0-1 0,0 1 0,0-1 0,-1 1 0,1 0 0,-1 0 0,1 0 0,-4-2 0,3 3 0,0 0 0,0 0 0,0 1 0,0-1 0,0 1 0,0 0 0,0-1 0,0 1 0,0 1 0,0-1 0,0 0 0,0 1 0,0-1 0,0 1 0,1 0 0,-1 0 0,0 0 0,0 1 0,1-1 0,-1 1 0,0-1 0,1 1 0,0 0 0,-3 2 0,-13 11 0,1 1 0,1 0 0,1 1 0,0 0 0,-23 38 0,31-43 0,0 0 0,1 0 0,0 1 0,1 0 0,0 0 0,1 1 0,0-1 0,2 1 0,-1 0 0,0 25 0,8-5-1365,5-10-5461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45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24575,'28'-2'0,"-1"0"0,47-12 0,-51 9 0,1 0 0,1 2 0,35-1 0,-56 4 0,0 1 0,1-1 0,-2 1 0,1-1 0,0 1 0,0 0 0,0 0 0,0 1 0,0-1 0,-1 1 0,1 0 0,-1 0 0,1 0 0,-1 1 0,0-1 0,0 1 0,5 5 0,-5-4 0,1 1 0,-1 0 0,0 0 0,-1 1 0,1-1 0,-1 1 0,0-1 0,0 1 0,-1-1 0,0 1 0,1 6 0,-1 5 0,-1 0 0,0 0 0,-1-1 0,-1 1 0,0 0 0,-1-1 0,-10 29 0,-85 186 24,11-34-1,73-159-376,2 0 0,2 1 0,-8 52 0,13-46-6473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46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0 104 24575,'4'0'0,"11"-9"0,19-3 0,14 1 0,6 2 0,8 2 0,6 3 0,-4 2 0,-4 1 0,-8 1 0,-4-8 0,2-3 0,3-4 0,-9 1-8191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46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0 24575,'9'22'0,"0"0"0,-2 0 0,9 45 0,-13-51 0,12 70 0,-3 2 0,-5 0 0,-3 0 0,-4 0 0,-4 0 0,-19 113 0,12-138-273,-3-1 0,-2 0 0,-4-1 0,-34 76 0,34-95-6553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46.8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216 0 24575,'0'9'0,"-9"11"0,-2 8 0,-13 6 0,-2 7 0,-6 5 0,3-1 0,6 1 0,-1-8 0,3-1 0,5-7-8191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47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1 24575,'-18'18'0,"4"-5"0,-12 19 0,1 1 0,2 2 0,2 1 0,-19 41 0,-56 161 0,70-154 0,3 2 0,4 0 0,4 1 0,4 1 0,3 0 0,6 132 0,3-209-79,0 14 184,7 44-1,-7-63-219,0 0 0,1-1 0,0 1 0,0 0 0,0-1 0,1 1 0,0-1 0,0 0 0,0 1 0,0-1 0,1-1 0,7 9 0,11 2-6711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48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1 436 24575,'4'-6'0,"1"1"0,-1 0 0,1 0 0,1 0 0,-1 0 0,1 1 0,-1 0 0,1 0 0,1 0 0,-1 1 0,13-5 0,8-6 0,16-13 0,-2-2 0,0-1 0,-2-2 0,-2-2 0,-1-2 0,59-75 0,-81 92 0,-9 13 0,-1 0 0,1-1 0,0 2 0,1-1 0,-1 1 0,7-6 0,-6 12 0,-7 7 0,-6 14 0,-22 58 0,3 0 0,4 2 0,3 0 0,4 2 0,3-1 0,0 132 0,15-160-1365,3-15-5461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48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 24575,'61'-9'0,"-51"7"0,0-1 0,0 2 0,0 0 0,0 0 0,1 0 0,9 2 0,-17 0 0,0-1 0,0 1 0,-1 0 0,1 0 0,0 0 0,-1 0 0,1 0 0,0 1 0,-1-1 0,0 1 0,1 0 0,-1 0 0,0 0 0,0 0 0,0 0 0,0 0 0,0 0 0,-1 1 0,1-1 0,-1 1 0,1-1 0,-1 1 0,0 0 0,0-1 0,1 6 0,2 8 0,0 0 0,-2 0 0,1 1 0,-2-1 0,0 0 0,-2 1 0,1-1 0,-2 0 0,0 1 0,-1-1 0,-1 0 0,0-1 0,-7 18 0,-2-2 0,-1-2 0,-1 0 0,-1 0 0,-2-2 0,-32 40 0,38-53 0,6-8 0,1 0 0,0 0 0,1 0 0,-1 1 0,1 0 0,1-1 0,-6 12 0,9-17 0,0 0 0,0 0 0,0 0 0,-1 0 0,1 0 0,0 0 0,0-1 0,0 1 0,0 0 0,1 0 0,-1 0 0,0 0 0,0 0 0,0 0 0,1-1 0,-1 1 0,0 0 0,1 0 0,-1 0 0,1-1 0,-1 1 0,1 0 0,-1 0 0,2 0 0,0 1 0,0-1 0,0 0 0,0 0 0,0 0 0,0 0 0,0 0 0,0 0 0,0 0 0,5 0 0,5 1 0,0-1 0,0-1 0,12 0 0,-18-1 0,6 1 0,108-7 0,-107 5 0,0 0 0,-1-1 0,1 0 0,-1-1 0,0 0 0,0-1 0,15-8 0,-22 9 9,0 0 1,0 0-1,0 0 0,0-1 0,-1 0 0,0 1 1,0-2-1,0 1 0,5-10 0,20-52-1466,-11 12-5369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48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1 24575,'2'31'0,"1"0"0,12 50 0,-6-38 0,11 73 0,5 122 0,-22-167 0,-3-1 0,-3 1 0,-13 72 0,11-114 24,-2 0 0,0-1 0,-2 1 0,-14 31 0,19-50-130,-2 0 0,1 0 0,-1 0 0,-1-1 0,1 1 0,-2-2-1,1 1 1,-1-1 0,0 0 0,-1 0 0,0-1 0,0-1 0,-17 10 0,-4-3-6720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49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443 0 24575,'-7'1'0,"0"0"0,1 0 0,-1 1 0,1 0 0,0 0 0,0 0 0,0 1 0,0 0 0,0 0 0,0 0 0,1 1 0,-1 0 0,1 0 0,0 0 0,0 1 0,-6 7 0,-9 11 0,2 0 0,-20 34 0,31-46 0,-31 54 0,2 2 0,4 1 0,3 1 0,-23 80 0,34-86 0,3 0 0,3 0 0,2 2 0,3-1 0,2 73 0,5-128 0,1 1 0,0-1 0,0 1 0,1-1 0,0 1 0,0-1 0,1 0 0,0 0 0,1 0 0,6 10 0,-7-14 0,0 0 0,1-1 0,0 1 0,0-1 0,0 0 0,1 0 0,-1-1 0,1 0 0,0 1 0,0-1 0,0-1 0,0 1 0,1-1 0,-1 0 0,1 0 0,-1 0 0,1-1 0,7 1 0,29 2-1365,-3-4-5461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17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 24575,'5'0'0,"19"0"0,10 0 0,8 0 0,11 0 0,1 0 0,0 0 0,-5 0 0,-1 0 0,-1 0 0,-2 0 0,-2-5 0,3-1 0,1 1 0,2 0 0,-7 2-8191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50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469 0 24575,'-10'1'0,"0"0"0,0 0 0,-1 1 0,1 0 0,0 1 0,1 0 0,-1 0 0,-9 6 0,-7 4 0,-38 27 0,51-30 0,1 0 0,0 0 0,1 2 0,0-1 0,-16 23 0,-42 73 0,56-84 0,-8 11 0,1 2 0,-18 48 0,31-64 0,0 0 0,2 1 0,1-1 0,0 1 0,2 0 0,-1 29 0,3-36 0,0-1 0,1 1 0,0 0 0,1 0 0,1-1 0,0 1 0,8 18 0,-9-27 0,0-1 0,1 1 0,-1-1 0,1 0 0,0 0 0,0 0 0,1 0 0,-1 0 0,1-1 0,0 1 0,0-1 0,0 0 0,0 0 0,1-1 0,-1 1 0,1-1 0,0 0 0,-1 0 0,1-1 0,0 0 0,0 1 0,0-1 0,9 0 0,-7 0 0,-1-1 0,1 0 0,0-1 0,0 1 0,-1-1 0,1-1 0,0 1 0,-1-1 0,1 0 0,-1-1 0,0 1 0,8-5 0,-4 1 0,-1-1 0,1 0 0,-2 0 0,1 0 0,-1-1 0,13-17 0,-8 8 0,-1-1 0,0-1 0,-2 0 0,0 0 0,-2-1 0,0 0 0,7-30 0,-12 41 0,-1 0 0,-1-1 0,1 1 0,-2-1 0,1 1 0,-1-1 0,-3-15 0,3 22 0,-1 1 0,1-1 0,-1 1 0,0-1 0,0 1 0,0 0 0,0 0 0,0-1 0,-1 1 0,1 0 0,-1 0 0,1 0 0,-1 0 0,0 0 0,0 1 0,0-1 0,0 0 0,0 1 0,0 0 0,0-1 0,0 1 0,-1 0 0,1 0 0,0 0 0,-1 0 0,1 1 0,-1-1 0,1 1 0,-1-1 0,1 1 0,-1 0 0,1 0 0,-4 0 0,-4 1 0,1 0 0,-1 1 0,1 0 0,0 1 0,0 0 0,0 0 0,0 1 0,0 0 0,1 0 0,0 1 0,-12 9 0,5-4 0,1 2 0,0 0 0,1 1 0,1 1 0,-12 14 0,17-18 15,0 1 0,1-1 0,0 1 0,1 0 0,0 0 0,1 0 0,-4 16 0,7-21-98,0-1 1,0 0-1,0 1 1,0-1-1,1 1 1,0 0-1,1-1 1,-1 1-1,1-1 1,0 1-1,0-1 1,0 1-1,1-1 1,0 0-1,0 0 1,1 0-1,5 9 1,14 10-6744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51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0 24575,'2'1'0,"-1"-1"0,1 1 0,0 0 0,-1-1 0,1 1 0,-1 0 0,1 0 0,-1 0 0,0 0 0,1 0 0,-1 0 0,0 1 0,0-1 0,0 0 0,0 0 0,0 1 0,0-1 0,0 1 0,0-1 0,0 1 0,-1 0 0,1-1 0,0 4 0,1 0 0,22 47 0,-4 2 0,-1 1 0,-3 0 0,-2 1 0,-3 1 0,-2 0 0,-3 0 0,-2 0 0,-3 1 0,-3 0 0,-1-1 0,-4 0 0,-1 0 0,-31 103 0,21-106-273,-3-1 0,-2-2 0,-2 0 0,-39 57 0,38-69-6553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0:52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24575,'1'10'0,"0"1"0,1-1 0,1 1 0,-1-1 0,6 13 0,7 26 0,10 133 0,5 18 0,-27-185 0,1 0 0,0 0 0,1-1 0,1 1 0,0-1 0,1 0 0,1-1 0,0 0 0,10 14 0,-12-21 0,-1 0 0,1-1 0,0 1 0,1-1 0,-1 0 0,1 0 0,0-1 0,0 0 0,0 0 0,1-1 0,-1 0 0,1 0 0,0-1 0,0 0 0,0 0 0,0-1 0,0 0 0,11 0 0,-3-1 0,0-1 0,0 0 0,0-2 0,21-5 0,-31 7 0,0-1 0,-1 1 0,1-1 0,-1-1 0,0 1 0,1-1 0,-1 0 0,0 0 0,-1 0 0,1-1 0,-1 0 0,1 0 0,-1 0 0,6-8 0,-10 12 0,1-1 0,-1 1 0,1-1 0,-1 0 0,1 1 0,-1-1 0,0 0 0,1 1 0,-1-1 0,0 0 0,0 0 0,1 1 0,-1-1 0,0 0 0,0 0 0,0 0 0,0 1 0,0-1 0,0 0 0,0 0 0,0 0 0,0 1 0,-1-1 0,1 0 0,0 0 0,0 1 0,-1-1 0,1 0 0,0 1 0,-1-1 0,1 0 0,-1 1 0,1-1 0,-1 0 0,1 1 0,-1-1 0,0 1 0,1-1 0,-1 1 0,1-1 0,-1 1 0,0 0 0,0-1 0,1 1 0,-1 0 0,0-1 0,0 1 0,1 0 0,-1 0 0,0 0 0,0 0 0,1 0 0,-1-1 0,0 2 0,-1-1 0,-2-1 0,0 1 0,-1 0 0,1 0 0,-1 0 0,1 1 0,0 0 0,-1 0 0,1 0 0,-6 2 0,-2 3 0,1 2 0,-1-1 0,1 1 0,1 1 0,-1 0 0,2 0 0,-1 1 0,1 1 0,1-1 0,-1 1 0,2 1 0,0-1 0,0 1 0,1 1 0,1-1 0,0 1 0,-5 20 0,0 7 0,1 1 0,3 0 0,1 0 0,1 66 0,7-13 0,21 141 0,37 91 0,-59-318 0,12 62 0,-2 0 0,-4 0 0,-3 1 0,-5 107 0,-2-149 0,-2-1 0,0 0 0,-2 0 0,-1 0 0,-2-1 0,0 0 0,-2 0 0,0-1 0,-2-1 0,-1 0 0,-1 0 0,-2-2 0,0 0 0,-21 22 0,-9 0-1365,3-8-5461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09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289 317 24575,'3'2'0,"0"0"0,0 0 0,0 1 0,0-1 0,0 1 0,-1 0 0,0 0 0,1-1 0,-1 1 0,0 1 0,0-1 0,-1 0 0,1 0 0,-1 1 0,0-1 0,0 1 0,1 4 0,2 9 0,-1-1 0,1 25 0,-4-33 0,1 3 0,0 0 0,-1 0 0,0 0 0,-1-1 0,0 1 0,-1 0 0,-4 13 0,4-20 0,1 0 0,-1 0 0,0 0 0,0 0 0,0-1 0,-1 1 0,1-1 0,-1 0 0,0 1 0,0-1 0,0 0 0,-1-1 0,1 1 0,-1 0 0,1-1 0,-1 0 0,0 0 0,0 0 0,0-1 0,0 1 0,-4 1 0,2-2 0,1 1 0,-1-1 0,0 0 0,0 0 0,1-1 0,-1 0 0,0 0 0,0 0 0,1-1 0,-1 1 0,0-2 0,1 1 0,-1 0 0,1-1 0,-1 0 0,1 0 0,0-1 0,0 0 0,-9-5 0,6 1 0,0 0 0,1 0 0,0-1 0,0 0 0,1 0 0,0-1 0,0 1 0,1-1 0,1-1 0,-6-12 0,-4-13 0,1-2 0,1 1 0,-10-65 0,20 86 0,0-1 0,1 1 0,0-1 0,1 1 0,1-1 0,1 1 0,0-1 0,1 1 0,1 0 0,0 0 0,12-28 0,-12 37 0,-1 1 0,2-1 0,-1 1 0,0 0 0,1 0 0,0 1 0,0-1 0,1 1 0,-1 0 0,1 0 0,0 1 0,0 0 0,0 0 0,0 0 0,1 1 0,-1 0 0,1 0 0,-1 1 0,1-1 0,0 2 0,9-1 0,7-1 0,0 2 0,0 1 0,0 0 0,0 2 0,23 6 0,20 8-87,-40-10 188,50 8 0,-67-14-265,1 0-1,-1-1 1,1 0-1,0-1 1,-1 0-1,1-1 1,-1 0-1,19-6 1,-2-3-6662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10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1 174 24575,'1'-1'0,"-1"-1"0,1 0 0,0 1 0,1-1 0,-1 1 0,0-1 0,0 1 0,1 0 0,-1 0 0,0-1 0,1 1 0,-1 0 0,1 0 0,2-1 0,10-9 0,37-54 0,-38 45 0,26-27 0,-39 46 0,0 1 0,1-1 0,-1 1 0,1-1 0,-1 0 0,1 1 0,-1-1 0,1 1 0,0-1 0,-1 1 0,1-1 0,-1 1 0,1 0 0,0-1 0,0 1 0,-1 0 0,1-1 0,0 1 0,0 0 0,-1 0 0,1 0 0,0 0 0,0-1 0,-1 1 0,1 0 0,1 1 0,-2-1 0,1 1 0,0 0 0,-1 0 0,0-1 0,1 1 0,-1 0 0,1 0 0,-1 0 0,0-1 0,0 1 0,1 0 0,-1 0 0,0 0 0,0 0 0,0 0 0,0 0 0,0 0 0,0 1 0,-8 49 0,-62 232 0,40-157-1365,26-109-5461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11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 24575,'9'0'0,"11"0"0,12 0 0,8 0 0,2 0 0,3 0 0,2 0 0,-2 0 0,0-5 0,4-1 0,0 0 0,0 2 0,-9 0-8191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11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24575,'4'0'0,"15"-5"0,21-1 0,13 1 0,6 1 0,-2 0 0,1 2 0,0 1 0,-5 1 0,-12 0-8191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16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24575,'13'0'0,"13"0"0,6 0 0,7 0 0,1 0 0,2 0 0,3 0 0,3 0 0,1 0 0,-7 0-8191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17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 24575,'5'0'0,"9"0"0,17 0 0,19 0 0,11 0 0,12 0 0,2 0 0,-7 0 0,-6 0 0,-6-8 0,-7-4 0,-12 1-8191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17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0 24575,'0'5'0,"-8"9"0,-4 17 0,-8 10 0,0 4 0,-6 2 0,1 7 0,1 7 0,5 2 0,-4 3 0,2 4 0,5 2 0,-3-6 0,1-5 0,3-1 0,5-5 0,4-13-8191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18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0 24575,'-11'279'0,"-20"52"0,-3 23 0,32-318-118,-4 94 370,6-114-502,1 1 0,1-1 0,0 0 1,1 0-1,8 24 0,-6-28-6576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17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98 24575,'0'-4'0,"4"-2"0,6 0 0,15 2 0,7 1 0,6 1 0,7 1 0,-1 0 0,1-7 0,10-4 0,1 2 0,3 1 0,1 3 0,-10-6 0,-14-2-8191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18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492 1 24575,'-5'0'0,"-14"0"0,-4 8 0,-6 13 0,-8 10 0,-6 9 0,-5 16 0,-2 19 0,7 10 0,-2 9 0,6 1 0,1-3 0,8-8 0,8-9 0,9-10 0,5-14-8191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26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311 1 24575,'-15'-1'0,"-1"2"0,0 0 0,-28 6 0,38-6 0,0 1 0,1 0 0,-1 1 0,1-1 0,-1 1 0,1 0 0,0 1 0,0-1 0,0 1 0,1 0 0,-1 0 0,-7 10 0,-2 5 0,1 1 0,0 0 0,2 0 0,1 1 0,0 1 0,-7 26 0,3-2 0,2 0 0,-6 49 0,9 5 0,6 190 0,4-205 0,-1-80-85,0 1 0,0 0-1,0 0 1,0 0 0,1 0-1,0 0 1,0 0 0,1 0-1,0-1 1,0 1 0,0 0-1,1-1 1,-1 0 0,1 0-1,5 6 1,9 5-6741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27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0 419 24575,'2'-1'0,"0"0"0,0 0 0,-1 0 0,1-1 0,0 1 0,-1 0 0,1-1 0,-1 0 0,0 1 0,1-1 0,-1 0 0,2-3 0,0 1 0,167-269 0,-106 163 0,-64 110 0,0-1 0,0 1 0,0-1 0,0 1 0,0 0 0,0-1 0,0 1 0,0-1 0,0 1 0,1 0 0,-1-1 0,0 1 0,0 0 0,1-1 0,-1 1 0,0 0 0,0-1 0,1 1 0,-1 0 0,0 0 0,1-1 0,-1 1 0,0 0 0,1 0 0,-1 0 0,0-1 0,1 1 0,-1 0 0,1 0 0,-1 0 0,0 0 0,1 0 0,-1 0 0,1 0 0,0 0 0,0 16 0,-8 30 0,-8 34 0,-21 98 0,34-171-83,-2 3-45,2 0 0,-1 0-1,1 0 1,1 0 0,-1 0 0,2 1 0,0-1-1,0 1 1,2 12 0,5-2-6698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27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 24575,'8'-9'0,"12"-2"0,7-1 0,-1 8 0,4 3 0,-4 8 0,-6 9 0,-6 21 0,-6 8 0,-8 6 0,-4 1 0,-11 3 0,-2-1 0,1-1 0,-1-4 0,3-2 0,4-1 0,3-8-8191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28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 24575,'0'-9'0,"9"-2"0,12 0 0,15 2 0,10 3 0,2 2 0,1 2 0,1 1 0,-3 1 0,-1 0 0,-5 1 0,1-1 0,-8 1-8191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28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 24575,'0'9'0,"0"6"0,0 11 0,0 13 0,0 9 0,0 9 0,0 8 0,0 2 0,0 3 0,-8 2 0,-4-7 0,1-5 0,-2-5 0,1-6 0,-6 0 0,-1-7-8191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29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212 0 24575,'-3'0'0,"-1"1"0,1-1 0,-1 1 0,1 0 0,0 0 0,-1 0 0,1 0 0,0 1 0,0-1 0,0 1 0,0 0 0,0 0 0,0 0 0,0 0 0,1 1 0,-1-1 0,1 1 0,-1-1 0,1 1 0,-2 4 0,-5 6 0,2 1 0,-1-1 0,-5 20 0,8-22 0,-17 48 0,3 2 0,-21 119 0,39-176 0,-20 141 0,19-125 0,1 0 0,1 1 0,1-1 0,1 1 0,4 21 0,8-5-1365,3-10-5461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30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70 24575,'0'-3'0,"1"1"0,0 0 0,-1-1 0,1 1 0,0 0 0,0 0 0,0 0 0,1 0 0,-1 0 0,0 0 0,1 0 0,-1 0 0,1 0 0,0 0 0,0 1 0,-1-1 0,1 1 0,0-1 0,0 1 0,0 0 0,4-1 0,3-3 0,0 0 0,1 1 0,14-4 0,-20 7 0,1 0 0,-1 0 0,1 0 0,-1 0 0,1 1 0,0 0 0,-1 0 0,1 0 0,-1 0 0,1 1 0,-1 0 0,1 0 0,5 2 0,-7-2 0,-1 1 0,1-1 0,0 1 0,-1 0 0,0 0 0,1 0 0,-1 0 0,0 0 0,0 0 0,0 1 0,0-1 0,0 1 0,-1-1 0,1 1 0,-1 0 0,0-1 0,1 1 0,-1 0 0,-1 0 0,1 0 0,0 3 0,1 4 0,0 0 0,-2 0 0,1-1 0,-1 1 0,0 0 0,-1 0 0,0 0 0,-1-1 0,0 1 0,0 0 0,-1-1 0,-1 0 0,1 0 0,-1 0 0,-1 0 0,-9 15 0,-7 3 0,-1 0 0,-1-2 0,-39 35 0,-25 27 0,85-85 0,1-1 0,-1 1 0,1 0 0,-1 0 0,1-1 0,0 1 0,0 0 0,0 1 0,0-1 0,0 0 0,0 0 0,0 0 0,1 0 0,-1 1 0,1-1 0,-1 0 0,1 1 0,0-1 0,0 0 0,0 3 0,1-3 0,0 0 0,1-1 0,-1 1 0,0 0 0,0-1 0,1 0 0,-1 1 0,1-1 0,-1 0 0,1 1 0,0-1 0,-1 0 0,1 0 0,0-1 0,0 1 0,0 0 0,0 0 0,0-1 0,0 1 0,0-1 0,0 0 0,0 0 0,2 0 0,17 2 0,0-1 0,0-2 0,1 0 0,-1-1 0,25-6 0,20-2 0,-48 8-341,-1 0 0,1-2-1,17-5 1,-2-4-6485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31.0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19 24575,'0'0'0,"0"-1"0,0 0 0,0 1 0,0-1 0,0 1 0,0-1 0,0 0 0,0 1 0,0-1 0,0 0 0,0 1 0,0-1 0,0 0 0,0 1 0,-1-1 0,1 1 0,0-1 0,0 1 0,-1-1 0,1 0 0,-1 1 0,1-1 0,0 1 0,-1-1 0,1 1 0,-1 0 0,1-1 0,-1 1 0,1-1 0,-1 1 0,1 0 0,-1-1 0,1 1 0,-1 0 0,0 0 0,1 0 0,-1-1 0,0 1 0,1 0 0,-1 0 0,1 0 0,-1 0 0,0 0 0,1 0 0,-1 0 0,0 0 0,1 0 0,-1 0 0,0 1 0,1-1 0,-1 0 0,1 0 0,-1 1 0,0-1 0,1 0 0,-1 1 0,1-1 0,-1 0 0,0 2 0,-5 1 0,0 1 0,0 0 0,1 1 0,-9 8 0,-8 13 0,1 2 0,1 1 0,-28 54 0,28-49 0,8-11 0,0-1 0,2 2 0,-12 37 0,19-53 0,1 0 0,0 0 0,0 0 0,1 1 0,1-1 0,-1 0 0,1 1 0,0-1 0,1 1 0,0-1 0,1 0 0,-1 0 0,1 0 0,6 13 0,-6-17 0,0 0 0,1-1 0,-1 1 0,1-1 0,0 0 0,0 1 0,0-1 0,0-1 0,1 1 0,-1 0 0,1-1 0,0 0 0,0 0 0,0 0 0,0 0 0,0 0 0,0-1 0,0 0 0,0 0 0,8 1 0,-8-2 0,-1 1 0,1-1 0,0 0 0,0 0 0,0-1 0,-1 1 0,1-1 0,0 0 0,-1 0 0,1 0 0,0 0 0,-1-1 0,1 1 0,-1-1 0,0 0 0,0 0 0,1 0 0,-1-1 0,-1 1 0,1-1 0,0 1 0,0-1 0,3-5 0,-2 1 0,-1 1 0,1-1 0,-1 0 0,-1 0 0,1 0 0,-1 0 0,0 0 0,-1-1 0,0 1 0,0 0 0,0-11 0,-1 15 0,0 1 0,0-1 0,-1 0 0,1 0 0,-1 0 0,1 0 0,-1 0 0,0 1 0,0-1 0,-1 0 0,1 1 0,0-1 0,-1 1 0,1-1 0,-1 1 0,0 0 0,0 0 0,0 0 0,0 0 0,0 0 0,-1 0 0,1 0 0,0 1 0,-1-1 0,1 1 0,-1-1 0,0 1 0,1 0 0,-1 0 0,0 1 0,-5-2 0,6 2 4,0-1 0,-1 1 0,1 0 0,-1 0 0,1 0 1,-1 0-1,1 0 0,-1 1 0,1-1 0,-1 1 0,1 0 0,0 0 0,-1-1 0,1 1 0,0 1 0,0-1 0,0 0 0,0 1 0,0-1 0,0 1 0,0-1 0,0 1 0,0 0 0,1 0 0,-1 0 1,1 0-1,-3 3 0,0 4-251,0-1 1,0 1-1,0 0 1,1 0-1,-3 18 1,-2 20-6580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18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1 103 24575,'4'0'0,"16"0"0,8 0 0,8 0 0,4 0 0,2 0 0,5-4 0,2-2 0,7 0 0,7-7 0,-3-3 0,-2 3 0,-2 2 0,-6 4 0,-12-6 0,-12-1-8191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31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1 24575,'1'11'0,"0"1"0,1-1 0,1 1 0,0-1 0,1 0 0,5 13 0,3 8 0,3 12 0,4 9 0,-3 1 0,-2 0 0,13 94 0,-24-103 0,-1-1 0,-2 1 0,-12 85 0,8-108 0,-1 0 0,-1 0 0,-1 0 0,-1-1 0,-1 0 0,-1 0 0,-1-1 0,0-1 0,-23 29 0,-63 58-1365,73-83-5461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34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294 11 24575,'-5'-2'0,"0"0"0,1 0 0,-1 1 0,0 0 0,0 0 0,0 0 0,0 1 0,0-1 0,0 1 0,0 0 0,0 1 0,0-1 0,0 1 0,0 0 0,1 0 0,-1 1 0,0-1 0,0 1 0,1 0 0,-1 0 0,1 1 0,0-1 0,0 1 0,-8 6 0,-2 3 0,1 1 0,0 0 0,0 1 0,1 1 0,-12 19 0,13-15 0,0 0 0,2 0 0,0 1 0,1 1 0,2-1 0,0 1 0,0 0 0,2 0 0,-2 37 0,3 15 0,10 108 0,-7-172 0,1 7-105,1 1 0,0-1 0,2 1 0,-1-1 0,2 0 0,0 0 0,1-1 0,1 0 0,0 0 0,1 0 0,1-1 0,12 17 0,9 3-6721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35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0 24575,'7'0'0,"0"0"0,0 0 0,0 1 0,0 0 0,0 0 0,0 1 0,0 0 0,9 3 0,-14-3 0,1-1 0,-1 1 0,0-1 0,1 1 0,-1 0 0,0 0 0,0 0 0,-1 0 0,1 0 0,0 1 0,-1-1 0,1 0 0,-1 1 0,0-1 0,1 1 0,-1-1 0,-1 1 0,1 0 0,0 0 0,-1-1 0,1 1 0,-1 0 0,0 0 0,0 3 0,0 0 0,0 1 0,-1-1 0,1 1 0,-2-1 0,1 0 0,-1 1 0,0-1 0,0 0 0,-5 10 0,-35 49 0,34-55 0,1 0 0,0 0 0,1 0 0,0 1 0,0 0 0,1 0 0,1 1 0,-5 16 0,9-25 0,-1 0 0,1 0 0,0-1 0,1 1 0,-1 0 0,0 0 0,1-1 0,-1 1 0,1 0 0,0 0 0,0-1 0,0 1 0,0-1 0,1 1 0,2 3 0,31 35 0,-29-36 0,0 1 0,0 1 0,-1-1 0,0 1 0,0 0 0,5 10 0,-7-12 0,-1 0 0,0 0 0,0 1 0,0-1 0,-1 1 0,0-1 0,0 1 0,0 0 0,-1-1 0,0 1 0,0 0 0,0-1 0,-1 1 0,0 0 0,0-1 0,0 1 0,-1-1 0,0 1 0,0-1 0,0 0 0,-1 0 0,1 0 0,-1 0 0,-1 0 0,1 0 0,-1-1 0,1 0 0,-1 0 0,0 0 0,-1 0 0,1 0 0,-1-1 0,1 0 0,-10 5 0,-28 8-1365,2-6-5461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35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29 24575,'-1'-1'0,"1"-1"0,0 1 0,0 0 0,0 0 0,-1-1 0,1 1 0,-1 0 0,1 0 0,-1 0 0,1 0 0,-1-1 0,1 1 0,-1 0 0,0 0 0,0 0 0,0 0 0,0 1 0,0-1 0,1 0 0,-2 0 0,1 0 0,0 1 0,0-1 0,0 1 0,0-1 0,0 1 0,0-1 0,-1 1 0,1-1 0,0 1 0,0 0 0,-1 0 0,1 0 0,0 0 0,0 0 0,-1 0 0,1 0 0,0 0 0,0 0 0,-2 1 0,-4 0 0,0 0 0,0 0 0,0 1 0,1 0 0,-1 0 0,-6 4 0,6-3 0,1 1 0,0 0 0,0 0 0,1 1 0,-1-1 0,1 1 0,0 1 0,0-1 0,0 1 0,1-1 0,0 1 0,0 1 0,1-1 0,-6 13 0,7-14 0,1-1 0,0 1 0,-1 0 0,2 0 0,-1 0 0,0 0 0,1 0 0,0 0 0,0 0 0,1 0 0,-1-1 0,1 1 0,0 0 0,0 0 0,1 0 0,0-1 0,-1 1 0,1 0 0,1-1 0,-1 0 0,1 0 0,4 7 0,5 1 0,0-1 0,18 14 0,-17-16 0,0 1 0,-1 1 0,-1 0 0,0 1 0,10 13 0,-19-22 0,0-1 0,-1 1 0,1 0 0,-1 0 0,0 0 0,1 0 0,-2-1 0,1 2 0,0-1 0,0 0 0,-1 0 0,0 0 0,0 0 0,1 0 0,-2 0 0,1 1 0,0-1 0,-1 0 0,1 0 0,-1 0 0,0 0 0,0 0 0,0 0 0,-1 0 0,1-1 0,-1 1 0,1 0 0,-1-1 0,0 1 0,-3 3 0,-2 2-114,0 0 1,-1-1-1,0 0 0,0 0 0,0 0 1,-1-1-1,0 0 0,0-1 0,-1 0 1,0-1-1,-16 6 0,-2-4-6712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36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24575,'9'-9'0,"7"-2"0,18-1 0,17 3 0,8 3 0,7 2 0,-3 2 0,-4 1 0,-11 1-8191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36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0 24575,'2'25'0,"1"0"0,0 0 0,11 34 0,4 32 0,-11-26 0,-4 0 0,-1 0 0,-14 111 0,5-125 0,-2 0 0,-3-1 0,-2 0 0,-2-1 0,-26 55 0,-5-21-758,42-74 151,-16 23-6219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36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0 24575,'-5'2'0,"0"0"0,-1 0 0,1 0 0,1 1 0,-1-1 0,0 1 0,1 0 0,-1 1 0,1-1 0,0 1 0,-7 8 0,-6 7 0,1 1 0,0 1 0,2 0 0,0 1 0,2 0 0,0 2 0,1-1 0,2 1 0,-11 42 0,9-17 0,2 0 0,3 1 0,2 0 0,2 52 0,7-38 120,-4-60-244,0 1 0,0 0 0,1-1 1,-1 0-1,1 1 0,0-1 1,1 0-1,-1 0 0,1 0 0,-1 0 1,6 4-1,15 11-6702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37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1 24575,'2'0'0,"1"-1"0,-1 1 0,0 0 0,0 1 0,1-1 0,-1 0 0,0 1 0,0-1 0,1 1 0,-1 0 0,0 0 0,0-1 0,0 1 0,0 1 0,0-1 0,0 0 0,0 0 0,-1 1 0,1-1 0,0 1 0,-1 0 0,1-1 0,1 4 0,-1-1 0,-1-1 0,0 1 0,0-1 0,0 1 0,0-1 0,-1 1 0,0-1 0,1 1 0,-1 0 0,-1-1 0,1 1 0,0 0 0,-2 5 0,-2 6 0,-1-1 0,0 1 0,-1-1 0,0 0 0,-1 0 0,-10 15 0,-100 127 0,62-85 0,53-68 0,-1-1 0,1 1 0,0 0 0,0 1 0,1-1 0,-1 0 0,0 0 0,1 1 0,0-1 0,0 1 0,0-1 0,0 1 0,1 0 0,-1-1 0,1 1 0,0 0 0,0-1 0,0 1 0,1-1 0,-1 1 0,1 0 0,0-1 0,0 1 0,3 5 0,-2-5 0,0 0 0,1-1 0,0 1 0,0-1 0,0 0 0,0 0 0,1 0 0,-1 0 0,1-1 0,0 1 0,-1-1 0,1 0 0,0 0 0,1 0 0,-1-1 0,0 1 0,0-1 0,1 0 0,7 1 0,-6-1 0,-1-1 0,0 1 0,0-1 0,1 0 0,-1-1 0,0 1 0,0-1 0,1 0 0,-1 0 0,0-1 0,0 1 0,0-1 0,0 0 0,0-1 0,-1 1 0,1-1 0,-1 0 0,8-6 0,-9 6 0,0-1 0,0 1 0,-1 0 0,0-1 0,1 0 0,-1 0 0,-1 1 0,1-1 0,0 0 0,-1-1 0,0 1 0,0 0 0,0 0 0,-1 0 0,1-1 0,-1 1 0,0 0 0,0 0 0,0-1 0,-1 1 0,0 0 0,0 0 0,-2-8 0,1 6 0,-1-1 0,1 1 0,-1 0 0,-1 0 0,1 0 0,-1 1 0,0-1 0,0 1 0,-1 0 0,-6-7 0,-5-1 0,-36-24 0,40 30 0,0 0 0,1-1 0,1 0 0,-1-1 0,1 0 0,-17-21 0,25 28 5,1 0 1,0 0-1,-1 0 0,1-1 0,0 1 0,0 0 1,0-1-1,1 1 0,-1 0 0,0-1 1,1 1-1,0-1 0,0 1 0,-1-1 0,1 0 1,1 1-1,-1-1 0,0 1 0,1-1 0,-1 1 1,1-1-1,1-3 0,0 3-98,-1 1 0,1-1 1,0 0-1,0 0 0,1 1 0,-1-1 0,0 1 0,1 0 1,-1-1-1,1 1 0,0 1 0,0-1 0,0 0 1,0 1-1,5-3 0,17-4-6733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38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1 462 24575,'2'-22'0,"1"1"0,1 0 0,1 1 0,1-1 0,0 1 0,2 0 0,17-33 0,-12 25 0,99-193 0,-112 220 0,0 0 0,0 0 0,1 0 0,-1 1 0,0-1 0,1 0 0,-1 1 0,1-1 0,-1 0 0,1 1 0,-1-1 0,1 0 0,-1 1 0,1-1 0,-1 1 0,1-1 0,0 1 0,-1-1 0,1 1 0,0 0 0,-1-1 0,1 1 0,1-1 0,1 17 0,-10 34 0,-15 53-43,5-33-618,-9 108 0,23-132-6165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38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186 138 24575,'-2'24'0,"-8"43"0,6-49 0,1 1 0,0-1 0,2 1 0,0-1 0,1 1 0,4 35 0,-4-52 0,0 0 0,1 0 0,-1 0 0,1 0 0,0 0 0,-1 0 0,1 0 0,0 0 0,0 0 0,0-1 0,0 1 0,1 0 0,-1-1 0,0 1 0,1-1 0,-1 1 0,1-1 0,-1 1 0,1-1 0,0 0 0,0 0 0,-1 0 0,1 0 0,0 0 0,0-1 0,0 1 0,4 1 0,-3-3 0,-1 1 0,1 0 0,0 0 0,0-1 0,-1 0 0,1 1 0,0-1 0,-1 0 0,1 0 0,-1-1 0,1 1 0,-1-1 0,1 1 0,-1-1 0,0 1 0,0-1 0,0 0 0,0 0 0,3-5 0,3-4 0,-1 0 0,0-1 0,-1 0 0,0 0 0,-1-1 0,0 0 0,-1 0 0,0 0 0,-2 0 0,3-19 0,-2 7 0,-2 1 0,0-1 0,-2 0 0,-6-45 0,6 65 0,0 1 0,0-1 0,0 0 0,-1 1 0,1-1 0,-1 1 0,0-1 0,-1 1 0,1 0 0,-1 0 0,1 0 0,-1 0 0,0 0 0,-1 1 0,-4-5 0,5 6 0,0 0 0,0 1 0,0 0 0,0-1 0,0 1 0,0 0 0,0 1 0,0-1 0,0 0 0,-1 1 0,1 0 0,0 0 0,0 0 0,-1 0 0,1 0 0,0 0 0,0 1 0,0 0 0,-1 0 0,1 0 0,0 0 0,0 0 0,-3 2 0,-8 5-85,-1 0 0,2 1-1,0 1 1,0 0 0,0 1-1,1 0 1,1 1 0,0 0-1,1 1 1,0 0 0,1 0-1,0 1 1,1 1 0,1-1-1,-9 25 1,5 2-6741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19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0 24575,'-3'2'0,"1"-1"0,-1 1 0,1-1 0,-1 1 0,1 0 0,0-1 0,0 1 0,0 1 0,0-1 0,0 0 0,0 0 0,0 1 0,1-1 0,-1 1 0,1-1 0,-2 5 0,2-4 0,-7 13 0,1 0 0,0 0 0,2 1 0,0 0 0,1 0 0,0 1 0,-1 25 0,2 132 0,5-110 0,0 104 0,-3 194 0,-4-297-455,-2-1 0,-20 79 0,20-116-6371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39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0 24575,'0'7'0,"2"0"0,-1-1 0,1 1 0,0-1 0,0 1 0,6 11 0,5 16 0,6 40 0,15 146 0,-30-180 17,-2 0 0,-2-1 1,-2 1-1,-1 0 0,-2-1 0,-19 72 0,16-85-141,-1-1 0,-2 0 1,0-1-1,-1 0 0,-1-1 0,-2 0 1,0-1-1,-1-1 0,-1 0 0,-1-2 1,-23 20-1,16-18-6702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49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110 0 24575,'0'9'0,"0"16"0,0 12 0,-4 9 0,-7 5 0,-9-6 0,-1-6 0,-7-10 0,2-10-8191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50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24575,'0'8'0,"0"13"0,0 6 0,0 7 0,0-1-8191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51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48 314 24575,'-1'-7'0,"1"0"0,1 1 0,-1-1 0,1 1 0,0-1 0,4-11 0,-4 16 0,0 0 0,1-1 0,-1 1 0,1 0 0,-1 0 0,1 0 0,0 0 0,0 0 0,0 0 0,0 1 0,0-1 0,0 0 0,1 1 0,-1 0 0,0 0 0,1 0 0,-1 0 0,1 0 0,4-1 0,9-3 0,1 1 0,0 1 0,1 1 0,-1 0 0,0 1 0,1 1 0,32 4 0,-43-3 0,0 0 0,-1 1 0,1-1 0,-1 1 0,1 0 0,-1 1 0,0 0 0,0 0 0,0 0 0,0 0 0,-1 1 0,1 0 0,-1 0 0,0 1 0,0 0 0,0-1 0,-1 2 0,0-1 0,0 0 0,0 1 0,-1 0 0,1 0 0,2 7 0,-3-4 0,0 0 0,-1 0 0,0 1 0,-1-1 0,1 1 0,-2-1 0,1 1 0,-2-1 0,1 1 0,-1 0 0,0-1 0,-1 1 0,0-1 0,-1 0 0,0 0 0,-8 18 0,7-21 0,1 0 0,-1 0 0,-1 0 0,1-1 0,-1 1 0,0-1 0,0 0 0,0-1 0,-1 1 0,0-1 0,0 0 0,0 0 0,0-1 0,0 0 0,-1 0 0,0 0 0,1-1 0,-1 0 0,0 0 0,0-1 0,0 0 0,0 0 0,-11 0 0,10-2 0,0 0 0,1 0 0,-1-1 0,1 0 0,-1 0 0,1 0 0,0-1 0,0-1 0,0 1 0,0-1 0,1 0 0,-1 0 0,1-1 0,0 0 0,1 0 0,-1 0 0,1-1 0,-7-9 0,-4-6 0,1-1 0,1-1 0,-23-48 0,33 63 0,0-1 0,1 0 0,0-1 0,0 1 0,1-1 0,0 1 0,1-1 0,0 0 0,0-18 0,2 20 0,1 0 0,0 0 0,0 0 0,0 1 0,1-1 0,0 1 0,0-1 0,1 1 0,0 0 0,0 0 0,1 1 0,6-8 0,0 1 0,1 1 0,0 0 0,1 0 0,0 1 0,1 1 0,0 0 0,0 1 0,1 0 0,1 2 0,-1 0 0,1 0 0,1 1 0,-1 1 0,1 1 0,0 0 0,0 2 0,0 0 0,26 0 0,282 3 126,-110 3-1617,-201-4-5335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51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41 24575,'0'-2'0,"0"0"0,1 0 0,0 1 0,-1-1 0,1 0 0,0 0 0,0 1 0,0-1 0,0 1 0,0-1 0,0 1 0,0-1 0,1 1 0,-1-1 0,0 1 0,1 0 0,-1 0 0,1 0 0,0 0 0,-1 0 0,1 0 0,0 0 0,-1 1 0,1-1 0,0 1 0,0-1 0,0 1 0,3-1 0,2 0 0,0-1 0,-1 2 0,1-1 0,0 1 0,0 0 0,12 1 0,-14 0 0,1 1 0,-1-1 0,1 1 0,-1 0 0,0 0 0,0 1 0,0 0 0,0 0 0,0 0 0,-1 0 0,1 1 0,-1-1 0,0 1 0,0 0 0,0 1 0,3 5 0,-5-7 0,0 1 0,0-1 0,0 1 0,-1-1 0,0 1 0,0 0 0,0 0 0,0 0 0,0-1 0,-1 1 0,0 0 0,1 0 0,-2 0 0,1 0 0,0 0 0,-1 0 0,1 0 0,-1-1 0,0 1 0,-1 0 0,1 0 0,-1-1 0,1 1 0,-4 4 0,-4 4 0,0 1 0,-1-2 0,0 1 0,-1-1 0,0-1 0,-1 0 0,0 0 0,-15 8 0,-111 58 0,134-73 0,-85 38 0,88-40 0,0-1 0,0 0 0,0 1 0,0-1 0,0 1 0,1-1 0,-1 1 0,0-1 0,0 1 0,0 0 0,1-1 0,-1 1 0,0 0 0,1-1 0,-1 1 0,1 0 0,-1 0 0,1 0 0,-1 1 0,1-1 0,0-1 0,1 0 0,-1 1 0,0-1 0,1 1 0,-1-1 0,0 1 0,1-1 0,-1 0 0,1 1 0,-1-1 0,0 0 0,1 1 0,-1-1 0,1 0 0,-1 0 0,1 0 0,-1 1 0,1-1 0,-1 0 0,1 0 0,-1 0 0,1 0 0,0 0 0,43 3 0,-41-3 0,225-4-1365,-187 3-5461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52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24575,'8'0'0,"12"0"0,16 0 0,19 0 0,13 0 0,4 0 0,-11 0-8191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52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24575,'4'0'0,"11"0"0,6 0 0,9 0 0,8 0 0,2 0 0,3 0 0,-2 0 0,1 0 0,7 0 0,3 8 0,-6 4-8191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54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0 24575,'-4'8'0,"1"0"0,-1-1 0,0 0 0,-6 8 0,-5 9 0,-20 42 0,4 1 0,2 1 0,4 2 0,3 1 0,2 0 0,-12 93 0,16-36 0,6 0 0,11 224 0,0-328 30,1 0 0,1 0 0,7 24 0,-9-41-136,2 0 0,-1 0 0,1 0 0,0 0 0,0-1 0,1 1-1,0-1 1,0 0 0,0 0 0,1 0 0,0-1 0,0 1 0,9 6 0,14 5-6720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55.5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1 269 24575,'3'0'0,"0"-1"0,0 0 0,0 0 0,0 0 0,0 0 0,0 0 0,0-1 0,-1 1 0,1-1 0,0 0 0,-1 1 0,1-1 0,-1-1 0,2-1 0,6-4 0,231-200 0,-239 206 0,26-22 0,-15 21 0,-13 3 0,1 0 0,-1 0 0,0 0 0,1 1 0,-1-1 0,0 0 0,1 0 0,-1 1 0,0-1 0,0 0 0,1 1 0,-1-1 0,0 0 0,0 1 0,0-1 0,0 1 0,1-1 0,-1 0 0,0 1 0,0-1 0,0 1 0,0-1 0,0 0 0,0 1 0,0-1 0,0 1 0,0-1 0,0 0 0,0 1 0,-1 0 0,-2 20 0,-2-1 0,0 0 0,-1 0 0,-1 0 0,-14 26 0,4-5 0,-2 4-455,3 1 0,-19 89 0,30-97-6371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56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43 24575,'0'-9'0,"9"-3"0,7 2 0,9 1 0,1 7 0,-4 12 0,-6 9 0,-10 15 0,-15 14 0,-19 12 0,-13 1 0,0-2 0,12-11 0,23-14 0,22-12 0,22-10 0,12-7 0,-2-5-8191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25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1171 25 24575,'0'-1'0,"0"-1"0,0 1 0,0 0 0,0 0 0,0 0 0,-1 0 0,1 0 0,0 0 0,0-1 0,-1 1 0,1 0 0,-1 0 0,1 0 0,-1 0 0,1 0 0,-1 0 0,0 0 0,-1-1 0,2 2 0,-1-1 0,0 1 0,1 0 0,-1-1 0,0 1 0,0 0 0,1 0 0,-1 0 0,0-1 0,0 1 0,1 0 0,-1 0 0,0 0 0,0 0 0,0 1 0,1-1 0,-1 0 0,0 0 0,0 0 0,-1 1 0,-1 1 0,0 0 0,-1-1 0,1 1 0,0 1 0,0-1 0,0 0 0,0 1 0,1 0 0,-1-1 0,-3 6 0,-7 14 0,1 0 0,0 1 0,-15 46 0,-17 81 0,26-84 0,-34 175 0,36-150 0,-42 129 0,48-191 0,-1-1 0,-1-1 0,-1 0 0,-2-1 0,-1-1 0,-1 0 0,-1-1 0,-34 36 0,30-38 0,-2 0 0,0-2 0,-1-1 0,-45 26 0,56-37 0,-1-1 0,0-1 0,0-1 0,-1 0 0,1 0 0,-1-2 0,0 0 0,0-1 0,-1-1 0,-28 0 0,27-4 0,0 0 0,0-1 0,0 0 0,0-2 0,1 0 0,0-1 0,0-1 0,0 0 0,1-1 0,1-1 0,0 0 0,0-1 0,1-1 0,0-1 0,1 0 0,0 0 0,1-1 0,-16-25 0,26 36 6,0 0 0,0 0 0,1 0 0,0 0 0,-1 0 0,1 0 0,0 0 0,0 0 0,0 0 0,1 0 0,-1-1 0,1 1 0,0 0 0,0 0 0,0-1 0,0 1 0,1 0 0,-1 0 0,2-6 0,0 7-80,-1-1-1,1 0 1,0 1 0,0-1 0,0 1-1,0-1 1,0 1 0,1 0 0,-1 0-1,1 0 1,-1 0 0,1 1 0,0-1-1,0 1 1,0-1 0,0 1 0,0 0-1,0 0 1,5 0 0,27-6-6752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1:56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1 24575,'0'1'0,"0"0"0,1 0 0,-1 0 0,1 0 0,-1 0 0,1-1 0,0 1 0,-1 0 0,1 0 0,0 0 0,-1-1 0,1 1 0,0 0 0,0-1 0,0 1 0,1 0 0,7 7 0,7 12 0,-1 0 0,-1 1 0,-1 1 0,-1 0 0,-1 1 0,-1 0 0,7 25 0,-8-14 0,-1-1 0,-2 1 0,-1 1 0,-2-1 0,-1 47 0,-4-35 0,-2 0 0,-2 0 0,-17 66 0,14-83-114,-1 0 1,-2 0-1,-1-1 0,-2-1 0,0 0 1,-2-1-1,-1-1 0,0-1 0,-2 0 1,-1-1-1,-38 31 0,32-31-6712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01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1 24575,'-2'0'0,"-1"1"0,1-1 0,-1 1 0,1 0 0,-1-1 0,1 1 0,0 1 0,-1-1 0,1 0 0,0 0 0,0 1 0,0-1 0,0 1 0,0 0 0,0 0 0,0 0 0,1 0 0,-4 4 0,-23 44 0,11-7 0,3 2 0,1 0 0,-11 82 0,18-93 0,-22 174 0,-1 5 0,25-193-108,1-6 156,0 1 1,1-1-1,1 1 0,0 28 1,1-40-101,1 0 0,-1 0 1,1 1-1,0-1 0,0 0 1,0 0-1,0 0 0,0-1 0,0 1 1,1 0-1,0 0 0,-1-1 1,1 1-1,0-1 0,0 1 1,1-1-1,-1 0 0,0 0 1,1 0-1,-1 0 0,1 0 1,0-1-1,-1 1 0,1-1 1,0 0-1,0 0 0,0 0 1,5 1-1,27 4-6774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02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1 24575,'10'0'0,"0"0"0,1 0 0,-1 1 0,0 1 0,18 5 0,-26-7 0,0 1 0,0 0 0,0 0 0,0 0 0,0 0 0,0 0 0,0 0 0,-1 0 0,1 1 0,0-1 0,-1 1 0,1-1 0,-1 1 0,0 0 0,1-1 0,-1 1 0,0 0 0,0 0 0,0 0 0,0 0 0,-1 0 0,1 0 0,0 0 0,-1 0 0,1 0 0,-1 0 0,0 1 0,0-1 0,0 0 0,0 0 0,0 0 0,0 0 0,-1 1 0,0 3 0,-1 1 0,0 0 0,0-1 0,-1 1 0,0 0 0,0-1 0,-1 0 0,1 1 0,-1-1 0,-1-1 0,1 1 0,-1-1 0,-9 9 0,-6 2 0,0-1 0,-29 16 0,2-1 0,44-28 0,0 0 0,0 1 0,0-1 0,0 1 0,0-1 0,0 1 0,1 0 0,-3 4 0,4-6 0,1 0 0,-1 1 0,1-1 0,-1 0 0,1 0 0,0 0 0,0 0 0,0 0 0,0 0 0,-1 0 0,1 1 0,1-1 0,-1 0 0,0 0 0,0 0 0,0 0 0,1 0 0,-1 0 0,0 0 0,1 0 0,-1 0 0,1 1 0,-1-2 0,1 1 0,0 0 0,-1 0 0,1 0 0,0 0 0,0 0 0,-1 0 0,3 0 0,6 7 0,1-2 0,0 1 0,0-1 0,0-1 0,1 0 0,0 0 0,0-1 0,14 4 0,-12-5 0,0 2 0,0-1 0,-1 2 0,1 0 0,21 14 0,-32-19 0,0 1 0,0-1 0,0 1 0,0 0 0,0-1 0,-1 1 0,1 0 0,-1 0 0,1 1 0,-1-1 0,1 0 0,-1 0 0,0 1 0,0-1 0,0 0 0,-1 1 0,1-1 0,-1 1 0,1-1 0,-1 1 0,0 0 0,1-1 0,-2 1 0,1-1 0,0 1 0,0-1 0,-1 1 0,1-1 0,-1 1 0,0-1 0,0 1 0,0-1 0,0 0 0,0 1 0,0-1 0,-1 0 0,1 0 0,-1 0 0,0 0 0,-2 3 0,-5 4 0,1-1 0,-1 0 0,-1 0 0,1-1 0,-1 0 0,-1 0 0,-16 7 0,-24 5-1365,2-4-5461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02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0 222 24575,'1'-6'0,"0"0"0,0 0 0,1 0 0,0 0 0,0 0 0,0 0 0,0 1 0,6-9 0,4-11 0,3-20 0,-11 32 0,0 0 0,1 0 0,0 1 0,11-19 0,-16 31 0,0-1 0,0 1 0,0-1 0,0 1 0,0 0 0,1-1 0,-1 1 0,0 0 0,0-1 0,0 1 0,0 0 0,1-1 0,-1 1 0,0 0 0,0-1 0,1 1 0,-1 0 0,0 0 0,1-1 0,-1 1 0,0 0 0,0 0 0,1 0 0,-1 0 0,0-1 0,1 1 0,-1 0 0,1 0 0,-1 0 0,0 0 0,1 0 0,-1 0 0,0 0 0,1 0 0,-1 0 0,1 0 0,-1 0 0,0 0 0,1 0 0,-1 0 0,0 0 0,1 0 0,-1 1 0,1-1 0,-1 0 0,0 0 0,0 0 0,1 0 0,-1 1 0,0-1 0,1 0 0,-1 0 0,0 1 0,0-1 0,1 0 0,-1 1 0,0-1 0,0 0 0,0 1 0,1-1 0,-1 0 0,0 1 0,0-1 0,0 0 0,0 1 0,4 27 0,-7-2 0,-1-1 0,-11 42 0,6-36 0,-4 37 0,10-42-341,1 0 0,1 0-1,3 36 1,3-29-6485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03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57 231 24575,'0'-1'0,"0"0"0,0 0 0,0 0 0,0 0 0,0 1 0,0-1 0,0 0 0,0 0 0,0 0 0,0 0 0,-1 1 0,1-1 0,0 0 0,0 0 0,-1 1 0,1-1 0,-1 0 0,1 1 0,-1-1 0,1 0 0,-1 1 0,0-2 0,1 3 0,-1-1 0,0 0 0,1 1 0,-1-1 0,0 1 0,1-1 0,-1 1 0,1-1 0,-1 1 0,1-1 0,-1 1 0,1 0 0,0-1 0,-1 1 0,1 0 0,0-1 0,-1 1 0,1 0 0,0-1 0,0 1 0,0 0 0,-1 0 0,1-1 0,0 1 0,0 0 0,0 1 0,-3 16 0,0 0 0,1 1 0,1 0 0,1-1 0,0 1 0,2-1 0,5 31 0,-6-45 0,0-1 0,1 0 0,-1 1 0,1-1 0,0 0 0,0 0 0,0 0 0,0 0 0,0 0 0,1 0 0,-1-1 0,5 5 0,-6-6 0,1 0 0,-1-1 0,0 1 0,0 0 0,1 0 0,-1-1 0,1 1 0,-1 0 0,0-1 0,1 1 0,-1-1 0,1 0 0,-1 0 0,1 1 0,-1-1 0,1 0 0,-1 0 0,1-1 0,-1 1 0,1 0 0,-1 0 0,1-1 0,-1 1 0,1-1 0,-1 1 0,1-1 0,-1 1 0,0-1 0,1 0 0,-1 0 0,2-2 0,4-3 0,-2-1 0,1 0 0,-1 0 0,0-1 0,0 1 0,0-1 0,5-16 0,18-62 0,-24 69 0,0 0 0,-2-1 0,0 1 0,-1 0 0,-1-1 0,0 1 0,-4-18 0,4 28 0,-1 0 0,-1 0 0,1 1 0,-1-1 0,0 1 0,-1-1 0,1 1 0,-1 0 0,0 0 0,-1 0 0,0 0 0,0 0 0,0 1 0,0 0 0,-1 0 0,0 0 0,0 0 0,0 1 0,-1 0 0,-8-5 0,12 8 0,0-1 0,-1 1 0,1 0 0,-1 0 0,0 0 0,1 1 0,-1-1 0,0 1 0,0-1 0,1 1 0,-1 0 0,0 0 0,0 0 0,1 0 0,-1 1 0,0-1 0,0 1 0,1 0 0,-1-1 0,-3 3 0,2-1 0,1 0 0,0 1 0,0-1 0,0 1 0,1 0 0,-1 0 0,0 0 0,1 0 0,0 0 0,0 0 0,0 1 0,-3 6 0,0 6 0,0-1 0,0 1 0,2 0 0,0 1 0,-1 27 0,3-2-1365,1-3-5461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03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0 24575,'2'1'0,"0"-1"0,1 1 0,-1-1 0,0 1 0,1 0 0,-1 0 0,0 0 0,0 0 0,0 0 0,0 1 0,0-1 0,0 1 0,0-1 0,-1 1 0,1 0 0,-1-1 0,1 1 0,-1 0 0,3 3 0,21 44 0,-14-10 0,-1 1 0,-1-1 0,-3 1 0,3 58 0,-5-47 0,2 11 0,-2 0 0,-3 0 0,-7 66 0,3-105 0,-1-1 0,-1 0 0,0 0 0,-2 0 0,-1-1 0,0 0 0,-1-1 0,-2 1 0,0-2 0,-1 0 0,-26 32 0,-32 26-1365,42-50-5461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05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339 11 24575,'0'-1'0,"0"1"0,0 0 0,0-1 0,0 1 0,0 0 0,0-1 0,0 1 0,0-1 0,0 1 0,0 0 0,0-1 0,0 1 0,-1 0 0,1-1 0,0 1 0,0 0 0,0-1 0,-1 1 0,1 0 0,0 0 0,0-1 0,-1 1 0,1 0 0,0 0 0,-1-1 0,1 1 0,0 0 0,-1 0 0,1 0 0,0 0 0,-1-1 0,1 1 0,0 0 0,-1 0 0,1 0 0,0 0 0,-1 0 0,1 0 0,-1 0 0,1 0 0,0 0 0,-1 0 0,1 0 0,0 0 0,-1 0 0,1 0 0,0 1 0,-1-1 0,1 0 0,0 0 0,-1 0 0,1 0 0,0 1 0,-1-1 0,1 0 0,0 0 0,-1 1 0,1-1 0,0 1 0,-22 16 0,-4 10 0,2 1 0,0 2 0,3 0 0,0 2 0,2 0 0,-29 67 0,24-39 0,3 2 0,3 0 0,-13 77 0,21-81 0,2 1 0,1 114 0,7-169-76,0 0 1,0-1-1,1 1 0,-1-1 0,1 1 0,0-1 0,0 1 0,0-1 1,0 1-1,0-1 0,1 1 0,-1-1 0,1 0 0,0 0 1,0 0-1,0 0 0,6 5 0,15 7-6750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06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12 24575,'0'-1'0,"0"1"0,0-1 0,-1 1 0,1-1 0,0 1 0,0-1 0,0 0 0,-1 1 0,1-1 0,0 1 0,0 0 0,-1-1 0,1 1 0,0-1 0,-1 1 0,1-1 0,-1 1 0,1 0 0,0-1 0,-1 1 0,1 0 0,-1 0 0,1-1 0,-1 1 0,1 0 0,-1 0 0,1 0 0,-1-1 0,0 1 0,1 0 0,-1 0 0,1 0 0,-1 0 0,1 0 0,-1 0 0,1 0 0,-1 0 0,0 0 0,1 1 0,-1-1 0,1 0 0,-1 0 0,1 0 0,-1 1 0,1-1 0,-1 0 0,1 0 0,-1 1 0,1-1 0,0 0 0,-1 1 0,1-1 0,-1 1 0,1-1 0,0 0 0,-1 1 0,1-1 0,0 1 0,0-1 0,-1 1 0,1-1 0,0 1 0,0-1 0,0 1 0,0 0 0,-15 39 0,11-17 0,0 0 0,-2 39 0,6-56 0,-1 0 0,2 0 0,-1-1 0,1 1 0,-1 0 0,2 0 0,-1 0 0,0-1 0,1 1 0,0-1 0,1 1 0,-1-1 0,1 0 0,0 0 0,0 0 0,5 5 0,-6-8 0,1 0 0,0 0 0,0 0 0,0-1 0,0 1 0,0-1 0,0 0 0,0 0 0,1 0 0,-1 0 0,0 0 0,1-1 0,-1 1 0,0-1 0,1 0 0,-1 0 0,1 0 0,-1-1 0,0 1 0,1-1 0,-1 0 0,0 1 0,0-2 0,1 1 0,-1 0 0,6-4 0,5-3 0,1 0 0,-1-2 0,-1 1 0,14-13 0,-11 8 0,0 1 0,-1-2 0,-1 0 0,-1-1 0,15-21 0,-30 39 0,-12 21 0,-17 35 0,21-31 0,-49 127 0,50-125 0,1 0 0,1 1 0,-4 40 0,11-33-1365,4-9-5461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07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298 100 24575,'0'-9'0,"0"1"0,0-1 0,-1 0 0,0 1 0,-1-1 0,-4-14 0,6 21 0,-1 0 0,0 1 0,0-1 0,0 1 0,0 0 0,0-1 0,0 1 0,0 0 0,0 0 0,0-1 0,-1 1 0,1 0 0,0 0 0,-1 0 0,1 1 0,-4-2 0,3 1 0,-1 0 0,1 1 0,-1 0 0,0-1 0,1 1 0,-1 0 0,0 1 0,1-1 0,-1 0 0,1 1 0,-1-1 0,1 1 0,-1 0 0,-2 1 0,-6 3 0,1 0 0,0 1 0,0 0 0,0 1 0,1 0 0,0 0 0,0 1 0,1 0 0,0 0 0,1 1 0,0 0 0,0 1 0,1-1 0,0 1 0,0 0 0,1 1 0,1 0 0,0-1 0,0 1 0,1 1 0,0-1 0,1 0 0,0 1 0,1-1 0,1 1 0,0-1 0,0 1 0,1 0 0,4 21 0,-4-30 0,-1 0 0,1 0 0,0 0 0,0 0 0,0-1 0,0 1 0,0-1 0,1 1 0,-1 0 0,1-1 0,-1 0 0,1 1 0,0-1 0,0 0 0,0 0 0,0 0 0,0 0 0,1-1 0,2 3 0,-3-4 0,0 1 0,0-1 0,0 1 0,1-1 0,-1 0 0,0 0 0,0 0 0,1 0 0,-1 0 0,0 0 0,0-1 0,0 1 0,1-1 0,-1 0 0,0 1 0,0-1 0,0 0 0,0 0 0,0 0 0,0-1 0,0 1 0,-1 0 0,4-4 0,-4 4 0,0 0 0,-1 1 0,1-1 0,0 0 0,0 0 0,0 0 0,0 0 0,1 1 0,-1-1 0,0 1 0,0-1 0,0 1 0,0-1 0,1 1 0,-1-1 0,0 1 0,0 0 0,1 0 0,-1 0 0,0 0 0,1 0 0,-1 0 0,3 0 0,-3 2 0,0-1 0,0 1 0,0-1 0,0 1 0,0-1 0,0 1 0,0 0 0,-1 0 0,1-1 0,0 1 0,-1 0 0,0 0 0,1 0 0,-1-1 0,0 1 0,0 0 0,0 2 0,2 22 0,0 0 0,-2 0 0,-1 0 0,-1 0 0,-2 0 0,-6 28 0,8-45 0,0-1 0,-1 0 0,0 0 0,0 0 0,-1 0 0,0 0 0,0-1 0,-1 0 0,0 0 0,0 0 0,0 0 0,-1-1 0,0 0 0,-1 0 0,1 0 0,-1-1 0,0 0 0,0-1 0,-1 1 0,1-1 0,-1-1 0,-9 4 0,15-7-76,0 1 1,0 0-1,-1-1 0,1 1 0,0-1 0,-1 0 0,1 1 0,-1-1 1,1 0-1,0-1 0,-1 1 0,1 0 0,0-1 0,-1 1 1,1-1-1,0 0 0,-3-1 0,-3-6-6750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07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228 1 24575,'15'454'0,"-9"-355"0,-5 1 0,-12 102 0,7-161 0,-2-1 0,-2-1 0,-2 1 0,-1-1 0,-2-1 0,-2 0 0,-37 67 0,41-86-273,-2-2 0,1 0 0,-2 0 0,-17 16 0,-7-1-6553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26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24575,'0'-9'0,"0"2"0,0 19 0,5 18 0,1 12 0,0 12 0,-1 11 0,-2 8 0,-1 9 0,-1 9 0,0-3 0,-1-1 0,0-4 0,-1-10 0,1-4 0,0-6 0,0-13-8191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10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237 1 24575,'-3'0'0,"0"0"0,0 1 0,0-1 0,1 1 0,-1 0 0,0 0 0,0 0 0,1 0 0,-1 0 0,0 1 0,1-1 0,-1 1 0,1 0 0,0 0 0,0 0 0,-1 0 0,1 0 0,0 0 0,1 0 0,-3 3 0,-3 7 0,0-1 0,1 1 0,-6 15 0,6-15 0,-24 59 0,3 1 0,-32 140 0,48-157 0,3 1 0,2 0 0,2 0 0,7 95 0,-3-148-52,0 0-1,0-1 1,1 1-1,-1 0 1,0 0-1,1 0 1,0 0-1,-1 0 1,1-1-1,0 1 1,1 0-1,-1-1 1,0 1-1,1-1 1,0 1-1,-1-1 1,1 1-1,0-1 1,0 0-1,0 0 1,1 0-1,-1 0 1,0-1-1,1 1 0,2 1 1,17 4-6774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11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0 24575,'-2'0'0,"-1"0"0,0 1 0,1-1 0,-1 1 0,1-1 0,-1 1 0,0 0 0,1 0 0,0 0 0,-1 0 0,1 0 0,0 1 0,-1-1 0,1 1 0,0 0 0,-2 2 0,-1 1 0,2-1 0,-1 1 0,1 0 0,-1 0 0,1 0 0,-4 12 0,1-1 0,1 0 0,1 1 0,0 0 0,-1 20 0,3-19 0,2 1 0,0-1 0,0 0 0,2 1 0,0-1 0,2 0 0,-1 0 0,2-1 0,1 1 0,13 29 0,-10-29 0,-1 0 0,0 0 0,-2 1 0,0 0 0,6 37 0,-11-50 0,-1 0 0,1-1 0,-2 1 0,1 0 0,0-1 0,-1 1 0,0 0 0,-1-1 0,1 1 0,-5 9 0,4-11 0,0-1 0,0 0 0,-1 1 0,1-1 0,-1 0 0,0 0 0,0 0 0,0 0 0,0-1 0,-1 1 0,1-1 0,-1 0 0,1 0 0,-1 0 0,0-1 0,-7 3 0,4-2-170,0 0-1,0-1 0,-1 1 1,1-2-1,-1 1 0,0-1 1,-9-1-1,-11-3-6655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11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 24575,'0'-9'0,"18"-2"0,14-1 0,6 3 0,5 3 0,1 2 0,0 6 0,2 3 0,2 1 0,-8-1-8191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12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352 58 24575,'-1'4'0,"0"1"0,-1-1 0,1 0 0,-1 0 0,0 0 0,0 0 0,0-1 0,-5 7 0,4-7 0,-97 136 0,81-113 0,-45 43 0,42-47 0,0 1 0,-33 48 0,50-64 0,1 1 0,0-1 0,0 1 0,1 0 0,0 0 0,0 0 0,1 1 0,0-1 0,0 0 0,1 1 0,0 0 0,1-1 0,0 1 0,2 16 0,-1-21 0,0 0 0,1 0 0,-1 0 0,1 0 0,0-1 0,0 1 0,0 0 0,1-1 0,-1 0 0,1 0 0,0 0 0,-1 0 0,1 0 0,1 0 0,-1-1 0,0 1 0,1-1 0,-1 0 0,1 0 0,0 0 0,0-1 0,5 2 0,0 1 0,0-2 0,1 1 0,-1-1 0,1-1 0,-1 0 0,1 0 0,0 0 0,14-3 0,-21 2 0,0 0 0,0-1 0,0 0 0,0 0 0,0 0 0,0 0 0,0 0 0,0 0 0,-1-1 0,1 1 0,-1-1 0,1 0 0,-1 0 0,1 0 0,-1 0 0,0 0 0,0 0 0,3-5 0,-2 2 0,-1 1 0,0-1 0,0 0 0,0 0 0,-1 0 0,1 0 0,-1 0 0,0 0 0,-1 0 0,1-8 0,-1 2 0,-1-1 0,0 0 0,0 1 0,-1-1 0,-1 1 0,0-1 0,0 1 0,-1 0 0,-8-14 0,-6-2 0,0 1 0,-42-44 0,44 53 0,0 0 0,1-1 0,1-1 0,1-1 0,1 1 0,0-2 0,-8-21 0,18 37 0,1 1 0,-1 0 0,1-1 0,1 1 0,-1 0 0,0-1 0,1 1 0,0-1 0,0 1 0,0-1 0,1 1 0,0-1 0,0 1 0,0-1 0,0 1 0,0 0 0,1 0 0,0-1 0,0 1 0,3-4 0,-1 3 0,-1 1 0,1 0 0,0 0 0,1 0 0,-1 0 0,1 1 0,0-1 0,0 1 0,0 1 0,0-1 0,0 1 0,0 0 0,1 0 0,-1 0 0,8-1 0,11-1-273,1 1 0,0 1 0,0 1 0,48 5 0,-18 3-6553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12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0 24575,'9'5'0,"2"9"0,0 16 0,-2 12 0,-3 16 0,-2 15 0,-2 9 0,-1 12 0,-10 16 0,-2 7 0,-10 1 0,0-15 0,-1-17 0,3-13 0,-4-20 0,2-19-8191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13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471 0 24575,'-7'1'0,"1"-1"0,0 1 0,0 1 0,0-1 0,0 1 0,0 0 0,0 0 0,0 1 0,0-1 0,-5 5 0,-50 37 0,61-44 0,-25 22 0,2 1 0,0 1 0,2 1 0,0 1 0,2 0 0,-27 51 0,16-19 0,2 2 0,-27 88 0,42-105 0,-12 70 0,21-89 0,2 1 0,0-1 0,2 0 0,3 39 0,-2-58-62,0 0 0,0 1 0,1-1 0,0 0 0,-1 0 0,2 0 0,-1 0 0,1-1 0,-1 1 0,1 0 0,1-1 0,-1 0-1,0 0 1,1 0 0,0 0 0,0-1 0,0 1 0,1-1 0,-1 0 0,1 0 0,7 3 0,20 6-6764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13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459 1 24575,'-8'0'0,"1"1"0,-1 0 0,1 0 0,0 1 0,0 0 0,0 0 0,0 0 0,0 1 0,0 0 0,1 1 0,-1 0 0,1 0 0,0 0 0,-6 6 0,-8 8 0,1 2 0,-27 33 0,17-17 0,-3 0 0,1 3 0,2 0 0,-24 46 0,46-72 0,0 0 0,1 0 0,0 1 0,1 0 0,0 0 0,1 0 0,1 1 0,1 0 0,0-1 0,0 1 0,2 0 0,0 0 0,0 0 0,5 21 0,-4-31 0,0 0 0,1 0 0,0-1 0,0 1 0,0 0 0,1-1 0,0 0 0,0 1 0,0-1 0,0 0 0,0 0 0,1-1 0,0 1 0,-1-1 0,2 0 0,-1 0 0,0 0 0,0 0 0,1-1 0,-1 0 0,1 0 0,7 2 0,-8-3 0,0 0 0,1 0 0,-1 0 0,0 0 0,1-1 0,-1 0 0,1 0 0,-1 0 0,0-1 0,1 0 0,-1 1 0,0-1 0,1-1 0,-1 1 0,0-1 0,0 1 0,0-1 0,0-1 0,0 1 0,-1 0 0,1-1 0,-1 0 0,1 0 0,-1 0 0,5-5 0,-4 2 0,-1 0 0,1 0 0,-1 0 0,0 0 0,0-1 0,-1 0 0,0 1 0,0-1 0,0 0 0,-1 0 0,0 0 0,-1 0 0,1-7 0,-1 10 0,0 1 0,0 0 0,0 0 0,-1 0 0,1 0 0,-1 0 0,0 0 0,1 1 0,-1-1 0,-1 0 0,1 0 0,0 0 0,-1 1 0,1-1 0,-1 1 0,0-1 0,0 1 0,0 0 0,0-1 0,0 1 0,0 0 0,-1 0 0,1 1 0,-1-1 0,1 0 0,-1 1 0,0 0 0,0-1 0,1 1 0,-1 0 0,0 1 0,-5-2 0,1 2 0,0 0 0,0 0 0,0 0 0,0 1 0,0 0 0,1 0 0,-1 1 0,0 0 0,1 0 0,-1 1 0,1 0 0,-1 0 0,1 0 0,0 1 0,1-1 0,-1 2 0,1-1 0,-6 6 0,3-3 0,0 1 0,0 1 0,1 0 0,0 0 0,0 0 0,1 1 0,0 0 0,1 0 0,0 0 0,-4 16 0,7-23-65,1 1 0,0 0 0,0-1 0,1 1 0,-1 0 0,1-1 0,0 1 0,0 0 0,0 0 0,0-1 0,1 1 0,-1 0 0,1 0 0,0-1 0,0 1 0,0-1 0,1 1 0,-1-1 0,1 0 0,4 6 0,20 18-6761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14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41 24575,'1'-2'0,"-1"0"0,0 0 0,0 1 0,1-1 0,-1 0 0,1 0 0,-1 1 0,1-1 0,0 0 0,0 1 0,0-1 0,0 1 0,0-1 0,0 1 0,0-1 0,0 1 0,0 0 0,1 0 0,-1-1 0,1 1 0,-1 0 0,1 0 0,-1 1 0,1-1 0,-1 0 0,1 0 0,0 1 0,0-1 0,-1 1 0,1-1 0,0 1 0,0 0 0,-1 0 0,1 0 0,2 0 0,2-1 0,0 1 0,0 1 0,0-1 0,0 1 0,0 0 0,0 0 0,0 0 0,0 1 0,9 4 0,-9-3 0,0 1 0,0-1 0,-1 1 0,1 0 0,-1 1 0,0-1 0,0 1 0,0 0 0,-1 1 0,1-1 0,-1 1 0,-1-1 0,1 1 0,-1 0 0,0 1 0,0-1 0,-1 1 0,0-1 0,0 1 0,0-1 0,-1 1 0,0 0 0,-1 0 0,1 0 0,-1 0 0,0 0 0,-1-1 0,0 1 0,-3 13 0,0-6 0,0 0 0,-1-1 0,0 1 0,-1-1 0,-13 20 0,-47 63 0,19-30 0,33-45-170,1 0-1,1 1 0,1 0 1,2 0-1,0 1 0,1 1 1,-6 29-1,7-11-6655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14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24575,'0'-9'0,"4"-2"0,10 0 0,12 2 0,10 3 0,7 2 0,2 2 0,0 1 0,3 5 0,-3 2 0,-1 0 0,-3-1 0,0-1 0,2-2 0,-6-1-8191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15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365 0 24575,'1'0'0,"1"1"0,-1-1 0,0 0 0,0 1 0,1-1 0,-1 1 0,0-1 0,0 1 0,1-1 0,-1 1 0,0 0 0,0 0 0,0-1 0,0 1 0,0 0 0,0 0 0,0 0 0,0 0 0,-1 0 0,1 1 0,0-1 0,-1 0 0,1 0 0,0 0 0,-1 1 0,1 1 0,10 41 0,-8-28 0,14 64 0,-3 1 0,-4 1 0,-1 161 0,-13-176 0,-2 0 0,-4 0 0,-2-1 0,-3 0 0,-30 81 0,23-89 40,-3-1 0,-58 99 0,59-119-337,-2 0 0,-2-2 0,-1-1 0,-56 51 0,44-50-6529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26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23 215 24575,'-1'0'0,"0"1"0,0-1 0,0 0 0,1 0 0,-1 0 0,0 0 0,0 0 0,1 0 0,-1-1 0,0 1 0,0 0 0,1 0 0,-1 0 0,0-1 0,1 1 0,-1 0 0,0-1 0,1 1 0,-1-1 0,0 1 0,1-1 0,-1 1 0,1-1 0,-1 1 0,1-1 0,-1 1 0,1-1 0,-1 0 0,1 1 0,-1-1 0,1 0 0,0 1 0,0-1 0,-1 0 0,1 0 0,0 1 0,0-1 0,0 0 0,0 0 0,0 1 0,0-1 0,0 0 0,0 0 0,0 1 0,0-1 0,0 0 0,0 0 0,0 1 0,1-1 0,-1 0 0,0 0 0,1 0 0,0-2 0,1-1 0,0 1 0,0-1 0,0 1 0,0 0 0,0 0 0,0 0 0,1 0 0,5-4 0,2 0 0,0 1 0,1 0 0,0 1 0,0 0 0,18-5 0,63-14 0,-78 21 0,30-7 0,64-16 0,1 5 0,136-8 0,-236 28 0,0 1 0,0 0 0,0 1 0,0 0 0,0 0 0,-1 1 0,1 0 0,10 4 0,-15-4 0,0 0 0,0 0 0,-1 0 0,1 1 0,-1-1 0,1 1 0,-1 0 0,0 0 0,0 0 0,0 1 0,-1-1 0,1 1 0,-1-1 0,0 1 0,0 0 0,0 0 0,0 0 0,-1 0 0,2 5 0,0 5 0,0 0 0,-1 0 0,-1 0 0,0 0 0,-2 24 0,-13 75 0,0-6 0,14-101 0,0 0 0,0 0 0,1 0 0,-1 0 0,1 0 0,1 0 0,-1 0 0,1-1 0,0 1 0,5 10 0,-6-14 0,0-1 0,0 1 0,0-1 0,1 1 0,-1-1 0,0 0 0,1 0 0,-1 0 0,0 1 0,1-1 0,-1-1 0,1 1 0,0 0 0,-1 0 0,1 0 0,0-1 0,-1 1 0,1-1 0,0 0 0,0 1 0,0-1 0,-1 0 0,1 0 0,0 0 0,0 0 0,0 0 0,-1 0 0,1-1 0,0 1 0,0-1 0,-1 1 0,1-1 0,0 0 0,-1 1 0,1-1 0,0 0 0,-1 0 0,1 0 0,1-3 0,5-1 0,-1-1 0,0-1 0,0 0 0,0 0 0,-1 0 0,0-1 0,-1 1 0,0-1 0,0-1 0,0 1 0,4-14 0,2-7 0,-1 0 0,6-36 0,-12 48 0,3-17 0,-7 34 0,0 0 0,1 0 0,-1 0 0,0 0 0,0 0 0,0 0 0,0 0 0,0 0 0,0 0 0,0 0 0,0 0 0,0 0 0,0 0 0,0 0 0,0 0 0,0 0 0,1 0 0,-1 0 0,0 0 0,0 0 0,0 0 0,0 0 0,0 0 0,0 0 0,0 0 0,0 0 0,0 0 0,0 0 0,0 0 0,0 0 0,0 0 0,0 0 0,0 0 0,0-1 0,1 1 0,-1 0 0,0 0 0,0 0 0,0 0 0,0 0 0,0 0 0,0 0 0,0 0 0,0 0 0,0 0 0,0 0 0,0 0 0,0 19 0,-2 31-93,0 1-543,6 69 0,1-82-6190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20.9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25 518 24575,'0'-3'0,"0"1"0,0-1 0,0 1 0,1 0 0,-1-1 0,1 1 0,0 0 0,-1-1 0,1 1 0,0 0 0,1 0 0,-1 0 0,0 0 0,0 0 0,1 0 0,-1 0 0,4-2 0,-2 1 0,1 0 0,0 0 0,0 1 0,0-1 0,0 1 0,0 0 0,1 1 0,6-3 0,6 0 0,0 1 0,1 1 0,28-1 0,-44 3 0,15 0 0,1 0 0,0 0 0,0 2 0,30 7 0,-42-8 0,1 1 0,-1 0 0,0 1 0,-1-1 0,1 1 0,0 0 0,-1 1 0,0 0 0,1-1 0,-2 2 0,1-1 0,0 0 0,-1 1 0,0 0 0,0 0 0,5 8 0,1 5 0,-2 0 0,0 0 0,-1 1 0,0 0 0,-2 0 0,0 1 0,-1-1 0,-1 1 0,-1 0 0,-1 39 0,-2-49 0,0 0 0,0 0 0,0 0 0,-2 0 0,1 0 0,-1 0 0,-1 0 0,1-1 0,-2 1 0,1-1 0,-1 0 0,-1 0 0,0-1 0,0 0 0,0 0 0,-1 0 0,0-1 0,-1 0 0,0 0 0,0-1 0,0 0 0,-18 10 0,21-14 0,1 0 0,-1 0 0,0 0 0,0 0 0,0-1 0,0 0 0,0 0 0,0 0 0,0 0 0,0-1 0,-1 0 0,1 0 0,0 0 0,0-1 0,0 0 0,0 0 0,0 0 0,0-1 0,0 1 0,0-1 0,0 0 0,1-1 0,-1 1 0,1-1 0,-1 0 0,1 0 0,0 0 0,-5-6 0,-1-2 0,1 1 0,1-2 0,0 1 0,0-1 0,2 0 0,-1-1 0,1 0 0,1 0 0,-6-22 0,-43-250 0,30 131 0,19 132 0,-15-106 0,19 109 0,0 0 0,1 0 0,0-1 0,6-29 0,-5 45 0,0 0 0,0 0 0,1 1 0,0-1 0,-1 0 0,1 1 0,1-1 0,-1 1 0,0-1 0,1 1 0,0 0 0,-1 0 0,1 0 0,1 1 0,-1-1 0,0 1 0,0 0 0,1-1 0,0 2 0,-1-1 0,1 0 0,0 1 0,0-1 0,0 1 0,0 0 0,7 0 0,9-2 0,0 1 0,1 1 0,-1 1 0,21 3 0,3 2 0,-1 2 0,1 3 0,47 16 0,-35-10 0,-32-9 0,1-1 0,0-2 0,0 0 0,26 0 0,-40-4 0,1-1 0,-1 1 0,0-2 0,1 1 0,-1-2 0,0 1 0,0-2 0,0 1 0,-1-2 0,1 1 0,12-8 0,27-24-1365,-4-2-5461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21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17 24575,'2'-2'0,"-1"1"0,1-1 0,0 1 0,0-1 0,0 1 0,0 0 0,1 0 0,-1 0 0,0 0 0,0 0 0,1 0 0,-1 1 0,0-1 0,1 1 0,-1 0 0,0-1 0,1 1 0,-1 0 0,1 0 0,-1 1 0,0-1 0,1 0 0,-1 1 0,1 0 0,-1-1 0,0 1 0,0 0 0,0 0 0,4 2 0,-1 0 0,0 1 0,0-1 0,-1 1 0,1 0 0,-1 0 0,0 0 0,0 0 0,-1 1 0,1-1 0,-1 1 0,3 7 0,-1-2 0,-1 0 0,0 0 0,-1 0 0,0 1 0,-1 0 0,0 0 0,-1 0 0,0-1 0,-1 1 0,0 0 0,-2 13 0,2-17 0,-2 0 0,1-1 0,-1 1 0,0-1 0,0 0 0,0 1 0,-1-1 0,0 0 0,-1-1 0,1 1 0,-1 0 0,0-1 0,0 0 0,-1 0 0,1 0 0,-1-1 0,0 1 0,-1-1 0,-8 5 0,-23 8 0,31-15 0,-1 0 0,1 1 0,0 0 0,0 0 0,0 1 0,0 0 0,0 0 0,1 0 0,-8 7 0,13-10 0,-1 0 0,0 0 0,0 0 0,1 0 0,-1 0 0,1 0 0,-1 0 0,1 1 0,-1-1 0,1 0 0,0 0 0,-1 0 0,1 0 0,0 1 0,0-1 0,0 0 0,0 0 0,0 1 0,0-1 0,0 0 0,1 0 0,-1 0 0,0 0 0,1 1 0,-1-1 0,1 0 0,-1 0 0,1 0 0,-1 0 0,1 0 0,0 0 0,0 0 0,-1 0 0,1 0 0,0 0 0,0-1 0,0 1 0,0 0 0,0 0 0,0-1 0,2 2 0,6 3 0,-1 0 0,1-1 0,19 7 0,-28-10 0,23 7 0,-4-2 0,0 2 0,0 0 0,-1 0 0,30 20 0,-44-25 0,0 1 0,0-1 0,0 1 0,0-1 0,-1 1 0,1 0 0,-1 0 0,0 1 0,-1-1 0,1 1 0,-1-1 0,1 1 0,-1 0 0,-1 0 0,1 0 0,-1 0 0,0 0 0,0 0 0,0 0 0,-1 0 0,0 1 0,0-1 0,-1 9 0,0-8 0,0 1 0,0-1 0,-1 1 0,0-1 0,0 1 0,-1-1 0,0 0 0,0 0 0,0-1 0,0 1 0,-1 0 0,0-1 0,0 0 0,-10 8 0,6-6 0,0-1 0,0 0 0,-1-1 0,0 0 0,0 0 0,-1-1 0,1 0 0,-19 5 0,4-4 0,0-1 0,-1-1 0,1-1 0,-1-1 0,1-2 0,-1 0 0,-31-6 0,47 6 17,1-1 0,-1 0 1,0 0-1,1-1 0,-1 0 0,-8-6 0,14 8-76,1-1-1,0 1 1,-1-1-1,1 1 1,0-1 0,0 0-1,0 0 1,1 0-1,-1 0 1,0-1 0,1 1-1,-1 0 1,1-1-1,0 1 1,0-1 0,0 1-1,0-1 1,0 0-1,1 1 1,-1-1 0,1 0-1,0 0 1,-1 1-1,2-4 1,1-14-6767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22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24575,'13'0'0,"14"0"0,1 4 0,9 2 0,8-1 0,0 0 0,1-2 0,-3-1 0,-8 3 0,-11 1-8191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22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24575,'5'0'0,"5"0"0,18 0 0,10 0 0,6 9 0,5 2 0,7 0 0,2-2 0,5-3 0,-8-2-8191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23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213 366 24575,'15'0'0,"-2"0"0,1 0 0,25 4 0,-34-3 0,-1 1 0,1-1 0,-1 1 0,0-1 0,1 1 0,-1 0 0,0 1 0,0-1 0,0 1 0,0 0 0,-1 0 0,4 3 0,1 3 0,-1 0 0,-1 0 0,1 0 0,-1 1 0,-1 0 0,0 0 0,0 0 0,-1 1 0,-1-1 0,1 1 0,-2 0 0,0 0 0,0 0 0,-1 1 0,0-1 0,-1 0 0,0 1 0,-1-1 0,0 0 0,-1 0 0,0 0 0,0 0 0,-2 0 0,1 0 0,-1-1 0,-1 1 0,0-1 0,0 0 0,-1-1 0,0 1 0,-1-1 0,0 0 0,-16 15 0,13-15 0,-1-1 0,1 0 0,-1-1 0,-1 0 0,1 0 0,-1-2 0,-1 1 0,1-1 0,-1-1 0,-21 5 0,29-8 0,-1-1 0,0 1 0,1-1 0,-1 0 0,0 0 0,1-1 0,-1 1 0,0-1 0,1-1 0,-1 1 0,1-1 0,-1 0 0,1 0 0,0 0 0,0-1 0,0 0 0,0 0 0,0 0 0,1-1 0,0 0 0,-1 1 0,1-1 0,0-1 0,1 1 0,-1-1 0,1 1 0,-3-7 0,-2-3 0,2 0 0,0-1 0,0 0 0,2 0 0,0 0 0,0-1 0,2 1 0,-2-17 0,3-131 0,2 115 0,-2-19 0,0 36 0,1 1 0,1-1 0,2 1 0,9-47 0,-8 66 0,0 1 0,0 0 0,1 1 0,0-1 0,0 1 0,1 0 0,1 0 0,-1 1 0,2-1 0,12-11 0,-16 17 0,-1 0 0,1 0 0,0 0 0,0 0 0,0 1 0,0-1 0,0 1 0,0 0 0,1 0 0,-1 1 0,1-1 0,-1 1 0,1 0 0,0 1 0,-1-1 0,1 1 0,0-1 0,0 1 0,-1 1 0,1-1 0,0 1 0,-1 0 0,1 0 0,-1 0 0,1 1 0,6 2 0,19 14 0,28 21 0,13 8 0,-29-22 0,1-2 0,69 26 0,-90-41 0,-1-2 0,1 0 0,0-1 0,1-2 0,-1 0 0,1-1 0,39-3 0,-54 0-136,0 0-1,0 0 1,-1-1-1,1 0 1,0 0-1,-1-1 1,1 0-1,-1-1 0,12-7 1,12-13-6690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23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1 222 24575,'4'-7'0,"1"1"0,0-1 0,0 1 0,1 0 0,0 1 0,9-8 0,-2 2 0,21-18 0,-9 8 0,-1-1 0,24-30 0,-46 50 0,27-29 0,-29 31 0,0-1 0,1 1 0,-1 0 0,0-1 0,1 1 0,-1 0 0,0 0 0,1 0 0,-1-1 0,0 1 0,1 0 0,-1 0 0,1 0 0,-1 0 0,0-1 0,1 1 0,-1 0 0,1 0 0,-1 0 0,1 0 0,-1 0 0,0 0 0,1 0 0,-1 0 0,1 1 0,-1-1 0,1 0 0,-1 0 0,1 1 0,-1 0 0,1 0 0,-1 0 0,1 0 0,-1 1 0,0-1 0,0 0 0,0 0 0,0 0 0,0 0 0,0 0 0,0 1 0,0-1 0,0 0 0,0 0 0,-1 2 0,-5 24 15,-1-1-1,-12 32 1,12-42-172,1 1 1,1-1-1,0 1 1,1 1-1,1-1 1,0 0-1,2 1 0,0 20 1,7-3-6670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24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9 278 24575,'5'-5'0,"1"1"0,0 0 0,0 0 0,0 1 0,0 0 0,0 0 0,1 0 0,0 1 0,-1 0 0,8-1 0,0 0 0,0 0 0,1 1 0,24 1 0,-35 1 0,-1 0 0,1 1 0,0-1 0,0 1 0,0 0 0,-1 0 0,1 0 0,0 1 0,-1-1 0,1 1 0,-1 0 0,0 0 0,1 0 0,-1 0 0,0 1 0,0-1 0,3 5 0,-2-2 0,0 1 0,0-1 0,-1 1 0,1 0 0,-1 0 0,-1 1 0,1-1 0,-1 1 0,1 7 0,2 12 0,-2 0 0,-1 1 0,-2 50 0,0-76 0,0 34 0,0-12 0,-1 0 0,0 1 0,-7 27 0,7-46 0,0 0 0,0 0 0,-1 0 0,1 0 0,-1-1 0,-1 1 0,1 0 0,-1-1 0,1 0 0,-1 1 0,-1-1 0,1 0 0,0-1 0,-1 1 0,0 0 0,0-1 0,0 0 0,0 0 0,-10 5 0,11-7 0,0 0 0,-1 1 0,1-1 0,-1 0 0,1-1 0,-1 1 0,1-1 0,-1 1 0,0-1 0,1 0 0,-1-1 0,1 1 0,-1 0 0,1-1 0,-1 0 0,1 0 0,-1 0 0,-3-2 0,1 0 0,1 0 0,-1-1 0,1 0 0,0 0 0,0 0 0,1 0 0,-1-1 0,1 0 0,-6-8 0,1-2 0,0 1 0,1-2 0,1 1 0,0-1 0,1 0 0,-7-33 0,7 12 0,1 0 0,2-1 0,2 1 0,2-1 0,6-43 0,-5 68 0,1-1 0,1 1 0,0 0 0,0 0 0,2 0 0,8-15 0,47-69 0,-56 90 0,-1 2 0,-1 0 0,1 0 0,0 1 0,0 0 0,1 0 0,-1 0 0,1 0 0,0 0 0,0 1 0,0 0 0,0 0 0,1 1 0,-1-1 0,1 1 0,-1 0 0,1 1 0,0-1 0,0 1 0,0 0 0,9 0 0,-5 2 0,1-1 0,-1 2 0,1-1 0,-1 2 0,1-1 0,-1 1 0,0 1 0,0 0 0,0 0 0,15 10 0,-11-6-62,1 0 0,0-1 0,0-1 0,0-1 0,0 0 0,1-1 0,0-1 0,0 0 0,0-1 0,0 0 0,1-2 0,-1 0-1,0-1 1,0 0 0,1-1 0,-1-1 0,-1-1 0,1 0 0,0-1 0,-1-1 0,16-8 0,-7 1-6764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25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21 24575,'3'-3'0,"0"1"0,0 0 0,1 0 0,-1 0 0,1 0 0,0 1 0,0-1 0,-1 1 0,1 0 0,0 0 0,0 0 0,0 1 0,0 0 0,0-1 0,4 1 0,3 1 0,0 0 0,0 0 0,0 1 0,13 4 0,-17-4 0,-1 0 0,0 1 0,1 0 0,-1 0 0,-1 1 0,1-1 0,0 1 0,-1 1 0,0-1 0,0 1 0,6 7 0,-9-10 0,0 0 0,0 0 0,-1 1 0,1-1 0,-1 1 0,0-1 0,1 1 0,-1-1 0,0 1 0,-1 0 0,1 0 0,0-1 0,-1 1 0,0 0 0,1 0 0,-1 0 0,0 0 0,0 0 0,-1-1 0,1 1 0,-1 0 0,1 0 0,-1 0 0,0-1 0,0 1 0,0 0 0,0-1 0,-1 1 0,1-1 0,-3 3 0,-2 3 0,0-2 0,0 1 0,-1-1 0,0 1 0,0-2 0,-1 1 0,-11 6 0,-66 28 0,63-31 0,0 2 0,-35 21 0,55-31 0,0 0 0,1 0 0,-1 1 0,0-1 0,0 1 0,1-1 0,-1 1 0,1-1 0,0 1 0,-1 0 0,1 0 0,0-1 0,0 1 0,0 0 0,0 0 0,0 0 0,0 0 0,1 1 0,-1 1 0,1-2 0,1-1 0,-1 0 0,1 1 0,0-1 0,0 0 0,-1 0 0,1 1 0,0-1 0,0 0 0,0 0 0,0 0 0,1 0 0,-1 0 0,0 0 0,0-1 0,1 1 0,-1 0 0,0-1 0,1 1 0,-1-1 0,0 1 0,1-1 0,-1 1 0,1-1 0,-1 0 0,1 0 0,-1 0 0,3 0 0,223 25 0,-180-18-56,68 14-1253,-81-12-5517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26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873 1 24575,'-9'0'0,"0"0"0,0 0 0,0 1 0,0 0 0,0 1 0,1 0 0,-1 0 0,1 1 0,-1 0 0,1 0 0,0 1 0,0 0 0,0 1 0,1 0 0,0 0 0,-1 1 0,2-1 0,-10 11 0,4-3 0,1 1 0,0 0 0,1 1 0,1 0 0,1 0 0,0 1 0,-9 24 0,2 8 0,-11 63 0,0-1 0,16-82 0,-2 0 0,0-1 0,-2-1 0,-1 0 0,-1-1 0,-1 0 0,-1-2 0,-1 0 0,-31 29 0,42-45 0,-1 0 0,0-1 0,0 0 0,-1 0 0,0-1 0,0 0 0,0-1 0,-1 0 0,1-1 0,-1 0 0,0 0 0,-17 1 0,8-2 0,0-1 0,0-1 0,0 0 0,0-2 0,0 0 0,-20-6 0,35 7 0,0-1 0,0 0 0,0 1 0,1-2 0,-1 1 0,1-1 0,-1 1 0,1-1 0,-7-6 0,10 8 0,0-1 0,0 1 0,0 0 0,0 0 0,0 0 0,0-1 0,0 1 0,0 0 0,0-1 0,0 1 0,1-1 0,-1 1 0,1-1 0,-1 1 0,1-1 0,0 1 0,-1-1 0,1 1 0,0-1 0,0 0 0,0 1 0,0-1 0,1 1 0,-1-1 0,0 0 0,0 1 0,1-1 0,-1 1 0,1-1 0,0 1 0,-1-1 0,1 1 0,2-3 0,1-1 5,1 0-1,0 0 0,0 1 1,0 0-1,0 0 0,1 0 0,10-5 1,50-21-176,-31 14-1058,12-6-5597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27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0 24575,'5'0'0,"0"5"0,-8 1 0,-4 13 0,-10 11 0,-2 15 0,-6 11 0,1 7 0,5 4 0,5 0 0,6-7 0,3-5 0,3-7 0,2-4 0,1-8-8191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5:58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1 315 24575,'1'-9'0,"1"0"0,1-1 0,-1 1 0,1 0 0,1 1 0,0-1 0,0 1 0,8-12 0,5-13 0,-5 8 0,2-7 0,1 1 0,35-52 0,-50 82 0,1-1 0,0 1 0,0 0 0,-1 0 0,1-1 0,0 1 0,0 0 0,1 0 0,-1 0 0,0 0 0,0 0 0,0 0 0,1 1 0,-1-1 0,0 0 0,1 1 0,-1-1 0,1 1 0,-1-1 0,3 0 0,-3 2 0,0-1 0,-1 1 0,1-1 0,0 1 0,0-1 0,0 1 0,-1 0 0,1-1 0,0 1 0,-1 0 0,1-1 0,0 1 0,-1 0 0,1 0 0,-1 0 0,1-1 0,-1 1 0,0 0 0,1 0 0,-1 0 0,0 0 0,1 2 0,1 9 0,0 0 0,-1 1 0,0 17 0,-1-27 0,-2 100 22,0-58-716,7 84 1,0-97-6133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27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6 24575,'0'-4'0,"0"2"0,0 11 0,0 18 0,0 13 0,0 12 0,0 17 0,0 9 0,0 10 0,-5 8 0,-1 5 0,0 4 0,1-7 0,1-7 0,2-10 0,1-14 0,1-9 0,0-15-8191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27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 24575,'4'0'0,"15"-8"0,12-4 0,6 1 0,5 2 0,4 3 0,-1 2 0,0 2 0,-3 1 0,0 1 0,6 5 0,4 1 0,-8 0-8191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27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0 24575,'-3'1'0,"0"-1"0,0 1 0,0 0 0,0 0 0,0 0 0,0 0 0,0 1 0,0-1 0,0 1 0,0 0 0,1 0 0,-1 0 0,1 0 0,-1 0 0,1 0 0,0 1 0,0-1 0,0 1 0,-3 4 0,-5 9 0,1 1 0,-9 20 0,11-20 0,-4 5 0,-12 41 0,21-58 0,0 1 0,1-1 0,0 1 0,0 0 0,0-1 0,1 1 0,0 0 0,0 0 0,0-1 0,1 1 0,0 0 0,0 0 0,2 7 0,-2-11 0,0-1 0,0 0 0,0 1 0,0-1 0,0 0 0,0 0 0,0 0 0,1 0 0,-1 0 0,0 0 0,0 0 0,1 0 0,-1 0 0,1 0 0,-1-1 0,1 1 0,-1-1 0,1 1 0,-1-1 0,1 1 0,0-1 0,-1 0 0,1 0 0,0 0 0,-1 0 0,1 0 0,-1 0 0,1 0 0,0-1 0,-1 1 0,1-1 0,-1 1 0,1-1 0,-1 1 0,2-2 0,7-2 0,0-1 0,-1 0 0,1 0 0,8-8 0,8-7 0,40-41 0,-13 10 0,-51 49 0,1 0 0,-1 0 0,1 0 0,0 0 0,0 1 0,0-1 0,-1 1 0,1 0 0,1-1 0,5 0 0,-9 2 0,1 0 0,0 0 0,0 0 0,0 0 0,-1 0 0,1 1 0,0-1 0,0 0 0,0 0 0,-1 1 0,1-1 0,0 0 0,0 1 0,-1-1 0,1 1 0,0-1 0,-1 1 0,1-1 0,-1 1 0,1-1 0,-1 1 0,1 0 0,-1-1 0,1 1 0,-1 0 0,1-1 0,-1 1 0,0 0 0,0 0 0,1 0 0,-1-1 0,0 1 0,0 0 0,0 0 0,0 0 0,0-1 0,0 1 0,0 0 0,0 0 0,0 0 0,0-1 0,0 1 0,0 0 0,-1 1 0,-1 17 17,-9 36 1,7-44-174,1 1 1,1 0-1,0 0 1,1 0-1,0 0 1,1 0-1,0 0 0,2 13 1,5-1-6671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28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0 24575,'-1'31'0,"-1"1"0,-2-2 0,-1 1 0,-2 0 0,0-1 0,-3 0 0,0-1 0,-16 33 0,-23 41 0,17-36 0,2 1 0,-27 93 0,55-154 0,-1 6 0,0 0 0,0-1 0,-1 26 0,4-35 0,0-1 0,0 0 0,0 1 0,0-1 0,1 1 0,-1-1 0,0 1 0,1-1 0,0 0 0,0 1 0,0-1 0,0 0 0,0 1 0,0-1 0,0 0 0,1 0 0,-1 0 0,1 0 0,0 0 0,-1-1 0,1 1 0,0 0 0,0-1 0,0 0 0,0 1 0,0-1 0,3 1 0,2 0-76,-1 0 1,1-1-1,-1 0 0,1-1 0,0 1 0,-1-1 0,1 0 0,-1-1 1,1 0-1,0 0 0,-1 0 0,1-1 0,-1 0 0,0 0 1,0-1-1,0 0 0,10-5 0,23-16-6750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28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24575,'8'0'0,"12"0"0,12 0 0,8 0 0,11 0 0,10 0 0,7 0 0,-3 0 0,-12 5 0,-3 1 0,-10-1-8191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29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0 24575,'-9'0'0,"-2"9"0,-13 11 0,-7 12 0,-6 8 0,2 11 0,-5 14 0,-5 14 0,5 10 0,1 4 0,7-1 0,9-13 0,9-9 0,6-14 0,4-7 0,13-11 0,12-14 0,3-9-8191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29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1 323 24575,'75'1'0,"-30"1"0,78-8 0,-115 5 0,0-1 0,1-1 0,-1 0 0,0 0 0,0 0 0,0-1 0,-1 0 0,1-1 0,-1 0 0,0 0 0,0 0 0,-1-1 0,0 0 0,0 0 0,0-1 0,7-10 0,-5 6 0,-1-1 0,0 0 0,0-1 0,-1 1 0,-1-1 0,0 0 0,-1-1 0,0 1 0,2-22 0,-5 30 0,-1-1 0,0 1 0,0 0 0,-1-1 0,0 1 0,0 0 0,0 0 0,-1 0 0,1 0 0,-1 0 0,-3-5 0,5 9 0,-1-1 0,0 1 0,1 0 0,-1 0 0,0-1 0,0 1 0,0 0 0,0 0 0,0 0 0,0 0 0,0 1 0,0-1 0,-1 0 0,1 0 0,0 1 0,0-1 0,-1 0 0,1 1 0,0-1 0,-1 1 0,1 0 0,-1-1 0,1 1 0,0 0 0,-1 0 0,1 0 0,-1 0 0,1 0 0,0 0 0,-1 1 0,1-1 0,-1 0 0,1 1 0,0-1 0,-1 1 0,1-1 0,0 1 0,-1 0 0,1-1 0,0 1 0,0 0 0,0 0 0,0 0 0,0 0 0,-2 2 0,-24 23 0,1 2 0,1 1 0,2 1 0,-35 58 0,49-75 0,0 1 0,2 0 0,-1 1 0,2-1 0,-8 25 0,13-36 0,0 0 0,0 1 0,1-1 0,0 0 0,-1 0 0,1 1 0,0-1 0,0 0 0,1 0 0,-1 0 0,1 1 0,-1-1 0,1 0 0,0 0 0,0 0 0,1 0 0,-1 0 0,1 0 0,-1-1 0,1 1 0,0 0 0,0-1 0,0 1 0,0-1 0,1 0 0,-1 1 0,0-1 0,1 0 0,0-1 0,-1 1 0,1 0 0,0-1 0,0 1 0,4 0 0,2 1 0,-1 0 0,1 0 0,-1-1 0,1-1 0,0 0 0,0 0 0,-1 0 0,1-1 0,0 0 0,0-1 0,0 0 0,0-1 0,-1 1 0,1-2 0,-1 1 0,1-1 0,-1 0 0,0-1 0,0 0 0,7-5 0,-4 2 0,-1 0 0,0-1 0,0-1 0,-1 1 0,0-1 0,0-1 0,-1 0 0,-1 0 0,1 0 0,-2-1 0,1 0 0,-2 0 0,6-15 0,1-10 0,-9 64 0,-4 28 0,-2 80 0,-3 56 0,5-181 11,-1 0 0,0 0 0,0-1 0,-1 1 0,-1-1 0,0 1-1,0-1 1,-1-1 0,0 1 0,-13 17 0,15-22-70,0-1-1,-1 0 1,1 0-1,-1-1 1,0 1 0,0-1-1,0 0 1,-1 0-1,1 0 1,-1 0 0,0-1-1,0 0 1,0 0-1,0 0 1,0-1 0,0 1-1,0-1 1,-1-1-1,1 1 1,0-1 0,-1 0-1,1 0 1,0 0-1,-6-1 1,-18-8-6767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30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0 24575,'1'1'0,"0"-1"0,0 0 0,0 1 0,-1-1 0,1 1 0,0-1 0,0 1 0,-1-1 0,1 1 0,0 0 0,-1-1 0,1 1 0,0 0 0,-1-1 0,1 1 0,-1 0 0,0 0 0,1 0 0,-1-1 0,1 1 0,-1 0 0,0 0 0,0 0 0,0 0 0,1 1 0,4 29 0,-5-28 0,8 111 0,-8 127 0,-2-110 0,2-97 0,1 3 0,-6 46 0,3-70 0,-1 0 0,0 0 0,0 0 0,-1-1 0,-1 1 0,0-1 0,-9 14 0,3-8-227,-1-1-1,-1-1 1,-1 0-1,0 0 1,-20 15-1,-19 11-6598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30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24575,'9'0'0,"7"0"0,14 0 0,14 0 0,10 0 0,-5 4 0,-2 2 0,-1-1 0,-8 0-8191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31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24575,'9'0'0,"7"0"0,14 0 0,15 9 0,9 2 0,-6 0-8191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32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4 24575,'0'-4'0,"0"7"0,0 7 0,0 11 0,-4 11 0,-2 8 0,1 11 0,-4 9 0,0 9 0,1 8 0,-6 6 0,-1 1 0,2-5 0,3-7 0,3-12 0,3-6 0,3-5 0,0-10-8191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27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 24575,'5'0'0,"10"0"0,7 0 0,13 0 0,10 0 0,11 0 0,9 0 0,-2 0 0,2 0 0,3 0 0,-9-8 0,-7-4 0,-11 0-8191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33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24575,'9'0'0,"11"0"0,16 0 0,11 0 0,5 0 0,-2 0 0,0 0 0,0 0 0,-8 0-8191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33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286 0 24575,'0'4'0,"-13"19"0,-4 15 0,-8 13 0,0 7 0,-5 7 0,4 5 0,-3 9 0,3-1 0,7-1 0,-3-4 0,2-11 0,6-6 0,3-5 0,6-15 0,2-14-8191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35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1 24575,'-3'8'0,"-1"1"0,-1-1 0,1 0 0,-8 10 0,0 0 0,2 0 0,1 0 0,1 1 0,1-1 0,0 1 0,2 1 0,0-1 0,-2 22 0,2-1 0,2 0 0,3 62 0,0-94 0,1 0 0,0 0 0,0 0 0,1 0 0,0 0 0,0-1 0,1 1 0,0-1 0,0 0 0,1 0 0,4 7 0,-4-9 0,0 0 0,0-1 0,0 0 0,0 0 0,1 0 0,0 0 0,0 0 0,0-1 0,0 0 0,0 0 0,1-1 0,-1 0 0,1 1 0,0-2 0,6 2 0,-4-1 0,1-1 0,-1 0 0,1 0 0,0-1 0,0 0 0,0 0 0,-1-1 0,1-1 0,0 1 0,-1-1 0,0-1 0,1 0 0,-1 0 0,0 0 0,0-1 0,12-8 0,1-3 0,0-1 0,-1-1 0,0-1 0,20-25 0,-27 27-195,-1-1 0,-1 0 0,0-1 0,-1 0 0,-1 0 0,10-32 0,-9 23-6631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36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83 286 24575,'1'-3'0,"-1"0"0,1 0 0,0 1 0,0-1 0,0 1 0,0-1 0,0 0 0,1 1 0,-1 0 0,1-1 0,0 1 0,-1 0 0,1 0 0,0 0 0,0 0 0,0 0 0,1 0 0,-1 1 0,0-1 0,1 1 0,-1-1 0,4 0 0,-1-1 0,0 1 0,0 0 0,0 0 0,1 0 0,-1 1 0,0-1 0,1 1 0,-1 1 0,1-1 0,8 1 0,-9 1 0,-1 0 0,1 0 0,-1 1 0,0 0 0,0-1 0,1 1 0,-1 1 0,-1-1 0,1 1 0,0-1 0,0 1 0,-1 0 0,0 1 0,0-1 0,1 0 0,-2 1 0,1 0 0,0 0 0,-1 0 0,0 0 0,0 0 0,0 0 0,0 0 0,-1 1 0,2 7 0,0 2 0,0 0 0,-1-1 0,0 1 0,-1 0 0,-1 1 0,0-1 0,-3 19 0,0-13 0,-1 0 0,-1-1 0,-1 0 0,0 0 0,-1 0 0,-16 28 0,19-40 0,0-1 0,0-1 0,-1 1 0,1-1 0,-1 1 0,-1-1 0,1-1 0,-1 1 0,-8 5 0,9-8 0,1 1 0,0-1 0,-1-1 0,0 1 0,1-1 0,-1 0 0,0 0 0,0 0 0,0-1 0,1 1 0,-1-1 0,0-1 0,0 1 0,0 0 0,-6-3 0,7 2 0,-1 0 0,1-1 0,0 0 0,-1 0 0,1 0 0,0-1 0,0 1 0,1-1 0,-1 0 0,1 0 0,-1 0 0,1 0 0,0-1 0,0 1 0,0-1 0,1 0 0,-1 0 0,1 0 0,0 0 0,0 0 0,0-1 0,1 1 0,-1-1 0,0-5 0,-2-13 0,0 1 0,2 0 0,0-39 0,2 53 0,0-12 0,1 0 0,1 0 0,1 0 0,1 0 0,1 1 0,1-1 0,0 1 0,11-22 0,6-3 0,1 1 0,35-47 0,-55 84 0,0 0 0,1 0 0,0 0 0,0 1 0,0 0 0,0 0 0,1 0 0,0 1 0,0 0 0,12-6 0,-13 8 0,0 0 0,0 1 0,0 0 0,1 0 0,-1 0 0,0 1 0,1-1 0,-1 1 0,0 1 0,1-1 0,-1 1 0,0 0 0,0 0 0,1 0 0,7 4 0,62 27 62,-52-21-538,1 0 1,37 10-1,-31-15-6350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37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24575,'49'-23'0,"-23"11"0,-1-1 0,0 0 0,0-2 0,37-30 0,2-15 0,-64 60 0,1-1 0,-1 1 0,0 0 0,0-1 0,0 1 0,0 0 0,1 0 0,-1-1 0,0 1 0,0 0 0,0 0 0,1 0 0,-1-1 0,0 1 0,0 0 0,1 0 0,-1 0 0,0 0 0,1 0 0,-1 0 0,0-1 0,0 1 0,1 0 0,-1 0 0,0 0 0,1 0 0,-1 0 0,0 0 0,1 0 0,-1 0 0,0 0 0,0 0 0,1 0 0,-1 1 0,0-1 0,1 0 0,-1 0 0,0 0 0,1 0 0,-2 15 0,-10 21 0,10-36 0,-27 73 0,9-30 0,2 1 0,2 1 0,2 1 0,-11 73 0,23-109 30,1 0 0,-1 0 0,4 19 0,-3-25-129,1-1 0,0 1 0,0-1 0,0 1 0,0-1 0,0 0 0,1 0 0,0 0 0,-1 1 0,1-2 0,0 1 0,1 0 0,-1 0 0,4 3 0,10 4-6727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37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 1 24575,'0'4'0,"0"15"0,-4 21 0,-2 9 0,-8 8 0,-2 9 0,-7 5 0,1-5 0,3 0 0,-3 2 0,2-3 0,4 1 0,6-1 0,-6-9 0,2-4 0,2-2 0,3-15 0,3-12-8191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38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24575,'8'0'0,"13"0"0,1-5 0,11 0 0,13-1 0,12 2 0,4 1 0,5 1 0,-1 1 0,-1 0 0,-13 1-8191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38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0 24575,'-4'0'0,"-2"9"0,1 11 0,-4 12 0,0 4 0,-7 9 0,-1 10 0,-7 4 0,2 2 0,3-2 0,-2-6 0,1-4 0,5 0 0,4-1 0,5 0 0,2-3 0,3 3 0,1-6-8191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39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25 24575,'-1'7'0,"0"0"0,0-1 0,-1 1 0,0 0 0,-1-1 0,1 1 0,-5 6 0,-6 19 0,0 7 0,2 1 0,-8 50 0,18-79 0,-1 0 0,1 0 0,1 1 0,0-1 0,0 0 0,2 0 0,-1 0 0,1 0 0,1 0 0,-1-1 0,2 1 0,0-1 0,7 15 0,-8-20 0,-1-1 0,1 0 0,0 0 0,0 0 0,1 0 0,-1-1 0,1 1 0,0-1 0,0 0 0,0 0 0,0 0 0,0-1 0,0 0 0,1 1 0,-1-1 0,1-1 0,0 1 0,0-1 0,0 0 0,-1 0 0,1 0 0,0 0 0,0-1 0,0 0 0,5-1 0,-2 0 0,0-1 0,0 0 0,0 0 0,-1-1 0,1 0 0,-1 0 0,1-1 0,-1 0 0,-1 0 0,1-1 0,0 0 0,-1 0 0,0 0 0,8-10 0,20-26 0,35-59 0,-4 6 0,-50 75-170,-2 0-1,0-1 0,-1 0 1,-1-1-1,-1-1 0,-1 0 1,9-32-1,-16 37-6655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39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52 237 24575,'2'-1'0,"-1"-1"0,0 1 0,0 0 0,1 0 0,-1 0 0,1 0 0,-1 0 0,1 0 0,0 0 0,-1 0 0,1 1 0,0-1 0,-1 1 0,1-1 0,0 1 0,0 0 0,0-1 0,3 1 0,-3 0 0,11-3 0,0 1 0,-1 1 0,1 0 0,0 1 0,0 1 0,0-1 0,-1 2 0,19 4 0,-26-5 0,0 1 0,1 0 0,-1 0 0,0 0 0,0 1 0,0 0 0,-1 0 0,1 0 0,-1 1 0,0-1 0,1 1 0,-1 0 0,-1 0 0,1 0 0,-1 1 0,0-1 0,0 1 0,0 0 0,0 0 0,-1 0 0,0 0 0,2 6 0,-3-2 0,1-1 0,-1 1 0,-1 0 0,0 0 0,0 0 0,0 0 0,-1 0 0,-1 0 0,0 0 0,0 0 0,0-1 0,-1 1 0,-1-1 0,-3 9 0,0-4 0,1 0 0,-2-1 0,1 0 0,-2 0 0,1-1 0,-2 0 0,0 0 0,-14 11 0,21-19 0,0-1 0,0 1 0,-1-1 0,1 0 0,-1 0 0,1 0 0,-1 0 0,0-1 0,0 0 0,0 1 0,0-2 0,0 1 0,0 0 0,0-1 0,0 1 0,0-1 0,0 0 0,0-1 0,-8 0 0,8-1 0,-1 0 0,0 0 0,0 0 0,1-1 0,-1 0 0,1 1 0,0-2 0,0 1 0,0 0 0,0-1 0,1 0 0,-1 1 0,1-2 0,0 1 0,-3-6 0,-3-5 0,2 0 0,0 0 0,1 0 0,0-1 0,1 0 0,1 0 0,0-1 0,2 1 0,0-1 0,0 1 0,2-1 0,0 1 0,1-1 0,4-22 0,-3 24 0,2-1 0,0 0 0,0 1 0,2 0 0,0 0 0,0 0 0,2 1 0,0 0 0,0 1 0,1-1 0,1 2 0,0-1 0,1 1 0,0 1 0,14-12 0,-17 18 0,0 0 0,0 1 0,0 0 0,0 0 0,1 1 0,0 0 0,0 0 0,0 1 0,0 0 0,12-1 0,13 1 0,49 2 0,-53 1 0,161 3-1365,-153-3-5461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28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0 24575,'-3'44'0,"-1"0"0,-3-1 0,-17 65 0,0-6 0,12-42 0,-75 446 0,75-401 0,4 1 0,11 193 0,1-261 0,14 67 0,-14-90 0,1 0 0,0 0 0,1 0 0,0-1 0,1 0 0,17 25 0,-22-35-59,1-1 0,-1 0-1,1 0 1,-1-1-1,1 1 1,0 0 0,0-1-1,0 0 1,0 1 0,1-1-1,-1-1 1,0 1 0,1 0-1,0-1 1,-1 0-1,1 0 1,0 0 0,-1 0-1,1 0 1,0-1 0,0 0-1,5 0 1,13-4-6767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40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 24575,'3'0'0,"0"0"0,0 0 0,0 0 0,0 0 0,0 1 0,0-1 0,-1 1 0,1 0 0,0 0 0,0 0 0,-1 0 0,1 0 0,0 1 0,-1-1 0,1 1 0,-1 0 0,4 3 0,-4-2 0,0 0 0,0 0 0,0 0 0,-1 0 0,1 0 0,-1 0 0,0 1 0,0-1 0,0 0 0,-1 1 0,1-1 0,-1 0 0,0 1 0,0-1 0,0 6 0,-1 1 0,0 0 0,-1-1 0,0 1 0,-1 0 0,1-1 0,-2 0 0,0 0 0,0 0 0,-6 10 0,-7 8 0,-31 37 0,3-5 0,43-56 0,0-1 0,0 1 0,0 0 0,1 0 0,-1 0 0,1 0 0,0 0 0,0 1 0,0-1 0,0 0 0,0 0 0,0 5 0,2-6 0,-1-1 0,1 1 0,-1 0 0,1-1 0,-1 1 0,1-1 0,0 1 0,-1-1 0,1 0 0,0 1 0,0-1 0,0 0 0,0 1 0,1-1 0,-1 0 0,0 0 0,0 0 0,1 0 0,-1 0 0,0 0 0,1-1 0,-1 1 0,1 0 0,-1-1 0,1 1 0,1 0 0,29 9-229,51 9-1,-63-15-676,30 6-5920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45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24575,'8'0'0,"0"-1"0,0-1 0,0 1 0,0-1 0,-1-1 0,10-3 0,31-9 0,-40 14 0,1 0 0,-1 0 0,1 1 0,0 0 0,-1 0 0,1 1 0,-1 0 0,1 0 0,-1 1 0,0 1 0,13 4 0,-16-5 0,1 1 0,-1 0 0,0 0 0,0 1 0,-1 0 0,1 0 0,-1 0 0,1 0 0,-1 1 0,0-1 0,-1 1 0,1 0 0,-1 0 0,0 0 0,-1 1 0,1-1 0,2 8 0,-2-1 0,1 0 0,-1 1 0,-1 0 0,-1-1 0,1 1 0,-2 0 0,0 0 0,0 0 0,-2 0 0,1-1 0,-2 1 0,1 0 0,-6 13 0,1-8 0,-1 0 0,0 0 0,-1 0 0,-1-1 0,-1 0 0,-1-1 0,-23 26 0,30-36-114,4-4 31,-1 0 0,0 0-1,1-1 1,-1 1-1,0 0 1,0 0-1,0-1 1,0 1 0,0-1-1,0 0 1,0 0-1,0 0 1,-1 0-1,-3 1 1,-4-4-6743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42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389 0 24575,'-5'9'0,"0"7"0,-10 13 0,0 16 0,-17 18 0,-2 14 0,-9 13 0,3 8 0,-4 5 0,4 2 0,2-8 0,6-11 0,9-12 0,8-15 0,7-16-8191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43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24575,'8'0'0,"4"4"0,12 2 0,3 8 0,13 2 0,5 3 0,3-2 0,2-4 0,-2-4 0,-2-4 0,-3-2 0,-1-3 0,5-13 0,5-18 0,-8-4-8191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43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1 24575,'0'4'0,"-4"10"0,-2 12 0,0 10 0,-8 12 0,0 11 0,-8 8 0,1 6 0,3 13 0,-4 9 0,2 5 0,5 0 0,4-14 0,4-12 0,4-10 0,-7-16 0,-2-16-8191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44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24575,'9'0'0,"7"0"0,9 0 0,10 0 0,3 0 0,4 5 0,3 1 0,-2-1 0,6 0 0,-6 3 0,-2 0 0,-8-2-8191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44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1 24575,'0'4'0,"-9"15"0,-2 8 0,0 9 0,2 11 0,-6 6 0,-1 7 0,3 3 0,4-6 0,2-3 0,4-7 0,1 2 0,2 1 0,0-3 0,1-10-8191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47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82 24575,'-2'121'0,"6"139"0,-3-247 0,0-1 0,1 0 0,1 1 0,0-1 0,1 0 0,0-1 0,11 23 0,-12-29 0,0 0 0,1 0 0,0 0 0,0-1 0,0 1 0,0-1 0,1 0 0,-1 0 0,1 0 0,0-1 0,0 0 0,0 0 0,1 0 0,-1-1 0,1 1 0,0-1 0,-1-1 0,9 3 0,4-2 0,-1 0 0,1 0 0,0-2 0,0 0 0,-1-1 0,1-1 0,28-6 0,-37 6 0,0-1 0,-1 1 0,1-1 0,-1-1 0,0 1 0,0-1 0,0-1 0,-1 0 0,0 0 0,1 0 0,-2-1 0,1 0 0,-1 0 0,0-1 0,0 1 0,-1-1 0,6-10 0,87-209 0,-5 8 0,-82 198 0,-6 12 0,-1 0 0,1 0 0,-1 0 0,-1-1 0,0 0 0,0 1 0,3-17 0,-6 25 0,0 0 0,0 0 0,0 0 0,-1 0 0,1 0 0,0-1 0,0 1 0,0 0 0,0 0 0,0 0 0,0 0 0,0 0 0,0 0 0,-1-1 0,1 1 0,0 0 0,0 0 0,0 0 0,0 0 0,0 0 0,-1 0 0,1 0 0,0 0 0,0 0 0,0 0 0,0 0 0,-1 0 0,1 0 0,0 0 0,0 0 0,0 0 0,0 0 0,-1 0 0,1 0 0,0 0 0,0 0 0,0 0 0,0 0 0,-1 0 0,1 0 0,0 0 0,0 0 0,0 0 0,0 0 0,0 1 0,-1-1 0,1 0 0,0 0 0,0 0 0,0 0 0,0 0 0,0 0 0,0 1 0,0-1 0,0 0 0,0 0 0,-1 0 0,1 0 0,0 0 0,0 1 0,0-1 0,-10 9 0,-4 11 0,0-1 0,1 2 0,0-1 0,-11 30 0,0-1 0,-54 100 0,26-44 0,-124 183 0,171-282 0,-1 1 0,1-1 0,-1 0 0,0-1 0,-1 1 0,1-1 0,-1 0 0,0-1 0,0 1 0,-10 3 0,14-7 0,0 0 0,0 0 0,-1 0 0,1 0 0,-1 0 0,1-1 0,-1 1 0,1-1 0,0 0 0,-1 0 0,1 0 0,-1-1 0,1 1 0,-1-1 0,1 0 0,0 0 0,-1 0 0,1 0 0,0-1 0,0 1 0,0-1 0,0 0 0,0 0 0,0 0 0,1 0 0,-5-4 0,-11-15 0,1-1 0,1 0 0,-24-47 0,33 56 0,1 0 0,1-1 0,0 1 0,1-1 0,0 0 0,1-1 0,1 1 0,0 0 0,1-1 0,0 1 0,2-23 0,5-5 0,1 0 0,19-62 0,-13 58 0,9-65 0,-38 233 0,3-34 0,4 2 0,2 90 0,8-167 0,0-1 0,1 0 0,0 1 0,1-1 0,0 0 0,1 0 0,0-1 0,1 1 0,8 13 0,-10-19 0,1-1 0,0 1 0,0 0 0,1-1 0,-1 0 0,1 0 0,0 0 0,1-1 0,-1 0 0,1 0 0,0 0 0,0 0 0,0-1 0,0 0 0,1-1 0,-1 1 0,14 2 0,-8-3 0,0-1 0,0 0 0,0 0 0,0-1 0,0-1 0,0 0 0,0 0 0,-1-2 0,1 1 0,0-1 0,-1-1 0,0 0 0,20-11 0,-14 6 0,-1-2 0,-1 0 0,0-1 0,-1 0 0,0-2 0,-1 1 0,0-2 0,11-16 0,22-38 65,50-98-1,-2 1-1558,-68 126-5332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48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108 751 24575,'-4'-3'0,"1"0"0,-1 0 0,1 1 0,-1-1 0,0 1 0,-5-2 0,5 3 0,1 0 0,0-1 0,1 1 0,-1-1 0,0 0 0,0 0 0,1 0 0,-1 0 0,1 0 0,-1-1 0,1 1 0,0-1 0,0 1 0,-3-6 0,-1-6 0,1 0 0,0 0 0,1 0 0,0-1 0,2 0 0,-3-20 0,2-98 0,3 92 0,-1-16 0,6-139 0,-4 189 0,0 1 0,0-1 0,1 0 0,0 1 0,0-1 0,1 1 0,0 0 0,0 0 0,0 0 0,1 0 0,0 1 0,0-1 0,1 1 0,-1 0 0,1 0 0,0 1 0,0-1 0,1 1 0,-1 0 0,1 0 0,0 1 0,0 0 0,0 0 0,12-4 0,-7 4 0,1 0 0,-1 0 0,0 1 0,1 1 0,-1 0 0,1 0 0,-1 1 0,1 0 0,-1 1 0,1 1 0,-1 0 0,0 0 0,21 8 0,-16-3-97,4 2-115,1-1 1,1-1 0,-1 0-1,1-2 1,44 6 0,-13-10-6615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49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73 24575,'0'-4'0,"1"0"0,0 0 0,0 0 0,0 0 0,0 0 0,1 0 0,0 0 0,-1 1 0,1-1 0,1 0 0,-1 1 0,0 0 0,1-1 0,5-4 0,-7 7 0,0 0 0,0 0 0,-1 0 0,1 1 0,0-1 0,0 0 0,0 0 0,0 1 0,0-1 0,0 1 0,0-1 0,0 1 0,0-1 0,0 1 0,0 0 0,1-1 0,-1 1 0,0 0 0,0 0 0,0 0 0,0 0 0,1 0 0,-1 0 0,0 0 0,0 1 0,0-1 0,0 0 0,0 0 0,0 1 0,1-1 0,-1 1 0,0-1 0,0 1 0,0 0 0,0-1 0,0 1 0,-1 0 0,1-1 0,0 1 0,0 0 0,0 0 0,-1 0 0,1 0 0,0 0 0,-1 0 0,1 0 0,-1 0 0,1 0 0,-1 0 0,0 0 0,1 0 0,-1 2 0,1 0 0,0 0 0,0 0 0,0 0 0,0 0 0,-1 0 0,0 0 0,1 0 0,-1 0 0,0 0 0,0 0 0,-1 0 0,1 0 0,-1 0 0,1 0 0,-1 0 0,0 0 0,0 0 0,0 0 0,-1-1 0,1 1 0,-1 0 0,1-1 0,-4 5 0,-4 1 0,1 1 0,-1-1 0,0-1 0,-19 12 0,-4 5 0,30-23 0,1 0 0,0 0 0,-1 0 0,1 0 0,0 0 0,0 0 0,0 1 0,0-1 0,0 0 0,0 1 0,0-1 0,0 1 0,0-1 0,1 1 0,-1-1 0,1 1 0,-1 0 0,1-1 0,-1 1 0,1 0 0,0 2 0,0-3 0,1 1 0,-1 0 0,1-1 0,0 1 0,0-1 0,0 1 0,-1-1 0,1 1 0,0-1 0,1 0 0,-1 0 0,0 1 0,0-1 0,1 0 0,-1 0 0,0 0 0,3 1 0,8 4 0,1 0 0,-1-1 0,1 0 0,17 3 0,-19-5 0,8 3 0,-1 0 0,0 1 0,0 1 0,-1 1 0,0 1 0,20 14 0,-32-20 0,0 1 0,0-1 0,0 1 0,-1 0 0,1 0 0,-1 1 0,0-1 0,-1 1 0,5 9 0,-6-11 0,-1-1 0,0 1 0,0 1 0,0-1 0,0 0 0,-1 0 0,0 0 0,0 0 0,0 0 0,0 0 0,0 1 0,-1-1 0,0 0 0,0 0 0,0 0 0,-3 6 0,1-5 6,0 0 0,0 0 0,-1-1 0,1 1 0,-1-1 0,0 0 0,-1 0 0,1 0 0,-1 0 0,1-1 0,-1 0 0,0 0 0,0 0 0,-1-1 0,1 1 0,-1-1 0,1-1 0,-1 1 0,-9 1 0,7-1-105,1-1 0,-1 0 0,0 0 0,1-1 0,-1 0 0,0 0 0,1-1 0,-1 0 0,1 0 0,-1-1 0,1 0 0,-1 0 0,1 0 0,-10-6 0,-6-10-6727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29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0 630 24575,'0'-1'0,"1"0"0,-1 0 0,0 0 0,1 0 0,-1 0 0,1 0 0,0 0 0,-1 0 0,1 0 0,0 0 0,-1 0 0,1 0 0,0 1 0,0-1 0,0 0 0,0 1 0,0-1 0,0 1 0,0-1 0,0 1 0,0-1 0,0 1 0,0 0 0,0-1 0,0 1 0,0 0 0,0 0 0,2 0 0,37-5 0,-33 5 0,10-1 0,-1 0 0,1-1 0,-1-1 0,0 0 0,0-1 0,0-1 0,-1-1 0,0 0 0,0-1 0,0-1 0,-1 0 0,0-1 0,0 0 0,-1-1 0,22-22 0,-13 8 0,-2-2 0,-1 0 0,-1-1 0,-2-1 0,0-1 0,-2 0 0,-1-1 0,-1 0 0,-2-1 0,8-40 0,-18 70 0,4-16 0,-1 1 0,2-28 0,-5 41 0,1 1 0,-1-1 0,0 1 0,0-1 0,0 1 0,0-1 0,-1 1 0,1-1 0,-1 1 0,1-1 0,-1 1 0,0 0 0,0-1 0,0 1 0,0 0 0,0 0 0,-1 0 0,1 0 0,-1 0 0,1 0 0,-1 0 0,0 0 0,0 0 0,0 1 0,0-1 0,-4-1 0,4 2 0,-1 1 0,1 0 0,-1-1 0,0 1 0,1 1 0,-1-1 0,1 0 0,-1 1 0,1-1 0,-1 1 0,1 0 0,-1-1 0,1 1 0,-1 1 0,1-1 0,0 0 0,0 0 0,0 1 0,-1-1 0,1 1 0,1 0 0,-1 0 0,0 0 0,-2 3 0,-3 3 0,1 0 0,-1 1 0,2-1 0,-9 19 0,6-9 0,2 0 0,1 1 0,0 0 0,1 0 0,1 0 0,-1 21 0,3-10 0,1 0 0,1 0 0,8 39 0,-8-61 0,0 0 0,1 0 0,1-1 0,-1 1 0,1-1 0,0 0 0,9 13 0,-10-16 0,1 0 0,0-1 0,1 1 0,-1-1 0,1 0 0,-1 0 0,1 0 0,0-1 0,0 1 0,0-1 0,0 0 0,1 0 0,-1 0 0,10 2 0,-5-2 0,0 0 0,0-1 0,1 0 0,-1-1 0,0 0 0,1 0 0,-1-1 0,0 0 0,1-1 0,-1 0 0,11-4 0,-6 1 0,0-1 0,-1 0 0,0-1 0,-1-1 0,1 0 0,16-15 0,-1-3 0,-1-2 0,-1-1 0,-2 0 0,34-55 0,-49 70 0,0 1 0,-1-1 0,-1-1 0,0 1 0,-1-1 0,-1 0 0,0-1 0,-1 0 0,-1 1 0,2-21 0,-19 88 0,-34 219 0,40-205 0,3-1 0,4 82 0,12 1 0,2 112 0,-13-254 0,1-1 0,-2 1 0,1-1 0,-1 0 0,1 1 0,-2-1 0,1 0 0,0 0 0,-1 0 0,0 1 0,0-2 0,-1 1 0,1 0 0,-1 0 0,0-1 0,0 1 0,-1-1 0,1 0 0,-1 0 0,0-1 0,0 1 0,0-1 0,-1 1 0,1-1 0,-1-1 0,0 1 0,1-1 0,-1 0 0,0 0 0,-1 0 0,1 0 0,-7 0 0,-12 3 0,-1 0 0,0-2 0,-1-1 0,1-1 0,0-1 0,0-1 0,-1-2 0,1 0 0,-25-8 0,42 9 24,0 0 0,0-1 0,0 0 0,-10-7 0,15 9-107,1 0 1,0-1-1,0 1 1,0-1-1,0 0 1,0 0-1,0 0 1,0 0-1,0 0 1,1 0-1,-1 0 1,1 0-1,-1-1 1,1 1-1,0-1 1,0 1-1,-1-4 1,2-13-6744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50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1 24575,'0'4'0,"0"6"0,-8 11 0,-4 9 0,1 5 0,-7 9 0,0 14 0,3 11 0,-5 11 0,2 10 0,3 6 0,-5 0 0,2-7 0,4-10 0,4-10 0,3-8 0,4-14-8191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50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 24575,'5'0'0,"10"0"0,2-9 0,7-3 0,9 1 0,6 2 0,7 2 0,3 3 0,2 2 0,2 1 0,0 1 0,-5 1 0,3-1 0,2 1 0,-9-5 0,-11-2-8191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2:50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1 24575,'0'4'0,"0"7"0,-4 9 0,-2 14 0,-8 16 0,-2 11 0,-11 21 0,-2 20 0,5 9 0,6-1 0,-2-6 0,2-8 0,4-16 0,5-12 0,3-5 0,3-9 0,2-14-8191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7:01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1 24575,'-6'0'0,"0"1"0,0 0 0,0 1 0,0-1 0,1 1 0,-1 0 0,0 1 0,1-1 0,-1 1 0,-8 7 0,-49 40 0,54-41 0,0 1 0,1 1 0,0 0 0,0 0 0,1 0 0,0 1 0,1 0 0,1 0 0,0 1 0,0 0 0,2 0 0,-1 0 0,-1 19 0,-1 16 0,3 2 0,3 61 0,0-101 0,0 3-104,0 0 164,0-1-1,1 1 0,4 16 0,-5-26-138,1 0 0,0 0 1,0 0-1,0 0 0,0 0 0,1 0 0,-1 0 0,1-1 0,0 1 1,0 0-1,0-1 0,0 0 0,0 1 0,1-1 0,-1 0 1,1 0-1,-1 0 0,4 1 0,21 8-6747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7:02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24575,'8'0'0,"13"0"0,2-9 0,5-12 0,-1-6 0,-5 6 0,-8 19 0,-4 23 0,-5 13 0,-4 9 0,8-3 0,15-8 0,3-10-8191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7:02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24575,'5'9'0,"0"20"0,1 10 0,-2 6 0,8 10 0,1 8 0,-1 6 0,-2 9 0,-8 9 0,-4 2 0,-11-9 0,-2-10 0,-8-7 0,0-16-8191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7:05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0 24575,'0'5'0,"0"9"0,-9 12 0,-2 6 0,0 10 0,2 15 0,-6 3 0,-1 0 0,3-2 0,3-6 0,3-4 0,4 0 0,6-9 0,2-3 0,6-7 0,8-8 0,2-8-8191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7:06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24575,'-2'30'0,"-9"51"0,7-63 0,1 2 0,1-1 0,0 0 0,2 0 0,0 1 0,5 31 0,-5-49 0,0 0 0,0-1 0,1 1 0,-1 0 0,1 0 0,-1 0 0,1 0 0,0-1 0,0 1 0,0 0 0,0-1 0,0 1 0,0-1 0,0 1 0,1-1 0,-1 1 0,0-1 0,1 0 0,-1 0 0,1 0 0,-1 0 0,1 0 0,0 0 0,-1 0 0,1 0 0,0 0 0,0-1 0,0 1 0,-1-1 0,1 0 0,0 1 0,0-1 0,0 0 0,0 0 0,0 0 0,0 0 0,0 0 0,-1-1 0,1 1 0,0-1 0,0 1 0,0-1 0,2-1 0,8-3 0,-1 0 0,0-1 0,0 0 0,0-1 0,12-11 0,-1 1 0,0-1 0,31-36 0,-46 46 0,0 0 0,-1 0 0,0-1 0,0 0 0,-1-1 0,0 1 0,-1-1 0,0 0 0,0 0 0,2-12 0,-8 10 0,-7 15 0,-11 18 0,4 2 0,1 1 0,1 1 0,1 0 0,1 1 0,2 0 0,-11 40 0,14-35-682,-5 47-1,8-29-6143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7:06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24575,'9'0'0,"3"17"0,-1 15 0,-2 11 0,-2 10 0,-3 11 0,-2 6 0,-1 5 0,-1 3 0,-1-4 0,1 0 0,-1-1 0,1 1 0,-9-4 0,-3 0 0,-12-3 0,-3-14-8191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8:12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35 24575,'0'5'0,"0"9"0,0-1 0,9-4 0,2-6 0,0-14 0,-2-9 0,-7-1 0,-8 3 0,-12 10 0,-3 18 0,3 21 0,4 9 0,4 12 0,4-4-8191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29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24575,'87'306'0,"-82"-285"0,16 68 0,-5 1 0,8 125 0,-14 186 0,-10-378 0,-7 386 0,0-298 0,-36 181 0,39-271-170,0-1-1,-2 0 0,0-1 1,-2 1-1,0-1 0,-1 0 1,-11 18-1,-15 2-6655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8:13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 24575,'2174'0'0,"-1580"-43"-1365,-557 38-5461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8:13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1 24575,'-4'0'0,"-10"0"0,-3 4 0,-3 2 0,2 8 0,4 6 0,5 9 0,12-1 0,6-9 0,9-9 0,3-9 0,-12-6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8:15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24575,'2'0'0,"-1"0"0,1 0 0,0 1 0,-1-1 0,1 1 0,0-1 0,-1 1 0,1-1 0,-1 1 0,1 0 0,-1 0 0,1 0 0,-1 0 0,0 0 0,0 0 0,1 0 0,-1 0 0,0 1 0,0-1 0,0 0 0,0 1 0,0-1 0,0 1 0,-1-1 0,1 1 0,0-1 0,0 4 0,2 5 0,-1 0 0,0 0 0,1 16 0,-2-19 0,8 159 0,-13 181 0,-9-115 0,-1 87 0,15 262-1365,-1-540-5461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8:15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16 24575,'0'0'0,"-1"-1"0,1 0 0,0 1 0,0-1 0,0 0 0,0 0 0,-1 1 0,1-1 0,0 0 0,-1 1 0,1-1 0,-1 1 0,1-1 0,0 0 0,-1 1 0,1-1 0,-1 1 0,0-1 0,1 1 0,-1 0 0,1-1 0,-1 1 0,0-1 0,1 1 0,-1 0 0,0 0 0,1-1 0,-1 1 0,0 0 0,1 0 0,-1 0 0,0 0 0,0 0 0,1 0 0,-1 0 0,0 0 0,0 0 0,1 0 0,-2 0 0,0 0 0,0 1 0,1-1 0,-1 0 0,0 1 0,0-1 0,1 1 0,-1-1 0,0 1 0,1 0 0,-1 0 0,1 0 0,-1 0 0,1 0 0,-1 0 0,1 0 0,-2 2 0,0 3 0,0 0 0,1-1 0,-1 2 0,1-1 0,1 0 0,-1 0 0,1 1 0,0-1 0,0 0 0,1 1 0,0-1 0,0 1 0,1-1 0,-1 1 0,1-1 0,1 0 0,-1 1 0,1-1 0,5 10 0,-6-12 0,0 0 0,1-1 0,-1 0 0,1 1 0,0-1 0,0 0 0,1 0 0,-1 0 0,0 0 0,1 0 0,0 0 0,0-1 0,0 1 0,0-1 0,0 0 0,0 0 0,0 0 0,1 0 0,-1-1 0,1 1 0,-1-1 0,1 0 0,0 0 0,0 0 0,-1-1 0,1 1 0,0-1 0,0 0 0,-1 0 0,1 0 0,0-1 0,0 1 0,0-1 0,3-1 0,-2 0 0,0-1 0,0 1 0,-1-1 0,0-1 0,1 1 0,-1 0 0,0-1 0,0 0 0,-1 0 0,1 0 0,-1 0 0,0-1 0,0 1 0,-1-1 0,3-5 0,-3 7 0,0 0 0,-1 0 0,1 0 0,-1 0 0,0-1 0,0 1 0,0 0 0,-1 0 0,1-1 0,-1 1 0,0 0 0,0-1 0,0 1 0,0-1 0,0 1 0,-1 0 0,1-1 0,-1 1 0,0 0 0,0 0 0,0 0 0,-1 0 0,1 0 0,-3-4 0,3 6 0,0 0 0,0 0 0,0 0 0,0 1 0,0-1 0,0 0 0,0 1 0,0-1 0,0 1 0,0-1 0,0 1 0,0-1 0,0 1 0,0 0 0,-1 0 0,1-1 0,0 1 0,0 0 0,0 0 0,-1 0 0,1 0 0,0 0 0,0 1 0,0-1 0,-1 0 0,1 0 0,0 1 0,0-1 0,0 1 0,0-1 0,0 1 0,0 0 0,0-1 0,0 1 0,0 0 0,0 0 0,0-1 0,0 1 0,0 1 0,-3 2 0,0 0 0,0 1 0,1-1 0,0 1 0,0 0 0,0-1 0,-2 7 0,-1 9-164,1 0 0,1 0 1,0 0-1,2 1 0,0-1 0,2 28 0,0-43-54,0 38-6608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8:16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0 125 24575,'115'1'0,"375"-6"0,-4-36 0,-327 22 0,183 2 0,159 36 0,-321-10 0,0-8 0,272-34 0,-264 20 0,-51 5 0,-86 1-1365,-9-4-5461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8:16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189 1 24575,'-9'0'0,"0"0"0,0 0 0,0 1 0,0 0 0,-16 5 0,22-5 0,0 0 0,0 1 0,0 0 0,0-1 0,0 1 0,1 0 0,-1 1 0,0-1 0,1 0 0,0 1 0,-1-1 0,1 1 0,0 0 0,1 0 0,-1 0 0,0 0 0,1 0 0,-2 5 0,0 0 0,0 1 0,1-1 0,1 0 0,-1 1 0,1-1 0,1 1 0,0 11 0,0-17 0,0 0 0,1-1 0,-1 1 0,1 0 0,0-1 0,0 1 0,0 0 0,0-1 0,0 1 0,0-1 0,4 5 0,-4-6 0,0 0 0,0 0 0,0 0 0,1 0 0,-1 0 0,0 0 0,1 0 0,-1-1 0,1 1 0,-1 0 0,1-1 0,-1 1 0,1-1 0,0 0 0,-1 1 0,1-1 0,-1 0 0,1 0 0,0 0 0,-1 0 0,4-1 0,-2 0 0,0 0 0,1 0 0,-1 0 0,0-1 0,1 0 0,-1 1 0,0-1 0,0 0 0,0 0 0,-1-1 0,1 1 0,0-1 0,-1 1 0,0-1 0,1 0 0,-1 0 0,0 0 0,-1 0 0,1 0 0,0 0 0,-1-1 0,0 1 0,0-1 0,1-3 0,-1 4 0,0 1 0,-1 0 0,1 0 0,-1-1 0,1 1 0,-1-1 0,0 1 0,0 0 0,0-1 0,-1 1 0,1 0 0,0-1 0,-1 1 0,1 0 0,-1-1 0,0 1 0,0 0 0,0 0 0,0 0 0,0 0 0,0 0 0,-1 0 0,1 0 0,-1 0 0,1 0 0,-1 1 0,0-1 0,0 0 0,0 1 0,0 0 0,0-1 0,0 1 0,0 0 0,0 0 0,0 0 0,0 0 0,-4 0 0,1 0-54,1 1-1,-1 0 0,0 0 1,1 0-1,-1 0 1,0 1-1,1 0 0,-1 0 1,1 0-1,-1 0 1,1 1-1,0 0 0,-1 0 1,1 0-1,0 0 0,0 1 1,0 0-1,1-1 1,-1 1-1,1 1 0,-1-1 1,1 0-1,0 1 1,-3 5-1,-18 27-6771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8:17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1 24575,'-4'0'0,"-1"1"0,1 0 0,0 0 0,0 0 0,0 0 0,0 0 0,0 1 0,0 0 0,0 0 0,0 0 0,1 0 0,-1 1 0,1-1 0,-1 1 0,1 0 0,0 0 0,0 0 0,1 1 0,-1-1 0,0 0 0,1 1 0,0 0 0,-3 6 0,-2 5 0,0 1 0,2 0 0,-1 0 0,-4 28 0,2 20 0,3-1 0,2 1 0,7 71 0,-1-16 0,-3-79 0,6 208 0,-1-186 0,2 0 0,16 61 0,-8-63 0,66 296 0,-71-279-344,-3 1 0,-5 139 0,-2-200 11,-1 17-6493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8:19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28 24575,'-9'0'0,"-6"0"0,-2 4 0,2 11 0,5 7 0,3 8 0,11-1 0,6-14 0,0-23 0,0-18 0,-3-14 0,-7 0 0,-3 16 0,-1 20 0,0 20 0,0 15 0,2 4-8191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8:20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70 24575,'-6'-2'0,"-1"1"0,1-1 0,0 1 0,-1-2 0,1 1 0,-10-6 0,7-16 0,0-1 0,4 23 0,-1 13 0,2 5 0,0 1 0,1-1 0,1 1 0,1 0 0,0-1 0,1 1 0,1 0 0,5 25 0,-6-39 5,0 0 1,1 0-1,0 0 0,0 0 0,0 0 0,0-1 0,0 1 0,0 0 0,1-1 1,-1 1-1,1-1 0,0 1 0,0-1 0,0 0 0,0 1 0,0-1 0,0 0 1,1-1-1,-1 1 0,1 0 0,-1-1 0,6 3 0,-4-3-83,-1 0 0,1-1 0,-1 1 0,1-1 0,0 0 0,-1 0 0,1-1 0,0 1 0,-1-1 0,1 1-1,0-1 1,-1 0 0,1-1 0,-1 1 0,0 0 0,1-1 0,-1 0 0,3-2 0,33-24-6748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8:21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1 129 24575,'0'-1'0,"1"0"0,-1 0 0,1 0 0,-1 0 0,1 0 0,0 0 0,-1 0 0,1 0 0,0 0 0,0 1 0,0-1 0,-1 0 0,1 0 0,0 1 0,0-1 0,0 0 0,1 1 0,-1-1 0,0 1 0,0 0 0,0-1 0,0 1 0,0 0 0,0 0 0,1-1 0,-1 1 0,1 0 0,41-4 0,-36 4 0,55-8 0,92-22 0,-97 17 0,29-9 0,-53 13 0,1 0 0,0 3 0,37-3 0,177 8 0,-241 2 0,-1-1 0,0 1 0,0 0 0,0 0 0,0 1 0,0-1 0,-1 1 0,10 5 0,-12-5 0,-1 0 0,1 0 0,-1 0 0,1 0 0,-1 0 0,0 0 0,0 1 0,0-1 0,0 1 0,0 0 0,-1-1 0,1 1 0,-1 0 0,0 0 0,0 0 0,0 0 0,0 0 0,0 4 0,4 28 0,-3 1 0,0-1 0,-8 71 0,3-65 0,-8 91 0,4-57 0,2 0 0,8 106 0,7-85-1365,-6-65-5461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30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 24575,'-1'-4'0,"20"-2"0,14 0 0,6 1 0,5 1 0,1 2 0,1 1 0,1 1 0,-2 0 0,4 0 0,3 0 0,-7-8 0,-11-4-8191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8:22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71 24575,'4'0'0,"10"0"0,16 0 0,8 0 0,5 0 0,0 0 0,2 0 0,1 0 0,-2 0 0,0 0 0,-4 0 0,1 0 0,2-8 0,-2-4 0,5 1 0,4 2 0,-7-6 0,-11-1-8191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8:22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24575,'0'56'0,"3"-1"0,2 1 0,3-1 0,21 77 0,-17-82 0,-3 2 0,-2-1 0,-2 1 0,-3 85 0,-3-122 0,1-7 0,-1 1 0,1 0 0,0-1 0,1 1 0,0-1 0,0 1 0,1-1 0,0 1 0,1-1 0,0 0 0,5 10 0,-8-17-27,0 0 0,1-1-1,-1 1 1,0-1 0,1 1-1,-1 0 1,0-1 0,1 1 0,-1-1-1,1 1 1,-1-1 0,1 1-1,-1-1 1,1 0 0,-1 1-1,1-1 1,-1 1 0,1-1-1,0 0 1,-1 0 0,1 1 0,0-1-1,-1 0 1,1 0 0,0 0-1,-1 0 1,1 0 0,0 0-1,-1 0 1,1 0 0,0 0-1,-1 0 1,1 0 0,0 0 0,-1 0-1,1-1 1,0 1 0,-1 0-1,1 0 1,0-1 0,-1 1-1,1 0 1,-1-1 0,1 1-1,-1-1 1,1 1 0,-1-1 0,1 1-1,0-2 1,11-15-6799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8:24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24575,'4'2'0,"-1"-1"0,0 1 0,0 0 0,0 0 0,-1 1 0,1-1 0,0 0 0,-1 1 0,4 4 0,4 3 0,1 2 0,0 0 0,-1 1 0,0 0 0,-1 1 0,0 0 0,11 27 0,-8-18 0,22 33 0,-18-36 0,2 0 0,0-2 0,1 0 0,29 20 0,33 31 0,11 32 0,-59-61 0,2-2 0,54 45 0,-81-76 0,33 26 0,2-2 0,60 35 0,-88-58-95,75 43 322,-80-45-441,0 1 0,0 1 1,-1 0-1,0 0 0,0 1 0,8 9 0,2 12-6612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8:25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1 608 24575,'1'-4'0,"1"0"0,0 0 0,0 0 0,0 0 0,1 0 0,-1 0 0,1 0 0,0 1 0,0 0 0,1-1 0,-1 1 0,5-3 0,-4 2 0,28-26 0,2 2 0,0 1 0,2 2 0,71-38 0,-38 26 0,31-14 0,74-31 0,71-26 0,12 17-1365,-228 80-5461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8:26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893 0 24575,'-6'2'0,"0"0"0,0 0 0,0 0 0,0 0 0,0 1 0,0 0 0,1 1 0,-1-1 0,1 1 0,0 0 0,-5 5 0,-5 3 0,-5 5 0,0 1 0,1 1 0,-30 41 0,3-5 0,-173 175 0,140-146 0,-90 123 0,19-20 0,131-163-1365,5-2-5461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18:27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24575,'0'2'0,"1"-1"0,-1 0 0,1 1 0,0-1 0,-1 0 0,1 1 0,0-1 0,0 0 0,0 0 0,0 0 0,0 0 0,0 0 0,1 0 0,-1 0 0,0 0 0,0 0 0,1-1 0,-1 1 0,3 1 0,3 2 0,34 23 0,1-3 0,52 23 0,94 30 0,-142-59 0,20 6 0,-14-5 0,73 37 0,-111-48 0,96 51 0,140 102 0,-234-149 0,0 0 0,1-1 0,0-1 0,1 0 0,0-1 0,0-1 0,1-1 0,0-1 0,0 0 0,30 4 0,-36-9-115,24 5 360,-35-6-324,-1 0 0,1 1 1,-1-1-1,1 0 0,-1 1 1,0 0-1,1-1 0,-1 1 1,0 0-1,1 0 0,-1 0 1,0 0-1,0 0 0,0 0 1,0 0-1,0 0 0,0 0 1,2 3-1,-1 10-6747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20:15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52 24575,'0'5'0,"0"5"0,0-8 0,0-12 0,0-10 0,-9-1 0,-11 4 0,-7 16 0,1 23 0,6 20 0,5 12 0,6-3-8191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20:16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1702 1 24575,'-1'3'0,"0"0"0,0 0 0,0 1 0,-1-1 0,1 0 0,-1 0 0,0 0 0,0-1 0,0 1 0,-3 3 0,-5 8 0,-18 35 0,9-14 0,-3 0 0,-25 32 0,-78 82 0,7-10 0,-110 169 0,161-201 0,-119 173 0,-104 138 0,210-300 0,-2-9 0,-185 189 0,252-283 0,-5 7-682,-32 44-1,27-26-6143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20:17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 24575,'0'8'0,"0"0"0,0 0 0,1 0 0,0 0 0,1 0 0,0 0 0,0-1 0,6 15 0,-7-19 0,1-1 0,-1 0 0,1 1 0,0-1 0,0 0 0,0 0 0,0 0 0,0 0 0,0-1 0,1 1 0,-1-1 0,0 1 0,1-1 0,-1 0 0,1 0 0,0 0 0,-1 0 0,1 0 0,0 0 0,-1-1 0,1 0 0,0 1 0,0-1 0,0 0 0,-1 0 0,1-1 0,0 1 0,0 0 0,4-2 0,4-1 0,1-1 0,-1 0 0,0 0 0,0-1 0,0 0 0,-1-1 0,1 0 0,-2-1 0,1 0 0,-1-1 0,0 0 0,0 0 0,-1-1 0,0 0 0,12-18 0,-19 24 0,1 0 0,-1-1 0,0 1 0,0 0 0,0-1 0,0 1 0,0-1 0,0-6 0,-1 9 0,0 0 0,0 0 0,0 0 0,0 0 0,0 0 0,0 0 0,0 1 0,0-1 0,0 0 0,-1 0 0,1 0 0,0 0 0,-1 0 0,1 0 0,-1 1 0,1-1 0,-1 0 0,1 0 0,-1 0 0,1 1 0,-1-1 0,0 0 0,1 1 0,-1-1 0,0 1 0,0-1 0,1 1 0,-1-1 0,0 1 0,0-1 0,0 1 0,0 0 0,0-1 0,1 1 0,-3 0 0,2 0 0,0 0 0,0 0 0,-1 1 0,1-1 0,0 0 0,0 1 0,-1-1 0,1 1 0,0 0 0,0-1 0,0 1 0,0 0 0,0 0 0,0-1 0,0 1 0,0 0 0,0 0 0,1 0 0,-1 0 0,0 0 0,0 0 0,1 0 0,-1 1 0,1-1 0,-1 0 0,0 2 0,-10 36 0,10-37 0,-10 81-1365,9-42-5461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20:17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24575,'22'2'0,"-1"1"0,1 0 0,0 2 0,33 11 0,-3-1 0,-20-6 0,51 14 0,2-4 0,126 12 0,345-25 0,-10 0 0,44 52 0,25-18 0,-3-60 0,-550 16-105,-11-1-315,1 3 0,86 7 0,-108 0-6406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30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24575,'9'0'0,"17"0"0,17 0 0,15 0 0,2 0 0,-1 0 0,4 0 0,-9 0-8191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20:18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54 24575,'-1'-3'0,"1"1"0,0-1 0,-1 1 0,0 0 0,1-1 0,-1 1 0,0 0 0,0 0 0,-1 0 0,1-1 0,0 1 0,-1 1 0,1-1 0,-1 0 0,1 0 0,-1 0 0,0 1 0,0-1 0,0 1 0,0-1 0,-2 0 0,2 1 0,0 0 0,0 0 0,1 0 0,-1 0 0,0 0 0,0 1 0,0-1 0,1 1 0,-1-1 0,0 1 0,0 0 0,0 0 0,0 0 0,0 0 0,0 0 0,0 0 0,0 0 0,0 1 0,0-1 0,0 1 0,1-1 0,-1 1 0,0 0 0,0 0 0,1 0 0,-3 1 0,-1 3 0,1 0 0,0 1 0,0-1 0,0 1 0,0 0 0,1 0 0,0 0 0,1 0 0,-1 1 0,1-1 0,0 1 0,-1 9 0,1-8 0,1 1 0,0-1 0,0 1 0,1-1 0,0 1 0,1 0 0,0-1 0,0 1 0,3 10 0,-3-17 0,-1-1 0,0 0 0,1 1 0,0-1 0,-1 0 0,1 1 0,0-1 0,-1 0 0,1 0 0,0 0 0,0 0 0,0 1 0,0-1 0,0-1 0,0 1 0,0 0 0,1 0 0,-1 0 0,0-1 0,0 1 0,1 0 0,-1-1 0,0 1 0,1-1 0,-1 0 0,1 1 0,-1-1 0,1 0 0,-1 0 0,0 0 0,1 0 0,-1 0 0,1 0 0,-1 0 0,1-1 0,-1 1 0,0 0 0,1-1 0,-1 1 0,0-1 0,1 1 0,1-2 0,6-3 0,0-1 0,0 1 0,0-2 0,11-10 0,-16 14 0,3-3 0,1 0 0,0 0 0,0-1 0,-1 0 0,0 0 0,-1 0 0,0-1 0,0 0 0,0-1 0,6-13 0,-11 21-23,-1 1 1,1-1-1,-1 0 0,1 1 0,-1-1 1,0 0-1,1 1 0,-1-1 0,0 0 1,0 0-1,0 0 0,1 1 0,-1-1 1,0 0-1,0 0 0,0 0 0,0 1 1,0-1-1,0 0 0,-1 0 0,1 0 1,0 1-1,0-1 0,-1 0 0,1 0 1,0 1-1,-1-1 0,1 0 0,0 1 1,-1-1-1,1 0 0,-1 1 0,0-1 1,1 0-1,-1 1 0,1-1 0,-1 1 1,0-1-1,1 1 0,-1 0 0,0-1 1,1 1-1,-1 0 0,0-1 0,0 1 1,0 0-1,1 0 0,-1 0 0,0 0 0,0-1 1,0 1-1,1 0 0,-1 1 0,0-1 1,0 0-1,0 0 0,1 0 0,-1 0 1,-1 1-1,-15 4-6803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20:20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24575,'8'1'0,"0"-1"0,1 1 0,-1 1 0,0-1 0,0 2 0,0-1 0,0 1 0,0 0 0,-1 0 0,1 1 0,-1 0 0,0 1 0,0 0 0,0 0 0,-1 0 0,0 1 0,10 10 0,3 8 0,-1 0 0,-1 2 0,20 40 0,-17-31 0,-5-9 0,1-1 0,1-1 0,1-1 0,1 0 0,38 34 0,-43-44 0,-1 0 0,-1 1 0,0 0 0,-1 1 0,15 26 0,36 87 0,-45-88 0,3-1 0,28 45 0,-3-13 0,-22-33 0,37 44 0,-20-28 0,52 87 0,-8-9 0,-50-85 0,54 58 0,-55-71 0,-2 1 0,-2 2 0,43 70 0,-59-83 0,1 0 0,2-2 0,0 1 0,2-2 0,0 0 0,33 28 0,-29-30 0,0 1 0,-2 0 0,0 2 0,-2 0 0,0 1 0,17 32 0,5 15 0,-17-29 0,2 0 0,53 67 0,-39-53 36,-33-45-192,-1-1 0,1-1 1,0 1-1,1-1 0,0 0 1,0 0-1,1-1 1,9 7-1,6 0-6670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20:21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9 24575,'0'-1'0,"-1"0"0,1 1 0,-1-1 0,1 0 0,-1 1 0,0-1 0,1 1 0,-1-1 0,0 1 0,1 0 0,-1-1 0,0 1 0,0 0 0,1-1 0,-1 1 0,0 0 0,0 0 0,1 0 0,-1-1 0,0 1 0,0 0 0,0 0 0,1 0 0,-1 0 0,0 1 0,0-1 0,0 0 0,1 0 0,-1 0 0,0 1 0,0-1 0,1 0 0,-1 1 0,0-1 0,0 0 0,1 1 0,-1-1 0,1 1 0,-1-1 0,0 1 0,1 0 0,-1-1 0,1 1 0,-1-1 0,1 1 0,0 0 0,-1 0 0,1-1 0,-1 1 0,1 0 0,0 0 0,0-1 0,0 1 0,-1 0 0,1 1 0,-3 7 0,0 0 0,1 0 0,-2 15 0,4-24 0,-24 120 0,13-74 0,-7 65 0,12 339 0,8-261 0,-2 125-1365,0-274-5461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20:22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1 24575,'-4'0'0,"0"1"0,1-1 0,-1 1 0,0 0 0,1 0 0,0 1 0,-1-1 0,1 1 0,0 0 0,-1 0 0,1 0 0,0 0 0,1 0 0,-1 1 0,0-1 0,1 1 0,-1 0 0,1 0 0,0 0 0,0 0 0,0 0 0,0 0 0,-1 4 0,0 0 0,0-1 0,0 0 0,1 1 0,0 0 0,0-1 0,1 1 0,-1 0 0,2 0 0,-1 0 0,1 0 0,0 8 0,0-15 0,0 1 0,0 0 0,0 0 0,0 0 0,0-1 0,1 1 0,-1 0 0,0 0 0,0-1 0,0 1 0,1 0 0,-1-1 0,0 1 0,1 0 0,-1-1 0,1 1 0,-1 0 0,1-1 0,-1 1 0,1-1 0,-1 1 0,1-1 0,0 1 0,-1-1 0,2 1 0,-2-1 0,1 0 0,0 0 0,0 0 0,0-1 0,-1 1 0,1 0 0,0 0 0,0-1 0,-1 1 0,1 0 0,0-1 0,0 1 0,-1-1 0,1 1 0,0-1 0,-1 1 0,1-1 0,0-1 0,25-36 0,-22 30 0,0 0 0,-1-1 0,0 0 0,0 1 0,1-12 0,-3 19 0,-1-1 0,1 1 0,-1-1 0,0 0 0,0 1 0,0-1 0,0 0 0,0 1 0,0-1 0,0 0 0,0 1 0,0-1 0,-1 1 0,1-1 0,-1 1 0,1-1 0,-1 0 0,0 1 0,0 0 0,1-1 0,-1 1 0,0-1 0,0 1 0,0 0 0,-1 0 0,1 0 0,0-1 0,0 1 0,-1 0 0,1 1 0,0-1 0,-1 0 0,1 0 0,-1 1 0,1-1 0,-2 0 0,0 1 3,1 0 0,-1-1-1,1 2 1,-1-1 0,1 0-1,0 0 1,-1 1 0,1-1-1,0 1 1,-1 0 0,1 0-1,0 0 1,0 0 0,-1 0-1,1 0 1,0 1 0,0-1-1,1 1 1,-1-1 0,0 1-1,-3 3 1,-3 5-132,0 1-1,-13 21 1,9-13-907,-12 16-5790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20:23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25 713 24575,'-1'0'0,"-1"0"0,1 0 0,0 0 0,0 0 0,0 0 0,-1 0 0,1-1 0,0 1 0,0 0 0,0-1 0,0 1 0,0 0 0,0-1 0,-1 0 0,1 1 0,0-1 0,0 0 0,-1 0 0,2 0 0,0 1 0,-1-1 0,1 0 0,0 1 0,0-1 0,0 0 0,-1 1 0,1-1 0,0 0 0,0 1 0,0-1 0,0 0 0,0 0 0,0 1 0,0-1 0,0 0 0,0 1 0,1-1 0,-1 0 0,0 1 0,0-1 0,1-1 0,1-1 0,0-1 0,1 0 0,-1 1 0,1-1 0,0 1 0,0 0 0,0 0 0,6-5 0,168-114 0,-54 22 0,-36 28 0,3 4 0,110-64 0,-147 102-116,-4 1-300,1 3-1,101-39 1,-115 55-6410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20:24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24575,'19'2'0,"0"0"0,0 2 0,0 0 0,-1 1 0,1 1 0,28 13 0,2 0 0,41 17 0,-1 4 0,110 68 0,-105-60 0,169 60 0,-47-23 0,-42-25 0,-114-42 0,64 28 0,121 52 0,-208-84-124,-2 1 0,0 1 0,-1 2 0,0 2 0,-2 1 0,0 2-1,-2 0 1,0 2 0,-2 2 0,47 55 0,-57-58-6702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20:30:05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58 24575,'0'0'0,"0"0"0,-1 0 0,1 0 0,-1 0 0,1 0 0,-1 0 0,1 0 0,-1 0 0,1 0 0,-1 0 0,1 0 0,-1 0 0,1 0 0,0 0 0,-1 0 0,1 0 0,-1-1 0,1 1 0,0 0 0,-1 0 0,1-1 0,-1 1 0,1 0 0,0 0 0,-1-1 0,1 1 0,0 0 0,-1-1 0,1 1 0,0-1 0,0 1 0,-1 0 0,1-1 0,0 1 0,0-1 0,0 1 0,0-1 0,0 1 0,-1 0 0,1-1 0,0 1 0,0-1 0,0 1 0,0-1 0,0 1 0,0-1 0,1 1 0,-1-1 0,0 1 0,0 0 0,0-1 0,0 1 0,0-1 0,1 1 0,-1-1 0,1-1 0,0 1 0,0-1 0,0 0 0,0 1 0,0-1 0,0 1 0,1 0 0,-1-1 0,0 1 0,1 0 0,-1 0 0,1 0 0,1-1 0,13-3 0,-1 0 0,0 2 0,1 0 0,0 1 0,0 0 0,0 1 0,-1 1 0,1 0 0,0 2 0,0 0 0,26 6 0,-39-7 0,-1 0 0,1 1 0,0-1 0,0 1 0,0 0 0,-1-1 0,1 1 0,-1 0 0,0 1 0,1-1 0,-1 0 0,0 1 0,0-1 0,-1 1 0,1-1 0,0 1 0,-1 0 0,0 0 0,0 0 0,1 0 0,-2 0 0,1 0 0,0 0 0,-1 0 0,1 0 0,-1 0 0,0 1 0,0-1 0,-1 5 0,0 10 0,-2-1 0,0 0 0,-1 0 0,-7 18 0,8-25 0,-62 244 0,-3 7 0,52-200 55,10-35-765,-13 35 0,4-28-6116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20:30:05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66 24575,'13'-9'0,"13"-3"0,7 1 0,6 2 0,-4-2 0,-2 1 0,0 7 0,-4 8 0,-7 3-8191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4:56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1 562 24575,'1'-18'0,"0"-1"0,2 1 0,0 0 0,11-33 0,31-68 0,-40 106 0,16-29 0,1 1 0,2 0 0,38-47 0,-22 31 0,-37 54 0,18-24 0,-20 26 0,-1 1 0,0-1 0,1 1 0,-1 0 0,0-1 0,1 1 0,-1 0 0,0-1 0,1 1 0,-1 0 0,1-1 0,-1 1 0,1 0 0,-1 0 0,0 0 0,1-1 0,-1 1 0,1 0 0,-1 0 0,1 0 0,-1 0 0,1 0 0,-1 0 0,1 0 0,-1 0 0,1 0 0,-1 0 0,1 0 0,-1 0 0,1 0 0,-1 1 0,1-1 0,-1 0 0,1 0 0,-1 1 0,1-1 0,-1 0 0,0 0 0,1 1 0,-1-1 0,1 0 0,-1 1 0,0-1 0,1 0 0,-1 1 0,0-1 0,0 1 0,1-1 0,-1 1 0,0-1 0,0 1 0,0-1 0,1 1 0,-1-1 0,0 1 0,1 8 0,0-1 0,0 0 0,0 1 0,-1-1 0,-1 0 0,1 1 0,-2-1 0,1 0 0,-1 0 0,-3 11 0,-2 12 0,-28 127 0,17-82 0,2 0 0,-8 136 0,24-125-1365,1-52-5461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4:57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4 111 24575,'0'-6'0,"0"1"0,0-1 0,1 1 0,-1-1 0,1 1 0,1 0 0,-1-1 0,5-9 0,-5 12 0,1 1 0,0-1 0,0 1 0,0-1 0,0 1 0,0 0 0,1 0 0,-1 0 0,1 0 0,-1 0 0,1 0 0,0 1 0,0-1 0,0 1 0,0 0 0,0 0 0,3-1 0,17-3 0,1 0 0,-1 2 0,1 1 0,0 0 0,48 5 0,-68-3 0,1 1 0,0-1 0,0 1 0,0 0 0,-1 1 0,1-1 0,-1 1 0,1 0 0,-1 0 0,0 0 0,1 1 0,-1-1 0,0 1 0,-1 0 0,1 0 0,0 1 0,-1-1 0,0 1 0,0 0 0,0-1 0,0 1 0,0 1 0,1 4 0,-1-3 0,-1 1 0,0-1 0,-1 1 0,1 0 0,-1 0 0,0-1 0,-1 1 0,0 0 0,0 0 0,-1 0 0,1 0 0,-1 0 0,-1 0 0,1-1 0,-6 13 0,-3 5 0,-2 0 0,0 0 0,-2-1 0,-20 26 0,-74 83 0,93-115 0,-34 33 0,37-40 0,1 1 0,0 0 0,0 0 0,2 1 0,-1 1 0,2 0 0,-10 16 0,18-28 0,-1 0 0,1 0 0,-1 1 0,1-1 0,-1 0 0,1 1 0,0-1 0,0 0 0,0 1 0,-1-1 0,1 0 0,0 1 0,1-1 0,-1 0 0,0 1 0,0-1 0,1 0 0,-1 1 0,0-1 0,1 0 0,-1 0 0,1 1 0,0-1 0,-1 0 0,1 0 0,0 0 0,0 0 0,0 0 0,0 0 0,0 0 0,0 0 0,0 0 0,0 0 0,0-1 0,0 1 0,0 0 0,0-1 0,1 1 0,-1-1 0,0 1 0,1-1 0,-1 0 0,0 1 0,3-1 0,6 2 0,0-1 0,0 0 0,0-1 0,16-1 0,20-3-341,1-2 0,-1-2-1,54-17 1,-49 10-6485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33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0 24575,'0'147'0,"-21"722"0,-13-238-1365,34-597-5461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4:58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16 101 24575,'-7'-16'0,"6"16"0,0-1 0,0 0 0,1 0 0,-1 0 0,0 1 0,1-1 0,-1 0 0,1 0 0,-1 0 0,1 0 0,-1 0 0,1 0 0,0 0 0,0 0 0,-1 0 0,1 0 0,0-1 0,0 1 0,0 0 0,0 0 0,0 0 0,0 0 0,1 0 0,-1-1 0,2-2 0,0 1 0,0 0 0,0 0 0,0 0 0,0 0 0,1 0 0,-1 1 0,1-1 0,0 1 0,0-1 0,0 1 0,0 0 0,0 0 0,0 1 0,1-1 0,-1 1 0,0-1 0,5 0 0,2-1 0,0 0 0,0 1 0,1 0 0,20-1 0,-28 2 0,1 1 0,-1 0 0,1 1 0,-1-1 0,0 1 0,1-1 0,-1 1 0,0 0 0,1 0 0,-1 0 0,0 1 0,0-1 0,0 1 0,0 0 0,0 0 0,-1 0 0,1 0 0,0 0 0,-1 1 0,0-1 0,1 1 0,-1-1 0,0 1 0,0 0 0,-1 0 0,1 0 0,0 0 0,-1 0 0,0 0 0,0 0 0,0 1 0,0-1 0,0 0 0,-1 1 0,0-1 0,1 5 0,-1 1 0,0 1 0,0-1 0,-1 0 0,0 0 0,-1 0 0,0 0 0,0 0 0,-1 0 0,0 0 0,0-1 0,-1 0 0,-8 14 0,0-7 0,10-13 0,0 0 0,0 0 0,0 0 0,0 0 0,1 1 0,-1-1 0,1 1 0,-3 4 0,4-7 0,0 1 0,0-1 0,0 1 0,0-1 0,0 0 0,0 1 0,0-1 0,1 0 0,-1 1 0,0-1 0,0 0 0,0 1 0,0-1 0,0 0 0,0 1 0,1-1 0,-1 0 0,0 1 0,0-1 0,1 0 0,-1 1 0,0-1 0,0 0 0,1 0 0,-1 1 0,0-1 0,1 0 0,19 5 0,114-5 0,-104-2 0,0 1 0,0 1 0,0 2 0,0 1 0,55 13 0,-79-14 0,-1 1 0,0 0 0,0 0 0,1 0 0,-2 0 0,1 1 0,0 0 0,-1 0 0,0 0 0,1 0 0,-2 1 0,1 0 0,-1-1 0,1 1 0,-1 1 0,0-1 0,-1 0 0,0 1 0,0-1 0,0 1 0,0 0 0,-1 0 0,0 0 0,1 10 0,-1-8 0,-1 1 0,1-1 0,-2 1 0,1 0 0,-1-1 0,0 1 0,-1-1 0,0 1 0,0-1 0,-1 0 0,0 0 0,0 0 0,-1 0 0,0 0 0,-1-1 0,-7 11 0,3-9 0,-1 0 0,1-1 0,-2 0 0,1-1 0,-1 0 0,-21 10 0,-77 26 0,8-4 0,61-18-1365,6 0-5461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5:00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0 24575,'-2'0'0,"1"1"0,0-1 0,-1 0 0,1 1 0,0-1 0,0 0 0,-1 1 0,1-1 0,0 1 0,0 0 0,0-1 0,0 1 0,0 0 0,0 0 0,0 0 0,0 0 0,0 0 0,0 0 0,0 0 0,0 0 0,1 0 0,-1 0 0,0 0 0,0 2 0,-11 36 0,9-29 0,-8 35 0,1 0 0,3 0 0,1 1 0,2 0 0,5 89 0,0-130 0,-1-1 0,1 1 0,0-1 0,1 1 0,-1-1 0,1 0 0,0 1 0,0-1 0,0 0 0,1 0 0,-1 0 0,1-1 0,0 1 0,0-1 0,0 1 0,0-1 0,1 0 0,0 0 0,-1-1 0,1 1 0,0-1 0,0 0 0,0 0 0,1 0 0,-1 0 0,0-1 0,1 0 0,-1 1 0,1-2 0,6 2 0,0-1 0,-1 0 0,1-1 0,-1 0 0,1-1 0,-1 0 0,1-1 0,-1 0 0,0-1 0,0 1 0,0-2 0,0 0 0,15-8 0,-10 2 0,-1 0 0,-1-1 0,0-1 0,-1 0 0,0-1 0,0 0 0,17-28 0,-16 20 0,0 0 0,-2-1 0,-1 0 0,16-45 0,-78 182 0,22-34 0,-30 131 0,39-124 5,-15 75-1375,30-119-5456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5:01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0 24575,'-1'4'0,"0"0"0,0-1 0,0 1 0,0 0 0,-1-1 0,1 0 0,-1 1 0,0-1 0,0 0 0,-1 0 0,-3 4 0,-7 12 0,-3 12 0,2 1 0,1 0 0,2 0 0,1 2 0,1-1 0,2 1 0,1 0 0,-1 42 0,6-65 0,0 1 0,1-1 0,0 1 0,1-1 0,0 1 0,1-1 0,0 0 0,1 1 0,0-1 0,1 0 0,0-1 0,0 1 0,1-1 0,1 0 0,0 0 0,0 0 0,1-1 0,0 0 0,1 0 0,0-1 0,0 0 0,14 10 0,109 72 0,-82-59 0,53 43 0,-99-71 0,1 0 0,-1 0 0,0 0 0,0 1 0,0-1 0,0 1 0,-1-1 0,1 1 0,-1 0 0,0 0 0,0 0 0,0 0 0,-1 0 0,1 1 0,0 4 0,-2-6 0,0 0 0,0 0 0,-1 0 0,1 0 0,-1-1 0,0 1 0,1 0 0,-1 0 0,0-1 0,-1 1 0,1 0 0,0-1 0,-1 1 0,0-1 0,1 0 0,-1 0 0,0 1 0,0-1 0,0 0 0,0-1 0,-1 1 0,1 0 0,0 0 0,-4 1 0,-11 6 0,-1-1 0,0 0 0,0-2 0,-1 0 0,1-1 0,-1 0 0,0-2 0,0 0 0,-1-1 0,-28-2 0,44 1 0,1-1 0,0 0 0,-1-1 0,1 1 0,0-1 0,-1 1 0,1-1 0,0 0 0,0 0 0,-1-1 0,1 1 0,0-1 0,0 1 0,0-1 0,1 0 0,-1 0 0,0 0 0,1 0 0,-1-1 0,1 1 0,0-1 0,-3-3 0,2 0 0,1 0 0,-1-1 0,1 1 0,0-1 0,0 1 0,1-1 0,-1 0 0,2 0 0,-1-13 0,1-20-1365,1 4-5461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5:01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0 270 24575,'9'0'0,"21"-9"0,13-3 0,14-9 0,6 0 0,14-10 0,8 0 0,2-8 0,-4 3 0,-17-2 0,-19 6-8191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5:02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341 15 24575,'0'-1'0,"-1"0"0,1 1 0,-1-1 0,1 0 0,-1 1 0,1-1 0,-1 1 0,1-1 0,-1 0 0,1 1 0,-1-1 0,0 1 0,1-1 0,-1 1 0,0 0 0,1-1 0,-1 1 0,0 0 0,0-1 0,0 1 0,1 0 0,-1 0 0,0 0 0,-1 0 0,-21-3 0,17 3 0,1 0 0,-1 1 0,1-1 0,-1 1 0,1 1 0,0-1 0,0 1 0,-1 0 0,1 0 0,0 0 0,1 1 0,-8 4 0,4-1 0,-1 1 0,2 0 0,-1 0 0,1 1 0,0 0 0,-6 9 0,-4 11 0,0 0 0,2 2 0,-12 34 0,-41 124 0,62-165 0,1 1 0,0-1 0,2 1 0,1 0 0,1 0 0,2 31 0,-1-50 0,1 0 0,-1 0 0,1 0 0,1 0 0,-1-1 0,1 1 0,-1 0 0,1-1 0,0 1 0,1-1 0,-1 0 0,1 0 0,0 0 0,0 0 0,0 0 0,1-1 0,-1 1 0,1-1 0,0 0 0,0 0 0,0 0 0,0-1 0,0 0 0,1 1 0,-1-1 0,1-1 0,-1 1 0,1-1 0,0 1 0,0-1 0,0-1 0,-1 1 0,1-1 0,0 0 0,0 0 0,0 0 0,0-1 0,0 1 0,0-1 0,4-2 0,-2 1 0,-1-1 0,0 0 0,0 0 0,0 0 0,0-1 0,0 1 0,-1-2 0,0 1 0,0 0 0,0-1 0,0 0 0,-1 0 0,1-1 0,-1 1 0,-1-1 0,1 0 0,4-12 0,-4 10 0,-1 0 0,0-1 0,0 1 0,-1-1 0,0 0 0,-1 0 0,1 0 0,-2 0 0,0 0 0,0 0 0,0 0 0,-4-17 0,4 24 0,0 1 0,-1 0 0,1 0 0,0-1 0,-1 1 0,1 0 0,-1 0 0,1 0 0,-1 0 0,1-1 0,-1 1 0,0 0 0,0 0 0,0 0 0,1 0 0,-1 0 0,0 1 0,0-1 0,0 0 0,0 0 0,-1 1 0,1-1 0,0 0 0,0 1 0,0-1 0,0 1 0,-1 0 0,1-1 0,0 1 0,0 0 0,-1 0 0,1 0 0,0 0 0,-1 0 0,1 0 0,0 0 0,0 0 0,-1 0 0,1 1 0,0-1 0,0 0 0,-1 1 0,1-1 0,0 1 0,0-1 0,0 1 0,0 0 0,-2 1 0,-4 2 0,-1 1 0,1 1 0,-1-1 0,2 1 0,-12 12 0,6-2-170,0 0-1,2 1 0,0 1 1,0-1-1,2 2 0,0-1 1,-9 36-1,2 1-6655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5:04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1 127 24575,'28'-16'0,"2"2"0,0 0 0,0 2 0,1 2 0,0 0 0,61-8 0,-40 7 0,-24 4 0,1 2 0,0 1 0,57-1 0,-84 5 0,0 0 0,0 0 0,0 0 0,0 0 0,0 1 0,0-1 0,0 1 0,0-1 0,0 1 0,0 0 0,0 0 0,0 0 0,-1 0 0,1 0 0,0 0 0,-1 1 0,3 1 0,-3-2 0,-1 0 0,1 1 0,0-1 0,-1 0 0,1 1 0,-1-1 0,1 1 0,-1-1 0,0 0 0,0 1 0,1-1 0,-1 1 0,0-1 0,0 1 0,0-1 0,-1 1 0,1-1 0,-1 3 0,-2 5 0,0 0 0,-1 0 0,-1-1 0,1 0 0,-1 0 0,-9 12 0,-26 33 0,3 2 0,2 1 0,3 2 0,2 1 0,-41 117 0,38-56 87,-8 26-1539,23-97-5374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5:04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24575,'9'0'0,"16"0"0,22 5 0,20 1 0,18-1 0,6 0 0,7-2 0,3-1 0,4-1 0,-9-1 0,-19 0-8191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5:05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36 124 24575,'0'-5'0,"0"0"0,1 1 0,-1-1 0,1 0 0,1 1 0,-1-1 0,1 1 0,-1 0 0,1-1 0,0 1 0,1 0 0,-1 0 0,1 0 0,0 1 0,0-1 0,0 1 0,0-1 0,0 1 0,1 0 0,0 0 0,-1 0 0,1 1 0,0-1 0,0 1 0,1 0 0,5-2 0,4-1 0,0 1 0,0 0 0,0 1 0,1 0 0,-1 1 0,0 1 0,19 1 0,-26 0 0,-1 0 0,1 1 0,-1 0 0,0 0 0,0 0 0,1 1 0,-1 0 0,0 0 0,0 1 0,-1 0 0,1 0 0,0 0 0,5 5 0,-8-5 0,0-1 0,0 1 0,0 0 0,-1 1 0,1-1 0,-1 0 0,0 1 0,0-1 0,0 1 0,0 0 0,-1 0 0,1-1 0,-1 1 0,0 0 0,0 0 0,0 0 0,-1 0 0,0 1 0,0-1 0,0 0 0,0 6 0,-3 3 0,1-1 0,-1 0 0,-1 1 0,0-1 0,-1-1 0,-1 1 0,-11 19 0,-58 76 0,43-64 0,-31 40 0,39-55 0,1 2 0,1 1 0,2 0 0,1 2 0,-14 34 0,30-60 0,1 0 0,1 0 0,-1 0 0,0 12 0,2-17 0,-1-1 0,1 0 0,0 1 0,0-1 0,0 1 0,0-1 0,0 0 0,1 1 0,-1-1 0,0 1 0,0-1 0,1 0 0,-1 1 0,1-1 0,0 0 0,-1 1 0,1-1 0,0 0 0,-1 0 0,1 0 0,0 0 0,0 0 0,0 0 0,0 0 0,0 0 0,0 0 0,1 0 0,1 1 0,-2-2 0,0 0 0,0 0 0,0-1 0,0 1 0,0 0 0,0 0 0,0-1 0,0 1 0,0-1 0,0 1 0,0-1 0,0 1 0,0-1 0,0 1 0,0-1 0,-1 0 0,1 0 0,0 1 0,0-1 0,-1 0 0,1 0 0,-1 0 0,1 0 0,-1 0 0,1 0 0,-1 0 0,1 0 0,-1 0 0,0 0 0,1-1 0,9-36 0,-10 37 0,8-54 0,-3 0 0,-2-1 0,-6-71 0,1 37 0,0 63 0,0 0 0,-11-43 0,10 56 0,2 11-91,0 0 0,1-1 0,-1 1 0,1 0 0,0 0 0,0-1 0,0 1 0,0 0 0,1-1 0,-1 1 0,1 0 0,0 0 0,0 0 0,1-4 0,8-7-6735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5:06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502 37 24575,'0'-1'0,"-1"-1"0,1 0 0,-1 1 0,1-1 0,-1 0 0,0 1 0,0-1 0,0 1 0,0-1 0,0 1 0,0 0 0,0-1 0,0 1 0,0 0 0,-1 0 0,1 0 0,0 0 0,-1 0 0,1 0 0,-1 0 0,0 0 0,1 1 0,-1-1 0,1 0 0,-1 1 0,0 0 0,1-1 0,-4 1 0,-1-2 0,-1 1 0,1 0 0,-1 1 0,0-1 0,0 1 0,-7 1 0,7 1 0,0 0 0,1 0 0,-1 1 0,0 0 0,1 0 0,0 1 0,-1-1 0,1 2 0,1-1 0,-1 0 0,1 1 0,0 0 0,0 1 0,0-1 0,0 1 0,1 0 0,0 0 0,1 0 0,-1 0 0,1 1 0,-3 7 0,1-1 0,0-1 0,1 1 0,1 0 0,0 0 0,1 0 0,0 0 0,1 1 0,0-1 0,1 0 0,2 19 0,-2-30 0,0-1 0,0 1 0,1-1 0,-1 1 0,0-1 0,1 1 0,-1-1 0,1 1 0,-1-1 0,1 1 0,0-1 0,-1 0 0,1 1 0,0-1 0,0 0 0,0 0 0,0 0 0,0 0 0,0 0 0,1 0 0,-1 0 0,2 1 0,-2-2 0,1 1 0,-1-1 0,0 0 0,1 0 0,-1 0 0,1 0 0,-1-1 0,0 1 0,1 0 0,-1-1 0,0 1 0,1 0 0,-1-1 0,0 0 0,1 1 0,-1-1 0,0 0 0,2-1 0,5-5 0,0 1 0,-1-1 0,0-1 0,-1 1 0,9-13 0,0-7 0,0 0 0,16-43 0,-9 19 0,-8 24 0,-14 27 0,0-1 0,0 1 0,0 0 0,0 0 0,0 0 0,1-1 0,-1 1 0,0 0 0,0 0 0,0 0 0,1 0 0,-1-1 0,0 1 0,0 0 0,1 0 0,-1 0 0,0 0 0,0 0 0,1 0 0,-1 0 0,0 0 0,0-1 0,1 1 0,-1 0 0,0 0 0,0 0 0,1 0 0,-1 0 0,0 1 0,0-1 0,1 0 0,-1 0 0,0 0 0,0 0 0,1 0 0,-1 0 0,0 0 0,0 0 0,1 1 0,-1-1 0,0 0 0,0 0 0,0 0 0,1 0 0,-1 1 0,0-1 0,0 0 0,0 0 0,0 0 0,0 1 0,1-1 0,-1 0 0,0 0 0,0 1 0,0-1 0,0 0 0,0 0 0,0 1 0,0-1 0,0 0 0,0 0 0,0 1 0,0-1 0,0 1 0,3 20 0,-2 7 0,-2-1 0,-1 1 0,-9 44 0,-28 83 0,37-144 0,-20 66 0,-4-1 0,-35 73 0,41-107 0,-1-2 0,-3 0 0,-1-1 0,-60 68 0,78-99-136,-2 1-1,1-2 1,-1 1-1,0-1 1,0 0-1,-1-1 1,0 0-1,0-1 0,-13 5 1,-10 0-6690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5:07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0 509 24575,'110'-122'0,"21"-67"0,-66 89 0,-56 87 0,-4 4 0,-1 1 0,2 1 0,-1-1 0,1 1 0,1 0 0,-1 0 0,1 0 0,0 1 0,1 0 0,8-5 0,-16 11 0,1-1 0,0 1 0,-1 0 0,1 0 0,-1 0 0,1 0 0,0 0 0,-1-1 0,1 1 0,-1 0 0,1 0 0,0 0 0,-1 1 0,1-1 0,-1 0 0,1 0 0,0 0 0,-1 0 0,1 0 0,-1 1 0,1-1 0,-1 0 0,1 1 0,-1-1 0,1 0 0,-1 1 0,1-1 0,0 1 0,8 18 0,-5 27 0,-7 44 38,-4 1 0,-25 116 0,-3 29-1517,30-185-5347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33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0 196 24575,'0'-2'0,"1"0"0,-1 0 0,1 0 0,-1 0 0,1 0 0,0 0 0,0 1 0,0-1 0,0 0 0,0 0 0,0 1 0,1-1 0,-1 0 0,0 1 0,1-1 0,-1 1 0,1 0 0,0 0 0,-1-1 0,1 1 0,0 0 0,0 0 0,0 1 0,0-1 0,0 0 0,-1 0 0,1 1 0,4-1 0,9-2 0,-1 0 0,29-1 0,-32 4 0,6-1 0,195-22 0,-105 6-73,50-9 255,-137 22-428,0-2 0,-1 0 1,1-2-1,-1 0 1,25-15-1,-11 1-6580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0T17:05:08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1 240 24575,'2'1'0,"-1"-1"0,1 1 0,0-1 0,0 1 0,-1-1 0,1 1 0,0 0 0,-1 0 0,1 0 0,-1 0 0,1 0 0,-1 0 0,1 0 0,-1 1 0,0-1 0,0 0 0,0 1 0,0-1 0,0 1 0,0-1 0,0 1 0,0 0 0,0-1 0,-1 1 0,1 0 0,0 2 0,11 50 0,-12-53 0,4 54 0,-2 67 0,2 36 0,-3-152 0,-1 0 0,1 0 0,1 0 0,-1-1 0,1 1 0,0 0 0,0-1 0,0 1 0,1-1 0,0 0 0,0 0 0,6 8 0,-6-11 0,-1 1 0,1-1 0,-1-1 0,1 1 0,0 0 0,0-1 0,-1 1 0,1-1 0,1 0 0,-1 0 0,0 0 0,0 0 0,0 0 0,0-1 0,1 0 0,-1 1 0,0-1 0,0 0 0,1-1 0,-1 1 0,0-1 0,0 1 0,0-1 0,0 0 0,4-2 0,7-2 0,0-1 0,-1-1 0,0 0 0,0-1 0,-1 0 0,0-1 0,0 0 0,12-13 0,10-13 0,36-47 0,-55 62 0,0 0 0,-1-1 0,-1-1 0,-2 0 0,0-1 0,-1 0 0,-1 0 0,-1-1 0,-1-1 0,-2 1 0,0-1 0,-1 0 0,-2 0 0,-1 0 0,0 0 0,-5-37 0,3 55 0,0 1 0,-1-1 0,1 0 0,-1 1 0,-1-1 0,1 1 0,-1 0 0,0 0 0,0 0 0,-1 0 0,0 1 0,0-1 0,0 1 0,-6-6 0,5 8 0,1 0 0,-1-1 0,0 2 0,1-1 0,-1 1 0,0-1 0,-1 1 0,1 1 0,0-1 0,0 1 0,-1 0 0,1 0 0,-1 0 0,1 1 0,-1 0 0,1 0 0,-1 0 0,-6 2 0,2 0 6,0 0 0,0 1 0,1 0 0,-1 0 0,1 1 0,-1 1 0,1-1 0,1 2 0,-1-1 0,1 1 0,-1 0 0,2 1 0,-1 0 0,1 0 0,0 1 0,0-1 0,1 1 0,0 1 0,-9 17 0,3-2-218,1 1 0,1 0 0,1 1-1,2 0 1,0 1 0,-4 34 0,2 13-6614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34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 24575,'-8'35'0,"0"1"0,3 1 0,1-1 0,2 0 0,2 50 0,0-32 0,1 131 0,-22 361 0,4-401-682,1 203-1,16-337-6143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5:58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24575,'0'9'0,"0"8"0,0 9 0,0 6 0,0 5 0,0 6 0,0 1 0,0 5 0,9-5 0,3-10-8191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35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 24575,'1'83'0,"-4"100"0,-20-61 0,13-81 0,-4 45 0,12-65 0,1 1 0,0 0 0,2 0 0,0 0 0,1 0 0,10 37 0,-10-51 0,1 0 0,0 0 0,0 0 0,1-1 0,0 1 0,1-1 0,-1 0 0,1 0 0,1 0 0,-1-1 0,1 0 0,0 0 0,1 0 0,-1-1 0,1 0 0,0 0 0,0-1 0,1 0 0,0 0 0,11 4 0,-8-5 0,0 0 0,1 0 0,-1-1 0,1-1 0,0 0 0,-1-1 0,1 0 0,0 0 0,0-1 0,-1-1 0,1 0 0,-1-1 0,1 0 0,-1-1 0,0 0 0,0 0 0,17-11 0,-16 8 0,-1 0 0,1-1 0,-2-1 0,1 1 0,-1-2 0,0 1 0,-1-2 0,0 1 0,-1-1 0,0 0 0,-1-1 0,0 0 0,-1 0 0,0 0 0,4-15 0,8-27 0,-2-1 0,-3 0 0,-2-1 0,5-101 0,-17-2-1365,1 114-5461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38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322 0 24575,'-4'3'0,"0"0"0,0-1 0,0 1 0,1 0 0,-1 1 0,1-1 0,0 1 0,0-1 0,0 1 0,0 0 0,-2 5 0,2-5 0,-26 40 0,1 1 0,3 1 0,1 2 0,3 0 0,1 2 0,3 0 0,-20 98 0,7 33 0,7 2 0,2 267 0,21-413-118,-1-7 202,2 1 0,5 38 0,-4-61-191,-1 0 0,1 0 0,1 0 0,-1 0 0,1 0 0,1-1-1,-1 1 1,1-1 0,1 0 0,-1 0 0,1 0 0,0-1 0,7 7 0,15 8-6719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41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1 405 24575,'2'-1'0,"-1"0"0,1 0 0,0 0 0,-1 0 0,1 0 0,-1 0 0,1-1 0,-1 1 0,1 0 0,1-4 0,3-1 0,23-20 0,2-1 0,39-43 0,9-37 0,-55 70 0,44-49 0,-62 80 0,18-16 0,-23 21 0,-1 1 0,0 0 0,0 0 0,1 0 0,-1 0 0,0 0 0,0 0 0,1 0 0,-1 0 0,0 0 0,0 0 0,1 0 0,-1 0 0,0 0 0,0 0 0,1 0 0,-1 0 0,0 0 0,0 0 0,1 0 0,-1 0 0,0 0 0,0 1 0,1-1 0,-1 0 0,0 0 0,0 0 0,0 0 0,1 1 0,-1-1 0,0 0 0,0 0 0,0 0 0,0 1 0,1-1 0,-1 0 0,2 22 0,-39 275 0,-2 10 0,38-296-107,1 46 347,0-53-355,0-1 0,1 1 0,0-1-1,0 1 1,0-1 0,0 1 0,0-1-1,0 0 1,1 1 0,0-1 0,0 0-1,4 5 1,6 0-6711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42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24575,'0'-1'0,"0"0"0,1-1 0,-1 1 0,1 0 0,0 0 0,-1 0 0,1 0 0,0 1 0,0-1 0,-1 0 0,1 0 0,0 0 0,0 1 0,0-1 0,0 0 0,0 1 0,0-1 0,0 1 0,0-1 0,0 1 0,1-1 0,-1 1 0,0 0 0,0 0 0,0 0 0,3-1 0,38-4 0,-36 5 0,4-1 0,1 0 0,0 1 0,-1 0 0,1 1 0,0 0 0,18 5 0,-25-5 0,0 1 0,0-1 0,-1 1 0,1 0 0,0 1 0,-1-1 0,0 1 0,1-1 0,-1 1 0,0 0 0,0 0 0,0 1 0,-1-1 0,1 1 0,-1-1 0,0 1 0,0 0 0,0-1 0,-1 1 0,3 6 0,-1 3 0,0 0 0,0 0 0,-1 0 0,-1 0 0,0 0 0,-2 17 0,-11 84 0,9-91 0,-55 308 0,37-222 0,19-97-273,-1 1 0,0-1 0,0 0 0,-9 17 0,-2-5-6553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42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 24575,'0'-9'0,"4"-4"0,16 2 0,12-7 0,7-1 0,4 4 0,0 3 0,2 5 0,2 3 0,2 2 0,2 2 0,-4 0 0,-9 1-8191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43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 24575,'1'20'0,"2"0"0,0 0 0,2-1 0,0 1 0,13 33 0,4 10 0,-7 0 0,-2 0 0,-2 0 0,1 85 0,-12 194 0,0-326 0,-1 10 0,-9 181 0,7-171 0,-2-1 0,-2 1 0,-19 56 0,25-86-80,-1 0 0,0 0-1,0-1 1,-1 1 0,1-1-1,-1 1 1,0-1 0,-1 0-1,0 0 1,1 0 0,-2-1 0,1 1-1,0-1 1,-1 0 0,0 0-1,-8 5 1,-12 0-6746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43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322 0 24575,'-6'1'0,"-1"0"0,1 0 0,0 0 0,0 1 0,0 0 0,0 0 0,0 0 0,0 1 0,1 0 0,-1 0 0,1 0 0,-1 1 0,1 0 0,1 0 0,-10 9 0,-1 4 0,-1 1 0,-23 38 0,18-21 0,3 0 0,0 1 0,3 1 0,1 1 0,1 0 0,3 0 0,-10 61 0,8-2 0,2 186 0,10-264 0,1 1 0,1 0 0,1 0 0,1 0 0,0-1 0,2 0 0,0 0 0,1 0 0,16 29 0,-20-43-105,-1-1 0,2 0 0,-1 0 0,0 0 0,1 0 0,0-1 0,0 1 0,0-1 0,0 0 0,0 0 0,1 0 0,6 2 0,24 9-6721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44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2 24575,'27'0'0,"-14"-1"0,0 1 0,0 0 0,0 1 0,0 1 0,17 3 0,-27-3 0,1-1 0,-1 0 0,1 1 0,-1 0 0,1 0 0,-1 0 0,0 0 0,0 0 0,0 1 0,0-1 0,-1 1 0,1 0 0,-1 0 0,1 0 0,-1 0 0,0 0 0,0 1 0,-1-1 0,1 0 0,-1 1 0,1-1 0,0 8 0,1 3 0,0 1 0,-1 0 0,-1 0 0,-1 0 0,0 0 0,-1 0 0,0 0 0,-1 0 0,-1 0 0,0 0 0,-1-1 0,-1 0 0,0 1 0,-9 13 0,-7 13 0,-2-1 0,-2-1 0,-37 44 0,15-27 0,-68 60 0,112-114 0,1 1 0,-1 0 0,0 0 0,1 0 0,-1 0 0,1 0 0,0 0 0,0 1 0,0-1 0,-1 6 0,3-8 0,-1-1 0,1 1 0,0 0 0,0-1 0,0 1 0,0-1 0,0 1 0,0 0 0,1-1 0,-1 1 0,0 0 0,0-1 0,0 1 0,1-1 0,-1 1 0,0-1 0,0 1 0,1-1 0,-1 1 0,1-1 0,-1 1 0,0-1 0,1 1 0,0 0 0,1 0 0,0 0 0,0 0 0,0 0 0,0-1 0,0 1 0,0 0 0,0-1 0,0 1 0,0-1 0,0 0 0,3 0 0,22 0 20,0-2 0,45-8 0,-13 2-1445,-12 3-5401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45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23 24575,'5'-7'0,"3"-6"0,-11 10 0,-7 5 0,6-1 0,2 1 0,-1-1 0,0 1 0,0 0 0,0 0 0,1 0 0,-1 0 0,1 0 0,0 1 0,-1-1 0,-2 5 0,-20 33 0,24-39 0,-14 26 0,0 1 0,2 0 0,1 1 0,2 1 0,1 0 0,1 0 0,1 1 0,2 0 0,-3 62 0,7-62 0,0-6 0,1 0 0,1 0 0,7 43 0,-7-63 0,0 1 0,0-1 0,0 0 0,1-1 0,0 1 0,0 0 0,0 0 0,1-1 0,0 0 0,-1 1 0,2-1 0,-1 0 0,0 0 0,1 0 0,0-1 0,-1 1 0,1-1 0,1 0 0,-1 0 0,0-1 0,1 1 0,0-1 0,9 4 0,-10-5 0,0 0 0,0 0 0,1 0 0,-1-1 0,1 1 0,-1-1 0,0 0 0,1 0 0,-1-1 0,0 1 0,1-1 0,-1 0 0,0 0 0,0-1 0,0 1 0,0-1 0,0 0 0,0 0 0,0 0 0,0 0 0,5-5 0,-5 2 0,1 1 0,-1-1 0,0 0 0,0-1 0,0 1 0,-1-1 0,0 1 0,0-1 0,-1 0 0,1 0 0,-1-1 0,0 1 0,1-9 0,-2 7 0,0 0 0,0 0 0,-1 1 0,0-1 0,0 0 0,-1 0 0,0 1 0,-1-1 0,1 1 0,-1-1 0,-5-10 0,5 14 0,0-1 0,0 1 0,-1 0 0,1 0 0,-1 0 0,0 0 0,0 1 0,-1-1 0,1 1 0,-1 0 0,1 0 0,-1 0 0,0 0 0,0 1 0,0 0 0,-1 0 0,1 0 0,-1 0 0,-5-1 0,8 2-4,0 1 0,-1-1 0,1 1 0,0 0 0,0-1 0,0 1-1,0 0 1,-1 1 0,1-1 0,0 0 0,0 1 0,0-1 0,0 1 0,0-1-1,0 1 1,0 0 0,0 0 0,0 0 0,0 0 0,-3 3 0,2-1 23,0 0 1,0 1 0,0-1-1,1 1 1,-1-1 0,1 1-1,0 0 1,0 0-1,-2 8 1,-1 7-316,0 0-1,2 0 1,-2 33 0,4-47 6,-2 51-6536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46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1 24575,'1'6'0,"0"0"0,1 1 0,-1-1 0,1 0 0,5 10 0,-3-5 0,45 101 0,17 48 0,-48-99 0,-2 1 0,-4 0 0,-2 1 0,-2 0 0,-4 0 0,-2 1 0,-10 96 0,3-115 0,-3 0 0,-1-1 0,-2 0 0,-2-1 0,-2 0 0,-2-1 0,-2-1 0,-2 0 0,-1-2 0,-2 0 0,-38 46 0,57-78-170,-1-1-1,0 0 0,0 0 1,-1 0-1,1-1 0,-1 0 1,-12 7-1,-8-1-6655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5:59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19 24575,'41'-16'0,"-38"16"0,-1-1 0,1 0 0,-1 1 0,1 0 0,0 0 0,-1 0 0,1 0 0,0 0 0,-1 0 0,1 0 0,-1 1 0,1 0 0,-1-1 0,1 1 0,-1 0 0,1 0 0,-1 0 0,0 1 0,1-1 0,-1 0 0,2 3 0,-1-1 0,0 0 0,-1 0 0,1 0 0,-1 1 0,0-1 0,0 1 0,-1 0 0,1-1 0,-1 1 0,1 0 0,-1 0 0,1 6 0,-1 3 0,0-1 0,0 1 0,-1-1 0,0 1 0,-2-1 0,1 0 0,-1 1 0,-5 15 0,-7 7 0,-1-1 0,-25 41 0,-9 20 0,48-94 0,1 0 0,-1 0 0,0 0 0,1 1 0,-1-1 0,0 0 0,1 1 0,0-1 0,-1 0 0,1 1 0,0-1 0,0 1 0,0-1 0,0 0 0,0 1 0,0-1 0,0 1 0,0-1 0,0 0 0,1 1 0,-1-1 0,0 0 0,1 1 0,0-1 0,-1 0 0,1 0 0,0 1 0,-1-1 0,1 0 0,0 0 0,0 0 0,0 0 0,0 0 0,0 0 0,0 0 0,0 0 0,0-1 0,1 1 0,-1 0 0,0-1 0,0 1 0,1 0 0,-1-1 0,0 0 0,3 1 0,6 1 0,0-1 0,-1 0 0,1-1 0,0 0 0,12-2 0,79-15-1365,-57 7-5461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47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219 0 24575,'-2'1'0,"-1"0"0,1 0 0,-1 0 0,1 1 0,-1-1 0,1 1 0,-1-1 0,1 1 0,0 0 0,0 0 0,0 0 0,0 0 0,0 0 0,1 0 0,-1 0 0,-1 4 0,-2 0 0,-14 21 0,1 2 0,1 0 0,2 1 0,0 0 0,3 2 0,0-1 0,-12 57 0,10-17 0,2 1 0,-2 113 0,13-156 0,-1 39 0,7 89 0,-4-151 12,-1-1 0,2 1 0,-1-1 0,1 1 0,-1-1 0,1 1 0,1-1 0,-1 0 0,7 10 0,-7-13-86,0 0 0,0 1-1,0-1 1,0 0 0,0 0-1,1 0 1,-1-1 0,1 1 0,-1 0-1,1-1 1,0 0 0,0 1 0,-1-1-1,1-1 1,0 1 0,0 0 0,0 0-1,0-1 1,5 0 0,16-2-6752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47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0 24575,'0'9'0,"0"12"0,0 12 0,-4 8 0,-2 3 0,0 2 0,-3 3 0,0-3 0,1 4 0,2 3 0,16-7 0,15-13 0,12-10 0,14-11 0,2-6 0,1-5 0,-8-6 0,-12-3-8191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48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0 24575,'0'5'0,"0"14"0,0 14 0,-8 14 0,-4 13 0,0 0 0,-6 0 0,0-2 0,3-6 0,3-3 0,5-1 0,3 0 0,2 2 0,2-8-8191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49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1 24575,'2'0'0,"-1"0"0,0 0 0,0 0 0,-1 1 0,1-1 0,0 0 0,0 1 0,0-1 0,0 1 0,0-1 0,0 1 0,0-1 0,0 1 0,-1-1 0,1 1 0,0 0 0,0-1 0,-1 1 0,1 0 0,-1 0 0,1 0 0,0 0 0,-1-1 0,1 1 0,-1 0 0,0 0 0,1 0 0,-1 0 0,0 0 0,0 0 0,1 0 0,-1 0 0,0 0 0,0 0 0,0 2 0,-4 45 0,2-31 0,-2 14 0,-17 59 0,0-2 0,20-84 0,1-1 0,-1 1 0,1 0 0,0-1 0,0 1 0,0 0 0,0-1 0,0 1 0,1 0 0,0-1 0,0 1 0,0-1 0,0 1 0,0-1 0,1 1 0,0-1 0,-1 0 0,1 0 0,0 0 0,1 0 0,-1 0 0,0 0 0,1-1 0,5 5 0,3 0 0,1 0 0,0-1 0,0 0 0,0-1 0,22 6 0,35 15 0,-64-24 0,0 1 0,0-1 0,-1 1 0,1 1 0,-1-1 0,0 0 0,0 1 0,0 0 0,0 0 0,3 6 0,-2-2 0,0 1 0,-1 0 0,-1 0 0,0 0 0,0 1 0,0-1 0,-1 1 0,-1-1 0,0 1 0,0 0 0,-1 0 0,0-1 0,-3 20 0,3-22 0,-1-1 0,-1 1 0,1 0 0,-1 0 0,-1-1 0,1 1 0,-1-1 0,0 0 0,0 1 0,-1-1 0,0-1 0,0 1 0,0-1 0,-1 1 0,0-1 0,0-1 0,0 1 0,-1-1 0,1 0 0,-8 5 0,1-4 11,0-1 0,0 0 0,0 0 0,-1-1 0,1-1 0,-1 0-1,0-1 1,1 0 0,-1-1 0,-21-2 0,25 1-110,-1 0 0,1-1 0,0 0 0,0-1 0,0 0 0,0 0 0,0-1 0,1 0 0,-1 0 0,1-1 0,0 0 0,0 0 0,1-1 0,-13-12 0,1-8-6727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49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24575,'0'-8'0,"9"-4"0,12 0 0,11 3 0,14 3 0,4 2 0,2 2 0,1 1 0,-8 1-8191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50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0 24575,'6'8'0,"0"0"0,-1 1 0,1 0 0,-2-1 0,1 2 0,3 9 0,-7-15 0,17 43 0,-1 2 0,-3 0 0,-3 1 0,-1 0 0,3 51 0,-6 260 0,-11-267 0,-4 0 0,-4-1 0,-29 107 0,25-142 0,-2 0 0,-3-1 0,-2-2 0,-3 0 0,-2-1 0,-39 54 0,63-101-80,-1 1 0,-1-1-1,1 0 1,-1 0 0,0-1-1,-1 1 1,0-1 0,0-1-1,0 0 1,-1 0 0,1 0 0,-1-1-1,0 0 1,-1 0 0,1-1-1,-10 3 1,-13-4-6746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50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381 0 24575,'-9'8'0,"-5"12"0,-32 60 0,4 3 0,4 1 0,-49 153 0,48-96 0,-34 236 0,44-126 0,25-186 0,9 122 0,-4-177 17,0 0 0,1-1 1,0 1-1,1-1 0,0 1 0,5 9 0,-6-15-123,0 1 0,1-1 0,-1 0 0,1 0 0,0 0 0,1-1-1,-1 1 1,0-1 0,1 0 0,0 0 0,0 0 0,0 0 0,6 3 0,15 4-6720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03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292 41 24575,'15'-11'0,"-3"2"0,-7 6 0,1 0 0,0 0 0,0 1 0,0 0 0,0 0 0,0 0 0,0 1 0,1 0 0,8 0 0,-13 1 0,0 0 0,0 0 0,0 0 0,-1 0 0,1 0 0,0 1 0,0-1 0,-1 1 0,1-1 0,0 1 0,-1 0 0,1 0 0,0 0 0,-1 0 0,1 0 0,-1 0 0,0 0 0,1 0 0,-1 0 0,0 1 0,0-1 0,0 0 0,1 1 0,-1-1 0,-1 1 0,1-1 0,0 1 0,0 0 0,-1-1 0,1 1 0,-1 0 0,1 0 0,-1-1 0,0 1 0,1 0 0,-1 0 0,0 0 0,-1 2 0,1 4 0,-1 0 0,0 0 0,-1 0 0,0-1 0,0 1 0,-1 0 0,0-1 0,0 0 0,0 0 0,-1 0 0,-1 0 0,1 0 0,-1-1 0,-10 12 0,-8 6 0,-1-2 0,-34 24 0,57-44 0,-19 12 0,0 0 0,-1-2 0,-31 15 0,42-20 0,17-3 0,30-3 0,-18-1 0,-6 1 0,-1 2 0,1-1 0,0 2 0,-1 0 0,0 0 0,0 1 0,0 0 0,-1 1 0,0 1 0,0 0 0,0 0 0,-1 1 0,0 0 0,0 1 0,-1 0 0,0 1 0,-1 0 0,13 20 0,-14-19 0,0 0 0,-1 0 0,0 1 0,-1 0 0,0 0 0,-1 0 0,0 1 0,-1 0 0,-1-1 0,0 1 0,-1 0 0,0 0 0,-1 0 0,0 0 0,-1 0 0,0 0 0,-1 0 0,-1 0 0,-4 12 0,3-14 0,-2-1 0,1 0 0,-1 0 0,0 0 0,-1-1 0,0 0 0,-1 0 0,0-1 0,0 0 0,-1 0 0,0-1 0,0 0 0,-1 0 0,0-1 0,0 0 0,-1-1 0,1-1 0,-16 6 0,9-4 0,-1-1 0,1-1 0,-1-1 0,0 0 0,0-1 0,0-1 0,0-1 0,-1 0 0,1-2 0,0 0 0,-18-4 0,33 5-44,-1 0 0,0 0 0,1-1 0,-1 1 0,1-1 0,-1 0 0,1 0 0,0 0 0,-1 0 0,1 0 0,1-1 0,-1 1 0,0-1 0,0 0 0,1 0 0,0 0 0,0 0 0,0-1-1,0 1 1,0 0 0,0-1 0,1 0 0,0 1 0,0-1 0,0 0 0,0 1 0,0-1 0,1 0 0,-1 0 0,1-6 0,3-17-6782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03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0 24575,'3'0'0,"-1"0"0,1 0 0,-1 0 0,1 0 0,0 1 0,-1-1 0,1 1 0,-1-1 0,1 1 0,-1 0 0,1 0 0,-1 0 0,0 0 0,1 0 0,-1 1 0,0-1 0,0 1 0,0-1 0,0 1 0,0 0 0,0 0 0,-1 0 0,1 0 0,0 0 0,-1 0 0,0 0 0,1 1 0,-1-1 0,0 0 0,0 1 0,0-1 0,-1 1 0,1-1 0,-1 1 0,1-1 0,-1 1 0,0 0 0,0 4 0,0 2 0,-1 1 0,-1-1 0,1 0 0,-1 1 0,-1-1 0,0 0 0,0 0 0,-1 0 0,-8 14 0,-13 17 0,-2-2 0,-1-1 0,-2-1 0,-2-1 0,-71 59 0,98-89 0,0 0 0,0 1 0,0-1 0,0 1 0,1 0 0,0 0 0,0 0 0,1 0 0,0 1 0,0 0 0,0-1 0,1 1 0,0 0 0,0 0 0,0 8 0,1-11 0,1-1 0,0 1 0,0 0 0,0-1 0,0 1 0,1 0 0,-1-1 0,1 1 0,0-1 0,0 1 0,1-1 0,-1 1 0,1-1 0,-1 0 0,1 0 0,0 0 0,0 0 0,1 0 0,-1 0 0,0 0 0,1-1 0,0 1 0,0-1 0,0 0 0,0 0 0,0 0 0,0 0 0,0 0 0,0-1 0,1 0 0,4 2 0,6 1 0,1 0 0,0-1 0,0 0 0,19 0 0,-26-2 0,0-1 0,0 0 0,0-1 0,0 0 0,0 0 0,0-1 0,0 0 0,0 0 0,13-6 0,-19 7 0,0 0 0,-1 0 0,1 0 0,0-1 0,-1 1 0,1 0 0,-1-1 0,0 1 0,1 0 0,-1-1 0,0 0 0,0 1 0,0-1 0,0 0 0,0 0 0,0 1 0,-1-1 0,1 0 0,-1 0 0,1 0 0,-1 0 0,0 0 0,1 0 0,-1 0 0,0 0 0,0 0 0,-1 0 0,1 0 0,0 0 0,-1 1 0,1-1 0,-1 0 0,1 0 0,-1 0 0,-2-3 0,-3-7 0,0 0 0,-1 1 0,-1 0 0,-11-13 0,8 10 0,-23-31 0,-36-48 0,63 81 0,-1-1 0,2 1 0,-1-1 0,2 0 0,-8-25 0,12 36-39,1-1 0,-1 1 0,1-1 0,-1 1 0,1-1 0,0 1 0,-1-1 0,1 1 0,1-1 0,-1 1 0,0-1 0,1 1 0,-1 0 0,1-1 0,0 1 0,-1-1 0,1 1 0,0 0 0,1 0 0,-1-1 0,0 1 0,1 0 0,-1 0 0,1 0 0,-1 1 0,1-1 0,0 0 0,0 1 0,0-1 0,0 1 0,0-1 0,0 1 0,1 0 0,2-1 0,24-8-6787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04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1 24575,'18'63'0,"-12"-41"0,1 1 0,17 35 0,42 58 0,-42-79 0,-3 0 0,29 68 0,-42-81 0,-1 0 0,-1 0 0,-1 0 0,-2 1 0,0 0 0,-1 0 0,-3 44 0,-3-35 0,-1 0 0,-2 0 0,-1 0 0,-1-1 0,-15 32 0,-7 13 60,-55 96 0,71-147-272,-1-1 0,-2 0 0,-1-2-1,0 0 1,-2-1 0,-44 37 0,24-31-6614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5:59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24575,'0'5'0,"0"10"0,0 16 0,0 12 0,0 3 0,0-6-8191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05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244 26 24575,'1'-1'0,"-1"0"0,0 0 0,0 0 0,0 0 0,0 0 0,0 0 0,0 0 0,-1 0 0,1 0 0,0 0 0,0 1 0,-1-1 0,1 0 0,0 0 0,-1 0 0,1 0 0,-1 1 0,1-1 0,-1 0 0,0 0 0,1 1 0,-1-1 0,0 0 0,1 1 0,-1-1 0,0 1 0,0-1 0,1 1 0,-1-1 0,0 1 0,0 0 0,0-1 0,0 1 0,0 0 0,0 0 0,0-1 0,0 1 0,1 0 0,-1 0 0,0 0 0,0 0 0,0 0 0,0 0 0,0 1 0,0-1 0,0 0 0,0 0 0,0 1 0,0-1 0,1 1 0,-1-1 0,0 0 0,0 1 0,0-1 0,1 1 0,-1 0 0,0-1 0,1 1 0,-1 0 0,0-1 0,1 1 0,-1 0 0,1 0 0,-1 0 0,1-1 0,0 1 0,-1 2 0,-6 21 0,2 0 0,0 1 0,-1 36 0,-4 23 0,-58 213 0,12-69 0,40-141-341,3 1 0,3 1-1,4 94 1,7-153-6485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06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24575,'4'0'0,"15"0"0,10 0 0,7 0 0,8 0 0,5 0 0,7-9 0,9-3 0,-4 1 0,3 2 0,-2 2 0,-6 3 0,1 2 0,-1 1 0,-9 1-8191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06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24575,'0'4'0,"0"20"0,0 11 0,0 16 0,-5 18 0,-1 20 0,-8 26 0,-3 25 0,-11 16 0,-1-1 0,4-18 0,7-18 0,6-25 0,5-20 0,4-13 0,-2-17 0,-1-16-8191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16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0 24575,'0'10'0,"-13"15"0,-14 14 0,-2-6 0,3-7-8191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19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0 24575,'0'9'0,"0"17"0,0 12 0,8 9 0,4 2 0,0 0 0,-3 2 0,-3-4 0,-2-1 0,-11 1 0,-4-3 0,-18 0 0,-4 2 0,-15 1 0,-13 3 0,5-13 0,11-12-8191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20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0 24575,'-4'0'0,"-11"9"0,-3 8 0,2 9 0,4 10 0,3-6 0,4-21 0,3-17 0,1-17 0,1 2 0,1 8 0,-1 21 0,10 18 0,2 4-8191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21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45 24575,'0'-39'0,"0"33"0,0 27 0,-13 571 0,0-109 0,12-379 0,1 207 0,5-272 0,-2-31-8,1-10 4,0-11-1349,1-10-5473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21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24575,'0'-9'0,"4"-3"0,11 1 0,12 2 0,10 2 0,3 3 0,5 2 0,2 1 0,-1 1 0,4 1 0,3-5 0,2-2 0,0 1 0,0 1 0,0 1 0,-10-9 0,-13-1-8191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2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0 24575,'-11'337'0,"-6"378"0,17-688-455,2 1 0,6 42 0,4-22-6371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22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24575,'0'1785'0,"0"-1716"0,-1 7 0,14 125 0,-2-157 110,-11-43-172,1 1 1,-1-1-1,1 1 1,0-1-1,0 1 1,-1-1-1,1 0 1,0 0 0,0 1-1,0-1 1,1 0-1,-1 0 1,0 0-1,0 0 1,1 0-1,-1-1 1,0 1 0,1 0-1,-1-1 1,1 1-1,-1 0 1,1-1-1,1 1 1,24-5-6765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00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 24575,'0'-1'0,"1"0"0,0 0 0,-1 0 0,1-1 0,0 1 0,0 0 0,-1 0 0,1 0 0,0 0 0,0 0 0,0 0 0,0 1 0,0-1 0,1 0 0,-1 0 0,0 1 0,0-1 0,0 0 0,1 1 0,-1 0 0,0-1 0,1 1 0,-1 0 0,0-1 0,1 1 0,-1 0 0,2 0 0,38-2 0,-38 2 0,0 1 0,0 0 0,0 0 0,-1 0 0,1 0 0,0 0 0,-1 0 0,1 1 0,-1-1 0,1 1 0,-1 0 0,0 0 0,1 0 0,-1 0 0,2 3 0,0 0 0,0 0 0,-1 1 0,0-1 0,0 1 0,0 0 0,3 11 0,-3-5 0,0 0 0,0 0 0,-2 0 0,1 1 0,-2-1 0,0 0 0,-1 16 0,0-19 0,0 0 0,-1 0 0,0 0 0,-1 0 0,0-1 0,0 1 0,-1-1 0,0 1 0,0-1 0,-1 0 0,0-1 0,-1 1 0,1-1 0,-1 0 0,-1 0 0,1-1 0,-1 0 0,-1 0 0,1 0 0,-1-1 0,-9 5 0,2-4 0,-3 2 0,20-6 0,13-2 0,-10-1 0,6 0 0,1 1 0,0 0 0,0 0 0,-1 1 0,13 3 0,-21-3 0,1 0 0,0 0 0,-1 1 0,1-1 0,-1 1 0,0 0 0,0 0 0,0 0 0,0 1 0,0-1 0,0 1 0,0-1 0,-1 1 0,1 0 0,-1 0 0,0 0 0,0 0 0,0 1 0,0-1 0,1 5 0,0 0 0,0 0 0,-1 1 0,-1-1 0,1 1 0,-2-1 0,1 1 0,-1 0 0,0-1 0,-1 1 0,0-1 0,0 1 0,-1-1 0,0 1 0,0-1 0,-5 10 0,5-11 0,-1 0 0,-1 1 0,0-2 0,0 1 0,0 0 0,0-1 0,-1 1 0,0-1 0,-1-1 0,1 1 0,-1-1 0,0 0 0,0 0 0,-1-1 0,0 1 0,-12 5 0,17-10-136,-1 1-1,1 0 1,-1-1-1,1 1 1,-1-1-1,1 1 1,-1-1-1,0 0 0,-3-1 1,-16-6-6690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23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 24575,'0'-1'0,"0"1"0,0-1 0,0 0 0,0 0 0,-1 0 0,1 0 0,1 0 0,-1 0 0,0 1 0,0-1 0,0 0 0,0 0 0,1 0 0,-1 0 0,0 1 0,1-1 0,-1 0 0,0 0 0,1 0 0,-1 1 0,1-1 0,0 0 0,-1 1 0,1-1 0,-1 1 0,1-1 0,1 0 0,-1 1 0,0 1 0,-1-1 0,1 1 0,0 0 0,0-1 0,-1 1 0,1 0 0,0 0 0,-1-1 0,1 1 0,-1 0 0,1 0 0,-1 0 0,1 0 0,-1 0 0,1 0 0,-1 0 0,0 0 0,0 0 0,1 0 0,-1 0 0,0 0 0,0 0 0,0 0 0,0 1 0,6 73 0,-4 114 0,-3-92 0,-1 1338 0,3-1349 0,14 107 0,-10-173-1365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24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87 24575,'-9'0'0,"6"0"0,8 0 0,17 0 0,18-9 0,16-3 0,7 1 0,6 2 0,6 2 0,-7 3 0,-4 2 0,-6-8 0,-7-2 0,-12 1-8191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24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24575,'0'-4'0,"9"-2"0,12 0 0,7 2 0,12 0 0,13 2 0,6 1 0,7 1 0,5 0 0,-4 0 0,-1 0 0,-11 1-8191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28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50 202 24575,'0'-5'0,"1"0"0,0 0 0,0-1 0,0 1 0,0 0 0,1 0 0,0 0 0,0 0 0,0 0 0,0 0 0,1 1 0,0-1 0,0 1 0,0 0 0,1 0 0,-1 0 0,1 0 0,0 1 0,0-1 0,0 1 0,9-5 0,7-4 0,1 2 0,0 0 0,39-11 0,-30 11 0,-11 2 0,1 1 0,1 2 0,-1 0 0,1 1 0,24-2 0,-40 6 0,-1 0 0,0 0 0,1 0 0,-1 0 0,1 1 0,-1-1 0,0 1 0,1 0 0,-1 1 0,0-1 0,0 1 0,0-1 0,0 1 0,0 1 0,0-1 0,0 0 0,-1 1 0,1 0 0,-1 0 0,0 0 0,0 0 0,0 0 0,0 1 0,-1-1 0,1 1 0,-1 0 0,0 0 0,0 0 0,0 0 0,2 8 0,1 7 0,-2 0 0,0 1 0,-1-1 0,-1 1 0,0 0 0,-2 0 0,0-1 0,-2 1 0,-7 31 0,0-13 0,-1 0 0,-2-1 0,-33 64 0,35-80 0,-1-1 0,-1-1 0,-1 0 0,0 0 0,-2-2 0,-33 32 0,42-43 0,-1 0 0,1 0 0,-1-1 0,0 0 0,-1 0 0,1-1 0,-1 0 0,0-1 0,0 0 0,0 0 0,0-1 0,0 0 0,-1 0 0,1-1 0,-1 0 0,1-1 0,-1 0 0,1-1 0,-15-2 0,22 3 0,0-1 0,1 1 0,-1-1 0,0 1 0,1-1 0,-1 1 0,1-1 0,-1 0 0,1 0 0,-1 0 0,1 0 0,0 0 0,-2-1 0,3 1 0,-1 1 0,1 0 0,0-1 0,0 1 0,0-1 0,0 1 0,0-1 0,-1 1 0,1 0 0,0-1 0,0 1 0,0-1 0,0 1 0,0-1 0,0 1 0,0 0 0,1-1 0,-1 1 0,0-1 0,0 1 0,0-1 0,0 1 0,0 0 0,1-1 0,-1 1 0,0 0 0,0-1 0,1 1 0,-1-1 0,1 1 0,2-3 0,0 1 0,0 0 0,0-1 0,0 2 0,1-1 0,-1 0 0,1 1 0,-1-1 0,1 1 0,5-1 0,12-2 0,0 2 0,0 0 0,1 2 0,-1 0 0,1 1 0,-1 1 0,0 1 0,0 1 0,0 1 0,0 1 0,-1 0 0,1 2 0,-2 0 0,24 15 0,-34-17 0,-1 1 0,0 0 0,-1 0 0,0 1 0,0 0 0,-1 0 0,0 0 0,0 1 0,-1 0 0,0 0 0,0 1 0,-1-1 0,4 17 0,0 2 0,-1 1 0,-1 0 0,2 45 0,-6-53 0,-2 1 0,0 0 0,-1-1 0,-1 1 0,-1-1 0,-9 34 0,8-43 0,0-1 0,-1 0 0,0 0 0,-1 0 0,0-1 0,-1 0 0,0 0 0,0 0 0,-1-1 0,-1 0 0,1-1 0,-2 1 0,-11 7 0,8-7 0,-1-1 0,-1-1 0,1 0 0,-1-1 0,0-1 0,-1 0 0,1-1 0,-1 0 0,0-1 0,-32 1 0,25-4 0,-1 0 0,1-2 0,-1 0 0,1-2 0,0 0 0,-43-15 0,62 18-54,0 0-1,0 0 0,0-1 1,0 1-1,1-1 1,-1 0-1,0 0 0,1-1 1,0 1-1,-1-1 1,1 1-1,0-1 0,0 0 1,0 0-1,1-1 0,-1 1 1,1 0-1,0-1 1,0 0-1,0 1 0,0-1 1,1 0-1,-1 0 1,-1-7-1,4-7-6771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29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590 130 24575,'0'-6'0,"-1"1"0,0-1 0,0 1 0,0-1 0,-1 1 0,0-1 0,0 1 0,0 0 0,-1 0 0,0 0 0,0 0 0,0 0 0,0 1 0,-1-1 0,0 1 0,0 0 0,0 0 0,0 1 0,-1-1 0,1 1 0,-1 0 0,0 0 0,0 0 0,0 1 0,-8-3 0,7 2 0,0 1 0,0 0 0,0 0 0,-1 1 0,1-1 0,0 2 0,-1-1 0,1 1 0,0-1 0,-1 2 0,1-1 0,-1 1 0,1 0 0,0 0 0,0 1 0,-1 0 0,1 0 0,0 0 0,1 1 0,-1 0 0,0 0 0,-6 5 0,-11 13 0,1 1 0,1 1 0,1 1 0,-25 40 0,-57 115 0,82-143 0,3 2 0,1 1 0,1 0 0,2 1 0,3 0 0,0 1 0,3 0 0,1 0 0,0 69 0,6-85 0,1 1 0,1-1 0,0 0 0,3 0 0,6 24 0,-9-40 0,1-1 0,1 0 0,-1-1 0,1 1 0,0-1 0,1 1 0,0-1 0,0 0 0,1-1 0,-1 0 0,2 0 0,-1 0 0,0 0 0,1-1 0,0 0 0,0 0 0,1-1 0,12 6 0,-3-4 0,0 0 0,0-2 0,1 0 0,-1 0 0,1-2 0,0 0 0,0-1 0,0-1 0,28-3 0,-36 2 0,-1 0 0,1-1 0,0 0 0,-1 0 0,0-1 0,1-1 0,-1 0 0,-1 0 0,1 0 0,0-1 0,-1-1 0,0 1 0,0-1 0,-1-1 0,0 1 0,0-1 0,0 0 0,10-16 0,-5 0 0,0 0 0,-2-1 0,-1 0 0,-1-1 0,-1 1 0,-1-2 0,-1 1 0,2-44 0,-6 64 0,-1 0 0,0 0 0,-1-1 0,1 1 0,-1 0 0,0 0 0,0 0 0,-1 0 0,0 0 0,1 0 0,-2 0 0,1 0 0,0 1 0,-1-1 0,0 1 0,0 0 0,0 0 0,-1 0 0,1 0 0,-1 0 0,0 1 0,0 0 0,-1-1 0,1 2 0,0-1 0,-1 0 0,0 1 0,1 0 0,-1 0 0,-7-2 0,0 1 0,0 1 0,-1 0 0,1 1 0,0 0 0,-1 1 0,1 0 0,0 1 0,-1 0 0,1 1 0,0 1 0,-21 6 0,19-4 7,2 1 0,-1 0 0,1 1 0,-1 1 0,2 0 1,-1 0-1,1 1 0,1 0 0,0 1 0,0 0 0,1 1 0,0 0 0,1 1 0,0-1 0,0 2 0,-6 14 0,3 0-219,0 1 0,2-1 0,0 2-1,3-1 1,0 1 0,-3 50 0,5-8-6614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31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 24575,'-21'281'0,"1"-75"0,5 253 0,-5 67 0,13-432 0,-18 317 0,27-379 119,1-25-321,3-18-1080,0-12-5544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32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843 80 24575,'0'-3'0,"0"0"0,0 0 0,-1 0 0,1 0 0,-1 0 0,1 0 0,-1 0 0,0 1 0,0-1 0,-1 0 0,1 0 0,0 1 0,-1-1 0,0 1 0,1 0 0,-1-1 0,0 1 0,-5-4 0,3 3 0,0 0 0,0 1 0,0-1 0,-1 1 0,0 0 0,1 0 0,-1 1 0,0-1 0,0 1 0,-8-1 0,5 1 0,-1 1 0,0-1 0,1 1 0,-1 1 0,1 0 0,-1 0 0,1 1 0,-1 0 0,1 0 0,0 1 0,0 0 0,0 0 0,-8 5 0,12-5 0,0 1 0,0 0 0,0-1 0,1 1 0,-1 1 0,1-1 0,0 0 0,0 1 0,1 0 0,-1 0 0,-2 9 0,-16 63 0,14-47 0,-7 33 0,4 1 0,-5 91 0,12 132 0,4-235 0,-1-24 0,-1 0 0,-2 0 0,-8 38 0,8-51 0,-2 1 0,0-1 0,0 0 0,-2-1 0,0 1 0,0-1 0,-14 18 0,10-17 0,-1 0 0,-1 0 0,0-2 0,-30 25 0,33-32 0,0 1 0,0-1 0,0-1 0,-1 0 0,0 0 0,0-1 0,0 0 0,0-1 0,-17 2 0,9-2 0,0-1 0,0-1 0,0 0 0,-29-4 0,43 2 0,-1 1 0,0-1 0,1-1 0,-1 1 0,1-1 0,-1 0 0,1 0 0,0-1 0,0 1 0,0-1 0,0-1 0,0 1 0,1 0 0,-1-1 0,1 0 0,0 0 0,0-1 0,1 1 0,-5-6 0,7 8 5,0 0 0,0-1-1,0 1 1,0-1 0,0 1-1,0-1 1,1 1 0,-1-1-1,1 1 1,0-1 0,-1 1 0,1-1-1,0 0 1,1 1 0,-1-1-1,0 1 1,1-1 0,-1 0-1,3-3 1,-1 1-167,0 0 0,1 1 0,0-1 0,0 1-1,0 0 1,0-1 0,1 2 0,4-5 0,27-21-6664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32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24575,'0'734'0,"2"-694"0,2 1 0,13 55 0,1 16 0,-17-105-124,0-1 0,-1 1 0,0 0 0,0-1 0,0 1 0,-1-1-1,0 1 1,0 0 0,-1-1 0,-3 10 0,-10 9-6702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33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0 136 24575,'0'-5'0,"13"0"0,5-10 0,13-1 0,5 1 0,6-5 0,9 0 0,5 5 0,6 3 0,3 5 0,-7 3 0,-3 3 0,2 1 0,-4 0 0,-12 1-8191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33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1 24575,'-2'38'0,"-2"0"0,-15 66 0,-4 32 0,21-116 0,-1 0 0,2-1 0,0 1 0,3 28 0,-2-45 0,0 1 0,1 0 0,-1-1 0,1 1 0,0 0 0,0-1 0,0 1 0,1-1 0,-1 1 0,1-1 0,0 0 0,0 1 0,0-1 0,0 0 0,1 0 0,-1-1 0,1 1 0,-1 0 0,1-1 0,0 0 0,0 0 0,0 0 0,1 0 0,4 3 0,-4-5 0,-1 1 0,0-1 0,1 1 0,-1-1 0,1 0 0,-1 0 0,0-1 0,1 1 0,-1-1 0,1 1 0,-1-1 0,0 0 0,0 0 0,1-1 0,-1 1 0,0-1 0,0 1 0,0-1 0,-1 0 0,4-3 0,5-3 0,-2-1 0,1 0 0,-1 0 0,8-12 0,-5 3 0,0-1 0,-2 0 0,0-1 0,-1 0 0,9-30 0,-10 25 0,2 2 0,0 0 0,14-23 0,-24 47 0,0-1 0,0 0 0,0 0 0,0 0 0,0 0 0,0 0 0,0 0 0,0 0 0,0 0 0,0 0 0,0 0 0,0 0 0,0 0 0,0 0 0,0 0 0,0 1 0,0-1 0,0 0 0,0 0 0,1 0 0,-1 0 0,0 0 0,0 0 0,0 0 0,0 0 0,0 0 0,0 0 0,0 0 0,0 0 0,0 0 0,0 0 0,0 0 0,1 0 0,-1 0 0,0 0 0,0 0 0,0 0 0,0 0 0,0 0 0,0 0 0,0 0 0,0 0 0,0 0 0,0 0 0,0 0 0,0 0 0,0-1 0,1 1 0,-1 0 0,0 0 0,0 0 0,0 0 0,0 0 0,0 0 0,0 0 0,0 0 0,0 0 0,0 0 0,0 0 0,0 0 0,0 0 0,0 0 0,0-1 0,0 1 0,0 0 0,1 11 0,-3 15 0,1-22 0,-6 64 0,3 0 0,4 72 0,0-136 0,1 1 0,-1 0 0,1-1 0,0 1 0,0 0 0,1-1 0,0 1 0,0-1 0,0 0 0,0 0 0,0 1 0,1-2 0,0 1 0,0 0 0,0 0 0,0-1 0,0 0 0,1 1 0,0-1 0,-1-1 0,1 1 0,0 0 0,1-1 0,-1 0 0,0 0 0,1 0 0,-1-1 0,1 1 0,-1-1 0,1 0 0,0 0 0,-1-1 0,1 1 0,6-1 0,-2 0 0,0-1 0,0 1 0,0-1 0,0-1 0,-1 0 0,1 0 0,0-1 0,-1 0 0,0 0 0,1-1 0,-1 0 0,-1 0 0,1-1 0,-1 0 0,1-1 0,-2 1 0,12-13 0,15-26-1365,-5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01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24575,'5'14'0,"1"13"0,0 6 0,-2 12 0,8 11 0,2 15 0,-1 8 0,-4 9 0,-2 7 0,-8 6 0,-3 3 0,-1-2 0,-9-5 0,-1-5 0,-8-10 0,0-19-8191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34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 24575,'-13'676'0,"-1"5"0,14-671 0,-1 6 0,2 0 0,0 0 0,4 20 0,-4-33 0,-1 0 0,1 0 0,0 0 0,0 0 0,1 0 0,-1 0 0,1 0 0,-1-1 0,5 6 0,-5-7 0,0 0 0,0 0 0,0 0 0,1-1 0,-1 1 0,0 0 0,0 0 0,1-1 0,-1 1 0,0-1 0,1 1 0,-1-1 0,1 0 0,-1 0 0,1 1 0,-1-1 0,0 0 0,1 0 0,-1 0 0,1 0 0,2-1 0,-1 0 5,-1 0 0,1 0 0,-1 0 0,1 0 0,-1 0 0,1 0 0,-1-1 0,0 1 0,0-1 0,1 1 0,-1-1 0,0 0 0,0 0 0,-1 0 0,1 0 0,0-1 0,1-1 0,1-4-369,0-1 1,0 1-1,5-15 0,2-18-6462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34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24575,'9'0'0,"16"-9"0,14-3 0,13 1 0,11 2 0,-1 2 0,-1 3 0,-2 2 0,-8 1 0,-11 1-8191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35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5 24575,'0'1'0,"0"-1"0,0 0 0,-1 0 0,1 1 0,0-1 0,0 0 0,0 0 0,0 0 0,-1 0 0,1 1 0,0-1 0,0 0 0,0 0 0,-1 0 0,1 0 0,0 0 0,0 0 0,-1 1 0,1-1 0,0 0 0,0 0 0,-1 0 0,1 0 0,0 0 0,0 0 0,-1 0 0,1 0 0,0 0 0,0 0 0,-1 0 0,1 0 0,0 0 0,0-1 0,-1 1 0,1 0 0,0 0 0,0 0 0,-1 0 0,1 0 0,0 0 0,0-1 0,0 1 0,-1 0 0,1 0 0,0 0 0,0-1 0,0 1 0,0 0 0,0 0 0,-1 0 0,1-1 0,0 1 0,0 0 0,0 0 0,0-1 0,0 1 0,0 0 0,0 0 0,0-1 0,0 1 0,0 0 0,0 0 0,0-1 0,0 1 0,0 0 0,0 0 0,0-1 0,0 1 0,0 0 0,-15 17 0,-2 17 0,1 1 0,1 1 0,3 0 0,-16 71 0,26-99 0,-37 162 0,-23 263 0,35 180 0,27-588 0,-1 17 0,2 0 0,9 57 0,-9-89 0,1-1 0,0 0 0,1 1 0,-1-1 0,2 0 0,-1 0 0,1-1 0,1 1 0,0-1 0,0 0 0,0 0 0,1-1 0,0 1 0,1-1 0,0 0 0,9 7 0,-12-12-85,1 1 0,-1-1-1,1 0 1,-1 0 0,1 0-1,0 0 1,0-1 0,0 0-1,0 0 1,0-1 0,0 1-1,0-1 1,0 0 0,0 0-1,9-2 1,31-8-6741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36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1 677 24575,'23'-1'0,"-1"0"0,1-1 0,0-1 0,-1-1 0,0-2 0,0 0 0,0-1 0,-1-1 0,33-17 0,-20 4 0,-2-2 0,0-1 0,-2-2 0,0 0 0,-2-2 0,-1-2 0,-1 0 0,42-67 0,-60 83 0,0-1 0,-1-1 0,0 1 0,-1-1 0,-1-1 0,-1 1 0,0-1 0,-2 1 0,1-1 0,-2 0 0,0 0 0,-3-28 0,2 42 0,-1-1 0,1 0 0,-1 0 0,0 0 0,0 0 0,0 0 0,-1 1 0,1-1 0,-1 0 0,0 1 0,0-1 0,0 1 0,-5-6 0,5 8 0,0-1 0,0 1 0,0 0 0,0-1 0,0 1 0,0 0 0,0 0 0,0 1 0,-1-1 0,1 0 0,0 1 0,0-1 0,-1 1 0,1 0 0,0-1 0,-1 1 0,1 0 0,0 1 0,-1-1 0,1 0 0,0 1 0,-1-1 0,-3 2 0,-3 2 0,1 0 0,-1 0 0,1 1 0,0 0 0,1 0 0,-1 1 0,1 0 0,0 0 0,0 1 0,1-1 0,0 2 0,-9 13 0,-2 5 0,2 1 0,-20 45 0,19-27 0,1-1 0,2 2 0,2 0 0,2 0 0,2 0 0,-1 72 0,7-109 0,1 0 0,0 0 0,1-1 0,0 1 0,0 0 0,1-1 0,3 11 0,-4-16 0,1 0 0,0 0 0,-1 0 0,1 0 0,0-1 0,0 1 0,0 0 0,1-1 0,-1 0 0,1 1 0,-1-1 0,1 0 0,0 0 0,0 0 0,0-1 0,0 1 0,0-1 0,0 0 0,0 1 0,0-1 0,5 0 0,3 2 0,0-1 0,1 0 0,0-1 0,-1 0 0,1-1 0,-1-1 0,1 0 0,0 0 0,-1-1 0,1 0 0,-1-1 0,17-6 0,-14 2 0,-1 0 0,0 0 0,0-1 0,0-1 0,-1 0 0,0 0 0,-1-1 0,18-21 0,-11 9 0,-1-2 0,-1 0 0,-1-2 0,-1 1 0,-1-2 0,-2 1 0,0-2 0,-2 1 0,9-44 0,-12 35 0,-4 131 0,-38 292 0,24-264 0,9-73 0,-3 0 0,-18 80 0,22-122 0,-1 0 0,1 0 0,-1-1 0,-1 1 0,1-1 0,-1 0 0,-1 0 0,1 0 0,-1-1 0,0 0 0,-1 0 0,1 0 0,-1 0 0,0-1 0,-1 0 0,1 0 0,-1-1 0,0 0 0,0 0 0,-1 0 0,1-1 0,-1 0 0,1 0 0,-1-1 0,0 0 0,0-1 0,0 0 0,0 0 0,0 0 0,0-1 0,-13-2 0,19 2-59,-1 0 0,0 0-1,1-1 1,-1 1-1,1-1 1,-1 0 0,0 0-1,1 0 1,-1 0 0,1 0-1,0 0 1,-1-1 0,1 1-1,0-1 1,0 0-1,0 0 1,0 1 0,0-1-1,0 0 1,1-1 0,-1 1-1,-1-3 1,-5-21-6767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37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24575,'63'145'0,"-30"-47"0,-5 1 0,-3 1 0,18 174 0,-21 313 0,-22-579 0,-11 235 0,7-210 0,-1 0 0,-1 0 0,-2-1 0,-1 0 0,-16 37 0,-2-20-1365,1-15-5461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42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1 108 24575,'4'0'0,"7"0"0,14 0 0,21 0 0,17 0 0,15-9 0,12-3 0,9 0 0,1-6 0,-7-1 0,-11 4 0,-14 4 0,-11 3 0,-14 4-8191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42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24575,'0'5'0,"5"1"0,10 0 0,16-1 0,17-2 0,17-1 0,17-1 0,11 0 0,0-1 0,-3-1 0,-8 1 0,-13 0 0,-9 0 0,-15 0-8191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45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1 136 24575,'0'-2'0,"0"-1"0,1 1 0,0-1 0,-1 1 0,1 0 0,0-1 0,0 1 0,0 0 0,0 0 0,1 0 0,-1-1 0,0 2 0,1-1 0,0 0 0,-1 0 0,1 0 0,0 1 0,4-4 0,43-23 0,-37 22 0,7-4 0,1 2 0,0 0 0,1 1 0,-1 1 0,1 1 0,25-3 0,4 4 0,77 1 0,-120 3 0,0 0 0,0 1 0,0 0 0,1 0 0,-1 0 0,0 1 0,0 0 0,-1 0 0,1 1 0,7 4 0,-11-5 0,-1 0 0,1 0 0,-1 0 0,1 0 0,-1 0 0,0 1 0,0-1 0,0 1 0,-1 0 0,1-1 0,-1 1 0,1 0 0,-1 0 0,0 0 0,0 0 0,0 0 0,0 0 0,-1 1 0,1-1 0,-1 0 0,0 0 0,0 0 0,0 1 0,0-1 0,-2 6 0,-5 25 0,-2 0 0,-1 0 0,-2-1 0,-22 46 0,1-3 0,-8 39-273,5 2 0,5 1 0,6 2 0,-14 154 0,33-203-6553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46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24575,'0'-4'0,"4"-2"0,11 0 0,11 2 0,16 1 0,13 1 0,7 0 0,6 2 0,10 0 0,0 0 0,1 1 0,-5-1 0,-9 0 0,-8 0 0,-9 0 0,-3 0 0,4 0 0,-6 0-8191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7:47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693 195 24575,'-1'4'0,"0"-1"0,0 1 0,0 0 0,-1-1 0,1 1 0,-1 0 0,0-1 0,0 0 0,-5 6 0,0 2 0,-11 20 0,10-15 0,-1-1 0,-1 0 0,0 0 0,-1-1 0,-1 0 0,-19 17 0,30-30 0,-1 1 0,1-1 0,-1 0 0,0 0 0,1 0 0,-1 0 0,0 0 0,0 0 0,0 0 0,0-1 0,0 1 0,1-1 0,-1 1 0,0-1 0,0 0 0,0 0 0,0 0 0,0 0 0,-3 0 0,3-1 0,1 1 0,-1-1 0,1 0 0,-1 0 0,1 0 0,-1 0 0,1 0 0,-1 0 0,1-1 0,0 1 0,0 0 0,0 0 0,0-1 0,0 1 0,0-1 0,0 1 0,-1-3 0,-1-5 0,0 1 0,0-1 0,1 0 0,0 0 0,1 0 0,0 0 0,0-10 0,1 0 0,0-1 0,1 1 0,1 0 0,1 0 0,1 0 0,1 0 0,0 1 0,1 0 0,1 0 0,1 0 0,14-24 0,-17 37 0,-1 0 0,1 0 0,0 0 0,0 1 0,1 0 0,-1 0 0,1 0 0,0 1 0,0-1 0,0 2 0,0-1 0,1 1 0,6-2 0,-10 3 0,0 0 0,0 0 0,-1 0 0,1 1 0,0 0 0,0-1 0,0 1 0,0 0 0,0 0 0,0 1 0,0-1 0,0 0 0,-1 1 0,1 0 0,0 0 0,0 0 0,-1 0 0,1 0 0,0 0 0,-1 1 0,1 0 0,-1-1 0,0 1 0,1 0 0,-1 0 0,0 0 0,0 0 0,0 0 0,-1 1 0,1-1 0,0 1 0,1 2 0,0 4 0,0 1 0,0-1 0,-1 1 0,0-1 0,-1 1 0,0 0 0,0 10 0,-6 73 0,4-76 0,-4 20 0,-1 0 0,-2 0 0,-1-1 0,-17 41 0,-67 137 0,67-159 0,-1 4 0,-115 221 0,125-253 0,0-1 0,-2-1 0,0 0 0,-2-2 0,-1 0 0,-1-1 0,-47 34 0,63-51 0,-1-1 0,1 0 0,-1 0 0,0 0 0,0-1 0,0-1 0,0 1 0,-1-1 0,-11 1 0,17-3 0,0 1 0,0-1 0,1-1 0,-1 1 0,0 0 0,0-1 0,0 1 0,0-1 0,0 0 0,1 0 0,-1 0 0,0 0 0,1 0 0,-1-1 0,1 1 0,-1-1 0,1 0 0,0 0 0,-1 0 0,1 0 0,0 0 0,0 0 0,1 0 0,-1-1 0,0 1 0,1-1 0,-1 1 0,1-1 0,0 0 0,-2-4 0,2 2 0,0 1 0,-1 0 0,1-1 0,1 1 0,-1-1 0,1 1 0,-1 0 0,1-1 0,1 1 0,-1-1 0,1 1 0,-1-1 0,1 1 0,1 0 0,-1-1 0,4-6 0,-2 5 0,0 1 0,1 0 0,-1 0 0,2 0 0,-1 0 0,0 1 0,1 0 0,0-1 0,0 2 0,10-7 0,-1 3 0,0 0 0,0 1 0,1 0 0,0 1 0,0 1 0,0 0 0,1 1 0,29-1 0,-26 4 0,-1 1 0,0 0 0,0 2 0,1 0 0,-2 1 0,19 7 0,101 45 0,-105-41 0,0 0 0,1-3 0,1 0 0,60 11 0,-66-20 14,0-2-1,0 0 0,-1-2 0,1-1 1,0-1-1,-1-2 0,0 0 1,42-15-1,-49 13-137,1-1 1,-1-2-1,0 0 0,-1 0 0,0-2 0,-1 0 1,0-2-1,-1 0 0,-1 0 0,0-2 1,17-21-1,-8 1-6702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08:56:03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48 24575,'0'-2'0,"1"0"0,-1-1 0,1 1 0,-1 0 0,1 0 0,0 0 0,0 0 0,0 0 0,0 0 0,0 0 0,1 1 0,-1-1 0,1 0 0,-1 1 0,1-1 0,-1 1 0,1-1 0,0 1 0,0 0 0,-1-1 0,1 1 0,0 0 0,0 0 0,0 1 0,0-1 0,1 0 0,-1 1 0,0-1 0,0 1 0,4-1 0,-2 0 0,1 1 0,0-1 0,-1 1 0,1 0 0,0 0 0,0 0 0,-1 0 0,1 1 0,0 0 0,-1 0 0,1 0 0,-1 1 0,8 3 0,-7-1 0,0 0 0,0 1 0,0-1 0,-1 1 0,0 0 0,0 1 0,0-1 0,-1 1 0,0 0 0,0 0 0,0 0 0,0 0 0,-1 0 0,0 0 0,-1 1 0,1-1 0,0 12 0,-1-4 0,0-1 0,-1 1 0,0 0 0,-1-1 0,-1 1 0,0-1 0,-6 22 0,3-21 0,-1 1 0,0-1 0,-1 0 0,-1-1 0,-12 18 0,16-25 0,0-1 0,0 0 0,0 0 0,-1-1 0,1 1 0,-1-1 0,-1 0 0,1 0 0,0 0 0,-1-1 0,0 0 0,0 0 0,0-1 0,0 1 0,-7 1 0,1-5 0,16-5 0,16-8 0,-10 9 0,-1 2 0,1-1 0,0 1 0,0 1 0,0 0 0,0 0 0,0 1 0,0 0 0,0 0 0,1 1 0,-1 1 0,0 0 0,16 4 0,-18-3 0,0 1 0,-1 0 0,1 0 0,-1 1 0,0 0 0,0 1 0,0-1 0,-1 1 0,1 0 0,-1 1 0,0 0 0,-1 0 0,1 0 0,-1 0 0,-1 1 0,1 0 0,4 10 0,-3-5 0,0 0 0,-1 1 0,-1-1 0,0 1 0,-1 0 0,0 0 0,-1 0 0,0 0 0,-1 0 0,-1 1 0,0-1 0,0 0 0,-2 1 0,0-1 0,0 0 0,-1 0 0,-1 0 0,0-1 0,0 1 0,-2-1 0,1 0 0,-2 0 0,1-1 0,-2 0 0,1 0 0,-2 0 0,1-1 0,-1 0 0,-1-1 0,0 0 0,0-1 0,-1 0 0,0 0 0,0-1 0,-1-1 0,1 0 0,-2 0 0,1-1 0,0-1 0,-1 0 0,0-1 0,-17 3 0,12-3-151,0 0-1,0-2 0,0 0 0,-1-1 1,1-1-1,0 0 0,0-1 1,-33-9-1,21-3-6674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6:36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 24575,'0'0'0,"-1"0"0,0 0 0,0 0 0,0 1 0,1-1 0,-1 0 0,0 1 0,1-1 0,-1 0 0,0 1 0,1-1 0,-1 1 0,1-1 0,-1 1 0,0-1 0,1 1 0,-1 0 0,1-1 0,0 1 0,-1 0 0,1-1 0,-1 1 0,1 0 0,0-1 0,0 1 0,-1 0 0,1 1 0,-5 24 0,5-21 0,-7 74 0,6 135 0,3-104 0,-4-88 0,0-1 0,-1 0 0,-2 0 0,-7 26 0,4-19 0,-6 41 0,6 33 0,8 144 0,3-97 0,-3 734 0,14-723 0,-8-120 0,-2 0 0,-2 79 0,-2-126-1365,0-9-5461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27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 24575,'-15'380'0,"9"-281"0,4-44 0,-2 0 0,-16 70 0,8-63-455,3 1 0,-2 91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29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601 35 24575,'1'-1'0,"-1"-1"0,0 1 0,0 0 0,0-1 0,0 1 0,-1 0 0,1-1 0,0 1 0,-1 0 0,1 0 0,0-1 0,-1 1 0,1 0 0,-1 0 0,0 0 0,1 0 0,-1-1 0,0 1 0,0 0 0,0 0 0,0 0 0,0 1 0,0-1 0,0 0 0,0 0 0,0 1 0,0-1 0,0 0 0,-1 1 0,1-1 0,-2 0 0,1 1 0,-1 0 0,1 0 0,0 0 0,-1 0 0,1 0 0,0 0 0,-1 1 0,1 0 0,0-1 0,0 1 0,-1 0 0,1 0 0,0 0 0,0 0 0,0 0 0,0 0 0,-3 4 0,-68 61 0,-98 114 0,46-43 0,-25 13 0,135-128 0,14-21 0,1-1 0,0 1 0,0 0 0,0 0 0,0 0 0,0-1 0,0 1 0,0 0 0,0 0 0,0-1 0,0 1 0,0 0 0,0 0 0,0 0 0,1-1 0,-1 1 0,0 0 0,1-1 0,0 2 0,2 1 0,0 0 0,0 0 0,0-1 0,1 0 0,-1 0 0,1 0 0,0 0 0,-1 0 0,8 2 0,27 9 0,1-2 0,56 9 0,-3-2 0,-72-13 0,98 27 0,-101-26 0,-1 1 0,0 0 0,-1 1 0,29 18 0,-22-10-1365,-1-4-5461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31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24575,'-8'0'0,"0"0"0,16 0 0,11 0 0,14 0 0,7 0 0,5 0 0,4 0 0,-3 0 0,0 0 0,-3 0 0,-9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31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27 24575,'-9'0'0,"2"0"0,11 0 0,13 0 0,12 0 0,15-5 0,4-1 0,7 0 0,3 2 0,-5 0 0,-10 2-8191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32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487 41 24575,'-1'-2'0,"1"0"0,0 0 0,-1 0 0,1 1 0,-1-1 0,0 0 0,1 1 0,-1-1 0,0 0 0,0 1 0,0-1 0,0 1 0,0 0 0,0-1 0,-1 1 0,1 0 0,0-1 0,-1 1 0,1 0 0,-1 0 0,1 0 0,-1 0 0,0 1 0,1-1 0,-1 0 0,0 1 0,1-1 0,-1 1 0,0 0 0,-3-1 0,2 0 0,-1 1 0,0-1 0,0 1 0,0 0 0,0 0 0,0 0 0,0 0 0,1 1 0,-1-1 0,0 1 0,0 0 0,0 1 0,-4 1 0,4 0 0,0 1 0,0-1 0,0 1 0,1 0 0,-1 0 0,1 0 0,0 0 0,0 1 0,1-1 0,-1 1 0,1-1 0,0 1 0,0 0 0,1 0 0,0 0 0,-1 5 0,-3 14 0,2 0 0,0 26 0,2-40 0,-1 47 0,1-22 0,-1-1 0,-12 64 0,9-74 0,-1 0 0,-1-1 0,-1 0 0,-1-1 0,-2 1 0,0-2 0,-1 0 0,0 0 0,-29 33 0,4-15 0,-59 47 0,59-54 0,35-31 0,1 1 0,0-1 0,-1 0 0,1 1 0,0-1 0,-1 1 0,1-1 0,0 1 0,0 0 0,0-1 0,0 1 0,1 0 0,-1 0 0,0-1 0,1 1 0,-1 0 0,1 0 0,0 0 0,-1 0 0,1 2 0,1 1 0,0-1 0,0 0 0,0 0 0,1 0 0,-1 0 0,5 8 0,6 16 0,-3 9 0,-2 0 0,-2 0 0,-1 0 0,-2 44 0,-1-35 0,2-1 0,10 55 0,-10-86 0,1 1 0,0-1 0,1 0 0,1 0 0,0-1 0,1 1 0,0-2 0,1 1 0,0-1 0,19 21 0,-22-27-91,1-1 0,-1 0 0,1 0 0,0 0 0,0-1 0,1 0 0,-1 0 0,1 0 0,0-1 0,0 0 0,0 0 0,0-1 0,0 0 0,12 2 0,6-5-6735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35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384 39 24575,'0'-2'0,"0"1"0,0-1 0,0 1 0,0-1 0,0 1 0,-1-1 0,1 1 0,0-1 0,-1 1 0,1 0 0,-1-1 0,0 1 0,1-1 0,-1 1 0,0 0 0,0 0 0,0-1 0,0 1 0,0 0 0,0 0 0,0 0 0,-2-1 0,1 0 0,-1 1 0,1 1 0,-1-1 0,1 0 0,0 1 0,-1-1 0,1 1 0,-1-1 0,1 1 0,-1 0 0,1 0 0,-5 1 0,-1 0 0,0 1 0,-1 0 0,1 1 0,0-1 0,0 1 0,1 1 0,-9 4 0,-1 3 0,1 1 0,0 1 0,1 0 0,-27 30 0,35-36 0,1 1 0,1 0 0,-1 0 0,1 0 0,1 1 0,-1-1 0,1 1 0,1 0 0,0 1 0,0-1 0,1 0 0,-2 12 0,4-18 0,0 0 0,0 0 0,0-1 0,0 1 0,0 0 0,0 0 0,1-1 0,-1 1 0,1 0 0,0-1 0,0 1 0,0 0 0,0-1 0,0 1 0,1-1 0,-1 0 0,1 1 0,0-1 0,-1 0 0,1 0 0,0 0 0,0 0 0,0-1 0,1 1 0,-1 0 0,0-1 0,1 1 0,-1-1 0,3 1 0,7 2 0,-1-1 0,1 0 0,0-1 0,-1 0 0,19 0 0,3 1 0,-31-3 0,-1 0 0,1 0 0,0 1 0,-1-1 0,1 0 0,0 1 0,-1 0 0,1-1 0,0 1 0,-1 0 0,1-1 0,-1 1 0,1 0 0,-1 0 0,2 2 0,-3-2 0,1-1 0,-1 1 0,0-1 0,0 1 0,0 0 0,1-1 0,-1 1 0,0 0 0,0-1 0,0 1 0,0 0 0,0-1 0,0 1 0,0 0 0,0 0 0,0-1 0,-1 1 0,1-1 0,0 1 0,0 0 0,-1-1 0,1 1 0,0 0 0,0-1 0,-1 1 0,0 0 0,-4 6 0,-1-1 0,0 0 0,-1 0 0,-12 10 0,1-2 0,6-3 0,-32 30 0,-73 87 0,110-118 0,1 0 0,0 0 0,1 1 0,0 0 0,1-1 0,0 2 0,1-1 0,0 0 0,1 1 0,0-1 0,1 1 0,0 0 0,1-1 0,0 1 0,1 0 0,3 15 0,-3-23 0,0 0 0,1 0 0,0-1 0,0 1 0,0-1 0,0 1 0,0-1 0,1 0 0,-1 0 0,1 0 0,0 0 0,0 0 0,0-1 0,1 1 0,-1-1 0,0 0 0,1 0 0,0 0 0,-1 0 0,1-1 0,0 0 0,0 1 0,0-2 0,0 1 0,0 0 0,0-1 0,0 1 0,0-1 0,5-1 0,6 1 0,0-1 0,1-1 0,-1-1 0,-1 0 0,1 0 0,21-9 0,5-7 30,-1-1 0,38-25-1,4-2-1483,-50 30-5372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35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1 24575,'-4'0'0,"-2"4"0,0 6 0,-11 10 0,-3 10 0,-8 9 0,2 2 0,-3 8 0,2 3 0,7-2 0,-3-1 0,3 4 0,-3-3 0,1-9-8191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41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208 0 24575,'-2'1'0,"0"-1"0,-1 1 0,1 0 0,0 0 0,0 0 0,0 0 0,0 0 0,0 0 0,0 0 0,0 1 0,0-1 0,-3 4 0,-21 22 0,19-17 0,0 0 0,0 1 0,1 0 0,1 0 0,0 0 0,-4 13 0,-21 78 0,24-78 0,-17 80 0,4 2 0,5 0 0,5 1 0,4 128 0,5-233-20,5 60 162,-4-58-266,0 0 0,0 1 0,0-1 0,1 0 1,0 0-1,0 0 0,0 0 0,0 0 0,1-1 0,-1 1 0,6 5 0,14 10-6702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12:08:42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1 283 24575,'108'-220'0,"-102"204"0,-4 12 0,-1-1 0,1 1 0,0-1 0,1 1 0,-1 0 0,1 0 0,-1 0 0,8-7 0,-10 11 0,0-1 0,0 1 0,1 0 0,-1 0 0,0 0 0,0 0 0,1 0 0,-1 0 0,0-1 0,0 1 0,1 0 0,-1 0 0,0 0 0,0 0 0,1 0 0,-1 0 0,0 0 0,1 0 0,-1 0 0,0 0 0,0 0 0,1 0 0,-1 0 0,0 1 0,0-1 0,1 0 0,-1 0 0,0 0 0,0 0 0,1 0 0,-1 1 0,0-1 0,0 0 0,0 0 0,1 0 0,-1 0 0,0 1 0,0-1 0,0 0 0,0 0 0,1 1 0,-1-1 0,0 0 0,0 0 0,0 1 0,0-1 0,0 0 0,0 0 0,0 1 0,0-1 0,3 16 0,-6 9 0,0 0 0,-11 37 0,-3 20 0,-13 66 0,19-105 0,2-1 0,2 2 0,-2 48 0,9-86-136,0 0-1,0-1 1,1 1-1,-1 0 1,1-1-1,1 1 1,-1-1-1,1 1 0,3 6 1,6 5-6690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24146-56F2-E29A-BF9D-054C1FE2D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8070B2-23B2-CDE5-D8D5-BD41EDA71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A04BEC-8516-B9B2-663D-2BD28B6D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9294-BAD1-429D-B15C-B1A8F67704E3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EC9784-A130-F431-BEA1-E6956C53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88DBDC-F86C-24F0-2BB3-EEFD70AAE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FDCB-FC9D-4122-BA21-3684163F1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650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38D850-9E4F-C134-DA86-068FF00F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F1F783-F32B-425B-A780-DA9974ADD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0D522C-9999-CEC0-1376-7DF95023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9294-BAD1-429D-B15C-B1A8F67704E3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3BA9B3-6043-C4D2-9FE9-092E29A3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AF00F2-CECC-2FE3-BBE8-4184FBB8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FDCB-FC9D-4122-BA21-3684163F1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70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CFB2C1-7B19-521F-F5FB-F6A47BC52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5AD0F8-7B72-DC98-AF84-6009A48FE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C84473-BD94-0EE9-09E9-51039C739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9294-BAD1-429D-B15C-B1A8F67704E3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F6788C-4126-4CCF-8056-BCAE82F4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EF07E4-03C1-0EE1-7EBA-1DD15FAF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FDCB-FC9D-4122-BA21-3684163F1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66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010CC-7C30-524D-6F07-CBDD249E4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FDB6E9-CD33-AAE4-39EA-5AE56E589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A3830D-3F2E-A896-C8AA-D9F3A83D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9294-BAD1-429D-B15C-B1A8F67704E3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D3D26A-1E7A-F443-78F9-863299A1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690546-2FA8-80C5-F848-077411A8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FDCB-FC9D-4122-BA21-3684163F1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1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6C65F-26FF-B019-D34C-144DE5AB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9AB30F-CD43-2FE1-681A-89873A2F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BF890C-5993-23F9-6B39-A370C1C6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9294-BAD1-429D-B15C-B1A8F67704E3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2079B9-0DCA-A57C-B617-0067B91B4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8A53B2-5CB7-4268-EEBC-7C76CAAC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FDCB-FC9D-4122-BA21-3684163F1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42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6FBDBB-4104-560F-8AEB-7577D38D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7F941E-B639-5F6C-0A49-C990D0E4C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C51799-7204-636A-3C6B-860BE4903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4DC31D8-44D2-B793-8CAF-E73DF4B4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9294-BAD1-429D-B15C-B1A8F67704E3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3AC97D-FC29-2885-F827-8A9BCCB2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CD75CB-1569-1B7E-A31B-40CCB10C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FDCB-FC9D-4122-BA21-3684163F1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72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F8DE9-61E4-2833-50EC-2A52C415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6DDF4F-092D-4A0D-4AFA-911000898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096AF1-09D6-4D13-EB2C-EF5809E25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108C70-B0CC-CA80-6EEB-48FC63BAF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1ECCD8-B930-529F-10C3-620C56D7E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B12A74-4325-BABC-72B7-D353DEF3F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9294-BAD1-429D-B15C-B1A8F67704E3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07291C-87AA-9564-0E2D-9EAF826FE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8D7056-67A7-F5EB-DE6A-C3C23DCD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FDCB-FC9D-4122-BA21-3684163F1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699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B3DECB-2708-3249-18F0-FCDDE5C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F36050A-C6C8-FDBF-CDCB-3EAA5B28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9294-BAD1-429D-B15C-B1A8F67704E3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31B8F8-14F7-4BCE-7D58-BE95F921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28FDB4-858B-C53E-2DD4-7948EFDE2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FDCB-FC9D-4122-BA21-3684163F1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62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D73591B-36CE-7160-2072-23D91D65D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9294-BAD1-429D-B15C-B1A8F67704E3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5260B3-3AEE-47F8-094E-6AE7E940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6A7B0A-0B6E-D98E-1551-F003397D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FDCB-FC9D-4122-BA21-3684163F1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9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B4CCE-7319-8C15-109D-9F40A6066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7820D1-009A-ADD1-3953-4651B6475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1C9A20-46E1-4CDA-EFE6-870205C3E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E13BB8-0D7E-F346-8427-3A299BA0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9294-BAD1-429D-B15C-B1A8F67704E3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B5F58D-2A8A-6B08-EDC3-7A861392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A5D56B-A6EB-3B5B-0537-825BF424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FDCB-FC9D-4122-BA21-3684163F1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25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E40A1-1C51-7536-1A57-225730F76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ADB65DB-8EBA-80E1-BE1E-E800E3619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BF48B6-EA54-DBA0-CF49-EFFC6B229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335BD2-55F8-276A-1DF5-73DA51D9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39294-BAD1-429D-B15C-B1A8F67704E3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E38BB-090B-DCB7-45A7-36AD621A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6AB405-5B17-BC40-5B32-AC406708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3FDCB-FC9D-4122-BA21-3684163F1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661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2F7CE-31DB-9B4D-605F-A759EA6F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C0B649-8B80-C87A-0663-F52CDA994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6AA61D-877C-20C9-E973-25418DCFD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739294-BAD1-429D-B15C-B1A8F67704E3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2E3207-AF04-2EA7-2E3F-103FBE327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95B506-7E39-A273-44CE-E226F16A4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3FDCB-FC9D-4122-BA21-3684163F19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55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63" Type="http://schemas.openxmlformats.org/officeDocument/2006/relationships/image" Target="../media/image32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59" Type="http://schemas.openxmlformats.org/officeDocument/2006/relationships/image" Target="../media/image80.png"/><Relationship Id="rId170" Type="http://schemas.openxmlformats.org/officeDocument/2006/relationships/customXml" Target="../ink/ink85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53" Type="http://schemas.openxmlformats.org/officeDocument/2006/relationships/image" Target="../media/image27.png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149" Type="http://schemas.openxmlformats.org/officeDocument/2006/relationships/image" Target="../media/image75.png"/><Relationship Id="rId5" Type="http://schemas.openxmlformats.org/officeDocument/2006/relationships/image" Target="../media/image3.png"/><Relationship Id="rId95" Type="http://schemas.openxmlformats.org/officeDocument/2006/relationships/image" Target="../media/image48.png"/><Relationship Id="rId160" Type="http://schemas.openxmlformats.org/officeDocument/2006/relationships/customXml" Target="../ink/ink80.xml"/><Relationship Id="rId181" Type="http://schemas.openxmlformats.org/officeDocument/2006/relationships/image" Target="../media/image91.png"/><Relationship Id="rId22" Type="http://schemas.openxmlformats.org/officeDocument/2006/relationships/customXml" Target="../ink/ink11.xml"/><Relationship Id="rId43" Type="http://schemas.openxmlformats.org/officeDocument/2006/relationships/image" Target="../media/image22.png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139" Type="http://schemas.openxmlformats.org/officeDocument/2006/relationships/image" Target="../media/image70.png"/><Relationship Id="rId85" Type="http://schemas.openxmlformats.org/officeDocument/2006/relationships/image" Target="../media/image43.png"/><Relationship Id="rId150" Type="http://schemas.openxmlformats.org/officeDocument/2006/relationships/customXml" Target="../ink/ink75.xml"/><Relationship Id="rId171" Type="http://schemas.openxmlformats.org/officeDocument/2006/relationships/image" Target="../media/image86.png"/><Relationship Id="rId12" Type="http://schemas.openxmlformats.org/officeDocument/2006/relationships/customXml" Target="../ink/ink6.xml"/><Relationship Id="rId33" Type="http://schemas.openxmlformats.org/officeDocument/2006/relationships/image" Target="../media/image17.png"/><Relationship Id="rId108" Type="http://schemas.openxmlformats.org/officeDocument/2006/relationships/customXml" Target="../ink/ink54.xml"/><Relationship Id="rId129" Type="http://schemas.openxmlformats.org/officeDocument/2006/relationships/image" Target="../media/image65.png"/><Relationship Id="rId54" Type="http://schemas.openxmlformats.org/officeDocument/2006/relationships/customXml" Target="../ink/ink27.xml"/><Relationship Id="rId75" Type="http://schemas.openxmlformats.org/officeDocument/2006/relationships/image" Target="../media/image38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61" Type="http://schemas.openxmlformats.org/officeDocument/2006/relationships/image" Target="../media/image81.png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8.png"/><Relationship Id="rId151" Type="http://schemas.openxmlformats.org/officeDocument/2006/relationships/image" Target="../media/image76.png"/><Relationship Id="rId156" Type="http://schemas.openxmlformats.org/officeDocument/2006/relationships/customXml" Target="../ink/ink78.xml"/><Relationship Id="rId177" Type="http://schemas.openxmlformats.org/officeDocument/2006/relationships/image" Target="../media/image89.png"/><Relationship Id="rId172" Type="http://schemas.openxmlformats.org/officeDocument/2006/relationships/customXml" Target="../ink/ink86.xml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3.png"/><Relationship Id="rId141" Type="http://schemas.openxmlformats.org/officeDocument/2006/relationships/image" Target="../media/image71.png"/><Relationship Id="rId146" Type="http://schemas.openxmlformats.org/officeDocument/2006/relationships/customXml" Target="../ink/ink73.xml"/><Relationship Id="rId167" Type="http://schemas.openxmlformats.org/officeDocument/2006/relationships/image" Target="../media/image84.png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162" Type="http://schemas.openxmlformats.org/officeDocument/2006/relationships/customXml" Target="../ink/ink81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136" Type="http://schemas.openxmlformats.org/officeDocument/2006/relationships/customXml" Target="../ink/ink68.xml"/><Relationship Id="rId157" Type="http://schemas.openxmlformats.org/officeDocument/2006/relationships/image" Target="../media/image79.png"/><Relationship Id="rId178" Type="http://schemas.openxmlformats.org/officeDocument/2006/relationships/customXml" Target="../ink/ink89.xml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52" Type="http://schemas.openxmlformats.org/officeDocument/2006/relationships/customXml" Target="../ink/ink76.xml"/><Relationship Id="rId173" Type="http://schemas.openxmlformats.org/officeDocument/2006/relationships/image" Target="../media/image87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147" Type="http://schemas.openxmlformats.org/officeDocument/2006/relationships/image" Target="../media/image74.png"/><Relationship Id="rId168" Type="http://schemas.openxmlformats.org/officeDocument/2006/relationships/customXml" Target="../ink/ink84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42" Type="http://schemas.openxmlformats.org/officeDocument/2006/relationships/customXml" Target="../ink/ink71.xml"/><Relationship Id="rId163" Type="http://schemas.openxmlformats.org/officeDocument/2006/relationships/image" Target="../media/image82.png"/><Relationship Id="rId3" Type="http://schemas.openxmlformats.org/officeDocument/2006/relationships/image" Target="../media/image210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158" Type="http://schemas.openxmlformats.org/officeDocument/2006/relationships/customXml" Target="../ink/ink79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32" Type="http://schemas.openxmlformats.org/officeDocument/2006/relationships/customXml" Target="../ink/ink66.xml"/><Relationship Id="rId153" Type="http://schemas.openxmlformats.org/officeDocument/2006/relationships/image" Target="../media/image77.png"/><Relationship Id="rId174" Type="http://schemas.openxmlformats.org/officeDocument/2006/relationships/customXml" Target="../ink/ink87.xml"/><Relationship Id="rId179" Type="http://schemas.openxmlformats.org/officeDocument/2006/relationships/image" Target="../media/image90.png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143" Type="http://schemas.openxmlformats.org/officeDocument/2006/relationships/image" Target="../media/image72.png"/><Relationship Id="rId148" Type="http://schemas.openxmlformats.org/officeDocument/2006/relationships/customXml" Target="../ink/ink74.xml"/><Relationship Id="rId164" Type="http://schemas.openxmlformats.org/officeDocument/2006/relationships/customXml" Target="../ink/ink82.xml"/><Relationship Id="rId169" Type="http://schemas.openxmlformats.org/officeDocument/2006/relationships/image" Target="../media/image85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80" Type="http://schemas.openxmlformats.org/officeDocument/2006/relationships/customXml" Target="../ink/ink90.xml"/><Relationship Id="rId26" Type="http://schemas.openxmlformats.org/officeDocument/2006/relationships/customXml" Target="../ink/ink13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image" Target="../media/image67.png"/><Relationship Id="rId154" Type="http://schemas.openxmlformats.org/officeDocument/2006/relationships/customXml" Target="../ink/ink77.xml"/><Relationship Id="rId175" Type="http://schemas.openxmlformats.org/officeDocument/2006/relationships/image" Target="../media/image88.png"/><Relationship Id="rId16" Type="http://schemas.openxmlformats.org/officeDocument/2006/relationships/customXml" Target="../ink/ink8.xml"/><Relationship Id="rId37" Type="http://schemas.openxmlformats.org/officeDocument/2006/relationships/image" Target="../media/image19.png"/><Relationship Id="rId58" Type="http://schemas.openxmlformats.org/officeDocument/2006/relationships/customXml" Target="../ink/ink29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65" Type="http://schemas.openxmlformats.org/officeDocument/2006/relationships/image" Target="../media/image83.png"/><Relationship Id="rId27" Type="http://schemas.openxmlformats.org/officeDocument/2006/relationships/image" Target="../media/image14.png"/><Relationship Id="rId48" Type="http://schemas.openxmlformats.org/officeDocument/2006/relationships/customXml" Target="../ink/ink24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55" Type="http://schemas.openxmlformats.org/officeDocument/2006/relationships/image" Target="../media/image78.png"/><Relationship Id="rId176" Type="http://schemas.openxmlformats.org/officeDocument/2006/relationships/customXml" Target="../ink/ink88.xml"/><Relationship Id="rId17" Type="http://schemas.openxmlformats.org/officeDocument/2006/relationships/image" Target="../media/image9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91" Type="http://schemas.openxmlformats.org/officeDocument/2006/relationships/image" Target="../media/image46.png"/><Relationship Id="rId145" Type="http://schemas.openxmlformats.org/officeDocument/2006/relationships/image" Target="../media/image73.png"/><Relationship Id="rId166" Type="http://schemas.openxmlformats.org/officeDocument/2006/relationships/customXml" Target="../ink/ink83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6.xml"/><Relationship Id="rId18" Type="http://schemas.openxmlformats.org/officeDocument/2006/relationships/image" Target="../media/image100.png"/><Relationship Id="rId26" Type="http://schemas.openxmlformats.org/officeDocument/2006/relationships/image" Target="../media/image104.png"/><Relationship Id="rId39" Type="http://schemas.openxmlformats.org/officeDocument/2006/relationships/customXml" Target="../ink/ink109.xml"/><Relationship Id="rId21" Type="http://schemas.openxmlformats.org/officeDocument/2006/relationships/customXml" Target="../ink/ink100.xml"/><Relationship Id="rId34" Type="http://schemas.openxmlformats.org/officeDocument/2006/relationships/image" Target="../media/image108.png"/><Relationship Id="rId42" Type="http://schemas.openxmlformats.org/officeDocument/2006/relationships/image" Target="../media/image112.png"/><Relationship Id="rId47" Type="http://schemas.openxmlformats.org/officeDocument/2006/relationships/customXml" Target="../ink/ink113.xml"/><Relationship Id="rId50" Type="http://schemas.openxmlformats.org/officeDocument/2006/relationships/image" Target="../media/image116.png"/><Relationship Id="rId55" Type="http://schemas.openxmlformats.org/officeDocument/2006/relationships/customXml" Target="../ink/ink117.xml"/><Relationship Id="rId7" Type="http://schemas.openxmlformats.org/officeDocument/2006/relationships/customXml" Target="../ink/ink93.xml"/><Relationship Id="rId2" Type="http://schemas.openxmlformats.org/officeDocument/2006/relationships/image" Target="../media/image92.png"/><Relationship Id="rId16" Type="http://schemas.openxmlformats.org/officeDocument/2006/relationships/image" Target="../media/image99.png"/><Relationship Id="rId29" Type="http://schemas.openxmlformats.org/officeDocument/2006/relationships/customXml" Target="../ink/ink104.xml"/><Relationship Id="rId11" Type="http://schemas.openxmlformats.org/officeDocument/2006/relationships/customXml" Target="../ink/ink95.xml"/><Relationship Id="rId24" Type="http://schemas.openxmlformats.org/officeDocument/2006/relationships/image" Target="../media/image103.png"/><Relationship Id="rId32" Type="http://schemas.openxmlformats.org/officeDocument/2006/relationships/image" Target="../media/image107.png"/><Relationship Id="rId37" Type="http://schemas.openxmlformats.org/officeDocument/2006/relationships/customXml" Target="../ink/ink108.xml"/><Relationship Id="rId40" Type="http://schemas.openxmlformats.org/officeDocument/2006/relationships/image" Target="../media/image111.png"/><Relationship Id="rId45" Type="http://schemas.openxmlformats.org/officeDocument/2006/relationships/customXml" Target="../ink/ink112.xml"/><Relationship Id="rId53" Type="http://schemas.openxmlformats.org/officeDocument/2006/relationships/customXml" Target="../ink/ink116.xml"/><Relationship Id="rId5" Type="http://schemas.openxmlformats.org/officeDocument/2006/relationships/customXml" Target="../ink/ink92.xml"/><Relationship Id="rId10" Type="http://schemas.openxmlformats.org/officeDocument/2006/relationships/image" Target="../media/image96.png"/><Relationship Id="rId19" Type="http://schemas.openxmlformats.org/officeDocument/2006/relationships/customXml" Target="../ink/ink99.xml"/><Relationship Id="rId31" Type="http://schemas.openxmlformats.org/officeDocument/2006/relationships/customXml" Target="../ink/ink105.xml"/><Relationship Id="rId44" Type="http://schemas.openxmlformats.org/officeDocument/2006/relationships/image" Target="../media/image113.png"/><Relationship Id="rId52" Type="http://schemas.openxmlformats.org/officeDocument/2006/relationships/image" Target="../media/image117.png"/><Relationship Id="rId4" Type="http://schemas.openxmlformats.org/officeDocument/2006/relationships/image" Target="../media/image93.png"/><Relationship Id="rId9" Type="http://schemas.openxmlformats.org/officeDocument/2006/relationships/customXml" Target="../ink/ink94.xml"/><Relationship Id="rId14" Type="http://schemas.openxmlformats.org/officeDocument/2006/relationships/image" Target="../media/image98.png"/><Relationship Id="rId22" Type="http://schemas.openxmlformats.org/officeDocument/2006/relationships/image" Target="../media/image102.png"/><Relationship Id="rId27" Type="http://schemas.openxmlformats.org/officeDocument/2006/relationships/customXml" Target="../ink/ink103.xml"/><Relationship Id="rId30" Type="http://schemas.openxmlformats.org/officeDocument/2006/relationships/image" Target="../media/image106.png"/><Relationship Id="rId35" Type="http://schemas.openxmlformats.org/officeDocument/2006/relationships/customXml" Target="../ink/ink107.xml"/><Relationship Id="rId43" Type="http://schemas.openxmlformats.org/officeDocument/2006/relationships/customXml" Target="../ink/ink111.xml"/><Relationship Id="rId48" Type="http://schemas.openxmlformats.org/officeDocument/2006/relationships/image" Target="../media/image115.png"/><Relationship Id="rId56" Type="http://schemas.openxmlformats.org/officeDocument/2006/relationships/image" Target="../media/image119.png"/><Relationship Id="rId8" Type="http://schemas.openxmlformats.org/officeDocument/2006/relationships/image" Target="../media/image95.png"/><Relationship Id="rId51" Type="http://schemas.openxmlformats.org/officeDocument/2006/relationships/customXml" Target="../ink/ink115.xml"/><Relationship Id="rId3" Type="http://schemas.openxmlformats.org/officeDocument/2006/relationships/customXml" Target="../ink/ink91.xml"/><Relationship Id="rId12" Type="http://schemas.openxmlformats.org/officeDocument/2006/relationships/image" Target="../media/image97.png"/><Relationship Id="rId17" Type="http://schemas.openxmlformats.org/officeDocument/2006/relationships/customXml" Target="../ink/ink98.xml"/><Relationship Id="rId25" Type="http://schemas.openxmlformats.org/officeDocument/2006/relationships/customXml" Target="../ink/ink102.xml"/><Relationship Id="rId33" Type="http://schemas.openxmlformats.org/officeDocument/2006/relationships/customXml" Target="../ink/ink106.xml"/><Relationship Id="rId38" Type="http://schemas.openxmlformats.org/officeDocument/2006/relationships/image" Target="../media/image110.png"/><Relationship Id="rId46" Type="http://schemas.openxmlformats.org/officeDocument/2006/relationships/image" Target="../media/image114.png"/><Relationship Id="rId20" Type="http://schemas.openxmlformats.org/officeDocument/2006/relationships/image" Target="../media/image101.png"/><Relationship Id="rId41" Type="http://schemas.openxmlformats.org/officeDocument/2006/relationships/customXml" Target="../ink/ink110.xml"/><Relationship Id="rId54" Type="http://schemas.openxmlformats.org/officeDocument/2006/relationships/image" Target="../media/image1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5" Type="http://schemas.openxmlformats.org/officeDocument/2006/relationships/customXml" Target="../ink/ink97.xml"/><Relationship Id="rId23" Type="http://schemas.openxmlformats.org/officeDocument/2006/relationships/customXml" Target="../ink/ink101.xml"/><Relationship Id="rId28" Type="http://schemas.openxmlformats.org/officeDocument/2006/relationships/image" Target="../media/image105.png"/><Relationship Id="rId36" Type="http://schemas.openxmlformats.org/officeDocument/2006/relationships/image" Target="../media/image109.png"/><Relationship Id="rId49" Type="http://schemas.openxmlformats.org/officeDocument/2006/relationships/customXml" Target="../ink/ink114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7.png"/><Relationship Id="rId21" Type="http://schemas.openxmlformats.org/officeDocument/2006/relationships/image" Target="../media/image129.png"/><Relationship Id="rId42" Type="http://schemas.openxmlformats.org/officeDocument/2006/relationships/customXml" Target="../ink/ink138.xml"/><Relationship Id="rId63" Type="http://schemas.openxmlformats.org/officeDocument/2006/relationships/image" Target="../media/image150.png"/><Relationship Id="rId84" Type="http://schemas.openxmlformats.org/officeDocument/2006/relationships/customXml" Target="../ink/ink159.xml"/><Relationship Id="rId138" Type="http://schemas.openxmlformats.org/officeDocument/2006/relationships/customXml" Target="../ink/ink186.xml"/><Relationship Id="rId107" Type="http://schemas.openxmlformats.org/officeDocument/2006/relationships/image" Target="../media/image172.png"/><Relationship Id="rId11" Type="http://schemas.openxmlformats.org/officeDocument/2006/relationships/image" Target="../media/image124.png"/><Relationship Id="rId32" Type="http://schemas.openxmlformats.org/officeDocument/2006/relationships/customXml" Target="../ink/ink133.xml"/><Relationship Id="rId53" Type="http://schemas.openxmlformats.org/officeDocument/2006/relationships/image" Target="../media/image145.png"/><Relationship Id="rId74" Type="http://schemas.openxmlformats.org/officeDocument/2006/relationships/customXml" Target="../ink/ink154.xml"/><Relationship Id="rId128" Type="http://schemas.openxmlformats.org/officeDocument/2006/relationships/customXml" Target="../ink/ink181.xml"/><Relationship Id="rId149" Type="http://schemas.openxmlformats.org/officeDocument/2006/relationships/image" Target="../media/image193.png"/><Relationship Id="rId5" Type="http://schemas.openxmlformats.org/officeDocument/2006/relationships/image" Target="../media/image121.png"/><Relationship Id="rId95" Type="http://schemas.openxmlformats.org/officeDocument/2006/relationships/image" Target="../media/image166.png"/><Relationship Id="rId22" Type="http://schemas.openxmlformats.org/officeDocument/2006/relationships/customXml" Target="../ink/ink128.xml"/><Relationship Id="rId27" Type="http://schemas.openxmlformats.org/officeDocument/2006/relationships/image" Target="../media/image132.png"/><Relationship Id="rId43" Type="http://schemas.openxmlformats.org/officeDocument/2006/relationships/image" Target="../media/image140.png"/><Relationship Id="rId48" Type="http://schemas.openxmlformats.org/officeDocument/2006/relationships/customXml" Target="../ink/ink141.xml"/><Relationship Id="rId64" Type="http://schemas.openxmlformats.org/officeDocument/2006/relationships/customXml" Target="../ink/ink149.xml"/><Relationship Id="rId69" Type="http://schemas.openxmlformats.org/officeDocument/2006/relationships/image" Target="../media/image153.png"/><Relationship Id="rId113" Type="http://schemas.openxmlformats.org/officeDocument/2006/relationships/image" Target="../media/image175.png"/><Relationship Id="rId118" Type="http://schemas.openxmlformats.org/officeDocument/2006/relationships/customXml" Target="../ink/ink176.xml"/><Relationship Id="rId134" Type="http://schemas.openxmlformats.org/officeDocument/2006/relationships/customXml" Target="../ink/ink184.xml"/><Relationship Id="rId139" Type="http://schemas.openxmlformats.org/officeDocument/2006/relationships/image" Target="../media/image188.png"/><Relationship Id="rId80" Type="http://schemas.openxmlformats.org/officeDocument/2006/relationships/customXml" Target="../ink/ink157.xml"/><Relationship Id="rId85" Type="http://schemas.openxmlformats.org/officeDocument/2006/relationships/image" Target="../media/image161.png"/><Relationship Id="rId150" Type="http://schemas.openxmlformats.org/officeDocument/2006/relationships/customXml" Target="../ink/ink192.xml"/><Relationship Id="rId155" Type="http://schemas.openxmlformats.org/officeDocument/2006/relationships/image" Target="../media/image196.png"/><Relationship Id="rId12" Type="http://schemas.openxmlformats.org/officeDocument/2006/relationships/customXml" Target="../ink/ink123.xml"/><Relationship Id="rId17" Type="http://schemas.openxmlformats.org/officeDocument/2006/relationships/image" Target="../media/image127.png"/><Relationship Id="rId33" Type="http://schemas.openxmlformats.org/officeDocument/2006/relationships/image" Target="../media/image135.png"/><Relationship Id="rId38" Type="http://schemas.openxmlformats.org/officeDocument/2006/relationships/customXml" Target="../ink/ink136.xml"/><Relationship Id="rId59" Type="http://schemas.openxmlformats.org/officeDocument/2006/relationships/image" Target="../media/image148.png"/><Relationship Id="rId103" Type="http://schemas.openxmlformats.org/officeDocument/2006/relationships/image" Target="../media/image170.png"/><Relationship Id="rId108" Type="http://schemas.openxmlformats.org/officeDocument/2006/relationships/customXml" Target="../ink/ink171.xml"/><Relationship Id="rId124" Type="http://schemas.openxmlformats.org/officeDocument/2006/relationships/customXml" Target="../ink/ink179.xml"/><Relationship Id="rId129" Type="http://schemas.openxmlformats.org/officeDocument/2006/relationships/image" Target="../media/image183.png"/><Relationship Id="rId54" Type="http://schemas.openxmlformats.org/officeDocument/2006/relationships/customXml" Target="../ink/ink144.xml"/><Relationship Id="rId70" Type="http://schemas.openxmlformats.org/officeDocument/2006/relationships/customXml" Target="../ink/ink152.xml"/><Relationship Id="rId75" Type="http://schemas.openxmlformats.org/officeDocument/2006/relationships/image" Target="../media/image156.png"/><Relationship Id="rId91" Type="http://schemas.openxmlformats.org/officeDocument/2006/relationships/image" Target="../media/image164.png"/><Relationship Id="rId96" Type="http://schemas.openxmlformats.org/officeDocument/2006/relationships/customXml" Target="../ink/ink165.xml"/><Relationship Id="rId140" Type="http://schemas.openxmlformats.org/officeDocument/2006/relationships/customXml" Target="../ink/ink187.xml"/><Relationship Id="rId145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0.xml"/><Relationship Id="rId23" Type="http://schemas.openxmlformats.org/officeDocument/2006/relationships/image" Target="../media/image130.png"/><Relationship Id="rId28" Type="http://schemas.openxmlformats.org/officeDocument/2006/relationships/customXml" Target="../ink/ink131.xml"/><Relationship Id="rId49" Type="http://schemas.openxmlformats.org/officeDocument/2006/relationships/image" Target="../media/image143.png"/><Relationship Id="rId114" Type="http://schemas.openxmlformats.org/officeDocument/2006/relationships/customXml" Target="../ink/ink174.xml"/><Relationship Id="rId119" Type="http://schemas.openxmlformats.org/officeDocument/2006/relationships/image" Target="../media/image178.png"/><Relationship Id="rId44" Type="http://schemas.openxmlformats.org/officeDocument/2006/relationships/customXml" Target="../ink/ink139.xml"/><Relationship Id="rId60" Type="http://schemas.openxmlformats.org/officeDocument/2006/relationships/customXml" Target="../ink/ink147.xml"/><Relationship Id="rId65" Type="http://schemas.openxmlformats.org/officeDocument/2006/relationships/image" Target="../media/image151.png"/><Relationship Id="rId81" Type="http://schemas.openxmlformats.org/officeDocument/2006/relationships/image" Target="../media/image159.png"/><Relationship Id="rId86" Type="http://schemas.openxmlformats.org/officeDocument/2006/relationships/customXml" Target="../ink/ink160.xml"/><Relationship Id="rId130" Type="http://schemas.openxmlformats.org/officeDocument/2006/relationships/customXml" Target="../ink/ink182.xml"/><Relationship Id="rId135" Type="http://schemas.openxmlformats.org/officeDocument/2006/relationships/image" Target="../media/image186.png"/><Relationship Id="rId151" Type="http://schemas.openxmlformats.org/officeDocument/2006/relationships/image" Target="../media/image194.png"/><Relationship Id="rId13" Type="http://schemas.openxmlformats.org/officeDocument/2006/relationships/image" Target="../media/image125.png"/><Relationship Id="rId18" Type="http://schemas.openxmlformats.org/officeDocument/2006/relationships/customXml" Target="../ink/ink126.xml"/><Relationship Id="rId39" Type="http://schemas.openxmlformats.org/officeDocument/2006/relationships/image" Target="../media/image138.png"/><Relationship Id="rId109" Type="http://schemas.openxmlformats.org/officeDocument/2006/relationships/image" Target="../media/image173.png"/><Relationship Id="rId34" Type="http://schemas.openxmlformats.org/officeDocument/2006/relationships/customXml" Target="../ink/ink134.xml"/><Relationship Id="rId50" Type="http://schemas.openxmlformats.org/officeDocument/2006/relationships/customXml" Target="../ink/ink142.xml"/><Relationship Id="rId55" Type="http://schemas.openxmlformats.org/officeDocument/2006/relationships/image" Target="../media/image146.png"/><Relationship Id="rId76" Type="http://schemas.openxmlformats.org/officeDocument/2006/relationships/customXml" Target="../ink/ink155.xml"/><Relationship Id="rId97" Type="http://schemas.openxmlformats.org/officeDocument/2006/relationships/image" Target="../media/image167.png"/><Relationship Id="rId104" Type="http://schemas.openxmlformats.org/officeDocument/2006/relationships/customXml" Target="../ink/ink169.xml"/><Relationship Id="rId120" Type="http://schemas.openxmlformats.org/officeDocument/2006/relationships/customXml" Target="../ink/ink177.xml"/><Relationship Id="rId125" Type="http://schemas.openxmlformats.org/officeDocument/2006/relationships/image" Target="../media/image181.png"/><Relationship Id="rId141" Type="http://schemas.openxmlformats.org/officeDocument/2006/relationships/image" Target="../media/image189.png"/><Relationship Id="rId146" Type="http://schemas.openxmlformats.org/officeDocument/2006/relationships/customXml" Target="../ink/ink190.xml"/><Relationship Id="rId7" Type="http://schemas.openxmlformats.org/officeDocument/2006/relationships/image" Target="../media/image122.png"/><Relationship Id="rId71" Type="http://schemas.openxmlformats.org/officeDocument/2006/relationships/image" Target="../media/image154.png"/><Relationship Id="rId92" Type="http://schemas.openxmlformats.org/officeDocument/2006/relationships/customXml" Target="../ink/ink163.xml"/><Relationship Id="rId2" Type="http://schemas.openxmlformats.org/officeDocument/2006/relationships/customXml" Target="../ink/ink118.xml"/><Relationship Id="rId29" Type="http://schemas.openxmlformats.org/officeDocument/2006/relationships/image" Target="../media/image133.png"/><Relationship Id="rId24" Type="http://schemas.openxmlformats.org/officeDocument/2006/relationships/customXml" Target="../ink/ink129.xml"/><Relationship Id="rId40" Type="http://schemas.openxmlformats.org/officeDocument/2006/relationships/customXml" Target="../ink/ink137.xml"/><Relationship Id="rId45" Type="http://schemas.openxmlformats.org/officeDocument/2006/relationships/image" Target="../media/image141.png"/><Relationship Id="rId66" Type="http://schemas.openxmlformats.org/officeDocument/2006/relationships/customXml" Target="../ink/ink150.xml"/><Relationship Id="rId87" Type="http://schemas.openxmlformats.org/officeDocument/2006/relationships/image" Target="../media/image162.png"/><Relationship Id="rId110" Type="http://schemas.openxmlformats.org/officeDocument/2006/relationships/customXml" Target="../ink/ink172.xml"/><Relationship Id="rId115" Type="http://schemas.openxmlformats.org/officeDocument/2006/relationships/image" Target="../media/image176.png"/><Relationship Id="rId131" Type="http://schemas.openxmlformats.org/officeDocument/2006/relationships/image" Target="../media/image184.png"/><Relationship Id="rId136" Type="http://schemas.openxmlformats.org/officeDocument/2006/relationships/customXml" Target="../ink/ink185.xml"/><Relationship Id="rId61" Type="http://schemas.openxmlformats.org/officeDocument/2006/relationships/image" Target="../media/image149.png"/><Relationship Id="rId82" Type="http://schemas.openxmlformats.org/officeDocument/2006/relationships/customXml" Target="../ink/ink158.xml"/><Relationship Id="rId152" Type="http://schemas.openxmlformats.org/officeDocument/2006/relationships/customXml" Target="../ink/ink193.xml"/><Relationship Id="rId19" Type="http://schemas.openxmlformats.org/officeDocument/2006/relationships/image" Target="../media/image128.png"/><Relationship Id="rId14" Type="http://schemas.openxmlformats.org/officeDocument/2006/relationships/customXml" Target="../ink/ink124.xml"/><Relationship Id="rId30" Type="http://schemas.openxmlformats.org/officeDocument/2006/relationships/customXml" Target="../ink/ink132.xml"/><Relationship Id="rId35" Type="http://schemas.openxmlformats.org/officeDocument/2006/relationships/image" Target="../media/image136.png"/><Relationship Id="rId56" Type="http://schemas.openxmlformats.org/officeDocument/2006/relationships/customXml" Target="../ink/ink145.xml"/><Relationship Id="rId77" Type="http://schemas.openxmlformats.org/officeDocument/2006/relationships/image" Target="../media/image157.png"/><Relationship Id="rId100" Type="http://schemas.openxmlformats.org/officeDocument/2006/relationships/customXml" Target="../ink/ink167.xml"/><Relationship Id="rId105" Type="http://schemas.openxmlformats.org/officeDocument/2006/relationships/image" Target="../media/image171.png"/><Relationship Id="rId126" Type="http://schemas.openxmlformats.org/officeDocument/2006/relationships/customXml" Target="../ink/ink180.xml"/><Relationship Id="rId147" Type="http://schemas.openxmlformats.org/officeDocument/2006/relationships/image" Target="../media/image192.png"/><Relationship Id="rId8" Type="http://schemas.openxmlformats.org/officeDocument/2006/relationships/customXml" Target="../ink/ink121.xml"/><Relationship Id="rId51" Type="http://schemas.openxmlformats.org/officeDocument/2006/relationships/image" Target="../media/image144.png"/><Relationship Id="rId72" Type="http://schemas.openxmlformats.org/officeDocument/2006/relationships/customXml" Target="../ink/ink153.xml"/><Relationship Id="rId93" Type="http://schemas.openxmlformats.org/officeDocument/2006/relationships/image" Target="../media/image165.png"/><Relationship Id="rId98" Type="http://schemas.openxmlformats.org/officeDocument/2006/relationships/customXml" Target="../ink/ink166.xml"/><Relationship Id="rId121" Type="http://schemas.openxmlformats.org/officeDocument/2006/relationships/image" Target="../media/image179.png"/><Relationship Id="rId142" Type="http://schemas.openxmlformats.org/officeDocument/2006/relationships/customXml" Target="../ink/ink188.xml"/><Relationship Id="rId3" Type="http://schemas.openxmlformats.org/officeDocument/2006/relationships/image" Target="../media/image120.png"/><Relationship Id="rId25" Type="http://schemas.openxmlformats.org/officeDocument/2006/relationships/image" Target="../media/image131.png"/><Relationship Id="rId46" Type="http://schemas.openxmlformats.org/officeDocument/2006/relationships/customXml" Target="../ink/ink140.xml"/><Relationship Id="rId67" Type="http://schemas.openxmlformats.org/officeDocument/2006/relationships/image" Target="../media/image152.png"/><Relationship Id="rId116" Type="http://schemas.openxmlformats.org/officeDocument/2006/relationships/customXml" Target="../ink/ink175.xml"/><Relationship Id="rId137" Type="http://schemas.openxmlformats.org/officeDocument/2006/relationships/image" Target="../media/image187.png"/><Relationship Id="rId20" Type="http://schemas.openxmlformats.org/officeDocument/2006/relationships/customXml" Target="../ink/ink127.xml"/><Relationship Id="rId41" Type="http://schemas.openxmlformats.org/officeDocument/2006/relationships/image" Target="../media/image139.png"/><Relationship Id="rId62" Type="http://schemas.openxmlformats.org/officeDocument/2006/relationships/customXml" Target="../ink/ink148.xml"/><Relationship Id="rId83" Type="http://schemas.openxmlformats.org/officeDocument/2006/relationships/image" Target="../media/image160.png"/><Relationship Id="rId88" Type="http://schemas.openxmlformats.org/officeDocument/2006/relationships/customXml" Target="../ink/ink161.xml"/><Relationship Id="rId111" Type="http://schemas.openxmlformats.org/officeDocument/2006/relationships/image" Target="../media/image174.png"/><Relationship Id="rId132" Type="http://schemas.openxmlformats.org/officeDocument/2006/relationships/customXml" Target="../ink/ink183.xml"/><Relationship Id="rId153" Type="http://schemas.openxmlformats.org/officeDocument/2006/relationships/image" Target="../media/image195.png"/><Relationship Id="rId15" Type="http://schemas.openxmlformats.org/officeDocument/2006/relationships/image" Target="../media/image126.png"/><Relationship Id="rId36" Type="http://schemas.openxmlformats.org/officeDocument/2006/relationships/customXml" Target="../ink/ink135.xml"/><Relationship Id="rId57" Type="http://schemas.openxmlformats.org/officeDocument/2006/relationships/image" Target="../media/image147.png"/><Relationship Id="rId106" Type="http://schemas.openxmlformats.org/officeDocument/2006/relationships/customXml" Target="../ink/ink170.xml"/><Relationship Id="rId127" Type="http://schemas.openxmlformats.org/officeDocument/2006/relationships/image" Target="../media/image182.png"/><Relationship Id="rId10" Type="http://schemas.openxmlformats.org/officeDocument/2006/relationships/customXml" Target="../ink/ink122.xml"/><Relationship Id="rId31" Type="http://schemas.openxmlformats.org/officeDocument/2006/relationships/image" Target="../media/image134.png"/><Relationship Id="rId52" Type="http://schemas.openxmlformats.org/officeDocument/2006/relationships/customXml" Target="../ink/ink143.xml"/><Relationship Id="rId73" Type="http://schemas.openxmlformats.org/officeDocument/2006/relationships/image" Target="../media/image155.png"/><Relationship Id="rId78" Type="http://schemas.openxmlformats.org/officeDocument/2006/relationships/customXml" Target="../ink/ink156.xml"/><Relationship Id="rId94" Type="http://schemas.openxmlformats.org/officeDocument/2006/relationships/customXml" Target="../ink/ink164.xml"/><Relationship Id="rId99" Type="http://schemas.openxmlformats.org/officeDocument/2006/relationships/image" Target="../media/image168.png"/><Relationship Id="rId101" Type="http://schemas.openxmlformats.org/officeDocument/2006/relationships/image" Target="../media/image169.png"/><Relationship Id="rId122" Type="http://schemas.openxmlformats.org/officeDocument/2006/relationships/customXml" Target="../ink/ink178.xml"/><Relationship Id="rId143" Type="http://schemas.openxmlformats.org/officeDocument/2006/relationships/image" Target="../media/image190.png"/><Relationship Id="rId148" Type="http://schemas.openxmlformats.org/officeDocument/2006/relationships/customXml" Target="../ink/ink191.xml"/><Relationship Id="rId4" Type="http://schemas.openxmlformats.org/officeDocument/2006/relationships/customXml" Target="../ink/ink119.xml"/><Relationship Id="rId9" Type="http://schemas.openxmlformats.org/officeDocument/2006/relationships/image" Target="../media/image123.png"/><Relationship Id="rId26" Type="http://schemas.openxmlformats.org/officeDocument/2006/relationships/customXml" Target="../ink/ink130.xml"/><Relationship Id="rId47" Type="http://schemas.openxmlformats.org/officeDocument/2006/relationships/image" Target="../media/image142.png"/><Relationship Id="rId68" Type="http://schemas.openxmlformats.org/officeDocument/2006/relationships/customXml" Target="../ink/ink151.xml"/><Relationship Id="rId89" Type="http://schemas.openxmlformats.org/officeDocument/2006/relationships/image" Target="../media/image163.png"/><Relationship Id="rId112" Type="http://schemas.openxmlformats.org/officeDocument/2006/relationships/customXml" Target="../ink/ink173.xml"/><Relationship Id="rId133" Type="http://schemas.openxmlformats.org/officeDocument/2006/relationships/image" Target="../media/image185.png"/><Relationship Id="rId154" Type="http://schemas.openxmlformats.org/officeDocument/2006/relationships/customXml" Target="../ink/ink194.xml"/><Relationship Id="rId16" Type="http://schemas.openxmlformats.org/officeDocument/2006/relationships/customXml" Target="../ink/ink125.xml"/><Relationship Id="rId37" Type="http://schemas.openxmlformats.org/officeDocument/2006/relationships/image" Target="../media/image137.png"/><Relationship Id="rId58" Type="http://schemas.openxmlformats.org/officeDocument/2006/relationships/customXml" Target="../ink/ink146.xml"/><Relationship Id="rId79" Type="http://schemas.openxmlformats.org/officeDocument/2006/relationships/image" Target="../media/image158.png"/><Relationship Id="rId102" Type="http://schemas.openxmlformats.org/officeDocument/2006/relationships/customXml" Target="../ink/ink168.xml"/><Relationship Id="rId123" Type="http://schemas.openxmlformats.org/officeDocument/2006/relationships/image" Target="../media/image180.png"/><Relationship Id="rId144" Type="http://schemas.openxmlformats.org/officeDocument/2006/relationships/customXml" Target="../ink/ink189.xml"/><Relationship Id="rId90" Type="http://schemas.openxmlformats.org/officeDocument/2006/relationships/customXml" Target="../ink/ink16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3.png"/><Relationship Id="rId299" Type="http://schemas.openxmlformats.org/officeDocument/2006/relationships/image" Target="../media/image344.png"/><Relationship Id="rId21" Type="http://schemas.openxmlformats.org/officeDocument/2006/relationships/image" Target="../media/image204.png"/><Relationship Id="rId63" Type="http://schemas.openxmlformats.org/officeDocument/2006/relationships/image" Target="../media/image226.png"/><Relationship Id="rId159" Type="http://schemas.openxmlformats.org/officeDocument/2006/relationships/image" Target="../media/image274.png"/><Relationship Id="rId324" Type="http://schemas.openxmlformats.org/officeDocument/2006/relationships/customXml" Target="../ink/ink353.xml"/><Relationship Id="rId170" Type="http://schemas.openxmlformats.org/officeDocument/2006/relationships/customXml" Target="../ink/ink276.xml"/><Relationship Id="rId226" Type="http://schemas.openxmlformats.org/officeDocument/2006/relationships/customXml" Target="../ink/ink304.xml"/><Relationship Id="rId268" Type="http://schemas.openxmlformats.org/officeDocument/2006/relationships/customXml" Target="../ink/ink325.xml"/><Relationship Id="rId32" Type="http://schemas.openxmlformats.org/officeDocument/2006/relationships/customXml" Target="../ink/ink208.xml"/><Relationship Id="rId74" Type="http://schemas.openxmlformats.org/officeDocument/2006/relationships/customXml" Target="../ink/ink229.xml"/><Relationship Id="rId128" Type="http://schemas.openxmlformats.org/officeDocument/2006/relationships/customXml" Target="../ink/ink255.xml"/><Relationship Id="rId335" Type="http://schemas.openxmlformats.org/officeDocument/2006/relationships/image" Target="../media/image362.png"/><Relationship Id="rId5" Type="http://schemas.openxmlformats.org/officeDocument/2006/relationships/image" Target="../media/image94.wmf"/><Relationship Id="rId181" Type="http://schemas.openxmlformats.org/officeDocument/2006/relationships/image" Target="../media/image285.png"/><Relationship Id="rId237" Type="http://schemas.openxmlformats.org/officeDocument/2006/relationships/image" Target="../media/image313.png"/><Relationship Id="rId279" Type="http://schemas.openxmlformats.org/officeDocument/2006/relationships/image" Target="../media/image334.png"/><Relationship Id="rId43" Type="http://schemas.openxmlformats.org/officeDocument/2006/relationships/image" Target="../media/image216.png"/><Relationship Id="rId139" Type="http://schemas.openxmlformats.org/officeDocument/2006/relationships/image" Target="../media/image264.png"/><Relationship Id="rId290" Type="http://schemas.openxmlformats.org/officeDocument/2006/relationships/customXml" Target="../ink/ink336.xml"/><Relationship Id="rId304" Type="http://schemas.openxmlformats.org/officeDocument/2006/relationships/customXml" Target="../ink/ink343.xml"/><Relationship Id="rId346" Type="http://schemas.openxmlformats.org/officeDocument/2006/relationships/customXml" Target="../ink/ink364.xml"/><Relationship Id="rId85" Type="http://schemas.openxmlformats.org/officeDocument/2006/relationships/image" Target="../media/image237.png"/><Relationship Id="rId150" Type="http://schemas.openxmlformats.org/officeDocument/2006/relationships/customXml" Target="../ink/ink266.xml"/><Relationship Id="rId192" Type="http://schemas.openxmlformats.org/officeDocument/2006/relationships/customXml" Target="../ink/ink287.xml"/><Relationship Id="rId206" Type="http://schemas.openxmlformats.org/officeDocument/2006/relationships/customXml" Target="../ink/ink294.xml"/><Relationship Id="rId248" Type="http://schemas.openxmlformats.org/officeDocument/2006/relationships/customXml" Target="../ink/ink315.xml"/><Relationship Id="rId12" Type="http://schemas.openxmlformats.org/officeDocument/2006/relationships/customXml" Target="../ink/ink198.xml"/><Relationship Id="rId108" Type="http://schemas.openxmlformats.org/officeDocument/2006/relationships/customXml" Target="../ink/ink245.xml"/><Relationship Id="rId315" Type="http://schemas.openxmlformats.org/officeDocument/2006/relationships/image" Target="../media/image352.png"/><Relationship Id="rId54" Type="http://schemas.openxmlformats.org/officeDocument/2006/relationships/customXml" Target="../ink/ink219.xml"/><Relationship Id="rId96" Type="http://schemas.openxmlformats.org/officeDocument/2006/relationships/customXml" Target="../ink/ink239.xml"/><Relationship Id="rId161" Type="http://schemas.openxmlformats.org/officeDocument/2006/relationships/image" Target="../media/image275.png"/><Relationship Id="rId217" Type="http://schemas.openxmlformats.org/officeDocument/2006/relationships/image" Target="../media/image303.png"/><Relationship Id="rId259" Type="http://schemas.openxmlformats.org/officeDocument/2006/relationships/image" Target="../media/image324.png"/><Relationship Id="rId23" Type="http://schemas.openxmlformats.org/officeDocument/2006/relationships/image" Target="../media/image205.png"/><Relationship Id="rId119" Type="http://schemas.openxmlformats.org/officeDocument/2006/relationships/image" Target="../media/image254.png"/><Relationship Id="rId270" Type="http://schemas.openxmlformats.org/officeDocument/2006/relationships/customXml" Target="../ink/ink326.xml"/><Relationship Id="rId326" Type="http://schemas.openxmlformats.org/officeDocument/2006/relationships/customXml" Target="../ink/ink354.xml"/><Relationship Id="rId65" Type="http://schemas.openxmlformats.org/officeDocument/2006/relationships/image" Target="../media/image227.png"/><Relationship Id="rId130" Type="http://schemas.openxmlformats.org/officeDocument/2006/relationships/customXml" Target="../ink/ink256.xml"/><Relationship Id="rId172" Type="http://schemas.openxmlformats.org/officeDocument/2006/relationships/customXml" Target="../ink/ink277.xml"/><Relationship Id="rId228" Type="http://schemas.openxmlformats.org/officeDocument/2006/relationships/customXml" Target="../ink/ink305.xml"/><Relationship Id="rId281" Type="http://schemas.openxmlformats.org/officeDocument/2006/relationships/image" Target="../media/image335.png"/><Relationship Id="rId337" Type="http://schemas.openxmlformats.org/officeDocument/2006/relationships/image" Target="../media/image363.png"/><Relationship Id="rId34" Type="http://schemas.openxmlformats.org/officeDocument/2006/relationships/customXml" Target="../ink/ink209.xml"/><Relationship Id="rId76" Type="http://schemas.openxmlformats.org/officeDocument/2006/relationships/customXml" Target="../ink/ink230.xml"/><Relationship Id="rId141" Type="http://schemas.openxmlformats.org/officeDocument/2006/relationships/image" Target="../media/image265.png"/><Relationship Id="rId7" Type="http://schemas.openxmlformats.org/officeDocument/2006/relationships/image" Target="../media/image197.png"/><Relationship Id="rId183" Type="http://schemas.openxmlformats.org/officeDocument/2006/relationships/image" Target="../media/image286.png"/><Relationship Id="rId239" Type="http://schemas.openxmlformats.org/officeDocument/2006/relationships/image" Target="../media/image314.png"/><Relationship Id="rId250" Type="http://schemas.openxmlformats.org/officeDocument/2006/relationships/customXml" Target="../ink/ink316.xml"/><Relationship Id="rId292" Type="http://schemas.openxmlformats.org/officeDocument/2006/relationships/customXml" Target="../ink/ink337.xml"/><Relationship Id="rId306" Type="http://schemas.openxmlformats.org/officeDocument/2006/relationships/customXml" Target="../ink/ink344.xml"/><Relationship Id="rId45" Type="http://schemas.openxmlformats.org/officeDocument/2006/relationships/image" Target="../media/image217.png"/><Relationship Id="rId87" Type="http://schemas.openxmlformats.org/officeDocument/2006/relationships/image" Target="../media/image238.png"/><Relationship Id="rId110" Type="http://schemas.openxmlformats.org/officeDocument/2006/relationships/customXml" Target="../ink/ink246.xml"/><Relationship Id="rId348" Type="http://schemas.openxmlformats.org/officeDocument/2006/relationships/customXml" Target="../ink/ink365.xml"/><Relationship Id="rId152" Type="http://schemas.openxmlformats.org/officeDocument/2006/relationships/customXml" Target="../ink/ink267.xml"/><Relationship Id="rId194" Type="http://schemas.openxmlformats.org/officeDocument/2006/relationships/customXml" Target="../ink/ink288.xml"/><Relationship Id="rId208" Type="http://schemas.openxmlformats.org/officeDocument/2006/relationships/customXml" Target="../ink/ink295.xml"/><Relationship Id="rId261" Type="http://schemas.openxmlformats.org/officeDocument/2006/relationships/image" Target="../media/image325.png"/><Relationship Id="rId14" Type="http://schemas.openxmlformats.org/officeDocument/2006/relationships/customXml" Target="../ink/ink199.xml"/><Relationship Id="rId56" Type="http://schemas.openxmlformats.org/officeDocument/2006/relationships/customXml" Target="../ink/ink220.xml"/><Relationship Id="rId317" Type="http://schemas.openxmlformats.org/officeDocument/2006/relationships/image" Target="../media/image353.png"/><Relationship Id="rId8" Type="http://schemas.openxmlformats.org/officeDocument/2006/relationships/customXml" Target="../ink/ink196.xml"/><Relationship Id="rId98" Type="http://schemas.openxmlformats.org/officeDocument/2006/relationships/customXml" Target="../ink/ink240.xml"/><Relationship Id="rId121" Type="http://schemas.openxmlformats.org/officeDocument/2006/relationships/image" Target="../media/image255.png"/><Relationship Id="rId142" Type="http://schemas.openxmlformats.org/officeDocument/2006/relationships/customXml" Target="../ink/ink262.xml"/><Relationship Id="rId163" Type="http://schemas.openxmlformats.org/officeDocument/2006/relationships/image" Target="../media/image276.png"/><Relationship Id="rId184" Type="http://schemas.openxmlformats.org/officeDocument/2006/relationships/customXml" Target="../ink/ink283.xml"/><Relationship Id="rId219" Type="http://schemas.openxmlformats.org/officeDocument/2006/relationships/image" Target="../media/image304.png"/><Relationship Id="rId230" Type="http://schemas.openxmlformats.org/officeDocument/2006/relationships/customXml" Target="../ink/ink306.xml"/><Relationship Id="rId251" Type="http://schemas.openxmlformats.org/officeDocument/2006/relationships/image" Target="../media/image320.png"/><Relationship Id="rId25" Type="http://schemas.openxmlformats.org/officeDocument/2006/relationships/image" Target="../media/image206.png"/><Relationship Id="rId46" Type="http://schemas.openxmlformats.org/officeDocument/2006/relationships/customXml" Target="../ink/ink215.xml"/><Relationship Id="rId67" Type="http://schemas.openxmlformats.org/officeDocument/2006/relationships/image" Target="../media/image228.png"/><Relationship Id="rId272" Type="http://schemas.openxmlformats.org/officeDocument/2006/relationships/customXml" Target="../ink/ink327.xml"/><Relationship Id="rId293" Type="http://schemas.openxmlformats.org/officeDocument/2006/relationships/image" Target="../media/image341.png"/><Relationship Id="rId307" Type="http://schemas.openxmlformats.org/officeDocument/2006/relationships/image" Target="../media/image348.png"/><Relationship Id="rId328" Type="http://schemas.openxmlformats.org/officeDocument/2006/relationships/customXml" Target="../ink/ink355.xml"/><Relationship Id="rId349" Type="http://schemas.openxmlformats.org/officeDocument/2006/relationships/image" Target="../media/image369.png"/><Relationship Id="rId88" Type="http://schemas.openxmlformats.org/officeDocument/2006/relationships/customXml" Target="../ink/ink235.xml"/><Relationship Id="rId111" Type="http://schemas.openxmlformats.org/officeDocument/2006/relationships/image" Target="../media/image250.png"/><Relationship Id="rId132" Type="http://schemas.openxmlformats.org/officeDocument/2006/relationships/customXml" Target="../ink/ink257.xml"/><Relationship Id="rId153" Type="http://schemas.openxmlformats.org/officeDocument/2006/relationships/image" Target="../media/image271.png"/><Relationship Id="rId174" Type="http://schemas.openxmlformats.org/officeDocument/2006/relationships/customXml" Target="../ink/ink278.xml"/><Relationship Id="rId195" Type="http://schemas.openxmlformats.org/officeDocument/2006/relationships/image" Target="../media/image292.png"/><Relationship Id="rId209" Type="http://schemas.openxmlformats.org/officeDocument/2006/relationships/image" Target="../media/image299.png"/><Relationship Id="rId220" Type="http://schemas.openxmlformats.org/officeDocument/2006/relationships/customXml" Target="../ink/ink301.xml"/><Relationship Id="rId241" Type="http://schemas.openxmlformats.org/officeDocument/2006/relationships/image" Target="../media/image315.png"/><Relationship Id="rId15" Type="http://schemas.openxmlformats.org/officeDocument/2006/relationships/image" Target="../media/image201.png"/><Relationship Id="rId36" Type="http://schemas.openxmlformats.org/officeDocument/2006/relationships/customXml" Target="../ink/ink210.xml"/><Relationship Id="rId57" Type="http://schemas.openxmlformats.org/officeDocument/2006/relationships/image" Target="../media/image223.png"/><Relationship Id="rId262" Type="http://schemas.openxmlformats.org/officeDocument/2006/relationships/customXml" Target="../ink/ink322.xml"/><Relationship Id="rId283" Type="http://schemas.openxmlformats.org/officeDocument/2006/relationships/image" Target="../media/image336.png"/><Relationship Id="rId318" Type="http://schemas.openxmlformats.org/officeDocument/2006/relationships/customXml" Target="../ink/ink350.xml"/><Relationship Id="rId339" Type="http://schemas.openxmlformats.org/officeDocument/2006/relationships/image" Target="../media/image364.png"/><Relationship Id="rId78" Type="http://schemas.openxmlformats.org/officeDocument/2006/relationships/customXml" Target="../ink/ink231.xml"/><Relationship Id="rId99" Type="http://schemas.openxmlformats.org/officeDocument/2006/relationships/image" Target="../media/image244.png"/><Relationship Id="rId101" Type="http://schemas.openxmlformats.org/officeDocument/2006/relationships/image" Target="../media/image245.png"/><Relationship Id="rId122" Type="http://schemas.openxmlformats.org/officeDocument/2006/relationships/customXml" Target="../ink/ink252.xml"/><Relationship Id="rId143" Type="http://schemas.openxmlformats.org/officeDocument/2006/relationships/image" Target="../media/image266.png"/><Relationship Id="rId164" Type="http://schemas.openxmlformats.org/officeDocument/2006/relationships/customXml" Target="../ink/ink273.xml"/><Relationship Id="rId185" Type="http://schemas.openxmlformats.org/officeDocument/2006/relationships/image" Target="../media/image287.png"/><Relationship Id="rId350" Type="http://schemas.openxmlformats.org/officeDocument/2006/relationships/customXml" Target="../ink/ink366.xml"/><Relationship Id="rId9" Type="http://schemas.openxmlformats.org/officeDocument/2006/relationships/image" Target="../media/image198.png"/><Relationship Id="rId210" Type="http://schemas.openxmlformats.org/officeDocument/2006/relationships/customXml" Target="../ink/ink296.xml"/><Relationship Id="rId26" Type="http://schemas.openxmlformats.org/officeDocument/2006/relationships/customXml" Target="../ink/ink205.xml"/><Relationship Id="rId231" Type="http://schemas.openxmlformats.org/officeDocument/2006/relationships/image" Target="../media/image310.png"/><Relationship Id="rId252" Type="http://schemas.openxmlformats.org/officeDocument/2006/relationships/customXml" Target="../ink/ink317.xml"/><Relationship Id="rId273" Type="http://schemas.openxmlformats.org/officeDocument/2006/relationships/image" Target="../media/image331.png"/><Relationship Id="rId294" Type="http://schemas.openxmlformats.org/officeDocument/2006/relationships/customXml" Target="../ink/ink338.xml"/><Relationship Id="rId308" Type="http://schemas.openxmlformats.org/officeDocument/2006/relationships/customXml" Target="../ink/ink345.xml"/><Relationship Id="rId329" Type="http://schemas.openxmlformats.org/officeDocument/2006/relationships/image" Target="../media/image359.png"/><Relationship Id="rId47" Type="http://schemas.openxmlformats.org/officeDocument/2006/relationships/image" Target="../media/image218.png"/><Relationship Id="rId68" Type="http://schemas.openxmlformats.org/officeDocument/2006/relationships/customXml" Target="../ink/ink226.xml"/><Relationship Id="rId89" Type="http://schemas.openxmlformats.org/officeDocument/2006/relationships/image" Target="../media/image239.png"/><Relationship Id="rId112" Type="http://schemas.openxmlformats.org/officeDocument/2006/relationships/customXml" Target="../ink/ink247.xml"/><Relationship Id="rId133" Type="http://schemas.openxmlformats.org/officeDocument/2006/relationships/image" Target="../media/image261.png"/><Relationship Id="rId154" Type="http://schemas.openxmlformats.org/officeDocument/2006/relationships/customXml" Target="../ink/ink268.xml"/><Relationship Id="rId175" Type="http://schemas.openxmlformats.org/officeDocument/2006/relationships/image" Target="../media/image282.png"/><Relationship Id="rId340" Type="http://schemas.openxmlformats.org/officeDocument/2006/relationships/customXml" Target="../ink/ink361.xml"/><Relationship Id="rId196" Type="http://schemas.openxmlformats.org/officeDocument/2006/relationships/customXml" Target="../ink/ink289.xml"/><Relationship Id="rId200" Type="http://schemas.openxmlformats.org/officeDocument/2006/relationships/customXml" Target="../ink/ink291.xml"/><Relationship Id="rId16" Type="http://schemas.openxmlformats.org/officeDocument/2006/relationships/customXml" Target="../ink/ink200.xml"/><Relationship Id="rId221" Type="http://schemas.openxmlformats.org/officeDocument/2006/relationships/image" Target="../media/image305.png"/><Relationship Id="rId242" Type="http://schemas.openxmlformats.org/officeDocument/2006/relationships/customXml" Target="../ink/ink312.xml"/><Relationship Id="rId263" Type="http://schemas.openxmlformats.org/officeDocument/2006/relationships/image" Target="../media/image326.png"/><Relationship Id="rId284" Type="http://schemas.openxmlformats.org/officeDocument/2006/relationships/customXml" Target="../ink/ink333.xml"/><Relationship Id="rId319" Type="http://schemas.openxmlformats.org/officeDocument/2006/relationships/image" Target="../media/image354.png"/><Relationship Id="rId37" Type="http://schemas.openxmlformats.org/officeDocument/2006/relationships/image" Target="../media/image213.png"/><Relationship Id="rId58" Type="http://schemas.openxmlformats.org/officeDocument/2006/relationships/customXml" Target="../ink/ink221.xml"/><Relationship Id="rId102" Type="http://schemas.openxmlformats.org/officeDocument/2006/relationships/customXml" Target="../ink/ink242.xml"/><Relationship Id="rId123" Type="http://schemas.openxmlformats.org/officeDocument/2006/relationships/image" Target="../media/image256.png"/><Relationship Id="rId144" Type="http://schemas.openxmlformats.org/officeDocument/2006/relationships/customXml" Target="../ink/ink263.xml"/><Relationship Id="rId330" Type="http://schemas.openxmlformats.org/officeDocument/2006/relationships/customXml" Target="../ink/ink356.xml"/><Relationship Id="rId90" Type="http://schemas.openxmlformats.org/officeDocument/2006/relationships/customXml" Target="../ink/ink236.xml"/><Relationship Id="rId165" Type="http://schemas.openxmlformats.org/officeDocument/2006/relationships/image" Target="../media/image277.png"/><Relationship Id="rId186" Type="http://schemas.openxmlformats.org/officeDocument/2006/relationships/customXml" Target="../ink/ink284.xml"/><Relationship Id="rId351" Type="http://schemas.openxmlformats.org/officeDocument/2006/relationships/image" Target="../media/image234.png"/><Relationship Id="rId211" Type="http://schemas.openxmlformats.org/officeDocument/2006/relationships/image" Target="../media/image300.png"/><Relationship Id="rId232" Type="http://schemas.openxmlformats.org/officeDocument/2006/relationships/customXml" Target="../ink/ink307.xml"/><Relationship Id="rId253" Type="http://schemas.openxmlformats.org/officeDocument/2006/relationships/image" Target="../media/image321.png"/><Relationship Id="rId274" Type="http://schemas.openxmlformats.org/officeDocument/2006/relationships/customXml" Target="../ink/ink328.xml"/><Relationship Id="rId295" Type="http://schemas.openxmlformats.org/officeDocument/2006/relationships/image" Target="../media/image342.png"/><Relationship Id="rId309" Type="http://schemas.openxmlformats.org/officeDocument/2006/relationships/image" Target="../media/image349.png"/><Relationship Id="rId27" Type="http://schemas.openxmlformats.org/officeDocument/2006/relationships/image" Target="../media/image207.png"/><Relationship Id="rId48" Type="http://schemas.openxmlformats.org/officeDocument/2006/relationships/customXml" Target="../ink/ink216.xml"/><Relationship Id="rId69" Type="http://schemas.openxmlformats.org/officeDocument/2006/relationships/image" Target="../media/image229.png"/><Relationship Id="rId113" Type="http://schemas.openxmlformats.org/officeDocument/2006/relationships/image" Target="../media/image251.png"/><Relationship Id="rId134" Type="http://schemas.openxmlformats.org/officeDocument/2006/relationships/customXml" Target="../ink/ink258.xml"/><Relationship Id="rId320" Type="http://schemas.openxmlformats.org/officeDocument/2006/relationships/customXml" Target="../ink/ink351.xml"/><Relationship Id="rId155" Type="http://schemas.openxmlformats.org/officeDocument/2006/relationships/image" Target="../media/image272.png"/><Relationship Id="rId176" Type="http://schemas.openxmlformats.org/officeDocument/2006/relationships/customXml" Target="../ink/ink279.xml"/><Relationship Id="rId197" Type="http://schemas.openxmlformats.org/officeDocument/2006/relationships/image" Target="../media/image293.png"/><Relationship Id="rId341" Type="http://schemas.openxmlformats.org/officeDocument/2006/relationships/image" Target="../media/image365.png"/><Relationship Id="rId201" Type="http://schemas.openxmlformats.org/officeDocument/2006/relationships/image" Target="../media/image295.png"/><Relationship Id="rId222" Type="http://schemas.openxmlformats.org/officeDocument/2006/relationships/customXml" Target="../ink/ink302.xml"/><Relationship Id="rId243" Type="http://schemas.openxmlformats.org/officeDocument/2006/relationships/image" Target="../media/image316.png"/><Relationship Id="rId264" Type="http://schemas.openxmlformats.org/officeDocument/2006/relationships/customXml" Target="../ink/ink323.xml"/><Relationship Id="rId285" Type="http://schemas.openxmlformats.org/officeDocument/2006/relationships/image" Target="../media/image337.png"/><Relationship Id="rId17" Type="http://schemas.openxmlformats.org/officeDocument/2006/relationships/image" Target="../media/image202.png"/><Relationship Id="rId38" Type="http://schemas.openxmlformats.org/officeDocument/2006/relationships/customXml" Target="../ink/ink211.xml"/><Relationship Id="rId59" Type="http://schemas.openxmlformats.org/officeDocument/2006/relationships/image" Target="../media/image224.png"/><Relationship Id="rId103" Type="http://schemas.openxmlformats.org/officeDocument/2006/relationships/image" Target="../media/image246.png"/><Relationship Id="rId124" Type="http://schemas.openxmlformats.org/officeDocument/2006/relationships/customXml" Target="../ink/ink253.xml"/><Relationship Id="rId310" Type="http://schemas.openxmlformats.org/officeDocument/2006/relationships/customXml" Target="../ink/ink346.xml"/><Relationship Id="rId70" Type="http://schemas.openxmlformats.org/officeDocument/2006/relationships/customXml" Target="../ink/ink227.xml"/><Relationship Id="rId91" Type="http://schemas.openxmlformats.org/officeDocument/2006/relationships/image" Target="../media/image240.png"/><Relationship Id="rId145" Type="http://schemas.openxmlformats.org/officeDocument/2006/relationships/image" Target="../media/image267.png"/><Relationship Id="rId166" Type="http://schemas.openxmlformats.org/officeDocument/2006/relationships/customXml" Target="../ink/ink274.xml"/><Relationship Id="rId187" Type="http://schemas.openxmlformats.org/officeDocument/2006/relationships/image" Target="../media/image288.png"/><Relationship Id="rId331" Type="http://schemas.openxmlformats.org/officeDocument/2006/relationships/image" Target="../media/image360.png"/><Relationship Id="rId352" Type="http://schemas.openxmlformats.org/officeDocument/2006/relationships/customXml" Target="../ink/ink367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97.xml"/><Relationship Id="rId233" Type="http://schemas.openxmlformats.org/officeDocument/2006/relationships/image" Target="../media/image311.png"/><Relationship Id="rId254" Type="http://schemas.openxmlformats.org/officeDocument/2006/relationships/customXml" Target="../ink/ink318.xml"/><Relationship Id="rId28" Type="http://schemas.openxmlformats.org/officeDocument/2006/relationships/customXml" Target="../ink/ink206.xml"/><Relationship Id="rId49" Type="http://schemas.openxmlformats.org/officeDocument/2006/relationships/image" Target="../media/image219.png"/><Relationship Id="rId114" Type="http://schemas.openxmlformats.org/officeDocument/2006/relationships/customXml" Target="../ink/ink248.xml"/><Relationship Id="rId275" Type="http://schemas.openxmlformats.org/officeDocument/2006/relationships/image" Target="../media/image332.png"/><Relationship Id="rId296" Type="http://schemas.openxmlformats.org/officeDocument/2006/relationships/customXml" Target="../ink/ink339.xml"/><Relationship Id="rId300" Type="http://schemas.openxmlformats.org/officeDocument/2006/relationships/customXml" Target="../ink/ink341.xml"/><Relationship Id="rId60" Type="http://schemas.openxmlformats.org/officeDocument/2006/relationships/customXml" Target="../ink/ink222.xml"/><Relationship Id="rId81" Type="http://schemas.openxmlformats.org/officeDocument/2006/relationships/image" Target="../media/image235.png"/><Relationship Id="rId135" Type="http://schemas.openxmlformats.org/officeDocument/2006/relationships/image" Target="../media/image262.png"/><Relationship Id="rId156" Type="http://schemas.openxmlformats.org/officeDocument/2006/relationships/customXml" Target="../ink/ink269.xml"/><Relationship Id="rId177" Type="http://schemas.openxmlformats.org/officeDocument/2006/relationships/image" Target="../media/image283.png"/><Relationship Id="rId198" Type="http://schemas.openxmlformats.org/officeDocument/2006/relationships/customXml" Target="../ink/ink290.xml"/><Relationship Id="rId321" Type="http://schemas.openxmlformats.org/officeDocument/2006/relationships/image" Target="../media/image355.png"/><Relationship Id="rId342" Type="http://schemas.openxmlformats.org/officeDocument/2006/relationships/customXml" Target="../ink/ink362.xml"/><Relationship Id="rId202" Type="http://schemas.openxmlformats.org/officeDocument/2006/relationships/customXml" Target="../ink/ink292.xml"/><Relationship Id="rId223" Type="http://schemas.openxmlformats.org/officeDocument/2006/relationships/image" Target="../media/image306.png"/><Relationship Id="rId244" Type="http://schemas.openxmlformats.org/officeDocument/2006/relationships/customXml" Target="../ink/ink313.xml"/><Relationship Id="rId18" Type="http://schemas.openxmlformats.org/officeDocument/2006/relationships/customXml" Target="../ink/ink201.xml"/><Relationship Id="rId39" Type="http://schemas.openxmlformats.org/officeDocument/2006/relationships/image" Target="../media/image214.png"/><Relationship Id="rId265" Type="http://schemas.openxmlformats.org/officeDocument/2006/relationships/image" Target="../media/image327.png"/><Relationship Id="rId286" Type="http://schemas.openxmlformats.org/officeDocument/2006/relationships/customXml" Target="../ink/ink334.xml"/><Relationship Id="rId50" Type="http://schemas.openxmlformats.org/officeDocument/2006/relationships/customXml" Target="../ink/ink217.xml"/><Relationship Id="rId104" Type="http://schemas.openxmlformats.org/officeDocument/2006/relationships/customXml" Target="../ink/ink243.xml"/><Relationship Id="rId125" Type="http://schemas.openxmlformats.org/officeDocument/2006/relationships/image" Target="../media/image257.png"/><Relationship Id="rId146" Type="http://schemas.openxmlformats.org/officeDocument/2006/relationships/customXml" Target="../ink/ink264.xml"/><Relationship Id="rId167" Type="http://schemas.openxmlformats.org/officeDocument/2006/relationships/image" Target="../media/image278.png"/><Relationship Id="rId188" Type="http://schemas.openxmlformats.org/officeDocument/2006/relationships/customXml" Target="../ink/ink285.xml"/><Relationship Id="rId311" Type="http://schemas.openxmlformats.org/officeDocument/2006/relationships/image" Target="../media/image350.png"/><Relationship Id="rId332" Type="http://schemas.openxmlformats.org/officeDocument/2006/relationships/customXml" Target="../ink/ink357.xml"/><Relationship Id="rId353" Type="http://schemas.openxmlformats.org/officeDocument/2006/relationships/image" Target="../media/image370.png"/><Relationship Id="rId71" Type="http://schemas.openxmlformats.org/officeDocument/2006/relationships/image" Target="../media/image230.png"/><Relationship Id="rId92" Type="http://schemas.openxmlformats.org/officeDocument/2006/relationships/customXml" Target="../ink/ink237.xml"/><Relationship Id="rId213" Type="http://schemas.openxmlformats.org/officeDocument/2006/relationships/image" Target="../media/image301.png"/><Relationship Id="rId234" Type="http://schemas.openxmlformats.org/officeDocument/2006/relationships/customXml" Target="../ink/ink308.xml"/><Relationship Id="rId2" Type="http://schemas.openxmlformats.org/officeDocument/2006/relationships/oleObject" Target="../embeddings/oleObject1.bin"/><Relationship Id="rId29" Type="http://schemas.openxmlformats.org/officeDocument/2006/relationships/image" Target="../media/image208.png"/><Relationship Id="rId255" Type="http://schemas.openxmlformats.org/officeDocument/2006/relationships/image" Target="../media/image322.png"/><Relationship Id="rId276" Type="http://schemas.openxmlformats.org/officeDocument/2006/relationships/customXml" Target="../ink/ink329.xml"/><Relationship Id="rId297" Type="http://schemas.openxmlformats.org/officeDocument/2006/relationships/image" Target="../media/image343.png"/><Relationship Id="rId40" Type="http://schemas.openxmlformats.org/officeDocument/2006/relationships/customXml" Target="../ink/ink212.xml"/><Relationship Id="rId115" Type="http://schemas.openxmlformats.org/officeDocument/2006/relationships/image" Target="../media/image252.png"/><Relationship Id="rId136" Type="http://schemas.openxmlformats.org/officeDocument/2006/relationships/customXml" Target="../ink/ink259.xml"/><Relationship Id="rId157" Type="http://schemas.openxmlformats.org/officeDocument/2006/relationships/image" Target="../media/image273.png"/><Relationship Id="rId178" Type="http://schemas.openxmlformats.org/officeDocument/2006/relationships/customXml" Target="../ink/ink280.xml"/><Relationship Id="rId301" Type="http://schemas.openxmlformats.org/officeDocument/2006/relationships/image" Target="../media/image345.png"/><Relationship Id="rId322" Type="http://schemas.openxmlformats.org/officeDocument/2006/relationships/customXml" Target="../ink/ink352.xml"/><Relationship Id="rId343" Type="http://schemas.openxmlformats.org/officeDocument/2006/relationships/image" Target="../media/image366.png"/><Relationship Id="rId61" Type="http://schemas.openxmlformats.org/officeDocument/2006/relationships/image" Target="../media/image225.png"/><Relationship Id="rId82" Type="http://schemas.openxmlformats.org/officeDocument/2006/relationships/customXml" Target="../ink/ink232.xml"/><Relationship Id="rId199" Type="http://schemas.openxmlformats.org/officeDocument/2006/relationships/image" Target="../media/image294.png"/><Relationship Id="rId203" Type="http://schemas.openxmlformats.org/officeDocument/2006/relationships/image" Target="../media/image296.png"/><Relationship Id="rId19" Type="http://schemas.openxmlformats.org/officeDocument/2006/relationships/image" Target="../media/image203.png"/><Relationship Id="rId224" Type="http://schemas.openxmlformats.org/officeDocument/2006/relationships/customXml" Target="../ink/ink303.xml"/><Relationship Id="rId245" Type="http://schemas.openxmlformats.org/officeDocument/2006/relationships/image" Target="../media/image317.png"/><Relationship Id="rId266" Type="http://schemas.openxmlformats.org/officeDocument/2006/relationships/customXml" Target="../ink/ink324.xml"/><Relationship Id="rId287" Type="http://schemas.openxmlformats.org/officeDocument/2006/relationships/image" Target="../media/image338.png"/><Relationship Id="rId30" Type="http://schemas.openxmlformats.org/officeDocument/2006/relationships/customXml" Target="../ink/ink207.xml"/><Relationship Id="rId105" Type="http://schemas.openxmlformats.org/officeDocument/2006/relationships/image" Target="../media/image247.png"/><Relationship Id="rId126" Type="http://schemas.openxmlformats.org/officeDocument/2006/relationships/customXml" Target="../ink/ink254.xml"/><Relationship Id="rId147" Type="http://schemas.openxmlformats.org/officeDocument/2006/relationships/image" Target="../media/image268.png"/><Relationship Id="rId168" Type="http://schemas.openxmlformats.org/officeDocument/2006/relationships/customXml" Target="../ink/ink275.xml"/><Relationship Id="rId312" Type="http://schemas.openxmlformats.org/officeDocument/2006/relationships/customXml" Target="../ink/ink347.xml"/><Relationship Id="rId333" Type="http://schemas.openxmlformats.org/officeDocument/2006/relationships/image" Target="../media/image361.png"/><Relationship Id="rId51" Type="http://schemas.openxmlformats.org/officeDocument/2006/relationships/image" Target="../media/image220.png"/><Relationship Id="rId72" Type="http://schemas.openxmlformats.org/officeDocument/2006/relationships/customXml" Target="../ink/ink228.xml"/><Relationship Id="rId93" Type="http://schemas.openxmlformats.org/officeDocument/2006/relationships/image" Target="../media/image241.png"/><Relationship Id="rId189" Type="http://schemas.openxmlformats.org/officeDocument/2006/relationships/image" Target="../media/image289.png"/><Relationship Id="rId3" Type="http://schemas.openxmlformats.org/officeDocument/2006/relationships/image" Target="../media/image93.wmf"/><Relationship Id="rId214" Type="http://schemas.openxmlformats.org/officeDocument/2006/relationships/customXml" Target="../ink/ink298.xml"/><Relationship Id="rId235" Type="http://schemas.openxmlformats.org/officeDocument/2006/relationships/image" Target="../media/image312.png"/><Relationship Id="rId256" Type="http://schemas.openxmlformats.org/officeDocument/2006/relationships/customXml" Target="../ink/ink319.xml"/><Relationship Id="rId277" Type="http://schemas.openxmlformats.org/officeDocument/2006/relationships/image" Target="../media/image333.png"/><Relationship Id="rId298" Type="http://schemas.openxmlformats.org/officeDocument/2006/relationships/customXml" Target="../ink/ink340.xml"/><Relationship Id="rId116" Type="http://schemas.openxmlformats.org/officeDocument/2006/relationships/customXml" Target="../ink/ink249.xml"/><Relationship Id="rId137" Type="http://schemas.openxmlformats.org/officeDocument/2006/relationships/image" Target="../media/image263.png"/><Relationship Id="rId158" Type="http://schemas.openxmlformats.org/officeDocument/2006/relationships/customXml" Target="../ink/ink270.xml"/><Relationship Id="rId302" Type="http://schemas.openxmlformats.org/officeDocument/2006/relationships/customXml" Target="../ink/ink342.xml"/><Relationship Id="rId323" Type="http://schemas.openxmlformats.org/officeDocument/2006/relationships/image" Target="../media/image356.png"/><Relationship Id="rId344" Type="http://schemas.openxmlformats.org/officeDocument/2006/relationships/customXml" Target="../ink/ink363.xml"/><Relationship Id="rId20" Type="http://schemas.openxmlformats.org/officeDocument/2006/relationships/customXml" Target="../ink/ink202.xml"/><Relationship Id="rId41" Type="http://schemas.openxmlformats.org/officeDocument/2006/relationships/image" Target="../media/image215.png"/><Relationship Id="rId62" Type="http://schemas.openxmlformats.org/officeDocument/2006/relationships/customXml" Target="../ink/ink223.xml"/><Relationship Id="rId83" Type="http://schemas.openxmlformats.org/officeDocument/2006/relationships/image" Target="../media/image236.png"/><Relationship Id="rId179" Type="http://schemas.openxmlformats.org/officeDocument/2006/relationships/image" Target="../media/image284.png"/><Relationship Id="rId190" Type="http://schemas.openxmlformats.org/officeDocument/2006/relationships/customXml" Target="../ink/ink286.xml"/><Relationship Id="rId204" Type="http://schemas.openxmlformats.org/officeDocument/2006/relationships/customXml" Target="../ink/ink293.xml"/><Relationship Id="rId225" Type="http://schemas.openxmlformats.org/officeDocument/2006/relationships/image" Target="../media/image307.png"/><Relationship Id="rId246" Type="http://schemas.openxmlformats.org/officeDocument/2006/relationships/customXml" Target="../ink/ink314.xml"/><Relationship Id="rId267" Type="http://schemas.openxmlformats.org/officeDocument/2006/relationships/image" Target="../media/image328.png"/><Relationship Id="rId288" Type="http://schemas.openxmlformats.org/officeDocument/2006/relationships/customXml" Target="../ink/ink335.xml"/><Relationship Id="rId106" Type="http://schemas.openxmlformats.org/officeDocument/2006/relationships/customXml" Target="../ink/ink244.xml"/><Relationship Id="rId127" Type="http://schemas.openxmlformats.org/officeDocument/2006/relationships/image" Target="../media/image258.png"/><Relationship Id="rId313" Type="http://schemas.openxmlformats.org/officeDocument/2006/relationships/image" Target="../media/image351.png"/><Relationship Id="rId10" Type="http://schemas.openxmlformats.org/officeDocument/2006/relationships/customXml" Target="../ink/ink197.xml"/><Relationship Id="rId31" Type="http://schemas.openxmlformats.org/officeDocument/2006/relationships/image" Target="../media/image209.png"/><Relationship Id="rId52" Type="http://schemas.openxmlformats.org/officeDocument/2006/relationships/customXml" Target="../ink/ink218.xml"/><Relationship Id="rId73" Type="http://schemas.openxmlformats.org/officeDocument/2006/relationships/image" Target="../media/image231.png"/><Relationship Id="rId94" Type="http://schemas.openxmlformats.org/officeDocument/2006/relationships/customXml" Target="../ink/ink238.xml"/><Relationship Id="rId148" Type="http://schemas.openxmlformats.org/officeDocument/2006/relationships/customXml" Target="../ink/ink265.xml"/><Relationship Id="rId169" Type="http://schemas.openxmlformats.org/officeDocument/2006/relationships/image" Target="../media/image279.png"/><Relationship Id="rId334" Type="http://schemas.openxmlformats.org/officeDocument/2006/relationships/customXml" Target="../ink/ink358.xml"/><Relationship Id="rId4" Type="http://schemas.openxmlformats.org/officeDocument/2006/relationships/oleObject" Target="../embeddings/oleObject2.bin"/><Relationship Id="rId180" Type="http://schemas.openxmlformats.org/officeDocument/2006/relationships/customXml" Target="../ink/ink281.xml"/><Relationship Id="rId215" Type="http://schemas.openxmlformats.org/officeDocument/2006/relationships/image" Target="../media/image302.png"/><Relationship Id="rId236" Type="http://schemas.openxmlformats.org/officeDocument/2006/relationships/customXml" Target="../ink/ink309.xml"/><Relationship Id="rId257" Type="http://schemas.openxmlformats.org/officeDocument/2006/relationships/image" Target="../media/image323.png"/><Relationship Id="rId278" Type="http://schemas.openxmlformats.org/officeDocument/2006/relationships/customXml" Target="../ink/ink330.xml"/><Relationship Id="rId303" Type="http://schemas.openxmlformats.org/officeDocument/2006/relationships/image" Target="../media/image346.png"/><Relationship Id="rId42" Type="http://schemas.openxmlformats.org/officeDocument/2006/relationships/customXml" Target="../ink/ink213.xml"/><Relationship Id="rId84" Type="http://schemas.openxmlformats.org/officeDocument/2006/relationships/customXml" Target="../ink/ink233.xml"/><Relationship Id="rId138" Type="http://schemas.openxmlformats.org/officeDocument/2006/relationships/customXml" Target="../ink/ink260.xml"/><Relationship Id="rId345" Type="http://schemas.openxmlformats.org/officeDocument/2006/relationships/image" Target="../media/image367.png"/><Relationship Id="rId191" Type="http://schemas.openxmlformats.org/officeDocument/2006/relationships/image" Target="../media/image290.png"/><Relationship Id="rId205" Type="http://schemas.openxmlformats.org/officeDocument/2006/relationships/image" Target="../media/image297.png"/><Relationship Id="rId247" Type="http://schemas.openxmlformats.org/officeDocument/2006/relationships/image" Target="../media/image318.png"/><Relationship Id="rId107" Type="http://schemas.openxmlformats.org/officeDocument/2006/relationships/image" Target="../media/image248.png"/><Relationship Id="rId289" Type="http://schemas.openxmlformats.org/officeDocument/2006/relationships/image" Target="../media/image339.png"/><Relationship Id="rId11" Type="http://schemas.openxmlformats.org/officeDocument/2006/relationships/image" Target="../media/image199.png"/><Relationship Id="rId53" Type="http://schemas.openxmlformats.org/officeDocument/2006/relationships/image" Target="../media/image221.png"/><Relationship Id="rId149" Type="http://schemas.openxmlformats.org/officeDocument/2006/relationships/image" Target="../media/image269.png"/><Relationship Id="rId314" Type="http://schemas.openxmlformats.org/officeDocument/2006/relationships/customXml" Target="../ink/ink348.xml"/><Relationship Id="rId95" Type="http://schemas.openxmlformats.org/officeDocument/2006/relationships/image" Target="../media/image242.png"/><Relationship Id="rId160" Type="http://schemas.openxmlformats.org/officeDocument/2006/relationships/customXml" Target="../ink/ink271.xml"/><Relationship Id="rId216" Type="http://schemas.openxmlformats.org/officeDocument/2006/relationships/customXml" Target="../ink/ink299.xml"/><Relationship Id="rId258" Type="http://schemas.openxmlformats.org/officeDocument/2006/relationships/customXml" Target="../ink/ink320.xml"/><Relationship Id="rId22" Type="http://schemas.openxmlformats.org/officeDocument/2006/relationships/customXml" Target="../ink/ink203.xml"/><Relationship Id="rId64" Type="http://schemas.openxmlformats.org/officeDocument/2006/relationships/customXml" Target="../ink/ink224.xml"/><Relationship Id="rId118" Type="http://schemas.openxmlformats.org/officeDocument/2006/relationships/customXml" Target="../ink/ink250.xml"/><Relationship Id="rId325" Type="http://schemas.openxmlformats.org/officeDocument/2006/relationships/image" Target="../media/image357.png"/><Relationship Id="rId171" Type="http://schemas.openxmlformats.org/officeDocument/2006/relationships/image" Target="../media/image280.png"/><Relationship Id="rId227" Type="http://schemas.openxmlformats.org/officeDocument/2006/relationships/image" Target="../media/image308.png"/><Relationship Id="rId269" Type="http://schemas.openxmlformats.org/officeDocument/2006/relationships/image" Target="../media/image329.png"/><Relationship Id="rId33" Type="http://schemas.openxmlformats.org/officeDocument/2006/relationships/image" Target="../media/image211.png"/><Relationship Id="rId129" Type="http://schemas.openxmlformats.org/officeDocument/2006/relationships/image" Target="../media/image259.png"/><Relationship Id="rId280" Type="http://schemas.openxmlformats.org/officeDocument/2006/relationships/customXml" Target="../ink/ink331.xml"/><Relationship Id="rId336" Type="http://schemas.openxmlformats.org/officeDocument/2006/relationships/customXml" Target="../ink/ink359.xml"/><Relationship Id="rId75" Type="http://schemas.openxmlformats.org/officeDocument/2006/relationships/image" Target="../media/image232.png"/><Relationship Id="rId140" Type="http://schemas.openxmlformats.org/officeDocument/2006/relationships/customXml" Target="../ink/ink261.xml"/><Relationship Id="rId182" Type="http://schemas.openxmlformats.org/officeDocument/2006/relationships/customXml" Target="../ink/ink282.xml"/><Relationship Id="rId6" Type="http://schemas.openxmlformats.org/officeDocument/2006/relationships/customXml" Target="../ink/ink195.xml"/><Relationship Id="rId238" Type="http://schemas.openxmlformats.org/officeDocument/2006/relationships/customXml" Target="../ink/ink310.xml"/><Relationship Id="rId291" Type="http://schemas.openxmlformats.org/officeDocument/2006/relationships/image" Target="../media/image340.png"/><Relationship Id="rId305" Type="http://schemas.openxmlformats.org/officeDocument/2006/relationships/image" Target="../media/image347.png"/><Relationship Id="rId347" Type="http://schemas.openxmlformats.org/officeDocument/2006/relationships/image" Target="../media/image368.png"/><Relationship Id="rId44" Type="http://schemas.openxmlformats.org/officeDocument/2006/relationships/customXml" Target="../ink/ink214.xml"/><Relationship Id="rId86" Type="http://schemas.openxmlformats.org/officeDocument/2006/relationships/customXml" Target="../ink/ink234.xml"/><Relationship Id="rId151" Type="http://schemas.openxmlformats.org/officeDocument/2006/relationships/image" Target="../media/image270.png"/><Relationship Id="rId193" Type="http://schemas.openxmlformats.org/officeDocument/2006/relationships/image" Target="../media/image291.png"/><Relationship Id="rId207" Type="http://schemas.openxmlformats.org/officeDocument/2006/relationships/image" Target="../media/image298.png"/><Relationship Id="rId249" Type="http://schemas.openxmlformats.org/officeDocument/2006/relationships/image" Target="../media/image319.png"/><Relationship Id="rId13" Type="http://schemas.openxmlformats.org/officeDocument/2006/relationships/image" Target="../media/image200.png"/><Relationship Id="rId109" Type="http://schemas.openxmlformats.org/officeDocument/2006/relationships/image" Target="../media/image249.png"/><Relationship Id="rId260" Type="http://schemas.openxmlformats.org/officeDocument/2006/relationships/customXml" Target="../ink/ink321.xml"/><Relationship Id="rId316" Type="http://schemas.openxmlformats.org/officeDocument/2006/relationships/customXml" Target="../ink/ink349.xml"/><Relationship Id="rId55" Type="http://schemas.openxmlformats.org/officeDocument/2006/relationships/image" Target="../media/image222.png"/><Relationship Id="rId97" Type="http://schemas.openxmlformats.org/officeDocument/2006/relationships/image" Target="../media/image243.png"/><Relationship Id="rId120" Type="http://schemas.openxmlformats.org/officeDocument/2006/relationships/customXml" Target="../ink/ink251.xml"/><Relationship Id="rId162" Type="http://schemas.openxmlformats.org/officeDocument/2006/relationships/customXml" Target="../ink/ink272.xml"/><Relationship Id="rId218" Type="http://schemas.openxmlformats.org/officeDocument/2006/relationships/customXml" Target="../ink/ink300.xml"/><Relationship Id="rId271" Type="http://schemas.openxmlformats.org/officeDocument/2006/relationships/image" Target="../media/image330.png"/><Relationship Id="rId24" Type="http://schemas.openxmlformats.org/officeDocument/2006/relationships/customXml" Target="../ink/ink204.xml"/><Relationship Id="rId66" Type="http://schemas.openxmlformats.org/officeDocument/2006/relationships/customXml" Target="../ink/ink225.xml"/><Relationship Id="rId131" Type="http://schemas.openxmlformats.org/officeDocument/2006/relationships/image" Target="../media/image260.png"/><Relationship Id="rId327" Type="http://schemas.openxmlformats.org/officeDocument/2006/relationships/image" Target="../media/image358.png"/><Relationship Id="rId173" Type="http://schemas.openxmlformats.org/officeDocument/2006/relationships/image" Target="../media/image281.png"/><Relationship Id="rId229" Type="http://schemas.openxmlformats.org/officeDocument/2006/relationships/image" Target="../media/image309.png"/><Relationship Id="rId240" Type="http://schemas.openxmlformats.org/officeDocument/2006/relationships/customXml" Target="../ink/ink311.xml"/><Relationship Id="rId35" Type="http://schemas.openxmlformats.org/officeDocument/2006/relationships/image" Target="../media/image212.png"/><Relationship Id="rId77" Type="http://schemas.openxmlformats.org/officeDocument/2006/relationships/image" Target="../media/image233.png"/><Relationship Id="rId100" Type="http://schemas.openxmlformats.org/officeDocument/2006/relationships/customXml" Target="../ink/ink241.xml"/><Relationship Id="rId282" Type="http://schemas.openxmlformats.org/officeDocument/2006/relationships/customXml" Target="../ink/ink332.xml"/><Relationship Id="rId338" Type="http://schemas.openxmlformats.org/officeDocument/2006/relationships/customXml" Target="../ink/ink36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0.xml"/><Relationship Id="rId13" Type="http://schemas.openxmlformats.org/officeDocument/2006/relationships/image" Target="../media/image375.png"/><Relationship Id="rId18" Type="http://schemas.openxmlformats.org/officeDocument/2006/relationships/customXml" Target="../ink/ink375.xml"/><Relationship Id="rId26" Type="http://schemas.openxmlformats.org/officeDocument/2006/relationships/customXml" Target="../ink/ink379.xml"/><Relationship Id="rId3" Type="http://schemas.openxmlformats.org/officeDocument/2006/relationships/image" Target="../media/image371.wmf"/><Relationship Id="rId21" Type="http://schemas.openxmlformats.org/officeDocument/2006/relationships/image" Target="../media/image379.png"/><Relationship Id="rId7" Type="http://schemas.openxmlformats.org/officeDocument/2006/relationships/image" Target="../media/image372.png"/><Relationship Id="rId12" Type="http://schemas.openxmlformats.org/officeDocument/2006/relationships/customXml" Target="../ink/ink372.xml"/><Relationship Id="rId17" Type="http://schemas.openxmlformats.org/officeDocument/2006/relationships/image" Target="../media/image377.png"/><Relationship Id="rId25" Type="http://schemas.openxmlformats.org/officeDocument/2006/relationships/image" Target="../media/image381.png"/><Relationship Id="rId2" Type="http://schemas.openxmlformats.org/officeDocument/2006/relationships/oleObject" Target="../embeddings/oleObject3.bin"/><Relationship Id="rId16" Type="http://schemas.openxmlformats.org/officeDocument/2006/relationships/customXml" Target="../ink/ink374.xml"/><Relationship Id="rId20" Type="http://schemas.openxmlformats.org/officeDocument/2006/relationships/customXml" Target="../ink/ink376.xml"/><Relationship Id="rId29" Type="http://schemas.openxmlformats.org/officeDocument/2006/relationships/image" Target="../media/image38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9.xml"/><Relationship Id="rId11" Type="http://schemas.openxmlformats.org/officeDocument/2006/relationships/image" Target="../media/image374.png"/><Relationship Id="rId24" Type="http://schemas.openxmlformats.org/officeDocument/2006/relationships/customXml" Target="../ink/ink378.xml"/><Relationship Id="rId5" Type="http://schemas.openxmlformats.org/officeDocument/2006/relationships/image" Target="../media/image371.png"/><Relationship Id="rId15" Type="http://schemas.openxmlformats.org/officeDocument/2006/relationships/image" Target="../media/image376.png"/><Relationship Id="rId23" Type="http://schemas.openxmlformats.org/officeDocument/2006/relationships/image" Target="../media/image380.png"/><Relationship Id="rId28" Type="http://schemas.openxmlformats.org/officeDocument/2006/relationships/customXml" Target="../ink/ink380.xml"/><Relationship Id="rId10" Type="http://schemas.openxmlformats.org/officeDocument/2006/relationships/customXml" Target="../ink/ink371.xml"/><Relationship Id="rId19" Type="http://schemas.openxmlformats.org/officeDocument/2006/relationships/image" Target="../media/image378.png"/><Relationship Id="rId4" Type="http://schemas.openxmlformats.org/officeDocument/2006/relationships/customXml" Target="../ink/ink368.xml"/><Relationship Id="rId9" Type="http://schemas.openxmlformats.org/officeDocument/2006/relationships/image" Target="../media/image373.png"/><Relationship Id="rId14" Type="http://schemas.openxmlformats.org/officeDocument/2006/relationships/customXml" Target="../ink/ink373.xml"/><Relationship Id="rId22" Type="http://schemas.openxmlformats.org/officeDocument/2006/relationships/customXml" Target="../ink/ink377.xml"/><Relationship Id="rId27" Type="http://schemas.openxmlformats.org/officeDocument/2006/relationships/image" Target="../media/image3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E5C6A-A41C-D4A4-7C83-9E119F395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Группа </a:t>
            </a:r>
            <a:r>
              <a:rPr lang="ru-RU" dirty="0"/>
              <a:t>автоморфизмов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9BCD4D-1D16-77E8-FF4D-FBF0987F58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Некоторые примеры</a:t>
            </a:r>
          </a:p>
        </p:txBody>
      </p:sp>
    </p:spTree>
    <p:extLst>
      <p:ext uri="{BB962C8B-B14F-4D97-AF65-F5344CB8AC3E}">
        <p14:creationId xmlns:p14="http://schemas.microsoft.com/office/powerpoint/2010/main" val="4062130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рукописный текст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16FA5072-7E13-26C1-A61E-2839A5A21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715"/>
            <a:ext cx="12192000" cy="56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6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2D578A-128D-F0DB-9481-649DC93D2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pic>
        <p:nvPicPr>
          <p:cNvPr id="4" name="Рисунок 3" descr="Изображение выглядит как рукописный текст, текст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867FEAD3-B606-E2ED-E82A-194EA489D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715"/>
            <a:ext cx="12192000" cy="56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9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Рукописный ввод 1">
                <a:extLst>
                  <a:ext uri="{FF2B5EF4-FFF2-40B4-BE49-F238E27FC236}">
                    <a16:creationId xmlns:a16="http://schemas.microsoft.com/office/drawing/2014/main" id="{1FBAA411-B094-2814-6E55-112594642C68}"/>
                  </a:ext>
                </a:extLst>
              </p14:cNvPr>
              <p14:cNvContentPartPr/>
              <p14:nvPr/>
            </p14:nvContentPartPr>
            <p14:xfrm>
              <a:off x="1522260" y="779460"/>
              <a:ext cx="210960" cy="633960"/>
            </p14:xfrm>
          </p:contentPart>
        </mc:Choice>
        <mc:Fallback xmlns="">
          <p:pic>
            <p:nvPicPr>
              <p:cNvPr id="2" name="Рукописный ввод 1">
                <a:extLst>
                  <a:ext uri="{FF2B5EF4-FFF2-40B4-BE49-F238E27FC236}">
                    <a16:creationId xmlns:a16="http://schemas.microsoft.com/office/drawing/2014/main" id="{1FBAA411-B094-2814-6E55-112594642C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6140" y="773340"/>
                <a:ext cx="223200" cy="64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DDA4993-B72A-47DA-2D80-C32001E7D8A9}"/>
              </a:ext>
            </a:extLst>
          </p:cNvPr>
          <p:cNvGrpSpPr/>
          <p:nvPr/>
        </p:nvGrpSpPr>
        <p:grpSpPr>
          <a:xfrm>
            <a:off x="1980180" y="590100"/>
            <a:ext cx="923400" cy="414000"/>
            <a:chOff x="1980180" y="590100"/>
            <a:chExt cx="92340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B0E65C9C-2379-8A6C-8A7E-B8A9145BB9E6}"/>
                    </a:ext>
                  </a:extLst>
                </p14:cNvPr>
                <p14:cNvContentPartPr/>
                <p14:nvPr/>
              </p14:nvContentPartPr>
              <p14:xfrm>
                <a:off x="1980180" y="603780"/>
                <a:ext cx="58320" cy="31824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B0E65C9C-2379-8A6C-8A7E-B8A9145BB9E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74060" y="597660"/>
                  <a:ext cx="705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F5B08F67-21F5-8149-D8AA-7890C04E4620}"/>
                    </a:ext>
                  </a:extLst>
                </p14:cNvPr>
                <p14:cNvContentPartPr/>
                <p14:nvPr/>
              </p14:nvContentPartPr>
              <p14:xfrm>
                <a:off x="2133180" y="705300"/>
                <a:ext cx="70560" cy="14328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F5B08F67-21F5-8149-D8AA-7890C04E46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27060" y="699180"/>
                  <a:ext cx="82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77031AD7-5983-A57A-B26D-4EC699182607}"/>
                    </a:ext>
                  </a:extLst>
                </p14:cNvPr>
                <p14:cNvContentPartPr/>
                <p14:nvPr/>
              </p14:nvContentPartPr>
              <p14:xfrm>
                <a:off x="2314260" y="790260"/>
                <a:ext cx="7920" cy="12060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77031AD7-5983-A57A-B26D-4EC6991826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08140" y="784140"/>
                  <a:ext cx="20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AC299588-2882-28A0-A0D6-BCB402736A42}"/>
                    </a:ext>
                  </a:extLst>
                </p14:cNvPr>
                <p14:cNvContentPartPr/>
                <p14:nvPr/>
              </p14:nvContentPartPr>
              <p14:xfrm>
                <a:off x="2406060" y="678660"/>
                <a:ext cx="87840" cy="17640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AC299588-2882-28A0-A0D6-BCB402736A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99940" y="672540"/>
                  <a:ext cx="100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95787B38-3F0F-AD81-A15B-A45D31BA81EB}"/>
                    </a:ext>
                  </a:extLst>
                </p14:cNvPr>
                <p14:cNvContentPartPr/>
                <p14:nvPr/>
              </p14:nvContentPartPr>
              <p14:xfrm>
                <a:off x="2590380" y="818700"/>
                <a:ext cx="360" cy="6516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95787B38-3F0F-AD81-A15B-A45D31BA81E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4260" y="812580"/>
                  <a:ext cx="12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CC0FF09E-C722-AECA-F2C5-AFFBB391B7D4}"/>
                    </a:ext>
                  </a:extLst>
                </p14:cNvPr>
                <p14:cNvContentPartPr/>
                <p14:nvPr/>
              </p14:nvContentPartPr>
              <p14:xfrm>
                <a:off x="2695140" y="648780"/>
                <a:ext cx="65520" cy="2473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CC0FF09E-C722-AECA-F2C5-AFFBB391B7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89020" y="642660"/>
                  <a:ext cx="77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3F82B3A1-00E0-E998-DAB7-0A05528B12CA}"/>
                    </a:ext>
                  </a:extLst>
                </p14:cNvPr>
                <p14:cNvContentPartPr/>
                <p14:nvPr/>
              </p14:nvContentPartPr>
              <p14:xfrm>
                <a:off x="2872980" y="590100"/>
                <a:ext cx="30600" cy="4140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3F82B3A1-00E0-E998-DAB7-0A05528B12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66860" y="583980"/>
                  <a:ext cx="42840" cy="42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75D59F77-B58E-9770-BFAB-A5F7D977B2D8}"/>
                  </a:ext>
                </a:extLst>
              </p14:cNvPr>
              <p14:cNvContentPartPr/>
              <p14:nvPr/>
            </p14:nvContentPartPr>
            <p14:xfrm>
              <a:off x="2025900" y="1411260"/>
              <a:ext cx="177120" cy="33660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75D59F77-B58E-9770-BFAB-A5F7D977B2D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19780" y="1405140"/>
                <a:ext cx="189360" cy="34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40F91DB6-5905-BB37-01CB-FDE1F34FA82A}"/>
              </a:ext>
            </a:extLst>
          </p:cNvPr>
          <p:cNvGrpSpPr/>
          <p:nvPr/>
        </p:nvGrpSpPr>
        <p:grpSpPr>
          <a:xfrm>
            <a:off x="3048660" y="1018860"/>
            <a:ext cx="189720" cy="311040"/>
            <a:chOff x="3048660" y="1018860"/>
            <a:chExt cx="18972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7DBFB869-DA69-F152-CB25-27F1BCCE2CD9}"/>
                    </a:ext>
                  </a:extLst>
                </p14:cNvPr>
                <p14:cNvContentPartPr/>
                <p14:nvPr/>
              </p14:nvContentPartPr>
              <p14:xfrm>
                <a:off x="3076020" y="1094820"/>
                <a:ext cx="154440" cy="21456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7DBFB869-DA69-F152-CB25-27F1BCCE2C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69900" y="1088700"/>
                  <a:ext cx="166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5EE0C86D-4BCB-1E06-8BD3-293492B1ABD2}"/>
                    </a:ext>
                  </a:extLst>
                </p14:cNvPr>
                <p14:cNvContentPartPr/>
                <p14:nvPr/>
              </p14:nvContentPartPr>
              <p14:xfrm>
                <a:off x="3048660" y="1018860"/>
                <a:ext cx="189720" cy="3110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5EE0C86D-4BCB-1E06-8BD3-293492B1AB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42540" y="1012740"/>
                  <a:ext cx="20196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95CC2FB3-CED9-8DEE-74F9-81E9A4EC841F}"/>
              </a:ext>
            </a:extLst>
          </p:cNvPr>
          <p:cNvGrpSpPr/>
          <p:nvPr/>
        </p:nvGrpSpPr>
        <p:grpSpPr>
          <a:xfrm>
            <a:off x="3930300" y="485700"/>
            <a:ext cx="1604520" cy="1074960"/>
            <a:chOff x="3930300" y="485700"/>
            <a:chExt cx="1604520" cy="10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47D7FDDF-C8EE-D770-8065-E48DDAA2B7FE}"/>
                    </a:ext>
                  </a:extLst>
                </p14:cNvPr>
                <p14:cNvContentPartPr/>
                <p14:nvPr/>
              </p14:nvContentPartPr>
              <p14:xfrm>
                <a:off x="3930300" y="721860"/>
                <a:ext cx="423000" cy="57492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47D7FDDF-C8EE-D770-8065-E48DDAA2B7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24180" y="715740"/>
                  <a:ext cx="43524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EFC98F2D-5B35-F95A-982A-D599DC923D3A}"/>
                    </a:ext>
                  </a:extLst>
                </p14:cNvPr>
                <p14:cNvContentPartPr/>
                <p14:nvPr/>
              </p14:nvContentPartPr>
              <p14:xfrm>
                <a:off x="4274100" y="1247100"/>
                <a:ext cx="163800" cy="31356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EFC98F2D-5B35-F95A-982A-D599DC923D3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67980" y="1240980"/>
                  <a:ext cx="17604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F467F733-9057-DDFB-82D4-9403166A96EB}"/>
                    </a:ext>
                  </a:extLst>
                </p14:cNvPr>
                <p14:cNvContentPartPr/>
                <p14:nvPr/>
              </p14:nvContentPartPr>
              <p14:xfrm>
                <a:off x="4551660" y="521340"/>
                <a:ext cx="78120" cy="3045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F467F733-9057-DDFB-82D4-9403166A96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45540" y="515220"/>
                  <a:ext cx="903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CF5FE589-FDA2-3AE8-6B93-17F7A7793454}"/>
                    </a:ext>
                  </a:extLst>
                </p14:cNvPr>
                <p14:cNvContentPartPr/>
                <p14:nvPr/>
              </p14:nvContentPartPr>
              <p14:xfrm>
                <a:off x="4702140" y="522060"/>
                <a:ext cx="117720" cy="28764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CF5FE589-FDA2-3AE8-6B93-17F7A77934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696020" y="515940"/>
                  <a:ext cx="1299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FD32B8D0-4892-C592-7881-9A1BDFB12590}"/>
                    </a:ext>
                  </a:extLst>
                </p14:cNvPr>
                <p14:cNvContentPartPr/>
                <p14:nvPr/>
              </p14:nvContentPartPr>
              <p14:xfrm>
                <a:off x="4843260" y="733020"/>
                <a:ext cx="24120" cy="10836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FD32B8D0-4892-C592-7881-9A1BDFB1259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37140" y="726900"/>
                  <a:ext cx="363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5D0556BF-601A-B3D7-7758-508ED9A63FD7}"/>
                    </a:ext>
                  </a:extLst>
                </p14:cNvPr>
                <p14:cNvContentPartPr/>
                <p14:nvPr/>
              </p14:nvContentPartPr>
              <p14:xfrm>
                <a:off x="4952340" y="593340"/>
                <a:ext cx="79560" cy="15444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5D0556BF-601A-B3D7-7758-508ED9A63F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46220" y="587220"/>
                  <a:ext cx="918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ADDE5C9F-C9DE-C2B0-95EF-7D8F11B11748}"/>
                    </a:ext>
                  </a:extLst>
                </p14:cNvPr>
                <p14:cNvContentPartPr/>
                <p14:nvPr/>
              </p14:nvContentPartPr>
              <p14:xfrm>
                <a:off x="4933620" y="683340"/>
                <a:ext cx="122760" cy="1188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ADDE5C9F-C9DE-C2B0-95EF-7D8F11B117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27500" y="677220"/>
                  <a:ext cx="135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53F1F051-307E-84B0-645D-A25FEE13DD94}"/>
                    </a:ext>
                  </a:extLst>
                </p14:cNvPr>
                <p14:cNvContentPartPr/>
                <p14:nvPr/>
              </p14:nvContentPartPr>
              <p14:xfrm>
                <a:off x="5129820" y="704220"/>
                <a:ext cx="3960" cy="1051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53F1F051-307E-84B0-645D-A25FEE13DD9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23700" y="698100"/>
                  <a:ext cx="16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92E66A6B-4AB6-344C-D384-F4C7528BE4E8}"/>
                    </a:ext>
                  </a:extLst>
                </p14:cNvPr>
                <p14:cNvContentPartPr/>
                <p14:nvPr/>
              </p14:nvContentPartPr>
              <p14:xfrm>
                <a:off x="5247900" y="521700"/>
                <a:ext cx="120240" cy="23688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92E66A6B-4AB6-344C-D384-F4C7528BE4E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41420" y="515580"/>
                  <a:ext cx="132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Рукописный ввод 23">
                  <a:extLst>
                    <a:ext uri="{FF2B5EF4-FFF2-40B4-BE49-F238E27FC236}">
                      <a16:creationId xmlns:a16="http://schemas.microsoft.com/office/drawing/2014/main" id="{AF993B70-D5F6-CDDF-DC7C-6768102465C7}"/>
                    </a:ext>
                  </a:extLst>
                </p14:cNvPr>
                <p14:cNvContentPartPr/>
                <p14:nvPr/>
              </p14:nvContentPartPr>
              <p14:xfrm>
                <a:off x="5495580" y="485700"/>
                <a:ext cx="39240" cy="413640"/>
              </p14:xfrm>
            </p:contentPart>
          </mc:Choice>
          <mc:Fallback xmlns="">
            <p:pic>
              <p:nvPicPr>
                <p:cNvPr id="24" name="Рукописный ввод 23">
                  <a:extLst>
                    <a:ext uri="{FF2B5EF4-FFF2-40B4-BE49-F238E27FC236}">
                      <a16:creationId xmlns:a16="http://schemas.microsoft.com/office/drawing/2014/main" id="{AF993B70-D5F6-CDDF-DC7C-6768102465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89460" y="479580"/>
                  <a:ext cx="51480" cy="42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5CD53CDC-86DC-0A97-A6F4-8CC5B969538C}"/>
              </a:ext>
            </a:extLst>
          </p:cNvPr>
          <p:cNvGrpSpPr/>
          <p:nvPr/>
        </p:nvGrpSpPr>
        <p:grpSpPr>
          <a:xfrm>
            <a:off x="5800140" y="1030380"/>
            <a:ext cx="255600" cy="131400"/>
            <a:chOff x="5800140" y="1030380"/>
            <a:chExt cx="25560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228A66AF-0552-45CC-7A9E-E1AB7E76A69E}"/>
                    </a:ext>
                  </a:extLst>
                </p14:cNvPr>
                <p14:cNvContentPartPr/>
                <p14:nvPr/>
              </p14:nvContentPartPr>
              <p14:xfrm>
                <a:off x="5800140" y="1030380"/>
                <a:ext cx="248040" cy="792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228A66AF-0552-45CC-7A9E-E1AB7E76A69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94020" y="1024260"/>
                  <a:ext cx="260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2876C041-EEBB-FF64-3D35-1C094C0C963E}"/>
                    </a:ext>
                  </a:extLst>
                </p14:cNvPr>
                <p14:cNvContentPartPr/>
                <p14:nvPr/>
              </p14:nvContentPartPr>
              <p14:xfrm>
                <a:off x="5809860" y="1152780"/>
                <a:ext cx="245880" cy="90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2876C041-EEBB-FF64-3D35-1C094C0C963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03740" y="1146660"/>
                  <a:ext cx="25812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5509F265-0FF9-FB8C-842D-00D3EC826AB8}"/>
              </a:ext>
            </a:extLst>
          </p:cNvPr>
          <p:cNvGrpSpPr/>
          <p:nvPr/>
        </p:nvGrpSpPr>
        <p:grpSpPr>
          <a:xfrm>
            <a:off x="6409980" y="790260"/>
            <a:ext cx="295920" cy="459720"/>
            <a:chOff x="6409980" y="790260"/>
            <a:chExt cx="295920" cy="45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DCFB7346-57A1-5736-A518-F809B5167432}"/>
                    </a:ext>
                  </a:extLst>
                </p14:cNvPr>
                <p14:cNvContentPartPr/>
                <p14:nvPr/>
              </p14:nvContentPartPr>
              <p14:xfrm>
                <a:off x="6427260" y="790260"/>
                <a:ext cx="30600" cy="45468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DCFB7346-57A1-5736-A518-F809B516743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21140" y="784140"/>
                  <a:ext cx="428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14EE06BA-0E06-8695-909E-1D566A7BB1E8}"/>
                    </a:ext>
                  </a:extLst>
                </p14:cNvPr>
                <p14:cNvContentPartPr/>
                <p14:nvPr/>
              </p14:nvContentPartPr>
              <p14:xfrm>
                <a:off x="6409980" y="981780"/>
                <a:ext cx="242640" cy="3744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14EE06BA-0E06-8695-909E-1D566A7BB1E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03860" y="975660"/>
                  <a:ext cx="2548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7AEE08CE-2325-44AC-06C0-90F7B1FA8F01}"/>
                    </a:ext>
                  </a:extLst>
                </p14:cNvPr>
                <p14:cNvContentPartPr/>
                <p14:nvPr/>
              </p14:nvContentPartPr>
              <p14:xfrm>
                <a:off x="6659460" y="790260"/>
                <a:ext cx="46440" cy="45972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7AEE08CE-2325-44AC-06C0-90F7B1FA8F0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53340" y="784140"/>
                  <a:ext cx="58680" cy="47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FDD4FA2F-B40A-E2FF-6BBB-4DEA74B97BF9}"/>
              </a:ext>
            </a:extLst>
          </p:cNvPr>
          <p:cNvGrpSpPr/>
          <p:nvPr/>
        </p:nvGrpSpPr>
        <p:grpSpPr>
          <a:xfrm>
            <a:off x="2159820" y="2619060"/>
            <a:ext cx="1632600" cy="801000"/>
            <a:chOff x="2159820" y="2619060"/>
            <a:chExt cx="1632600" cy="80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FA76442C-0166-F255-0A6C-FBCEAB3B4D0C}"/>
                    </a:ext>
                  </a:extLst>
                </p14:cNvPr>
                <p14:cNvContentPartPr/>
                <p14:nvPr/>
              </p14:nvContentPartPr>
              <p14:xfrm>
                <a:off x="2159820" y="2715180"/>
                <a:ext cx="421560" cy="4971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FA76442C-0166-F255-0A6C-FBCEAB3B4D0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53700" y="2709060"/>
                  <a:ext cx="4338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EC0DBEC8-488C-B187-25D2-71C146907EBC}"/>
                    </a:ext>
                  </a:extLst>
                </p14:cNvPr>
                <p14:cNvContentPartPr/>
                <p14:nvPr/>
              </p14:nvContentPartPr>
              <p14:xfrm>
                <a:off x="2504340" y="2794020"/>
                <a:ext cx="10800" cy="34704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EC0DBEC8-488C-B187-25D2-71C146907E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98220" y="2787900"/>
                  <a:ext cx="230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11E0007B-1F0B-1E2B-1D6B-A64C9C306876}"/>
                    </a:ext>
                  </a:extLst>
                </p14:cNvPr>
                <p14:cNvContentPartPr/>
                <p14:nvPr/>
              </p14:nvContentPartPr>
              <p14:xfrm>
                <a:off x="2382300" y="2989500"/>
                <a:ext cx="383760" cy="18216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11E0007B-1F0B-1E2B-1D6B-A64C9C3068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76180" y="2983380"/>
                  <a:ext cx="3960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709E1A0E-4F0D-DF82-7575-F3343A610ECE}"/>
                    </a:ext>
                  </a:extLst>
                </p14:cNvPr>
                <p14:cNvContentPartPr/>
                <p14:nvPr/>
              </p14:nvContentPartPr>
              <p14:xfrm>
                <a:off x="2961180" y="2712300"/>
                <a:ext cx="10800" cy="39744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709E1A0E-4F0D-DF82-7575-F3343A610EC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55060" y="2706180"/>
                  <a:ext cx="230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9B25472-972D-780E-A409-F90E799BD6B6}"/>
                    </a:ext>
                  </a:extLst>
                </p14:cNvPr>
                <p14:cNvContentPartPr/>
                <p14:nvPr/>
              </p14:nvContentPartPr>
              <p14:xfrm>
                <a:off x="2866860" y="2902740"/>
                <a:ext cx="213120" cy="1188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9B25472-972D-780E-A409-F90E799BD6B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60740" y="2896620"/>
                  <a:ext cx="2253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9B170DC4-FAC1-E102-2EAE-D0AF25BA7958}"/>
                    </a:ext>
                  </a:extLst>
                </p14:cNvPr>
                <p14:cNvContentPartPr/>
                <p14:nvPr/>
              </p14:nvContentPartPr>
              <p14:xfrm>
                <a:off x="3182220" y="2619060"/>
                <a:ext cx="66960" cy="62244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9B170DC4-FAC1-E102-2EAE-D0AF25BA79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76100" y="2612940"/>
                  <a:ext cx="7920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1DC79EFA-F196-6216-3BA0-342CC2315E42}"/>
                    </a:ext>
                  </a:extLst>
                </p14:cNvPr>
                <p14:cNvContentPartPr/>
                <p14:nvPr/>
              </p14:nvContentPartPr>
              <p14:xfrm>
                <a:off x="3285900" y="2763780"/>
                <a:ext cx="333360" cy="44064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1DC79EFA-F196-6216-3BA0-342CC2315E4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79420" y="2757660"/>
                  <a:ext cx="3456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C1246035-7559-F2F0-671C-C6116763A7D0}"/>
                    </a:ext>
                  </a:extLst>
                </p14:cNvPr>
                <p14:cNvContentPartPr/>
                <p14:nvPr/>
              </p14:nvContentPartPr>
              <p14:xfrm>
                <a:off x="3733380" y="2637780"/>
                <a:ext cx="59040" cy="78228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C1246035-7559-F2F0-671C-C6116763A7D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727260" y="2631660"/>
                  <a:ext cx="71280" cy="79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FBB9475D-200D-08DE-6502-7CB3499E82EC}"/>
              </a:ext>
            </a:extLst>
          </p:cNvPr>
          <p:cNvGrpSpPr/>
          <p:nvPr/>
        </p:nvGrpSpPr>
        <p:grpSpPr>
          <a:xfrm>
            <a:off x="4019220" y="2925420"/>
            <a:ext cx="179280" cy="122400"/>
            <a:chOff x="4019220" y="2925420"/>
            <a:chExt cx="17928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48B9486F-9C99-E36D-F747-C55A9B3E0087}"/>
                    </a:ext>
                  </a:extLst>
                </p14:cNvPr>
                <p14:cNvContentPartPr/>
                <p14:nvPr/>
              </p14:nvContentPartPr>
              <p14:xfrm>
                <a:off x="4019220" y="2925420"/>
                <a:ext cx="179280" cy="1800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48B9486F-9C99-E36D-F747-C55A9B3E00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13100" y="2919300"/>
                  <a:ext cx="191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95611E74-1BD3-DFC9-F539-EBF6272BFF71}"/>
                    </a:ext>
                  </a:extLst>
                </p14:cNvPr>
                <p14:cNvContentPartPr/>
                <p14:nvPr/>
              </p14:nvContentPartPr>
              <p14:xfrm>
                <a:off x="4047660" y="3047460"/>
                <a:ext cx="134280" cy="36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95611E74-1BD3-DFC9-F539-EBF6272BFF7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41540" y="3041340"/>
                  <a:ext cx="14652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65F01BFA-1A0E-4A33-5F27-C9DC28113773}"/>
              </a:ext>
            </a:extLst>
          </p:cNvPr>
          <p:cNvGrpSpPr/>
          <p:nvPr/>
        </p:nvGrpSpPr>
        <p:grpSpPr>
          <a:xfrm>
            <a:off x="4980420" y="2590260"/>
            <a:ext cx="306000" cy="636840"/>
            <a:chOff x="4980420" y="2590260"/>
            <a:chExt cx="306000" cy="63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1E359D8B-33DA-B4FF-7693-AD5C5EC87BBC}"/>
                    </a:ext>
                  </a:extLst>
                </p14:cNvPr>
                <p14:cNvContentPartPr/>
                <p14:nvPr/>
              </p14:nvContentPartPr>
              <p14:xfrm>
                <a:off x="4980420" y="2590260"/>
                <a:ext cx="20160" cy="60516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1E359D8B-33DA-B4FF-7693-AD5C5EC87BB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74300" y="2584140"/>
                  <a:ext cx="3240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0364CD52-EA7E-B337-46C6-04100A456649}"/>
                    </a:ext>
                  </a:extLst>
                </p14:cNvPr>
                <p14:cNvContentPartPr/>
                <p14:nvPr/>
              </p14:nvContentPartPr>
              <p14:xfrm>
                <a:off x="4981500" y="2900940"/>
                <a:ext cx="285840" cy="7092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0364CD52-EA7E-B337-46C6-04100A45664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75020" y="2894820"/>
                  <a:ext cx="2980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FB4A2F71-181E-CFAE-F6C3-4BDD9AACB0AF}"/>
                    </a:ext>
                  </a:extLst>
                </p14:cNvPr>
                <p14:cNvContentPartPr/>
                <p14:nvPr/>
              </p14:nvContentPartPr>
              <p14:xfrm>
                <a:off x="5256900" y="2666580"/>
                <a:ext cx="29520" cy="56052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FB4A2F71-181E-CFAE-F6C3-4BDD9AACB0A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50780" y="2660460"/>
                  <a:ext cx="41760" cy="57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9" name="Рукописный ввод 48">
                <a:extLst>
                  <a:ext uri="{FF2B5EF4-FFF2-40B4-BE49-F238E27FC236}">
                    <a16:creationId xmlns:a16="http://schemas.microsoft.com/office/drawing/2014/main" id="{9D7578A6-8A2E-56B8-1FD5-0A5F7FEAFED6}"/>
                  </a:ext>
                </a:extLst>
              </p14:cNvPr>
              <p14:cNvContentPartPr/>
              <p14:nvPr/>
            </p14:nvContentPartPr>
            <p14:xfrm>
              <a:off x="5638860" y="2790420"/>
              <a:ext cx="210600" cy="307440"/>
            </p14:xfrm>
          </p:contentPart>
        </mc:Choice>
        <mc:Fallback xmlns="">
          <p:pic>
            <p:nvPicPr>
              <p:cNvPr id="49" name="Рукописный ввод 48">
                <a:extLst>
                  <a:ext uri="{FF2B5EF4-FFF2-40B4-BE49-F238E27FC236}">
                    <a16:creationId xmlns:a16="http://schemas.microsoft.com/office/drawing/2014/main" id="{9D7578A6-8A2E-56B8-1FD5-0A5F7FEAFED6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632740" y="2784300"/>
                <a:ext cx="22284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9239F00F-2481-75C9-7280-A57BB8A1D17F}"/>
                  </a:ext>
                </a:extLst>
              </p14:cNvPr>
              <p14:cNvContentPartPr/>
              <p14:nvPr/>
            </p14:nvContentPartPr>
            <p14:xfrm>
              <a:off x="6151140" y="2619060"/>
              <a:ext cx="116280" cy="59076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9239F00F-2481-75C9-7280-A57BB8A1D17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45020" y="2612940"/>
                <a:ext cx="12852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2" name="Рукописный ввод 51">
                <a:extLst>
                  <a:ext uri="{FF2B5EF4-FFF2-40B4-BE49-F238E27FC236}">
                    <a16:creationId xmlns:a16="http://schemas.microsoft.com/office/drawing/2014/main" id="{15C7E9F7-74C5-A2B8-0B07-1D9AEDB6C1EA}"/>
                  </a:ext>
                </a:extLst>
              </p14:cNvPr>
              <p14:cNvContentPartPr/>
              <p14:nvPr/>
            </p14:nvContentPartPr>
            <p14:xfrm>
              <a:off x="6314580" y="2806980"/>
              <a:ext cx="132480" cy="271800"/>
            </p14:xfrm>
          </p:contentPart>
        </mc:Choice>
        <mc:Fallback xmlns="">
          <p:pic>
            <p:nvPicPr>
              <p:cNvPr id="52" name="Рукописный ввод 51">
                <a:extLst>
                  <a:ext uri="{FF2B5EF4-FFF2-40B4-BE49-F238E27FC236}">
                    <a16:creationId xmlns:a16="http://schemas.microsoft.com/office/drawing/2014/main" id="{15C7E9F7-74C5-A2B8-0B07-1D9AEDB6C1E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308460" y="2800860"/>
                <a:ext cx="14472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3" name="Рукописный ввод 52">
                <a:extLst>
                  <a:ext uri="{FF2B5EF4-FFF2-40B4-BE49-F238E27FC236}">
                    <a16:creationId xmlns:a16="http://schemas.microsoft.com/office/drawing/2014/main" id="{58797879-48E9-2041-4AC2-D3F11461A45D}"/>
                  </a:ext>
                </a:extLst>
              </p14:cNvPr>
              <p14:cNvContentPartPr/>
              <p14:nvPr/>
            </p14:nvContentPartPr>
            <p14:xfrm>
              <a:off x="6600420" y="2781060"/>
              <a:ext cx="87840" cy="310320"/>
            </p14:xfrm>
          </p:contentPart>
        </mc:Choice>
        <mc:Fallback xmlns="">
          <p:pic>
            <p:nvPicPr>
              <p:cNvPr id="53" name="Рукописный ввод 52">
                <a:extLst>
                  <a:ext uri="{FF2B5EF4-FFF2-40B4-BE49-F238E27FC236}">
                    <a16:creationId xmlns:a16="http://schemas.microsoft.com/office/drawing/2014/main" id="{58797879-48E9-2041-4AC2-D3F11461A45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594300" y="2774940"/>
                <a:ext cx="10008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54" name="Рукописный ввод 53">
                <a:extLst>
                  <a:ext uri="{FF2B5EF4-FFF2-40B4-BE49-F238E27FC236}">
                    <a16:creationId xmlns:a16="http://schemas.microsoft.com/office/drawing/2014/main" id="{9A24034A-1232-999D-ADD2-A82CF723E535}"/>
                  </a:ext>
                </a:extLst>
              </p14:cNvPr>
              <p14:cNvContentPartPr/>
              <p14:nvPr/>
            </p14:nvContentPartPr>
            <p14:xfrm>
              <a:off x="6543180" y="2912820"/>
              <a:ext cx="165240" cy="39960"/>
            </p14:xfrm>
          </p:contentPart>
        </mc:Choice>
        <mc:Fallback xmlns="">
          <p:pic>
            <p:nvPicPr>
              <p:cNvPr id="54" name="Рукописный ввод 53">
                <a:extLst>
                  <a:ext uri="{FF2B5EF4-FFF2-40B4-BE49-F238E27FC236}">
                    <a16:creationId xmlns:a16="http://schemas.microsoft.com/office/drawing/2014/main" id="{9A24034A-1232-999D-ADD2-A82CF723E53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537060" y="2906700"/>
                <a:ext cx="1774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55" name="Рукописный ввод 54">
                <a:extLst>
                  <a:ext uri="{FF2B5EF4-FFF2-40B4-BE49-F238E27FC236}">
                    <a16:creationId xmlns:a16="http://schemas.microsoft.com/office/drawing/2014/main" id="{1FA55FBA-9626-F9AE-1C92-1FF480E9586C}"/>
                  </a:ext>
                </a:extLst>
              </p14:cNvPr>
              <p14:cNvContentPartPr/>
              <p14:nvPr/>
            </p14:nvContentPartPr>
            <p14:xfrm>
              <a:off x="6759540" y="2695020"/>
              <a:ext cx="51840" cy="519120"/>
            </p14:xfrm>
          </p:contentPart>
        </mc:Choice>
        <mc:Fallback xmlns="">
          <p:pic>
            <p:nvPicPr>
              <p:cNvPr id="55" name="Рукописный ввод 54">
                <a:extLst>
                  <a:ext uri="{FF2B5EF4-FFF2-40B4-BE49-F238E27FC236}">
                    <a16:creationId xmlns:a16="http://schemas.microsoft.com/office/drawing/2014/main" id="{1FA55FBA-9626-F9AE-1C92-1FF480E9586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53420" y="2688900"/>
                <a:ext cx="64080" cy="53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1D710C88-729A-DF2E-14AC-585FD70F09F7}"/>
              </a:ext>
            </a:extLst>
          </p:cNvPr>
          <p:cNvGrpSpPr/>
          <p:nvPr/>
        </p:nvGrpSpPr>
        <p:grpSpPr>
          <a:xfrm>
            <a:off x="6989580" y="2543100"/>
            <a:ext cx="1811880" cy="708120"/>
            <a:chOff x="6989580" y="2543100"/>
            <a:chExt cx="1811880" cy="70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57493A12-DAF5-6DF4-04EA-83740221F83D}"/>
                    </a:ext>
                  </a:extLst>
                </p14:cNvPr>
                <p14:cNvContentPartPr/>
                <p14:nvPr/>
              </p14:nvContentPartPr>
              <p14:xfrm>
                <a:off x="6989580" y="2685660"/>
                <a:ext cx="115920" cy="41868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57493A12-DAF5-6DF4-04EA-83740221F83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83460" y="2679540"/>
                  <a:ext cx="1281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36A5C4BF-0514-7ABF-78A7-9A5140DB0ABD}"/>
                    </a:ext>
                  </a:extLst>
                </p14:cNvPr>
                <p14:cNvContentPartPr/>
                <p14:nvPr/>
              </p14:nvContentPartPr>
              <p14:xfrm>
                <a:off x="7102260" y="2808780"/>
                <a:ext cx="129600" cy="2689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36A5C4BF-0514-7ABF-78A7-9A5140DB0AB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96140" y="2802660"/>
                  <a:ext cx="14184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F026B7C2-07F5-2212-4CA1-54AD19C7D376}"/>
                    </a:ext>
                  </a:extLst>
                </p14:cNvPr>
                <p14:cNvContentPartPr/>
                <p14:nvPr/>
              </p14:nvContentPartPr>
              <p14:xfrm>
                <a:off x="7340940" y="2772780"/>
                <a:ext cx="85680" cy="25380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F026B7C2-07F5-2212-4CA1-54AD19C7D37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334820" y="2766660"/>
                  <a:ext cx="979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1677D122-C9F5-1DF3-B7F8-58CB79B91284}"/>
                    </a:ext>
                  </a:extLst>
                </p14:cNvPr>
                <p14:cNvContentPartPr/>
                <p14:nvPr/>
              </p14:nvContentPartPr>
              <p14:xfrm>
                <a:off x="7528500" y="2695020"/>
                <a:ext cx="116640" cy="55620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1677D122-C9F5-1DF3-B7F8-58CB79B912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22380" y="2688900"/>
                  <a:ext cx="12888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75A8ADF3-F773-2EF3-B502-D2622B80B250}"/>
                    </a:ext>
                  </a:extLst>
                </p14:cNvPr>
                <p14:cNvContentPartPr/>
                <p14:nvPr/>
              </p14:nvContentPartPr>
              <p14:xfrm>
                <a:off x="7759980" y="2676300"/>
                <a:ext cx="79200" cy="36324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75A8ADF3-F773-2EF3-B502-D2622B80B25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53860" y="2670180"/>
                  <a:ext cx="914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5C72929B-165B-A6AE-E8DC-E831854AFEA5}"/>
                    </a:ext>
                  </a:extLst>
                </p14:cNvPr>
                <p14:cNvContentPartPr/>
                <p14:nvPr/>
              </p14:nvContentPartPr>
              <p14:xfrm>
                <a:off x="7973820" y="2685660"/>
                <a:ext cx="111600" cy="18504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5C72929B-165B-A6AE-E8DC-E831854AFEA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67700" y="2679540"/>
                  <a:ext cx="123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F85469FF-DDE1-7992-7B66-D344DC29C8CF}"/>
                    </a:ext>
                  </a:extLst>
                </p14:cNvPr>
                <p14:cNvContentPartPr/>
                <p14:nvPr/>
              </p14:nvContentPartPr>
              <p14:xfrm>
                <a:off x="8065980" y="2714460"/>
                <a:ext cx="39600" cy="22716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F85469FF-DDE1-7992-7B66-D344DC29C8C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59860" y="2708340"/>
                  <a:ext cx="518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43577799-08E7-5811-8449-242DEB6C3F7B}"/>
                    </a:ext>
                  </a:extLst>
                </p14:cNvPr>
                <p14:cNvContentPartPr/>
                <p14:nvPr/>
              </p14:nvContentPartPr>
              <p14:xfrm>
                <a:off x="8173620" y="2704380"/>
                <a:ext cx="144720" cy="28800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43577799-08E7-5811-8449-242DEB6C3F7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67500" y="2698260"/>
                  <a:ext cx="1569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BEEBE937-EA41-6D02-ECD8-8E237BF16E8D}"/>
                    </a:ext>
                  </a:extLst>
                </p14:cNvPr>
                <p14:cNvContentPartPr/>
                <p14:nvPr/>
              </p14:nvContentPartPr>
              <p14:xfrm>
                <a:off x="8248140" y="2665860"/>
                <a:ext cx="111240" cy="2016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BEEBE937-EA41-6D02-ECD8-8E237BF16E8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42020" y="2659740"/>
                  <a:ext cx="123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05DACEB-CEB0-066F-A2D4-ACDFF161374C}"/>
                    </a:ext>
                  </a:extLst>
                </p14:cNvPr>
                <p14:cNvContentPartPr/>
                <p14:nvPr/>
              </p14:nvContentPartPr>
              <p14:xfrm>
                <a:off x="8391420" y="2543100"/>
                <a:ext cx="151920" cy="65052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05DACEB-CEB0-066F-A2D4-ACDFF161374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85300" y="2536980"/>
                  <a:ext cx="164160" cy="66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769CE73D-2CFD-3240-6075-F1FD4B0FF699}"/>
                    </a:ext>
                  </a:extLst>
                </p14:cNvPr>
                <p14:cNvContentPartPr/>
                <p14:nvPr/>
              </p14:nvContentPartPr>
              <p14:xfrm>
                <a:off x="8663940" y="2619060"/>
                <a:ext cx="137520" cy="60228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769CE73D-2CFD-3240-6075-F1FD4B0FF69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657820" y="2612940"/>
                  <a:ext cx="149760" cy="61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Группа 76">
            <a:extLst>
              <a:ext uri="{FF2B5EF4-FFF2-40B4-BE49-F238E27FC236}">
                <a16:creationId xmlns:a16="http://schemas.microsoft.com/office/drawing/2014/main" id="{68CA18DB-9F7B-90BE-CC00-A6DDDA939F67}"/>
              </a:ext>
            </a:extLst>
          </p:cNvPr>
          <p:cNvGrpSpPr/>
          <p:nvPr/>
        </p:nvGrpSpPr>
        <p:grpSpPr>
          <a:xfrm>
            <a:off x="8886420" y="2695020"/>
            <a:ext cx="623880" cy="514080"/>
            <a:chOff x="8886420" y="2695020"/>
            <a:chExt cx="623880" cy="51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7A050551-F575-9BCE-7847-300FCE4EC831}"/>
                    </a:ext>
                  </a:extLst>
                </p14:cNvPr>
                <p14:cNvContentPartPr/>
                <p14:nvPr/>
              </p14:nvContentPartPr>
              <p14:xfrm>
                <a:off x="8886420" y="2737500"/>
                <a:ext cx="175320" cy="33084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7A050551-F575-9BCE-7847-300FCE4EC83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880300" y="2731380"/>
                  <a:ext cx="187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91410ED1-B0B1-E4BB-1D5A-4E2E6AB07FBD}"/>
                    </a:ext>
                  </a:extLst>
                </p14:cNvPr>
                <p14:cNvContentPartPr/>
                <p14:nvPr/>
              </p14:nvContentPartPr>
              <p14:xfrm>
                <a:off x="9133020" y="2781060"/>
                <a:ext cx="120600" cy="24120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91410ED1-B0B1-E4BB-1D5A-4E2E6AB07FB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26900" y="2774580"/>
                  <a:ext cx="1328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9189FD93-6884-0BF8-C27B-DA85CE18054C}"/>
                    </a:ext>
                  </a:extLst>
                </p14:cNvPr>
                <p14:cNvContentPartPr/>
                <p14:nvPr/>
              </p14:nvContentPartPr>
              <p14:xfrm>
                <a:off x="9369900" y="2695020"/>
                <a:ext cx="140400" cy="51408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9189FD93-6884-0BF8-C27B-DA85CE18054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63780" y="2688900"/>
                  <a:ext cx="152640" cy="52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0A99783D-C6F7-7A7A-664C-75C99D2C8918}"/>
              </a:ext>
            </a:extLst>
          </p:cNvPr>
          <p:cNvGrpSpPr/>
          <p:nvPr/>
        </p:nvGrpSpPr>
        <p:grpSpPr>
          <a:xfrm>
            <a:off x="9734220" y="2648220"/>
            <a:ext cx="304920" cy="520920"/>
            <a:chOff x="9734220" y="2648220"/>
            <a:chExt cx="30492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0E7E813C-D508-56AA-BEE8-EA04A41008CF}"/>
                    </a:ext>
                  </a:extLst>
                </p14:cNvPr>
                <p14:cNvContentPartPr/>
                <p14:nvPr/>
              </p14:nvContentPartPr>
              <p14:xfrm>
                <a:off x="9741780" y="2648220"/>
                <a:ext cx="88200" cy="44532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0E7E813C-D508-56AA-BEE8-EA04A41008C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735660" y="2642100"/>
                  <a:ext cx="1004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152A488A-7814-449C-52E6-5FC17EE8FCC5}"/>
                    </a:ext>
                  </a:extLst>
                </p14:cNvPr>
                <p14:cNvContentPartPr/>
                <p14:nvPr/>
              </p14:nvContentPartPr>
              <p14:xfrm>
                <a:off x="9734220" y="2885100"/>
                <a:ext cx="254160" cy="2016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152A488A-7814-449C-52E6-5FC17EE8FCC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28100" y="2878980"/>
                  <a:ext cx="266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0624A932-ECCE-9EB2-D6C5-44017C9407EF}"/>
                    </a:ext>
                  </a:extLst>
                </p14:cNvPr>
                <p14:cNvContentPartPr/>
                <p14:nvPr/>
              </p14:nvContentPartPr>
              <p14:xfrm>
                <a:off x="9976140" y="2666580"/>
                <a:ext cx="63000" cy="5025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0624A932-ECCE-9EB2-D6C5-44017C9407E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970020" y="2660460"/>
                  <a:ext cx="75240" cy="51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78" name="Рукописный ввод 77">
                <a:extLst>
                  <a:ext uri="{FF2B5EF4-FFF2-40B4-BE49-F238E27FC236}">
                    <a16:creationId xmlns:a16="http://schemas.microsoft.com/office/drawing/2014/main" id="{FE640D2E-6ED2-C5AF-5FCD-38E5F4762402}"/>
                  </a:ext>
                </a:extLst>
              </p14:cNvPr>
              <p14:cNvContentPartPr/>
              <p14:nvPr/>
            </p14:nvContentPartPr>
            <p14:xfrm>
              <a:off x="6918660" y="1218660"/>
              <a:ext cx="34560" cy="48240"/>
            </p14:xfrm>
          </p:contentPart>
        </mc:Choice>
        <mc:Fallback xmlns="">
          <p:pic>
            <p:nvPicPr>
              <p:cNvPr id="78" name="Рукописный ввод 77">
                <a:extLst>
                  <a:ext uri="{FF2B5EF4-FFF2-40B4-BE49-F238E27FC236}">
                    <a16:creationId xmlns:a16="http://schemas.microsoft.com/office/drawing/2014/main" id="{FE640D2E-6ED2-C5AF-5FCD-38E5F4762402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912540" y="1212540"/>
                <a:ext cx="468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9" name="Рукописный ввод 78">
                <a:extLst>
                  <a:ext uri="{FF2B5EF4-FFF2-40B4-BE49-F238E27FC236}">
                    <a16:creationId xmlns:a16="http://schemas.microsoft.com/office/drawing/2014/main" id="{D6F54824-1296-DE83-FFD2-A72941D8C1C0}"/>
                  </a:ext>
                </a:extLst>
              </p14:cNvPr>
              <p14:cNvContentPartPr/>
              <p14:nvPr/>
            </p14:nvContentPartPr>
            <p14:xfrm>
              <a:off x="6905340" y="1247460"/>
              <a:ext cx="104760" cy="253080"/>
            </p14:xfrm>
          </p:contentPart>
        </mc:Choice>
        <mc:Fallback xmlns="">
          <p:pic>
            <p:nvPicPr>
              <p:cNvPr id="79" name="Рукописный ввод 78">
                <a:extLst>
                  <a:ext uri="{FF2B5EF4-FFF2-40B4-BE49-F238E27FC236}">
                    <a16:creationId xmlns:a16="http://schemas.microsoft.com/office/drawing/2014/main" id="{D6F54824-1296-DE83-FFD2-A72941D8C1C0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899220" y="1241340"/>
                <a:ext cx="11700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0" name="Рукописный ввод 79">
                <a:extLst>
                  <a:ext uri="{FF2B5EF4-FFF2-40B4-BE49-F238E27FC236}">
                    <a16:creationId xmlns:a16="http://schemas.microsoft.com/office/drawing/2014/main" id="{8F4B35A5-7014-03AF-E180-B9847364775E}"/>
                  </a:ext>
                </a:extLst>
              </p14:cNvPr>
              <p14:cNvContentPartPr/>
              <p14:nvPr/>
            </p14:nvContentPartPr>
            <p14:xfrm>
              <a:off x="6980220" y="980700"/>
              <a:ext cx="29880" cy="45720"/>
            </p14:xfrm>
          </p:contentPart>
        </mc:Choice>
        <mc:Fallback xmlns="">
          <p:pic>
            <p:nvPicPr>
              <p:cNvPr id="80" name="Рукописный ввод 79">
                <a:extLst>
                  <a:ext uri="{FF2B5EF4-FFF2-40B4-BE49-F238E27FC236}">
                    <a16:creationId xmlns:a16="http://schemas.microsoft.com/office/drawing/2014/main" id="{8F4B35A5-7014-03AF-E180-B9847364775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74100" y="974580"/>
                <a:ext cx="42120" cy="5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Группа 88">
            <a:extLst>
              <a:ext uri="{FF2B5EF4-FFF2-40B4-BE49-F238E27FC236}">
                <a16:creationId xmlns:a16="http://schemas.microsoft.com/office/drawing/2014/main" id="{FA8C50D2-EEE8-D971-D044-51DDCEB2D547}"/>
              </a:ext>
            </a:extLst>
          </p:cNvPr>
          <p:cNvGrpSpPr/>
          <p:nvPr/>
        </p:nvGrpSpPr>
        <p:grpSpPr>
          <a:xfrm>
            <a:off x="7571340" y="905820"/>
            <a:ext cx="636840" cy="857520"/>
            <a:chOff x="7571340" y="905820"/>
            <a:chExt cx="636840" cy="85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44A77195-C9FB-5108-193F-8619170073AC}"/>
                    </a:ext>
                  </a:extLst>
                </p14:cNvPr>
                <p14:cNvContentPartPr/>
                <p14:nvPr/>
              </p14:nvContentPartPr>
              <p14:xfrm>
                <a:off x="7771860" y="907260"/>
                <a:ext cx="10080" cy="56088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44A77195-C9FB-5108-193F-8619170073A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765740" y="901140"/>
                  <a:ext cx="2232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622EF2C9-D2EC-509B-07CF-AB278D6F4FB2}"/>
                    </a:ext>
                  </a:extLst>
                </p14:cNvPr>
                <p14:cNvContentPartPr/>
                <p14:nvPr/>
              </p14:nvContentPartPr>
              <p14:xfrm>
                <a:off x="7752780" y="1230180"/>
                <a:ext cx="238680" cy="3672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622EF2C9-D2EC-509B-07CF-AB278D6F4FB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746660" y="1224060"/>
                  <a:ext cx="250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0B44A6EB-56A0-9D3B-676F-96B872373F5B}"/>
                    </a:ext>
                  </a:extLst>
                </p14:cNvPr>
                <p14:cNvContentPartPr/>
                <p14:nvPr/>
              </p14:nvContentPartPr>
              <p14:xfrm>
                <a:off x="8000460" y="990060"/>
                <a:ext cx="10080" cy="44100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0B44A6EB-56A0-9D3B-676F-96B872373F5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994340" y="983940"/>
                  <a:ext cx="223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8EBB7F41-1661-A619-39D9-6121B2E4C1C5}"/>
                    </a:ext>
                  </a:extLst>
                </p14:cNvPr>
                <p14:cNvContentPartPr/>
                <p14:nvPr/>
              </p14:nvContentPartPr>
              <p14:xfrm>
                <a:off x="7571340" y="970980"/>
                <a:ext cx="28800" cy="79236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8EBB7F41-1661-A619-39D9-6121B2E4C1C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565220" y="964860"/>
                  <a:ext cx="41040" cy="80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96610911-73EB-30D1-CDA1-83ED20C25446}"/>
                    </a:ext>
                  </a:extLst>
                </p14:cNvPr>
                <p14:cNvContentPartPr/>
                <p14:nvPr/>
              </p14:nvContentPartPr>
              <p14:xfrm>
                <a:off x="8190900" y="905820"/>
                <a:ext cx="17280" cy="76284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96610911-73EB-30D1-CDA1-83ED20C2544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84780" y="899700"/>
                  <a:ext cx="29520" cy="77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F6B253A6-CF02-CFD2-304D-E63748DFF43A}"/>
              </a:ext>
            </a:extLst>
          </p:cNvPr>
          <p:cNvGrpSpPr/>
          <p:nvPr/>
        </p:nvGrpSpPr>
        <p:grpSpPr>
          <a:xfrm>
            <a:off x="8443980" y="1235220"/>
            <a:ext cx="219600" cy="136080"/>
            <a:chOff x="8443980" y="1235220"/>
            <a:chExt cx="219600" cy="1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10F4F7C7-90AD-A7EB-628B-D6FC77885BD4}"/>
                    </a:ext>
                  </a:extLst>
                </p14:cNvPr>
                <p14:cNvContentPartPr/>
                <p14:nvPr/>
              </p14:nvContentPartPr>
              <p14:xfrm>
                <a:off x="8443980" y="1235220"/>
                <a:ext cx="219600" cy="316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10F4F7C7-90AD-A7EB-628B-D6FC77885BD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37860" y="1229100"/>
                  <a:ext cx="231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43D44A03-FF52-B65C-0ABE-EE049A08B139}"/>
                    </a:ext>
                  </a:extLst>
                </p14:cNvPr>
                <p14:cNvContentPartPr/>
                <p14:nvPr/>
              </p14:nvContentPartPr>
              <p14:xfrm>
                <a:off x="8458020" y="1361220"/>
                <a:ext cx="192960" cy="1008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43D44A03-FF52-B65C-0ABE-EE049A08B13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51900" y="1355100"/>
                  <a:ext cx="20520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90" name="Рукописный ввод 89">
                <a:extLst>
                  <a:ext uri="{FF2B5EF4-FFF2-40B4-BE49-F238E27FC236}">
                    <a16:creationId xmlns:a16="http://schemas.microsoft.com/office/drawing/2014/main" id="{0DE3604E-A0B8-0BE0-6B10-B05BCF1817BF}"/>
                  </a:ext>
                </a:extLst>
              </p14:cNvPr>
              <p14:cNvContentPartPr/>
              <p14:nvPr/>
            </p14:nvContentPartPr>
            <p14:xfrm>
              <a:off x="8954460" y="1012740"/>
              <a:ext cx="217080" cy="515880"/>
            </p14:xfrm>
          </p:contentPart>
        </mc:Choice>
        <mc:Fallback xmlns="">
          <p:pic>
            <p:nvPicPr>
              <p:cNvPr id="90" name="Рукописный ввод 89">
                <a:extLst>
                  <a:ext uri="{FF2B5EF4-FFF2-40B4-BE49-F238E27FC236}">
                    <a16:creationId xmlns:a16="http://schemas.microsoft.com/office/drawing/2014/main" id="{0DE3604E-A0B8-0BE0-6B10-B05BCF1817B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948340" y="1006620"/>
                <a:ext cx="22932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1" name="Рукописный ввод 90">
                <a:extLst>
                  <a:ext uri="{FF2B5EF4-FFF2-40B4-BE49-F238E27FC236}">
                    <a16:creationId xmlns:a16="http://schemas.microsoft.com/office/drawing/2014/main" id="{FADBF514-A870-24D7-9702-EEFE0814EA39}"/>
                  </a:ext>
                </a:extLst>
              </p14:cNvPr>
              <p14:cNvContentPartPr/>
              <p14:nvPr/>
            </p14:nvContentPartPr>
            <p14:xfrm>
              <a:off x="9445860" y="1019940"/>
              <a:ext cx="212760" cy="419040"/>
            </p14:xfrm>
          </p:contentPart>
        </mc:Choice>
        <mc:Fallback xmlns="">
          <p:pic>
            <p:nvPicPr>
              <p:cNvPr id="91" name="Рукописный ввод 90">
                <a:extLst>
                  <a:ext uri="{FF2B5EF4-FFF2-40B4-BE49-F238E27FC236}">
                    <a16:creationId xmlns:a16="http://schemas.microsoft.com/office/drawing/2014/main" id="{FADBF514-A870-24D7-9702-EEFE0814EA39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9439740" y="1013820"/>
                <a:ext cx="22500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92" name="Рукописный ввод 91">
                <a:extLst>
                  <a:ext uri="{FF2B5EF4-FFF2-40B4-BE49-F238E27FC236}">
                    <a16:creationId xmlns:a16="http://schemas.microsoft.com/office/drawing/2014/main" id="{8B1F21A7-C7F2-B742-4312-0067986E9278}"/>
                  </a:ext>
                </a:extLst>
              </p14:cNvPr>
              <p14:cNvContentPartPr/>
              <p14:nvPr/>
            </p14:nvContentPartPr>
            <p14:xfrm>
              <a:off x="2561220" y="3809580"/>
              <a:ext cx="39240" cy="726120"/>
            </p14:xfrm>
          </p:contentPart>
        </mc:Choice>
        <mc:Fallback xmlns="">
          <p:pic>
            <p:nvPicPr>
              <p:cNvPr id="92" name="Рукописный ввод 91">
                <a:extLst>
                  <a:ext uri="{FF2B5EF4-FFF2-40B4-BE49-F238E27FC236}">
                    <a16:creationId xmlns:a16="http://schemas.microsoft.com/office/drawing/2014/main" id="{8B1F21A7-C7F2-B742-4312-0067986E927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555100" y="3803460"/>
                <a:ext cx="51480" cy="73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D2EC5EB3-4360-F62C-4BAD-C7E20C7BE63E}"/>
              </a:ext>
            </a:extLst>
          </p:cNvPr>
          <p:cNvGrpSpPr/>
          <p:nvPr/>
        </p:nvGrpSpPr>
        <p:grpSpPr>
          <a:xfrm>
            <a:off x="2820420" y="3826860"/>
            <a:ext cx="1505160" cy="751320"/>
            <a:chOff x="2820420" y="3826860"/>
            <a:chExt cx="1505160" cy="75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Рукописный ввод 92">
                  <a:extLst>
                    <a:ext uri="{FF2B5EF4-FFF2-40B4-BE49-F238E27FC236}">
                      <a16:creationId xmlns:a16="http://schemas.microsoft.com/office/drawing/2014/main" id="{EE05FCED-4602-0791-A7CA-0E6D8CF355CD}"/>
                    </a:ext>
                  </a:extLst>
                </p14:cNvPr>
                <p14:cNvContentPartPr/>
                <p14:nvPr/>
              </p14:nvContentPartPr>
              <p14:xfrm>
                <a:off x="2820420" y="4000380"/>
                <a:ext cx="303840" cy="451080"/>
              </p14:xfrm>
            </p:contentPart>
          </mc:Choice>
          <mc:Fallback xmlns="">
            <p:pic>
              <p:nvPicPr>
                <p:cNvPr id="93" name="Рукописный ввод 92">
                  <a:extLst>
                    <a:ext uri="{FF2B5EF4-FFF2-40B4-BE49-F238E27FC236}">
                      <a16:creationId xmlns:a16="http://schemas.microsoft.com/office/drawing/2014/main" id="{EE05FCED-4602-0791-A7CA-0E6D8CF355C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14300" y="3994260"/>
                  <a:ext cx="3160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Рукописный ввод 93">
                  <a:extLst>
                    <a:ext uri="{FF2B5EF4-FFF2-40B4-BE49-F238E27FC236}">
                      <a16:creationId xmlns:a16="http://schemas.microsoft.com/office/drawing/2014/main" id="{2786BA86-6551-98AB-50A5-3DD602EC9BC9}"/>
                    </a:ext>
                  </a:extLst>
                </p14:cNvPr>
                <p14:cNvContentPartPr/>
                <p14:nvPr/>
              </p14:nvContentPartPr>
              <p14:xfrm>
                <a:off x="3066660" y="4028820"/>
                <a:ext cx="15840" cy="407160"/>
              </p14:xfrm>
            </p:contentPart>
          </mc:Choice>
          <mc:Fallback xmlns="">
            <p:pic>
              <p:nvPicPr>
                <p:cNvPr id="94" name="Рукописный ввод 93">
                  <a:extLst>
                    <a:ext uri="{FF2B5EF4-FFF2-40B4-BE49-F238E27FC236}">
                      <a16:creationId xmlns:a16="http://schemas.microsoft.com/office/drawing/2014/main" id="{2786BA86-6551-98AB-50A5-3DD602EC9BC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60540" y="4022700"/>
                  <a:ext cx="280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159D1B4B-B31E-F80B-DB76-B84CE1064135}"/>
                    </a:ext>
                  </a:extLst>
                </p14:cNvPr>
                <p14:cNvContentPartPr/>
                <p14:nvPr/>
              </p14:nvContentPartPr>
              <p14:xfrm>
                <a:off x="2924100" y="4255980"/>
                <a:ext cx="230040" cy="489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159D1B4B-B31E-F80B-DB76-B84CE106413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17620" y="4249860"/>
                  <a:ext cx="242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9D2E8D56-B791-6667-1165-0485451FCAE0}"/>
                    </a:ext>
                  </a:extLst>
                </p14:cNvPr>
                <p14:cNvContentPartPr/>
                <p14:nvPr/>
              </p14:nvContentPartPr>
              <p14:xfrm>
                <a:off x="3237300" y="4200180"/>
                <a:ext cx="226080" cy="21852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9D2E8D56-B791-6667-1165-0485451FCAE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31180" y="4194060"/>
                  <a:ext cx="238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Рукописный ввод 96">
                  <a:extLst>
                    <a:ext uri="{FF2B5EF4-FFF2-40B4-BE49-F238E27FC236}">
                      <a16:creationId xmlns:a16="http://schemas.microsoft.com/office/drawing/2014/main" id="{FA0E0474-09A7-DC29-D4B3-4DAB7C37A5AF}"/>
                    </a:ext>
                  </a:extLst>
                </p14:cNvPr>
                <p14:cNvContentPartPr/>
                <p14:nvPr/>
              </p14:nvContentPartPr>
              <p14:xfrm>
                <a:off x="3542580" y="3904620"/>
                <a:ext cx="46440" cy="538560"/>
              </p14:xfrm>
            </p:contentPart>
          </mc:Choice>
          <mc:Fallback xmlns="">
            <p:pic>
              <p:nvPicPr>
                <p:cNvPr id="97" name="Рукописный ввод 96">
                  <a:extLst>
                    <a:ext uri="{FF2B5EF4-FFF2-40B4-BE49-F238E27FC236}">
                      <a16:creationId xmlns:a16="http://schemas.microsoft.com/office/drawing/2014/main" id="{FA0E0474-09A7-DC29-D4B3-4DAB7C37A5A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36460" y="3898500"/>
                  <a:ext cx="5868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C5210618-5C2C-A00C-BD2C-496E4993C1EC}"/>
                    </a:ext>
                  </a:extLst>
                </p14:cNvPr>
                <p14:cNvContentPartPr/>
                <p14:nvPr/>
              </p14:nvContentPartPr>
              <p14:xfrm>
                <a:off x="3447900" y="4151940"/>
                <a:ext cx="166320" cy="201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C5210618-5C2C-A00C-BD2C-496E4993C1E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441420" y="4145820"/>
                  <a:ext cx="178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Рукописный ввод 99">
                  <a:extLst>
                    <a:ext uri="{FF2B5EF4-FFF2-40B4-BE49-F238E27FC236}">
                      <a16:creationId xmlns:a16="http://schemas.microsoft.com/office/drawing/2014/main" id="{C618986B-EED3-C187-9619-3A591C624C5B}"/>
                    </a:ext>
                  </a:extLst>
                </p14:cNvPr>
                <p14:cNvContentPartPr/>
                <p14:nvPr/>
              </p14:nvContentPartPr>
              <p14:xfrm>
                <a:off x="3749940" y="3826860"/>
                <a:ext cx="88560" cy="672120"/>
              </p14:xfrm>
            </p:contentPart>
          </mc:Choice>
          <mc:Fallback xmlns="">
            <p:pic>
              <p:nvPicPr>
                <p:cNvPr id="100" name="Рукописный ввод 99">
                  <a:extLst>
                    <a:ext uri="{FF2B5EF4-FFF2-40B4-BE49-F238E27FC236}">
                      <a16:creationId xmlns:a16="http://schemas.microsoft.com/office/drawing/2014/main" id="{C618986B-EED3-C187-9619-3A591C624C5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43820" y="3820740"/>
                  <a:ext cx="10080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15C5EA83-489B-F4BD-A0D2-88A67CAF1ADB}"/>
                    </a:ext>
                  </a:extLst>
                </p14:cNvPr>
                <p14:cNvContentPartPr/>
                <p14:nvPr/>
              </p14:nvContentPartPr>
              <p14:xfrm>
                <a:off x="3866580" y="3985260"/>
                <a:ext cx="287640" cy="45756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15C5EA83-489B-F4BD-A0D2-88A67CAF1AD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60460" y="3979140"/>
                  <a:ext cx="2998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85ED01E8-9B37-C28C-0269-CF86E6DE0633}"/>
                    </a:ext>
                  </a:extLst>
                </p14:cNvPr>
                <p14:cNvContentPartPr/>
                <p14:nvPr/>
              </p14:nvContentPartPr>
              <p14:xfrm>
                <a:off x="4247820" y="3904620"/>
                <a:ext cx="77760" cy="67356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85ED01E8-9B37-C28C-0269-CF86E6DE063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41700" y="3898500"/>
                  <a:ext cx="90000" cy="68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2E12341D-2392-1F79-B0CD-AD7005A29AF4}"/>
              </a:ext>
            </a:extLst>
          </p:cNvPr>
          <p:cNvGrpSpPr/>
          <p:nvPr/>
        </p:nvGrpSpPr>
        <p:grpSpPr>
          <a:xfrm>
            <a:off x="4714380" y="4161660"/>
            <a:ext cx="356400" cy="153720"/>
            <a:chOff x="4714380" y="4161660"/>
            <a:chExt cx="35640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Рукописный ввод 104">
                  <a:extLst>
                    <a:ext uri="{FF2B5EF4-FFF2-40B4-BE49-F238E27FC236}">
                      <a16:creationId xmlns:a16="http://schemas.microsoft.com/office/drawing/2014/main" id="{E8837EE9-2C9C-CAA5-B2B5-D3BCAD6229EF}"/>
                    </a:ext>
                  </a:extLst>
                </p14:cNvPr>
                <p14:cNvContentPartPr/>
                <p14:nvPr/>
              </p14:nvContentPartPr>
              <p14:xfrm>
                <a:off x="4714380" y="4161660"/>
                <a:ext cx="309960" cy="39240"/>
              </p14:xfrm>
            </p:contentPart>
          </mc:Choice>
          <mc:Fallback xmlns="">
            <p:pic>
              <p:nvPicPr>
                <p:cNvPr id="105" name="Рукописный ввод 104">
                  <a:extLst>
                    <a:ext uri="{FF2B5EF4-FFF2-40B4-BE49-F238E27FC236}">
                      <a16:creationId xmlns:a16="http://schemas.microsoft.com/office/drawing/2014/main" id="{E8837EE9-2C9C-CAA5-B2B5-D3BCAD6229E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708260" y="4155540"/>
                  <a:ext cx="322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7FCB2D4A-35C8-C5A0-EB1D-FB04187F79D4}"/>
                    </a:ext>
                  </a:extLst>
                </p14:cNvPr>
                <p14:cNvContentPartPr/>
                <p14:nvPr/>
              </p14:nvContentPartPr>
              <p14:xfrm>
                <a:off x="4790340" y="4304580"/>
                <a:ext cx="280440" cy="1080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7FCB2D4A-35C8-C5A0-EB1D-FB04187F79D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84220" y="4298460"/>
                  <a:ext cx="29268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Группа 110">
            <a:extLst>
              <a:ext uri="{FF2B5EF4-FFF2-40B4-BE49-F238E27FC236}">
                <a16:creationId xmlns:a16="http://schemas.microsoft.com/office/drawing/2014/main" id="{AD17B1DE-F7AA-3978-3FE2-24F55D7DEA3C}"/>
              </a:ext>
            </a:extLst>
          </p:cNvPr>
          <p:cNvGrpSpPr/>
          <p:nvPr/>
        </p:nvGrpSpPr>
        <p:grpSpPr>
          <a:xfrm>
            <a:off x="5390820" y="3922980"/>
            <a:ext cx="748440" cy="514440"/>
            <a:chOff x="5390820" y="3922980"/>
            <a:chExt cx="74844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B9B15921-1B21-BC04-334F-58E6340670AB}"/>
                    </a:ext>
                  </a:extLst>
                </p14:cNvPr>
                <p14:cNvContentPartPr/>
                <p14:nvPr/>
              </p14:nvContentPartPr>
              <p14:xfrm>
                <a:off x="5466780" y="3922980"/>
                <a:ext cx="197640" cy="43308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B9B15921-1B21-BC04-334F-58E6340670A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460660" y="3916860"/>
                  <a:ext cx="2098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E9AC6119-C586-5883-B256-E2216784FF13}"/>
                    </a:ext>
                  </a:extLst>
                </p14:cNvPr>
                <p14:cNvContentPartPr/>
                <p14:nvPr/>
              </p14:nvContentPartPr>
              <p14:xfrm>
                <a:off x="5390820" y="4142940"/>
                <a:ext cx="320040" cy="1008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E9AC6119-C586-5883-B256-E2216784FF1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384700" y="4136820"/>
                  <a:ext cx="332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41B82A9C-E9D6-AA04-1C91-9CAED9874539}"/>
                    </a:ext>
                  </a:extLst>
                </p14:cNvPr>
                <p14:cNvContentPartPr/>
                <p14:nvPr/>
              </p14:nvContentPartPr>
              <p14:xfrm>
                <a:off x="5674860" y="3958980"/>
                <a:ext cx="464400" cy="47844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41B82A9C-E9D6-AA04-1C91-9CAED987453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68740" y="3952860"/>
                  <a:ext cx="476640" cy="49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5" name="Рукописный ввод 24">
                <a:extLst>
                  <a:ext uri="{FF2B5EF4-FFF2-40B4-BE49-F238E27FC236}">
                    <a16:creationId xmlns:a16="http://schemas.microsoft.com/office/drawing/2014/main" id="{E202C914-600C-9532-0271-C72F8D1D6675}"/>
                  </a:ext>
                </a:extLst>
              </p14:cNvPr>
              <p14:cNvContentPartPr/>
              <p14:nvPr/>
            </p14:nvContentPartPr>
            <p14:xfrm>
              <a:off x="4478440" y="3887942"/>
              <a:ext cx="29160" cy="870840"/>
            </p14:xfrm>
          </p:contentPart>
        </mc:Choice>
        <mc:Fallback xmlns="">
          <p:pic>
            <p:nvPicPr>
              <p:cNvPr id="25" name="Рукописный ввод 24">
                <a:extLst>
                  <a:ext uri="{FF2B5EF4-FFF2-40B4-BE49-F238E27FC236}">
                    <a16:creationId xmlns:a16="http://schemas.microsoft.com/office/drawing/2014/main" id="{E202C914-600C-9532-0271-C72F8D1D6675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472320" y="3881822"/>
                <a:ext cx="41400" cy="88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025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рукописный текст, Шрифт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19AF49D7-C373-FA37-56DF-91816247B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8715"/>
            <a:ext cx="12192000" cy="5680569"/>
          </a:xfrm>
          <a:prstGeom prst="rect">
            <a:avLst/>
          </a:prstGeo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D3999A1-B82A-2665-42F8-5570486A5C16}"/>
              </a:ext>
            </a:extLst>
          </p:cNvPr>
          <p:cNvGrpSpPr/>
          <p:nvPr/>
        </p:nvGrpSpPr>
        <p:grpSpPr>
          <a:xfrm>
            <a:off x="2557120" y="5929142"/>
            <a:ext cx="278280" cy="357840"/>
            <a:chOff x="2557120" y="5929142"/>
            <a:chExt cx="27828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24661284-7AC4-9BD6-6ECB-ACFAA8711AF8}"/>
                    </a:ext>
                  </a:extLst>
                </p14:cNvPr>
                <p14:cNvContentPartPr/>
                <p14:nvPr/>
              </p14:nvContentPartPr>
              <p14:xfrm>
                <a:off x="2557120" y="5929142"/>
                <a:ext cx="29160" cy="35784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24661284-7AC4-9BD6-6ECB-ACFAA8711AF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51000" y="5923022"/>
                  <a:ext cx="414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FCE2DA23-DBDF-35B1-FBCB-8DA6B5620F69}"/>
                    </a:ext>
                  </a:extLst>
                </p14:cNvPr>
                <p14:cNvContentPartPr/>
                <p14:nvPr/>
              </p14:nvContentPartPr>
              <p14:xfrm>
                <a:off x="2618680" y="5935622"/>
                <a:ext cx="216720" cy="28512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FCE2DA23-DBDF-35B1-FBCB-8DA6B5620F6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612560" y="5929502"/>
                  <a:ext cx="22896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9BBF1A7-2D95-41FF-D150-A5BAB80DA67B}"/>
              </a:ext>
            </a:extLst>
          </p:cNvPr>
          <p:cNvGrpSpPr/>
          <p:nvPr/>
        </p:nvGrpSpPr>
        <p:grpSpPr>
          <a:xfrm>
            <a:off x="3069760" y="6095462"/>
            <a:ext cx="149040" cy="129960"/>
            <a:chOff x="3069760" y="6095462"/>
            <a:chExt cx="149040" cy="12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75A75EC5-32B5-D52A-6B28-556947E2110D}"/>
                    </a:ext>
                  </a:extLst>
                </p14:cNvPr>
                <p14:cNvContentPartPr/>
                <p14:nvPr/>
              </p14:nvContentPartPr>
              <p14:xfrm>
                <a:off x="3088120" y="6095462"/>
                <a:ext cx="130680" cy="36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75A75EC5-32B5-D52A-6B28-556947E2110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82000" y="6089342"/>
                  <a:ext cx="142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88043EBE-836A-BC15-BF87-9D8711F5F5C6}"/>
                    </a:ext>
                  </a:extLst>
                </p14:cNvPr>
                <p14:cNvContentPartPr/>
                <p14:nvPr/>
              </p14:nvContentPartPr>
              <p14:xfrm>
                <a:off x="3069760" y="6215702"/>
                <a:ext cx="126720" cy="972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88043EBE-836A-BC15-BF87-9D8711F5F5C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63640" y="6209582"/>
                  <a:ext cx="13896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1C2027A-2530-DC54-3DBE-25189E71DC50}"/>
              </a:ext>
            </a:extLst>
          </p:cNvPr>
          <p:cNvGrpSpPr/>
          <p:nvPr/>
        </p:nvGrpSpPr>
        <p:grpSpPr>
          <a:xfrm>
            <a:off x="3472960" y="5831942"/>
            <a:ext cx="636840" cy="569160"/>
            <a:chOff x="3472960" y="5831942"/>
            <a:chExt cx="636840" cy="56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E0DE2698-1EA5-8127-1287-BABC8D0BF52B}"/>
                    </a:ext>
                  </a:extLst>
                </p14:cNvPr>
                <p14:cNvContentPartPr/>
                <p14:nvPr/>
              </p14:nvContentPartPr>
              <p14:xfrm>
                <a:off x="3472960" y="5831942"/>
                <a:ext cx="175320" cy="56916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E0DE2698-1EA5-8127-1287-BABC8D0BF52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66840" y="5825822"/>
                  <a:ext cx="18756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E8D0E1BD-8853-B10C-0C91-59D8A954B57F}"/>
                    </a:ext>
                  </a:extLst>
                </p14:cNvPr>
                <p14:cNvContentPartPr/>
                <p14:nvPr/>
              </p14:nvContentPartPr>
              <p14:xfrm>
                <a:off x="3759520" y="5989622"/>
                <a:ext cx="180720" cy="31140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E8D0E1BD-8853-B10C-0C91-59D8A954B5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53400" y="5983502"/>
                  <a:ext cx="192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052A719B-E41E-9FC1-50C0-942F4471CE2F}"/>
                    </a:ext>
                  </a:extLst>
                </p14:cNvPr>
                <p14:cNvContentPartPr/>
                <p14:nvPr/>
              </p14:nvContentPartPr>
              <p14:xfrm>
                <a:off x="4011880" y="6169622"/>
                <a:ext cx="97920" cy="17604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052A719B-E41E-9FC1-50C0-942F4471CE2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05760" y="6163502"/>
                  <a:ext cx="11016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09BC3380-34CA-A56F-0E10-8BC2CB0E31B4}"/>
              </a:ext>
            </a:extLst>
          </p:cNvPr>
          <p:cNvGrpSpPr/>
          <p:nvPr/>
        </p:nvGrpSpPr>
        <p:grpSpPr>
          <a:xfrm>
            <a:off x="4395280" y="5947862"/>
            <a:ext cx="612360" cy="429840"/>
            <a:chOff x="4395280" y="5947862"/>
            <a:chExt cx="612360" cy="42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5A6C91F2-FFC4-A36B-5A63-3993850D4C41}"/>
                    </a:ext>
                  </a:extLst>
                </p14:cNvPr>
                <p14:cNvContentPartPr/>
                <p14:nvPr/>
              </p14:nvContentPartPr>
              <p14:xfrm>
                <a:off x="4395280" y="5993942"/>
                <a:ext cx="75240" cy="37872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5A6C91F2-FFC4-A36B-5A63-3993850D4C4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9160" y="5987822"/>
                  <a:ext cx="874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8B0B8F28-473A-B187-99A5-FC3BE0F3C125}"/>
                    </a:ext>
                  </a:extLst>
                </p14:cNvPr>
                <p14:cNvContentPartPr/>
                <p14:nvPr/>
              </p14:nvContentPartPr>
              <p14:xfrm>
                <a:off x="4590040" y="6077102"/>
                <a:ext cx="55800" cy="23976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8B0B8F28-473A-B187-99A5-FC3BE0F3C1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583920" y="6070982"/>
                  <a:ext cx="68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AE10EBA-BB61-0ED2-D6CB-0809CD7A8791}"/>
                    </a:ext>
                  </a:extLst>
                </p14:cNvPr>
                <p14:cNvContentPartPr/>
                <p14:nvPr/>
              </p14:nvContentPartPr>
              <p14:xfrm>
                <a:off x="4716400" y="6077102"/>
                <a:ext cx="101880" cy="15156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AE10EBA-BB61-0ED2-D6CB-0809CD7A879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10280" y="6070982"/>
                  <a:ext cx="114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12C2FE8-E097-C8BB-3BA1-2E873EE94750}"/>
                    </a:ext>
                  </a:extLst>
                </p14:cNvPr>
                <p14:cNvContentPartPr/>
                <p14:nvPr/>
              </p14:nvContentPartPr>
              <p14:xfrm>
                <a:off x="4813960" y="6077102"/>
                <a:ext cx="62640" cy="2077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12C2FE8-E097-C8BB-3BA1-2E873EE9475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07840" y="6070982"/>
                  <a:ext cx="74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364DE5B5-2CE6-9146-103C-1A5C7AE0F24A}"/>
                    </a:ext>
                  </a:extLst>
                </p14:cNvPr>
                <p14:cNvContentPartPr/>
                <p14:nvPr/>
              </p14:nvContentPartPr>
              <p14:xfrm>
                <a:off x="4945000" y="5947862"/>
                <a:ext cx="62640" cy="4298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364DE5B5-2CE6-9146-103C-1A5C7AE0F2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38880" y="5941742"/>
                  <a:ext cx="74880" cy="44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6C93E3D-BCC5-C8AC-04EC-430FB4F8DE88}"/>
              </a:ext>
            </a:extLst>
          </p:cNvPr>
          <p:cNvGrpSpPr/>
          <p:nvPr/>
        </p:nvGrpSpPr>
        <p:grpSpPr>
          <a:xfrm>
            <a:off x="5060560" y="5993942"/>
            <a:ext cx="566280" cy="408240"/>
            <a:chOff x="5060560" y="5993942"/>
            <a:chExt cx="566280" cy="40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00F4BC78-E4E9-956A-7B3B-3BA1D03CD0F8}"/>
                    </a:ext>
                  </a:extLst>
                </p14:cNvPr>
                <p14:cNvContentPartPr/>
                <p14:nvPr/>
              </p14:nvContentPartPr>
              <p14:xfrm>
                <a:off x="5060560" y="5993942"/>
                <a:ext cx="111960" cy="4082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00F4BC78-E4E9-956A-7B3B-3BA1D03CD0F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054440" y="5987822"/>
                  <a:ext cx="12420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F11C4B3C-7A0A-DC52-1F65-DBC8F822BA95}"/>
                    </a:ext>
                  </a:extLst>
                </p14:cNvPr>
                <p14:cNvContentPartPr/>
                <p14:nvPr/>
              </p14:nvContentPartPr>
              <p14:xfrm>
                <a:off x="5217520" y="6101582"/>
                <a:ext cx="108360" cy="22572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F11C4B3C-7A0A-DC52-1F65-DBC8F822BA9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211400" y="6095462"/>
                  <a:ext cx="1206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342FC2FD-30C0-8BA7-F06E-9B3EF1D256DD}"/>
                    </a:ext>
                  </a:extLst>
                </p14:cNvPr>
                <p14:cNvContentPartPr/>
                <p14:nvPr/>
              </p14:nvContentPartPr>
              <p14:xfrm>
                <a:off x="5403640" y="6087902"/>
                <a:ext cx="112320" cy="23796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342FC2FD-30C0-8BA7-F06E-9B3EF1D256D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397520" y="6081782"/>
                  <a:ext cx="1245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2BBDF891-6A56-594E-742C-54E17D351D46}"/>
                    </a:ext>
                  </a:extLst>
                </p14:cNvPr>
                <p14:cNvContentPartPr/>
                <p14:nvPr/>
              </p14:nvContentPartPr>
              <p14:xfrm>
                <a:off x="5578600" y="6003302"/>
                <a:ext cx="48240" cy="35892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2BBDF891-6A56-594E-742C-54E17D351D4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572480" y="5997182"/>
                  <a:ext cx="60480" cy="37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2BC85BC7-D851-4A28-DB8D-DFD4BA0B5BA4}"/>
                  </a:ext>
                </a:extLst>
              </p14:cNvPr>
              <p14:cNvContentPartPr/>
              <p14:nvPr/>
            </p14:nvContentPartPr>
            <p14:xfrm>
              <a:off x="5779480" y="6270782"/>
              <a:ext cx="39600" cy="16524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2BC85BC7-D851-4A28-DB8D-DFD4BA0B5BA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773360" y="6264662"/>
                <a:ext cx="51840" cy="17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F69937D7-F517-0209-33B8-5B74FBD5081B}"/>
              </a:ext>
            </a:extLst>
          </p:cNvPr>
          <p:cNvGrpSpPr/>
          <p:nvPr/>
        </p:nvGrpSpPr>
        <p:grpSpPr>
          <a:xfrm>
            <a:off x="6260080" y="5889182"/>
            <a:ext cx="759600" cy="448560"/>
            <a:chOff x="6260080" y="5889182"/>
            <a:chExt cx="75960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5B6B070D-D9EA-8EE3-AF86-980AF94E406D}"/>
                    </a:ext>
                  </a:extLst>
                </p14:cNvPr>
                <p14:cNvContentPartPr/>
                <p14:nvPr/>
              </p14:nvContentPartPr>
              <p14:xfrm>
                <a:off x="6260080" y="5889182"/>
                <a:ext cx="140760" cy="39168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5B6B070D-D9EA-8EE3-AF86-980AF94E406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253960" y="5883062"/>
                  <a:ext cx="15300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1E52985D-BA29-306E-01C8-E4F16917421E}"/>
                    </a:ext>
                  </a:extLst>
                </p14:cNvPr>
                <p14:cNvContentPartPr/>
                <p14:nvPr/>
              </p14:nvContentPartPr>
              <p14:xfrm>
                <a:off x="6446920" y="6049382"/>
                <a:ext cx="88560" cy="16452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1E52985D-BA29-306E-01C8-E4F16917421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40800" y="6043262"/>
                  <a:ext cx="1008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2343A247-693D-5A57-13BF-DBE82F9B252E}"/>
                    </a:ext>
                  </a:extLst>
                </p14:cNvPr>
                <p14:cNvContentPartPr/>
                <p14:nvPr/>
              </p14:nvContentPartPr>
              <p14:xfrm>
                <a:off x="6577600" y="6031022"/>
                <a:ext cx="121680" cy="18432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2343A247-693D-5A57-13BF-DBE82F9B25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571480" y="6024902"/>
                  <a:ext cx="1339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089E5E48-6033-D53E-AFF5-D8B61BBCC0D0}"/>
                    </a:ext>
                  </a:extLst>
                </p14:cNvPr>
                <p14:cNvContentPartPr/>
                <p14:nvPr/>
              </p14:nvContentPartPr>
              <p14:xfrm>
                <a:off x="6788560" y="5980982"/>
                <a:ext cx="38520" cy="2664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089E5E48-6033-D53E-AFF5-D8B61BBCC0D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782440" y="5974862"/>
                  <a:ext cx="507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E8F3997C-D4E3-13A2-F3E7-E6295933A949}"/>
                    </a:ext>
                  </a:extLst>
                </p14:cNvPr>
                <p14:cNvContentPartPr/>
                <p14:nvPr/>
              </p14:nvContentPartPr>
              <p14:xfrm>
                <a:off x="6943360" y="6169622"/>
                <a:ext cx="76320" cy="16812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E8F3997C-D4E3-13A2-F3E7-E6295933A94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37240" y="6163502"/>
                  <a:ext cx="8856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66EE4693-1F46-732B-0C40-ADA02563C53B}"/>
              </a:ext>
            </a:extLst>
          </p:cNvPr>
          <p:cNvGrpSpPr/>
          <p:nvPr/>
        </p:nvGrpSpPr>
        <p:grpSpPr>
          <a:xfrm>
            <a:off x="7195360" y="5935982"/>
            <a:ext cx="600120" cy="453960"/>
            <a:chOff x="7195360" y="5935982"/>
            <a:chExt cx="600120" cy="45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CC9082CB-7149-1F21-2D86-73BAFA55607C}"/>
                    </a:ext>
                  </a:extLst>
                </p14:cNvPr>
                <p14:cNvContentPartPr/>
                <p14:nvPr/>
              </p14:nvContentPartPr>
              <p14:xfrm>
                <a:off x="7195360" y="5937782"/>
                <a:ext cx="92520" cy="41220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CC9082CB-7149-1F21-2D86-73BAFA5560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89240" y="5931662"/>
                  <a:ext cx="10476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5E397A51-5177-7427-48DA-0BFE699D2994}"/>
                    </a:ext>
                  </a:extLst>
                </p14:cNvPr>
                <p14:cNvContentPartPr/>
                <p14:nvPr/>
              </p14:nvContentPartPr>
              <p14:xfrm>
                <a:off x="7287520" y="6080702"/>
                <a:ext cx="140760" cy="21960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5E397A51-5177-7427-48DA-0BFE699D299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281400" y="6074582"/>
                  <a:ext cx="1530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8E992CB6-B8C5-8120-EE99-865CEF777D76}"/>
                    </a:ext>
                  </a:extLst>
                </p14:cNvPr>
                <p14:cNvContentPartPr/>
                <p14:nvPr/>
              </p14:nvContentPartPr>
              <p14:xfrm>
                <a:off x="7520440" y="6009782"/>
                <a:ext cx="119520" cy="27936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8E992CB6-B8C5-8120-EE99-865CEF777D7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14320" y="6003662"/>
                  <a:ext cx="131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A66439AA-4933-0FC0-6088-BE94877984EB}"/>
                    </a:ext>
                  </a:extLst>
                </p14:cNvPr>
                <p14:cNvContentPartPr/>
                <p14:nvPr/>
              </p14:nvContentPartPr>
              <p14:xfrm>
                <a:off x="7713040" y="5935982"/>
                <a:ext cx="82440" cy="45396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A66439AA-4933-0FC0-6088-BE94877984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706920" y="5929862"/>
                  <a:ext cx="94680" cy="46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6" name="Рукописный ввод 35">
                <a:extLst>
                  <a:ext uri="{FF2B5EF4-FFF2-40B4-BE49-F238E27FC236}">
                    <a16:creationId xmlns:a16="http://schemas.microsoft.com/office/drawing/2014/main" id="{0FD8DC00-CAAA-D346-49C9-AB47C4EB2411}"/>
                  </a:ext>
                </a:extLst>
              </p14:cNvPr>
              <p14:cNvContentPartPr/>
              <p14:nvPr/>
            </p14:nvContentPartPr>
            <p14:xfrm>
              <a:off x="7902760" y="5885942"/>
              <a:ext cx="134640" cy="590040"/>
            </p14:xfrm>
          </p:contentPart>
        </mc:Choice>
        <mc:Fallback xmlns="">
          <p:pic>
            <p:nvPicPr>
              <p:cNvPr id="36" name="Рукописный ввод 35">
                <a:extLst>
                  <a:ext uri="{FF2B5EF4-FFF2-40B4-BE49-F238E27FC236}">
                    <a16:creationId xmlns:a16="http://schemas.microsoft.com/office/drawing/2014/main" id="{0FD8DC00-CAAA-D346-49C9-AB47C4EB241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896640" y="5879822"/>
                <a:ext cx="146880" cy="60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508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575F414-E7CF-162D-4A82-36527C0F6D3F}"/>
              </a:ext>
            </a:extLst>
          </p:cNvPr>
          <p:cNvGrpSpPr/>
          <p:nvPr/>
        </p:nvGrpSpPr>
        <p:grpSpPr>
          <a:xfrm>
            <a:off x="1277320" y="710818"/>
            <a:ext cx="1677240" cy="851760"/>
            <a:chOff x="1277320" y="710818"/>
            <a:chExt cx="1677240" cy="85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Рукописный ввод 1">
                  <a:extLst>
                    <a:ext uri="{FF2B5EF4-FFF2-40B4-BE49-F238E27FC236}">
                      <a16:creationId xmlns:a16="http://schemas.microsoft.com/office/drawing/2014/main" id="{0EDC8AC2-A0B2-867D-A3B1-05E19FA85DAD}"/>
                    </a:ext>
                  </a:extLst>
                </p14:cNvPr>
                <p14:cNvContentPartPr/>
                <p14:nvPr/>
              </p14:nvContentPartPr>
              <p14:xfrm>
                <a:off x="1277320" y="719458"/>
                <a:ext cx="329400" cy="649440"/>
              </p14:xfrm>
            </p:contentPart>
          </mc:Choice>
          <mc:Fallback xmlns="">
            <p:pic>
              <p:nvPicPr>
                <p:cNvPr id="2" name="Рукописный ввод 1">
                  <a:extLst>
                    <a:ext uri="{FF2B5EF4-FFF2-40B4-BE49-F238E27FC236}">
                      <a16:creationId xmlns:a16="http://schemas.microsoft.com/office/drawing/2014/main" id="{0EDC8AC2-A0B2-867D-A3B1-05E19FA85DA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71200" y="713338"/>
                  <a:ext cx="34164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Рукописный ввод 2">
                  <a:extLst>
                    <a:ext uri="{FF2B5EF4-FFF2-40B4-BE49-F238E27FC236}">
                      <a16:creationId xmlns:a16="http://schemas.microsoft.com/office/drawing/2014/main" id="{3CD92586-0BC2-F9EC-B0E4-01E7FC6E1D3E}"/>
                    </a:ext>
                  </a:extLst>
                </p14:cNvPr>
                <p14:cNvContentPartPr/>
                <p14:nvPr/>
              </p14:nvContentPartPr>
              <p14:xfrm>
                <a:off x="1587640" y="886138"/>
                <a:ext cx="47520" cy="556200"/>
              </p14:xfrm>
            </p:contentPart>
          </mc:Choice>
          <mc:Fallback xmlns="">
            <p:pic>
              <p:nvPicPr>
                <p:cNvPr id="3" name="Рукописный ввод 2">
                  <a:extLst>
                    <a:ext uri="{FF2B5EF4-FFF2-40B4-BE49-F238E27FC236}">
                      <a16:creationId xmlns:a16="http://schemas.microsoft.com/office/drawing/2014/main" id="{3CD92586-0BC2-F9EC-B0E4-01E7FC6E1D3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81520" y="880018"/>
                  <a:ext cx="59760" cy="56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Рукописный ввод 3">
                  <a:extLst>
                    <a:ext uri="{FF2B5EF4-FFF2-40B4-BE49-F238E27FC236}">
                      <a16:creationId xmlns:a16="http://schemas.microsoft.com/office/drawing/2014/main" id="{EB29449A-7933-F0C2-D29A-AA637554E311}"/>
                    </a:ext>
                  </a:extLst>
                </p14:cNvPr>
                <p14:cNvContentPartPr/>
                <p14:nvPr/>
              </p14:nvContentPartPr>
              <p14:xfrm>
                <a:off x="1322680" y="1135978"/>
                <a:ext cx="298080" cy="55800"/>
              </p14:xfrm>
            </p:contentPart>
          </mc:Choice>
          <mc:Fallback xmlns="">
            <p:pic>
              <p:nvPicPr>
                <p:cNvPr id="4" name="Рукописный ввод 3">
                  <a:extLst>
                    <a:ext uri="{FF2B5EF4-FFF2-40B4-BE49-F238E27FC236}">
                      <a16:creationId xmlns:a16="http://schemas.microsoft.com/office/drawing/2014/main" id="{EB29449A-7933-F0C2-D29A-AA637554E3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16560" y="1129858"/>
                  <a:ext cx="310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Рукописный ввод 4">
                  <a:extLst>
                    <a:ext uri="{FF2B5EF4-FFF2-40B4-BE49-F238E27FC236}">
                      <a16:creationId xmlns:a16="http://schemas.microsoft.com/office/drawing/2014/main" id="{6835EF98-11A6-EEEA-6C32-BD6F422D191B}"/>
                    </a:ext>
                  </a:extLst>
                </p14:cNvPr>
                <p14:cNvContentPartPr/>
                <p14:nvPr/>
              </p14:nvContentPartPr>
              <p14:xfrm>
                <a:off x="1671880" y="1153978"/>
                <a:ext cx="132840" cy="204120"/>
              </p14:xfrm>
            </p:contentPart>
          </mc:Choice>
          <mc:Fallback xmlns="">
            <p:pic>
              <p:nvPicPr>
                <p:cNvPr id="5" name="Рукописный ввод 4">
                  <a:extLst>
                    <a:ext uri="{FF2B5EF4-FFF2-40B4-BE49-F238E27FC236}">
                      <a16:creationId xmlns:a16="http://schemas.microsoft.com/office/drawing/2014/main" id="{6835EF98-11A6-EEEA-6C32-BD6F422D191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65760" y="1147858"/>
                  <a:ext cx="145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5DBCF1B4-49AD-CE7B-5FC8-0C115C87AB1A}"/>
                    </a:ext>
                  </a:extLst>
                </p14:cNvPr>
                <p14:cNvContentPartPr/>
                <p14:nvPr/>
              </p14:nvContentPartPr>
              <p14:xfrm>
                <a:off x="1926760" y="793978"/>
                <a:ext cx="114480" cy="62244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5DBCF1B4-49AD-CE7B-5FC8-0C115C87AB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20640" y="787858"/>
                  <a:ext cx="12672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3CF68467-E1D4-2AFB-7F7D-BD424586A7D2}"/>
                    </a:ext>
                  </a:extLst>
                </p14:cNvPr>
                <p14:cNvContentPartPr/>
                <p14:nvPr/>
              </p14:nvContentPartPr>
              <p14:xfrm>
                <a:off x="1828480" y="1080538"/>
                <a:ext cx="294480" cy="1008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3CF68467-E1D4-2AFB-7F7D-BD424586A7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2360" y="1074418"/>
                  <a:ext cx="306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D80B124A-A33E-C161-A10C-998165F8915C}"/>
                    </a:ext>
                  </a:extLst>
                </p14:cNvPr>
                <p14:cNvContentPartPr/>
                <p14:nvPr/>
              </p14:nvContentPartPr>
              <p14:xfrm>
                <a:off x="2261560" y="793978"/>
                <a:ext cx="167400" cy="74772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D80B124A-A33E-C161-A10C-998165F891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55440" y="787858"/>
                  <a:ext cx="17964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509479C2-3AF2-4D00-993E-15850D6EBEFA}"/>
                    </a:ext>
                  </a:extLst>
                </p14:cNvPr>
                <p14:cNvContentPartPr/>
                <p14:nvPr/>
              </p14:nvContentPartPr>
              <p14:xfrm>
                <a:off x="2401240" y="908098"/>
                <a:ext cx="316800" cy="4554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509479C2-3AF2-4D00-993E-15850D6EBE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95120" y="901978"/>
                  <a:ext cx="32904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4C00EE6C-F0BD-C0BA-0AC2-677855054F9E}"/>
                    </a:ext>
                  </a:extLst>
                </p14:cNvPr>
                <p14:cNvContentPartPr/>
                <p14:nvPr/>
              </p14:nvContentPartPr>
              <p14:xfrm>
                <a:off x="2823520" y="710818"/>
                <a:ext cx="131040" cy="8517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4C00EE6C-F0BD-C0BA-0AC2-677855054F9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17400" y="704698"/>
                  <a:ext cx="143280" cy="86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9F75F45-6939-488D-DB58-9438EAD697ED}"/>
              </a:ext>
            </a:extLst>
          </p:cNvPr>
          <p:cNvGrpSpPr/>
          <p:nvPr/>
        </p:nvGrpSpPr>
        <p:grpSpPr>
          <a:xfrm>
            <a:off x="3250840" y="1089898"/>
            <a:ext cx="244440" cy="166680"/>
            <a:chOff x="3250840" y="1089898"/>
            <a:chExt cx="24444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B82D4A58-8D36-13C8-2749-35E31B981A17}"/>
                    </a:ext>
                  </a:extLst>
                </p14:cNvPr>
                <p14:cNvContentPartPr/>
                <p14:nvPr/>
              </p14:nvContentPartPr>
              <p14:xfrm>
                <a:off x="3250840" y="1089898"/>
                <a:ext cx="224640" cy="370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B82D4A58-8D36-13C8-2749-35E31B981A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4720" y="1083778"/>
                  <a:ext cx="236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228269D9-BFDE-1BEB-7AB9-3DB657AF867A}"/>
                    </a:ext>
                  </a:extLst>
                </p14:cNvPr>
                <p14:cNvContentPartPr/>
                <p14:nvPr/>
              </p14:nvContentPartPr>
              <p14:xfrm>
                <a:off x="3287920" y="1237498"/>
                <a:ext cx="207360" cy="1908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228269D9-BFDE-1BEB-7AB9-3DB657AF86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81800" y="1231378"/>
                  <a:ext cx="21960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D9599952-DE46-407E-762D-1A4D6F098125}"/>
              </a:ext>
            </a:extLst>
          </p:cNvPr>
          <p:cNvGrpSpPr/>
          <p:nvPr/>
        </p:nvGrpSpPr>
        <p:grpSpPr>
          <a:xfrm>
            <a:off x="4016560" y="923218"/>
            <a:ext cx="1040040" cy="506160"/>
            <a:chOff x="4016560" y="923218"/>
            <a:chExt cx="1040040" cy="50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9C0A13E3-5DA9-3E15-875B-7261A0A8E763}"/>
                    </a:ext>
                  </a:extLst>
                </p14:cNvPr>
                <p14:cNvContentPartPr/>
                <p14:nvPr/>
              </p14:nvContentPartPr>
              <p14:xfrm>
                <a:off x="4016560" y="923218"/>
                <a:ext cx="56880" cy="50220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9C0A13E3-5DA9-3E15-875B-7261A0A8E7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10440" y="917098"/>
                  <a:ext cx="6912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7C39E481-36B8-CE6F-50DD-889F02AC9740}"/>
                    </a:ext>
                  </a:extLst>
                </p14:cNvPr>
                <p14:cNvContentPartPr/>
                <p14:nvPr/>
              </p14:nvContentPartPr>
              <p14:xfrm>
                <a:off x="4054360" y="1202218"/>
                <a:ext cx="236520" cy="16920"/>
              </p14:xfrm>
            </p:contentPart>
          </mc:Choice>
          <mc:Fallback xmlns=""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7C39E481-36B8-CE6F-50DD-889F02AC974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48240" y="1196098"/>
                  <a:ext cx="248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FFFA6764-51AA-2157-5BC3-76C69BAE82E2}"/>
                    </a:ext>
                  </a:extLst>
                </p14:cNvPr>
                <p14:cNvContentPartPr/>
                <p14:nvPr/>
              </p14:nvContentPartPr>
              <p14:xfrm>
                <a:off x="4228960" y="950938"/>
                <a:ext cx="148680" cy="47844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FFFA6764-51AA-2157-5BC3-76C69BAE82E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22840" y="944818"/>
                  <a:ext cx="16092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2463D88B-F174-501D-D637-70F9B661CF6A}"/>
                    </a:ext>
                  </a:extLst>
                </p14:cNvPr>
                <p14:cNvContentPartPr/>
                <p14:nvPr/>
              </p14:nvContentPartPr>
              <p14:xfrm>
                <a:off x="4442080" y="1163338"/>
                <a:ext cx="164160" cy="13608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2463D88B-F174-501D-D637-70F9B661CF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35960" y="1157218"/>
                  <a:ext cx="1764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7909E4EC-39C2-F2EC-28C5-C84EB662ED21}"/>
                    </a:ext>
                  </a:extLst>
                </p14:cNvPr>
                <p14:cNvContentPartPr/>
                <p14:nvPr/>
              </p14:nvContentPartPr>
              <p14:xfrm>
                <a:off x="4446400" y="1144978"/>
                <a:ext cx="190440" cy="19944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7909E4EC-39C2-F2EC-28C5-C84EB662ED2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40280" y="1138858"/>
                  <a:ext cx="2026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43A6B9A9-AC63-53F1-94F4-025D0854403C}"/>
                    </a:ext>
                  </a:extLst>
                </p14:cNvPr>
                <p14:cNvContentPartPr/>
                <p14:nvPr/>
              </p14:nvContentPartPr>
              <p14:xfrm>
                <a:off x="4783360" y="951298"/>
                <a:ext cx="249840" cy="42300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43A6B9A9-AC63-53F1-94F4-025D0854403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77240" y="945178"/>
                  <a:ext cx="26208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EEEEC9D8-F2F8-E634-21B2-C7F8B8B66D54}"/>
                    </a:ext>
                  </a:extLst>
                </p14:cNvPr>
                <p14:cNvContentPartPr/>
                <p14:nvPr/>
              </p14:nvContentPartPr>
              <p14:xfrm>
                <a:off x="4922680" y="1126618"/>
                <a:ext cx="133920" cy="22608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EEEEC9D8-F2F8-E634-21B2-C7F8B8B66D5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16560" y="1120498"/>
                  <a:ext cx="146160" cy="23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3" name="Рукописный ввод 22">
                <a:extLst>
                  <a:ext uri="{FF2B5EF4-FFF2-40B4-BE49-F238E27FC236}">
                    <a16:creationId xmlns:a16="http://schemas.microsoft.com/office/drawing/2014/main" id="{5B51868F-5E8A-A98B-E344-F871FDE9639C}"/>
                  </a:ext>
                </a:extLst>
              </p14:cNvPr>
              <p14:cNvContentPartPr/>
              <p14:nvPr/>
            </p14:nvContentPartPr>
            <p14:xfrm>
              <a:off x="5560240" y="1116898"/>
              <a:ext cx="20520" cy="152280"/>
            </p14:xfrm>
          </p:contentPart>
        </mc:Choice>
        <mc:Fallback xmlns="">
          <p:pic>
            <p:nvPicPr>
              <p:cNvPr id="23" name="Рукописный ввод 22">
                <a:extLst>
                  <a:ext uri="{FF2B5EF4-FFF2-40B4-BE49-F238E27FC236}">
                    <a16:creationId xmlns:a16="http://schemas.microsoft.com/office/drawing/2014/main" id="{5B51868F-5E8A-A98B-E344-F871FDE9639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54120" y="1110778"/>
                <a:ext cx="327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7EA3F97F-81AD-19B2-3E7B-84EB8BE00015}"/>
                  </a:ext>
                </a:extLst>
              </p14:cNvPr>
              <p14:cNvContentPartPr/>
              <p14:nvPr/>
            </p14:nvContentPartPr>
            <p14:xfrm>
              <a:off x="5530000" y="978298"/>
              <a:ext cx="396360" cy="389520"/>
            </p14:xfrm>
          </p:contentPart>
        </mc:Choice>
        <mc:Fallback xmlns=""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7EA3F97F-81AD-19B2-3E7B-84EB8BE0001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23880" y="972178"/>
                <a:ext cx="408600" cy="40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02F028AE-9C35-9DA6-29A3-34C27D9BECEE}"/>
              </a:ext>
            </a:extLst>
          </p:cNvPr>
          <p:cNvGrpSpPr/>
          <p:nvPr/>
        </p:nvGrpSpPr>
        <p:grpSpPr>
          <a:xfrm>
            <a:off x="6251080" y="858902"/>
            <a:ext cx="731160" cy="700560"/>
            <a:chOff x="6251080" y="858902"/>
            <a:chExt cx="731160" cy="70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DFC3BC18-31DE-5A87-E535-66CC90E8B42C}"/>
                    </a:ext>
                  </a:extLst>
                </p14:cNvPr>
                <p14:cNvContentPartPr/>
                <p14:nvPr/>
              </p14:nvContentPartPr>
              <p14:xfrm>
                <a:off x="6269800" y="895498"/>
                <a:ext cx="158760" cy="54072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DFC3BC18-31DE-5A87-E535-66CC90E8B4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63680" y="889378"/>
                  <a:ext cx="1710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35F23EE7-7772-B80C-D37D-109DD08E74F4}"/>
                    </a:ext>
                  </a:extLst>
                </p14:cNvPr>
                <p14:cNvContentPartPr/>
                <p14:nvPr/>
              </p14:nvContentPartPr>
              <p14:xfrm>
                <a:off x="6437200" y="1029778"/>
                <a:ext cx="138240" cy="2721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35F23EE7-7772-B80C-D37D-109DD08E74F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31080" y="1023658"/>
                  <a:ext cx="150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Рукописный ввод 26">
                  <a:extLst>
                    <a:ext uri="{FF2B5EF4-FFF2-40B4-BE49-F238E27FC236}">
                      <a16:creationId xmlns:a16="http://schemas.microsoft.com/office/drawing/2014/main" id="{8351C4F5-4994-816B-A8F6-3B857C381013}"/>
                    </a:ext>
                  </a:extLst>
                </p14:cNvPr>
                <p14:cNvContentPartPr/>
                <p14:nvPr/>
              </p14:nvContentPartPr>
              <p14:xfrm>
                <a:off x="6677680" y="1029418"/>
                <a:ext cx="118440" cy="273960"/>
              </p14:xfrm>
            </p:contentPart>
          </mc:Choice>
          <mc:Fallback xmlns="">
            <p:pic>
              <p:nvPicPr>
                <p:cNvPr id="27" name="Рукописный ввод 26">
                  <a:extLst>
                    <a:ext uri="{FF2B5EF4-FFF2-40B4-BE49-F238E27FC236}">
                      <a16:creationId xmlns:a16="http://schemas.microsoft.com/office/drawing/2014/main" id="{8351C4F5-4994-816B-A8F6-3B857C38101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71560" y="1023298"/>
                  <a:ext cx="1306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65000FCE-6ED6-15A6-9D8C-75108E92A7D8}"/>
                    </a:ext>
                  </a:extLst>
                </p14:cNvPr>
                <p14:cNvContentPartPr/>
                <p14:nvPr/>
              </p14:nvContentPartPr>
              <p14:xfrm>
                <a:off x="6935800" y="923218"/>
                <a:ext cx="360" cy="42012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65000FCE-6ED6-15A6-9D8C-75108E92A7D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29680" y="917098"/>
                  <a:ext cx="1260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37201C86-AD74-3999-A4B2-BE0577944D4B}"/>
                    </a:ext>
                  </a:extLst>
                </p14:cNvPr>
                <p14:cNvContentPartPr/>
                <p14:nvPr/>
              </p14:nvContentPartPr>
              <p14:xfrm>
                <a:off x="6251080" y="923342"/>
                <a:ext cx="177120" cy="55368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37201C86-AD74-3999-A4B2-BE0577944D4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44960" y="917222"/>
                  <a:ext cx="18936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97264C31-2025-81BB-6F36-CDD5B8A3AFA0}"/>
                    </a:ext>
                  </a:extLst>
                </p14:cNvPr>
                <p14:cNvContentPartPr/>
                <p14:nvPr/>
              </p14:nvContentPartPr>
              <p14:xfrm>
                <a:off x="6851920" y="858902"/>
                <a:ext cx="130320" cy="70056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97264C31-2025-81BB-6F36-CDD5B8A3AFA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45800" y="852782"/>
                  <a:ext cx="142560" cy="71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69A4F2B6-D247-00CC-15C7-59F1026539BA}"/>
              </a:ext>
            </a:extLst>
          </p:cNvPr>
          <p:cNvGrpSpPr/>
          <p:nvPr/>
        </p:nvGrpSpPr>
        <p:grpSpPr>
          <a:xfrm>
            <a:off x="7072960" y="757022"/>
            <a:ext cx="4115160" cy="829080"/>
            <a:chOff x="7072960" y="757022"/>
            <a:chExt cx="4115160" cy="82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C854CC8B-D5EB-EF66-5790-2E270AB06FD1}"/>
                    </a:ext>
                  </a:extLst>
                </p14:cNvPr>
                <p14:cNvContentPartPr/>
                <p14:nvPr/>
              </p14:nvContentPartPr>
              <p14:xfrm>
                <a:off x="7072960" y="884462"/>
                <a:ext cx="214560" cy="64908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C854CC8B-D5EB-EF66-5790-2E270AB06FD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66840" y="878342"/>
                  <a:ext cx="22680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7B5E5F4C-9E54-7E92-3707-693981615CE8}"/>
                    </a:ext>
                  </a:extLst>
                </p14:cNvPr>
                <p14:cNvContentPartPr/>
                <p14:nvPr/>
              </p14:nvContentPartPr>
              <p14:xfrm>
                <a:off x="7350160" y="1065182"/>
                <a:ext cx="116280" cy="33300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7B5E5F4C-9E54-7E92-3707-693981615C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344040" y="1059062"/>
                  <a:ext cx="1285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8F225405-E427-1171-789B-848BF5216AEB}"/>
                    </a:ext>
                  </a:extLst>
                </p14:cNvPr>
                <p14:cNvContentPartPr/>
                <p14:nvPr/>
              </p14:nvContentPartPr>
              <p14:xfrm>
                <a:off x="7564360" y="1060502"/>
                <a:ext cx="160920" cy="30240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8F225405-E427-1171-789B-848BF5216AE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58240" y="1054382"/>
                  <a:ext cx="1731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EE8331B1-8D5E-CC38-12C6-7852098F5060}"/>
                    </a:ext>
                  </a:extLst>
                </p14:cNvPr>
                <p14:cNvContentPartPr/>
                <p14:nvPr/>
              </p14:nvContentPartPr>
              <p14:xfrm>
                <a:off x="7551040" y="1215302"/>
                <a:ext cx="312840" cy="4068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EE8331B1-8D5E-CC38-12C6-7852098F506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44920" y="1209182"/>
                  <a:ext cx="3250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48D2859A-0379-440A-5239-6842887BE2A8}"/>
                    </a:ext>
                  </a:extLst>
                </p14:cNvPr>
                <p14:cNvContentPartPr/>
                <p14:nvPr/>
              </p14:nvContentPartPr>
              <p14:xfrm>
                <a:off x="7842280" y="904982"/>
                <a:ext cx="93600" cy="67392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48D2859A-0379-440A-5239-6842887BE2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36160" y="898862"/>
                  <a:ext cx="10584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AD5DC1F7-D0B0-1CCF-DD92-08E690B1BA9B}"/>
                    </a:ext>
                  </a:extLst>
                </p14:cNvPr>
                <p14:cNvContentPartPr/>
                <p14:nvPr/>
              </p14:nvContentPartPr>
              <p14:xfrm>
                <a:off x="8051440" y="890942"/>
                <a:ext cx="159480" cy="62892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AD5DC1F7-D0B0-1CCF-DD92-08E690B1BA9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45320" y="884822"/>
                  <a:ext cx="17172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0149E1C5-4867-471D-8B97-1F5DE1FA4257}"/>
                    </a:ext>
                  </a:extLst>
                </p14:cNvPr>
                <p14:cNvContentPartPr/>
                <p14:nvPr/>
              </p14:nvContentPartPr>
              <p14:xfrm>
                <a:off x="8267800" y="1041422"/>
                <a:ext cx="188280" cy="36252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0149E1C5-4867-471D-8B97-1F5DE1FA425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61680" y="1035302"/>
                  <a:ext cx="2005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DA840041-2539-687C-69D0-E1FB65D938B6}"/>
                    </a:ext>
                  </a:extLst>
                </p14:cNvPr>
                <p14:cNvContentPartPr/>
                <p14:nvPr/>
              </p14:nvContentPartPr>
              <p14:xfrm>
                <a:off x="8386600" y="1015502"/>
                <a:ext cx="157680" cy="1008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DA840041-2539-687C-69D0-E1FB65D938B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380480" y="1009382"/>
                  <a:ext cx="1699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E9024FD8-C6E4-E29A-43C7-236D7D429024}"/>
                    </a:ext>
                  </a:extLst>
                </p14:cNvPr>
                <p14:cNvContentPartPr/>
                <p14:nvPr/>
              </p14:nvContentPartPr>
              <p14:xfrm>
                <a:off x="8563360" y="1024142"/>
                <a:ext cx="174240" cy="31572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E9024FD8-C6E4-E29A-43C7-236D7D42902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57240" y="1018022"/>
                  <a:ext cx="1864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AC75AB1E-A4E4-4BE5-3052-336639290B88}"/>
                    </a:ext>
                  </a:extLst>
                </p14:cNvPr>
                <p14:cNvContentPartPr/>
                <p14:nvPr/>
              </p14:nvContentPartPr>
              <p14:xfrm>
                <a:off x="8848840" y="858902"/>
                <a:ext cx="110880" cy="69948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AC75AB1E-A4E4-4BE5-3052-336639290B8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42720" y="852782"/>
                  <a:ext cx="123120" cy="71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698BCC1E-D766-2E00-1E9C-A45D5CE40A04}"/>
                    </a:ext>
                  </a:extLst>
                </p14:cNvPr>
                <p14:cNvContentPartPr/>
                <p14:nvPr/>
              </p14:nvContentPartPr>
              <p14:xfrm>
                <a:off x="9105880" y="889502"/>
                <a:ext cx="121320" cy="51012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698BCC1E-D766-2E00-1E9C-A45D5CE40A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099760" y="883382"/>
                  <a:ext cx="1335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8681846F-2585-4A22-0B72-52D92EDCB27D}"/>
                    </a:ext>
                  </a:extLst>
                </p14:cNvPr>
                <p14:cNvContentPartPr/>
                <p14:nvPr/>
              </p14:nvContentPartPr>
              <p14:xfrm>
                <a:off x="9250240" y="1042862"/>
                <a:ext cx="181800" cy="34992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8681846F-2585-4A22-0B72-52D92EDCB27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44120" y="1036742"/>
                  <a:ext cx="194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4C4EF42F-781B-51C0-CC5A-83A6114E699E}"/>
                    </a:ext>
                  </a:extLst>
                </p14:cNvPr>
                <p14:cNvContentPartPr/>
                <p14:nvPr/>
              </p14:nvContentPartPr>
              <p14:xfrm>
                <a:off x="9530320" y="1005062"/>
                <a:ext cx="177120" cy="37872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4C4EF42F-781B-51C0-CC5A-83A6114E699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24200" y="998942"/>
                  <a:ext cx="1893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35D667A3-C85C-0777-454D-B0C69B43E344}"/>
                    </a:ext>
                  </a:extLst>
                </p14:cNvPr>
                <p14:cNvContentPartPr/>
                <p14:nvPr/>
              </p14:nvContentPartPr>
              <p14:xfrm>
                <a:off x="9808600" y="757022"/>
                <a:ext cx="158760" cy="82908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35D667A3-C85C-0777-454D-B0C69B43E34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02480" y="750902"/>
                  <a:ext cx="17100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79277BD0-197E-08CD-A994-2A252BED54F4}"/>
                    </a:ext>
                  </a:extLst>
                </p14:cNvPr>
                <p14:cNvContentPartPr/>
                <p14:nvPr/>
              </p14:nvContentPartPr>
              <p14:xfrm>
                <a:off x="10122160" y="895262"/>
                <a:ext cx="158040" cy="59220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79277BD0-197E-08CD-A994-2A252BED54F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16040" y="889142"/>
                  <a:ext cx="17028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Рукописный ввод 50">
                  <a:extLst>
                    <a:ext uri="{FF2B5EF4-FFF2-40B4-BE49-F238E27FC236}">
                      <a16:creationId xmlns:a16="http://schemas.microsoft.com/office/drawing/2014/main" id="{C879C53C-DBD5-3121-3523-E6938B3D1361}"/>
                    </a:ext>
                  </a:extLst>
                </p14:cNvPr>
                <p14:cNvContentPartPr/>
                <p14:nvPr/>
              </p14:nvContentPartPr>
              <p14:xfrm>
                <a:off x="10122880" y="1234022"/>
                <a:ext cx="279000" cy="68400"/>
              </p14:xfrm>
            </p:contentPart>
          </mc:Choice>
          <mc:Fallback xmlns="">
            <p:pic>
              <p:nvPicPr>
                <p:cNvPr id="51" name="Рукописный ввод 50">
                  <a:extLst>
                    <a:ext uri="{FF2B5EF4-FFF2-40B4-BE49-F238E27FC236}">
                      <a16:creationId xmlns:a16="http://schemas.microsoft.com/office/drawing/2014/main" id="{C879C53C-DBD5-3121-3523-E6938B3D136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16760" y="1227902"/>
                  <a:ext cx="291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Рукописный ввод 51">
                  <a:extLst>
                    <a:ext uri="{FF2B5EF4-FFF2-40B4-BE49-F238E27FC236}">
                      <a16:creationId xmlns:a16="http://schemas.microsoft.com/office/drawing/2014/main" id="{67CF2B4D-B16C-1E0C-9F2C-9775F46BC101}"/>
                    </a:ext>
                  </a:extLst>
                </p14:cNvPr>
                <p14:cNvContentPartPr/>
                <p14:nvPr/>
              </p14:nvContentPartPr>
              <p14:xfrm>
                <a:off x="10310800" y="969422"/>
                <a:ext cx="116640" cy="544320"/>
              </p14:xfrm>
            </p:contentPart>
          </mc:Choice>
          <mc:Fallback xmlns="">
            <p:pic>
              <p:nvPicPr>
                <p:cNvPr id="52" name="Рукописный ввод 51">
                  <a:extLst>
                    <a:ext uri="{FF2B5EF4-FFF2-40B4-BE49-F238E27FC236}">
                      <a16:creationId xmlns:a16="http://schemas.microsoft.com/office/drawing/2014/main" id="{67CF2B4D-B16C-1E0C-9F2C-9775F46BC10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04680" y="963302"/>
                  <a:ext cx="12888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Рукописный ввод 52">
                  <a:extLst>
                    <a:ext uri="{FF2B5EF4-FFF2-40B4-BE49-F238E27FC236}">
                      <a16:creationId xmlns:a16="http://schemas.microsoft.com/office/drawing/2014/main" id="{98F11437-4A7E-0B5C-9753-9D6240A267F1}"/>
                    </a:ext>
                  </a:extLst>
                </p14:cNvPr>
                <p14:cNvContentPartPr/>
                <p14:nvPr/>
              </p14:nvContentPartPr>
              <p14:xfrm>
                <a:off x="10575400" y="1126742"/>
                <a:ext cx="135000" cy="178560"/>
              </p14:xfrm>
            </p:contentPart>
          </mc:Choice>
          <mc:Fallback xmlns="">
            <p:pic>
              <p:nvPicPr>
                <p:cNvPr id="53" name="Рукописный ввод 52">
                  <a:extLst>
                    <a:ext uri="{FF2B5EF4-FFF2-40B4-BE49-F238E27FC236}">
                      <a16:creationId xmlns:a16="http://schemas.microsoft.com/office/drawing/2014/main" id="{98F11437-4A7E-0B5C-9753-9D6240A267F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69280" y="1120622"/>
                  <a:ext cx="147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Рукописный ввод 53">
                  <a:extLst>
                    <a:ext uri="{FF2B5EF4-FFF2-40B4-BE49-F238E27FC236}">
                      <a16:creationId xmlns:a16="http://schemas.microsoft.com/office/drawing/2014/main" id="{7EFFAFE7-35A6-283A-9AB7-154F2A14B8D9}"/>
                    </a:ext>
                  </a:extLst>
                </p14:cNvPr>
                <p14:cNvContentPartPr/>
                <p14:nvPr/>
              </p14:nvContentPartPr>
              <p14:xfrm>
                <a:off x="10607800" y="1108022"/>
                <a:ext cx="162000" cy="232200"/>
              </p14:xfrm>
            </p:contentPart>
          </mc:Choice>
          <mc:Fallback xmlns="">
            <p:pic>
              <p:nvPicPr>
                <p:cNvPr id="54" name="Рукописный ввод 53">
                  <a:extLst>
                    <a:ext uri="{FF2B5EF4-FFF2-40B4-BE49-F238E27FC236}">
                      <a16:creationId xmlns:a16="http://schemas.microsoft.com/office/drawing/2014/main" id="{7EFFAFE7-35A6-283A-9AB7-154F2A14B8D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01680" y="1101902"/>
                  <a:ext cx="174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Рукописный ввод 54">
                  <a:extLst>
                    <a:ext uri="{FF2B5EF4-FFF2-40B4-BE49-F238E27FC236}">
                      <a16:creationId xmlns:a16="http://schemas.microsoft.com/office/drawing/2014/main" id="{807AA734-452C-77F6-7752-4A75953B49D0}"/>
                    </a:ext>
                  </a:extLst>
                </p14:cNvPr>
                <p14:cNvContentPartPr/>
                <p14:nvPr/>
              </p14:nvContentPartPr>
              <p14:xfrm>
                <a:off x="10935760" y="876902"/>
                <a:ext cx="252360" cy="463680"/>
              </p14:xfrm>
            </p:contentPart>
          </mc:Choice>
          <mc:Fallback xmlns="">
            <p:pic>
              <p:nvPicPr>
                <p:cNvPr id="55" name="Рукописный ввод 54">
                  <a:extLst>
                    <a:ext uri="{FF2B5EF4-FFF2-40B4-BE49-F238E27FC236}">
                      <a16:creationId xmlns:a16="http://schemas.microsoft.com/office/drawing/2014/main" id="{807AA734-452C-77F6-7752-4A75953B49D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929640" y="870782"/>
                  <a:ext cx="2646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Рукописный ввод 55">
                  <a:extLst>
                    <a:ext uri="{FF2B5EF4-FFF2-40B4-BE49-F238E27FC236}">
                      <a16:creationId xmlns:a16="http://schemas.microsoft.com/office/drawing/2014/main" id="{A9968FE8-9259-1179-0E49-F02F92CE8075}"/>
                    </a:ext>
                  </a:extLst>
                </p14:cNvPr>
                <p14:cNvContentPartPr/>
                <p14:nvPr/>
              </p14:nvContentPartPr>
              <p14:xfrm>
                <a:off x="11009560" y="1154102"/>
                <a:ext cx="162000" cy="241200"/>
              </p14:xfrm>
            </p:contentPart>
          </mc:Choice>
          <mc:Fallback xmlns="">
            <p:pic>
              <p:nvPicPr>
                <p:cNvPr id="56" name="Рукописный ввод 55">
                  <a:extLst>
                    <a:ext uri="{FF2B5EF4-FFF2-40B4-BE49-F238E27FC236}">
                      <a16:creationId xmlns:a16="http://schemas.microsoft.com/office/drawing/2014/main" id="{A9968FE8-9259-1179-0E49-F02F92CE807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003440" y="1147982"/>
                  <a:ext cx="174240" cy="25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6" name="Рукописный ввод 65">
                <a:extLst>
                  <a:ext uri="{FF2B5EF4-FFF2-40B4-BE49-F238E27FC236}">
                    <a16:creationId xmlns:a16="http://schemas.microsoft.com/office/drawing/2014/main" id="{5361C3B8-A87C-29EE-D59A-A06872AA8C95}"/>
                  </a:ext>
                </a:extLst>
              </p14:cNvPr>
              <p14:cNvContentPartPr/>
              <p14:nvPr/>
            </p14:nvContentPartPr>
            <p14:xfrm>
              <a:off x="1762600" y="2352182"/>
              <a:ext cx="29160" cy="981360"/>
            </p14:xfrm>
          </p:contentPart>
        </mc:Choice>
        <mc:Fallback xmlns="">
          <p:pic>
            <p:nvPicPr>
              <p:cNvPr id="66" name="Рукописный ввод 65">
                <a:extLst>
                  <a:ext uri="{FF2B5EF4-FFF2-40B4-BE49-F238E27FC236}">
                    <a16:creationId xmlns:a16="http://schemas.microsoft.com/office/drawing/2014/main" id="{5361C3B8-A87C-29EE-D59A-A06872AA8C9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756480" y="2346062"/>
                <a:ext cx="41400" cy="9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8BDCD53D-04C3-8792-6155-3863FD0C92D4}"/>
              </a:ext>
            </a:extLst>
          </p:cNvPr>
          <p:cNvGrpSpPr/>
          <p:nvPr/>
        </p:nvGrpSpPr>
        <p:grpSpPr>
          <a:xfrm>
            <a:off x="2151760" y="2336342"/>
            <a:ext cx="1379160" cy="937800"/>
            <a:chOff x="2151760" y="2336342"/>
            <a:chExt cx="1379160" cy="93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8C71FB3D-6AE6-066A-1F3B-555177481A44}"/>
                    </a:ext>
                  </a:extLst>
                </p14:cNvPr>
                <p14:cNvContentPartPr/>
                <p14:nvPr/>
              </p14:nvContentPartPr>
              <p14:xfrm>
                <a:off x="2151760" y="2410502"/>
                <a:ext cx="360" cy="64368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8C71FB3D-6AE6-066A-1F3B-555177481A4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145640" y="2404382"/>
                  <a:ext cx="1260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B064F984-3BB4-DD99-7A92-7493E5CF220F}"/>
                    </a:ext>
                  </a:extLst>
                </p14:cNvPr>
                <p14:cNvContentPartPr/>
                <p14:nvPr/>
              </p14:nvContentPartPr>
              <p14:xfrm>
                <a:off x="2151760" y="2712182"/>
                <a:ext cx="308160" cy="5832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B064F984-3BB4-DD99-7A92-7493E5CF220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145640" y="2706062"/>
                  <a:ext cx="320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E4CAA8E3-265E-5CD4-D022-D3CCCA252281}"/>
                    </a:ext>
                  </a:extLst>
                </p14:cNvPr>
                <p14:cNvContentPartPr/>
                <p14:nvPr/>
              </p14:nvContentPartPr>
              <p14:xfrm>
                <a:off x="2409520" y="2456582"/>
                <a:ext cx="28800" cy="55332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E4CAA8E3-265E-5CD4-D022-D3CCCA25228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403400" y="2450462"/>
                  <a:ext cx="4104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Рукописный ввод 60">
                  <a:extLst>
                    <a:ext uri="{FF2B5EF4-FFF2-40B4-BE49-F238E27FC236}">
                      <a16:creationId xmlns:a16="http://schemas.microsoft.com/office/drawing/2014/main" id="{F5784BC6-1EE3-E4CE-1DDA-E7223D1CAD7F}"/>
                    </a:ext>
                  </a:extLst>
                </p14:cNvPr>
                <p14:cNvContentPartPr/>
                <p14:nvPr/>
              </p14:nvContentPartPr>
              <p14:xfrm>
                <a:off x="2585920" y="2687702"/>
                <a:ext cx="183600" cy="151920"/>
              </p14:xfrm>
            </p:contentPart>
          </mc:Choice>
          <mc:Fallback xmlns="">
            <p:pic>
              <p:nvPicPr>
                <p:cNvPr id="61" name="Рукописный ввод 60">
                  <a:extLst>
                    <a:ext uri="{FF2B5EF4-FFF2-40B4-BE49-F238E27FC236}">
                      <a16:creationId xmlns:a16="http://schemas.microsoft.com/office/drawing/2014/main" id="{F5784BC6-1EE3-E4CE-1DDA-E7223D1CAD7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579800" y="2681582"/>
                  <a:ext cx="195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Рукописный ввод 61">
                  <a:extLst>
                    <a:ext uri="{FF2B5EF4-FFF2-40B4-BE49-F238E27FC236}">
                      <a16:creationId xmlns:a16="http://schemas.microsoft.com/office/drawing/2014/main" id="{E1B4A687-51D7-2050-EF9A-DF945704C844}"/>
                    </a:ext>
                  </a:extLst>
                </p14:cNvPr>
                <p14:cNvContentPartPr/>
                <p14:nvPr/>
              </p14:nvContentPartPr>
              <p14:xfrm>
                <a:off x="2602120" y="2641262"/>
                <a:ext cx="159480" cy="321480"/>
              </p14:xfrm>
            </p:contentPart>
          </mc:Choice>
          <mc:Fallback xmlns="">
            <p:pic>
              <p:nvPicPr>
                <p:cNvPr id="62" name="Рукописный ввод 61">
                  <a:extLst>
                    <a:ext uri="{FF2B5EF4-FFF2-40B4-BE49-F238E27FC236}">
                      <a16:creationId xmlns:a16="http://schemas.microsoft.com/office/drawing/2014/main" id="{E1B4A687-51D7-2050-EF9A-DF945704C84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96000" y="2635142"/>
                  <a:ext cx="1717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CEE278BA-442D-1144-FA4E-8200CB30002C}"/>
                    </a:ext>
                  </a:extLst>
                </p14:cNvPr>
                <p14:cNvContentPartPr/>
                <p14:nvPr/>
              </p14:nvContentPartPr>
              <p14:xfrm>
                <a:off x="2992000" y="2437862"/>
                <a:ext cx="180720" cy="49104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CEE278BA-442D-1144-FA4E-8200CB30002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85880" y="2431742"/>
                  <a:ext cx="19296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610C4B72-168D-015A-1332-01CBB12D486D}"/>
                    </a:ext>
                  </a:extLst>
                </p14:cNvPr>
                <p14:cNvContentPartPr/>
                <p14:nvPr/>
              </p14:nvContentPartPr>
              <p14:xfrm>
                <a:off x="3056800" y="2705702"/>
                <a:ext cx="200880" cy="23076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610C4B72-168D-015A-1332-01CBB12D486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50680" y="2699582"/>
                  <a:ext cx="2131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F3A4D39C-6852-9E50-00FF-064994E929B5}"/>
                    </a:ext>
                  </a:extLst>
                </p14:cNvPr>
                <p14:cNvContentPartPr/>
                <p14:nvPr/>
              </p14:nvContentPartPr>
              <p14:xfrm>
                <a:off x="3490960" y="2336342"/>
                <a:ext cx="39960" cy="93780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F3A4D39C-6852-9E50-00FF-064994E929B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84840" y="2330222"/>
                  <a:ext cx="52200" cy="9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FCBA70E0-0BD7-0FC8-A326-DDA1FE06D108}"/>
              </a:ext>
            </a:extLst>
          </p:cNvPr>
          <p:cNvGrpSpPr/>
          <p:nvPr/>
        </p:nvGrpSpPr>
        <p:grpSpPr>
          <a:xfrm>
            <a:off x="3888040" y="2753222"/>
            <a:ext cx="243000" cy="119160"/>
            <a:chOff x="3888040" y="2753222"/>
            <a:chExt cx="24300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Рукописный ввод 67">
                  <a:extLst>
                    <a:ext uri="{FF2B5EF4-FFF2-40B4-BE49-F238E27FC236}">
                      <a16:creationId xmlns:a16="http://schemas.microsoft.com/office/drawing/2014/main" id="{03619388-3A53-49C4-5D6F-99CE8AE48663}"/>
                    </a:ext>
                  </a:extLst>
                </p14:cNvPr>
                <p14:cNvContentPartPr/>
                <p14:nvPr/>
              </p14:nvContentPartPr>
              <p14:xfrm>
                <a:off x="3888040" y="2753222"/>
                <a:ext cx="243000" cy="8640"/>
              </p14:xfrm>
            </p:contentPart>
          </mc:Choice>
          <mc:Fallback xmlns="">
            <p:pic>
              <p:nvPicPr>
                <p:cNvPr id="68" name="Рукописный ввод 67">
                  <a:extLst>
                    <a:ext uri="{FF2B5EF4-FFF2-40B4-BE49-F238E27FC236}">
                      <a16:creationId xmlns:a16="http://schemas.microsoft.com/office/drawing/2014/main" id="{03619388-3A53-49C4-5D6F-99CE8AE4866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81920" y="2747102"/>
                  <a:ext cx="2552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Рукописный ввод 68">
                  <a:extLst>
                    <a:ext uri="{FF2B5EF4-FFF2-40B4-BE49-F238E27FC236}">
                      <a16:creationId xmlns:a16="http://schemas.microsoft.com/office/drawing/2014/main" id="{42E131FA-8DFA-FC42-0360-EA354280A6F8}"/>
                    </a:ext>
                  </a:extLst>
                </p14:cNvPr>
                <p14:cNvContentPartPr/>
                <p14:nvPr/>
              </p14:nvContentPartPr>
              <p14:xfrm>
                <a:off x="3906760" y="2855462"/>
                <a:ext cx="195480" cy="16920"/>
              </p14:xfrm>
            </p:contentPart>
          </mc:Choice>
          <mc:Fallback xmlns="">
            <p:pic>
              <p:nvPicPr>
                <p:cNvPr id="69" name="Рукописный ввод 68">
                  <a:extLst>
                    <a:ext uri="{FF2B5EF4-FFF2-40B4-BE49-F238E27FC236}">
                      <a16:creationId xmlns:a16="http://schemas.microsoft.com/office/drawing/2014/main" id="{42E131FA-8DFA-FC42-0360-EA354280A6F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00640" y="2849342"/>
                  <a:ext cx="20772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18609D83-5D36-51B1-E934-83AB46832F1C}"/>
              </a:ext>
            </a:extLst>
          </p:cNvPr>
          <p:cNvGrpSpPr/>
          <p:nvPr/>
        </p:nvGrpSpPr>
        <p:grpSpPr>
          <a:xfrm>
            <a:off x="4396360" y="2411942"/>
            <a:ext cx="583200" cy="709560"/>
            <a:chOff x="4396360" y="2411942"/>
            <a:chExt cx="583200" cy="70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E2103D36-5F88-0D54-D551-9933D69974A8}"/>
                    </a:ext>
                  </a:extLst>
                </p14:cNvPr>
                <p14:cNvContentPartPr/>
                <p14:nvPr/>
              </p14:nvContentPartPr>
              <p14:xfrm>
                <a:off x="4396360" y="2411942"/>
                <a:ext cx="99720" cy="70956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E2103D36-5F88-0D54-D551-9933D69974A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90240" y="2405822"/>
                  <a:ext cx="11196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7842F56C-71A6-A90E-AF5F-13E90BCBCD4A}"/>
                    </a:ext>
                  </a:extLst>
                </p14:cNvPr>
                <p14:cNvContentPartPr/>
                <p14:nvPr/>
              </p14:nvContentPartPr>
              <p14:xfrm>
                <a:off x="4701280" y="2569982"/>
                <a:ext cx="278280" cy="48240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7842F56C-71A6-A90E-AF5F-13E90BCBCD4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95160" y="2563862"/>
                  <a:ext cx="290520" cy="49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ACD9305E-C9C1-39AC-76A4-17FE159EC763}"/>
              </a:ext>
            </a:extLst>
          </p:cNvPr>
          <p:cNvGrpSpPr/>
          <p:nvPr/>
        </p:nvGrpSpPr>
        <p:grpSpPr>
          <a:xfrm>
            <a:off x="2025760" y="3731342"/>
            <a:ext cx="1945800" cy="735840"/>
            <a:chOff x="2025760" y="3731342"/>
            <a:chExt cx="1945800" cy="73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E35DE472-044A-59BB-00BC-BD91AAC5E0DA}"/>
                    </a:ext>
                  </a:extLst>
                </p14:cNvPr>
                <p14:cNvContentPartPr/>
                <p14:nvPr/>
              </p14:nvContentPartPr>
              <p14:xfrm>
                <a:off x="2025760" y="3768062"/>
                <a:ext cx="79920" cy="69912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E35DE472-044A-59BB-00BC-BD91AAC5E0D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19640" y="3761942"/>
                  <a:ext cx="92160" cy="71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Рукописный ввод 75">
                  <a:extLst>
                    <a:ext uri="{FF2B5EF4-FFF2-40B4-BE49-F238E27FC236}">
                      <a16:creationId xmlns:a16="http://schemas.microsoft.com/office/drawing/2014/main" id="{4482A40F-E55E-BA3E-329D-A6442770B8F1}"/>
                    </a:ext>
                  </a:extLst>
                </p14:cNvPr>
                <p14:cNvContentPartPr/>
                <p14:nvPr/>
              </p14:nvContentPartPr>
              <p14:xfrm>
                <a:off x="2245720" y="3860222"/>
                <a:ext cx="220680" cy="498600"/>
              </p14:xfrm>
            </p:contentPart>
          </mc:Choice>
          <mc:Fallback xmlns="">
            <p:pic>
              <p:nvPicPr>
                <p:cNvPr id="76" name="Рукописный ввод 75">
                  <a:extLst>
                    <a:ext uri="{FF2B5EF4-FFF2-40B4-BE49-F238E27FC236}">
                      <a16:creationId xmlns:a16="http://schemas.microsoft.com/office/drawing/2014/main" id="{4482A40F-E55E-BA3E-329D-A6442770B8F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39600" y="3854102"/>
                  <a:ext cx="2329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C128D3A9-DC44-D86D-92BD-D5C971D1AE58}"/>
                    </a:ext>
                  </a:extLst>
                </p14:cNvPr>
                <p14:cNvContentPartPr/>
                <p14:nvPr/>
              </p14:nvContentPartPr>
              <p14:xfrm>
                <a:off x="2517520" y="3897662"/>
                <a:ext cx="3960" cy="41076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C128D3A9-DC44-D86D-92BD-D5C971D1AE5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11400" y="3891542"/>
                  <a:ext cx="162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9F06CED4-DB1D-95D5-8875-CB571853E99C}"/>
                    </a:ext>
                  </a:extLst>
                </p14:cNvPr>
                <p14:cNvContentPartPr/>
                <p14:nvPr/>
              </p14:nvContentPartPr>
              <p14:xfrm>
                <a:off x="2355160" y="4153982"/>
                <a:ext cx="196560" cy="5760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9F06CED4-DB1D-95D5-8875-CB571853E99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349040" y="4147862"/>
                  <a:ext cx="208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6D21E51A-94AD-FE01-354F-0A8C986F8BCF}"/>
                    </a:ext>
                  </a:extLst>
                </p14:cNvPr>
                <p14:cNvContentPartPr/>
                <p14:nvPr/>
              </p14:nvContentPartPr>
              <p14:xfrm>
                <a:off x="2650360" y="4063982"/>
                <a:ext cx="135360" cy="20088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6D21E51A-94AD-FE01-354F-0A8C986F8BC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644240" y="4057862"/>
                  <a:ext cx="1476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Рукописный ввод 79">
                  <a:extLst>
                    <a:ext uri="{FF2B5EF4-FFF2-40B4-BE49-F238E27FC236}">
                      <a16:creationId xmlns:a16="http://schemas.microsoft.com/office/drawing/2014/main" id="{EFEE6DF8-B68C-AA6E-3885-3C1E2C7F970E}"/>
                    </a:ext>
                  </a:extLst>
                </p14:cNvPr>
                <p14:cNvContentPartPr/>
                <p14:nvPr/>
              </p14:nvContentPartPr>
              <p14:xfrm>
                <a:off x="2936200" y="3731342"/>
                <a:ext cx="101520" cy="500400"/>
              </p14:xfrm>
            </p:contentPart>
          </mc:Choice>
          <mc:Fallback xmlns="">
            <p:pic>
              <p:nvPicPr>
                <p:cNvPr id="80" name="Рукописный ввод 79">
                  <a:extLst>
                    <a:ext uri="{FF2B5EF4-FFF2-40B4-BE49-F238E27FC236}">
                      <a16:creationId xmlns:a16="http://schemas.microsoft.com/office/drawing/2014/main" id="{EFEE6DF8-B68C-AA6E-3885-3C1E2C7F970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930080" y="3725222"/>
                  <a:ext cx="11376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E5C6BC01-2FBC-2BEF-B206-4573319E8AF0}"/>
                    </a:ext>
                  </a:extLst>
                </p14:cNvPr>
                <p14:cNvContentPartPr/>
                <p14:nvPr/>
              </p14:nvContentPartPr>
              <p14:xfrm>
                <a:off x="2807680" y="4008542"/>
                <a:ext cx="276840" cy="36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E5C6BC01-2FBC-2BEF-B206-4573319E8AF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801560" y="4002422"/>
                  <a:ext cx="2890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F4E19ECA-0C84-7AE1-440F-D6C86506502A}"/>
                    </a:ext>
                  </a:extLst>
                </p14:cNvPr>
                <p14:cNvContentPartPr/>
                <p14:nvPr/>
              </p14:nvContentPartPr>
              <p14:xfrm>
                <a:off x="3304120" y="3814142"/>
                <a:ext cx="66960" cy="50760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F4E19ECA-0C84-7AE1-440F-D6C86506502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98000" y="3808022"/>
                  <a:ext cx="7920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0097D5B5-58CB-98B8-2E49-BF3FD6DA34EF}"/>
                    </a:ext>
                  </a:extLst>
                </p14:cNvPr>
                <p14:cNvContentPartPr/>
                <p14:nvPr/>
              </p14:nvContentPartPr>
              <p14:xfrm>
                <a:off x="3380080" y="3922502"/>
                <a:ext cx="302760" cy="38052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0097D5B5-58CB-98B8-2E49-BF3FD6DA34E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373960" y="3916382"/>
                  <a:ext cx="31500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E2D2C236-F828-9366-0635-041100B3E77C}"/>
                    </a:ext>
                  </a:extLst>
                </p14:cNvPr>
                <p14:cNvContentPartPr/>
                <p14:nvPr/>
              </p14:nvContentPartPr>
              <p14:xfrm>
                <a:off x="3749800" y="3842222"/>
                <a:ext cx="113400" cy="55260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E2D2C236-F828-9366-0635-041100B3E77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743680" y="3836102"/>
                  <a:ext cx="12564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14E95361-5C37-77B9-0313-4D3CC3F52962}"/>
                    </a:ext>
                  </a:extLst>
                </p14:cNvPr>
                <p14:cNvContentPartPr/>
                <p14:nvPr/>
              </p14:nvContentPartPr>
              <p14:xfrm>
                <a:off x="3961840" y="3768062"/>
                <a:ext cx="9720" cy="6123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14E95361-5C37-77B9-0313-4D3CC3F5296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955720" y="3761942"/>
                  <a:ext cx="21960" cy="62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A9902A6A-BCCF-EBC4-E459-CA528A85207C}"/>
              </a:ext>
            </a:extLst>
          </p:cNvPr>
          <p:cNvGrpSpPr/>
          <p:nvPr/>
        </p:nvGrpSpPr>
        <p:grpSpPr>
          <a:xfrm>
            <a:off x="4211320" y="4054262"/>
            <a:ext cx="163080" cy="157320"/>
            <a:chOff x="4211320" y="4054262"/>
            <a:chExt cx="16308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19067050-9CA7-D51A-A59F-D094D67D3147}"/>
                    </a:ext>
                  </a:extLst>
                </p14:cNvPr>
                <p14:cNvContentPartPr/>
                <p14:nvPr/>
              </p14:nvContentPartPr>
              <p14:xfrm>
                <a:off x="4211320" y="4054262"/>
                <a:ext cx="163080" cy="36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19067050-9CA7-D51A-A59F-D094D67D314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05200" y="4048142"/>
                  <a:ext cx="1753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Рукописный ввод 86">
                  <a:extLst>
                    <a:ext uri="{FF2B5EF4-FFF2-40B4-BE49-F238E27FC236}">
                      <a16:creationId xmlns:a16="http://schemas.microsoft.com/office/drawing/2014/main" id="{C1B0ACA0-A193-ED22-B177-45D1F1588A96}"/>
                    </a:ext>
                  </a:extLst>
                </p14:cNvPr>
                <p14:cNvContentPartPr/>
                <p14:nvPr/>
              </p14:nvContentPartPr>
              <p14:xfrm>
                <a:off x="4211320" y="4192142"/>
                <a:ext cx="134280" cy="19440"/>
              </p14:xfrm>
            </p:contentPart>
          </mc:Choice>
          <mc:Fallback xmlns="">
            <p:pic>
              <p:nvPicPr>
                <p:cNvPr id="87" name="Рукописный ввод 86">
                  <a:extLst>
                    <a:ext uri="{FF2B5EF4-FFF2-40B4-BE49-F238E27FC236}">
                      <a16:creationId xmlns:a16="http://schemas.microsoft.com/office/drawing/2014/main" id="{C1B0ACA0-A193-ED22-B177-45D1F1588A9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205200" y="4186022"/>
                  <a:ext cx="14652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Группа 89">
            <a:extLst>
              <a:ext uri="{FF2B5EF4-FFF2-40B4-BE49-F238E27FC236}">
                <a16:creationId xmlns:a16="http://schemas.microsoft.com/office/drawing/2014/main" id="{85C6C0ED-7E40-B5A3-5052-C3AB9F05C082}"/>
              </a:ext>
            </a:extLst>
          </p:cNvPr>
          <p:cNvGrpSpPr/>
          <p:nvPr/>
        </p:nvGrpSpPr>
        <p:grpSpPr>
          <a:xfrm>
            <a:off x="4714240" y="3878582"/>
            <a:ext cx="480240" cy="447480"/>
            <a:chOff x="4714240" y="3878582"/>
            <a:chExt cx="480240" cy="4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407BD677-ADFF-5150-8AC1-AC311E138A19}"/>
                    </a:ext>
                  </a:extLst>
                </p14:cNvPr>
                <p14:cNvContentPartPr/>
                <p14:nvPr/>
              </p14:nvContentPartPr>
              <p14:xfrm>
                <a:off x="4714240" y="3878582"/>
                <a:ext cx="164520" cy="42876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407BD677-ADFF-5150-8AC1-AC311E138A1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708120" y="3872462"/>
                  <a:ext cx="17676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F6899836-6CAA-1ACC-83DF-1E3E2BA2BBDB}"/>
                    </a:ext>
                  </a:extLst>
                </p14:cNvPr>
                <p14:cNvContentPartPr/>
                <p14:nvPr/>
              </p14:nvContentPartPr>
              <p14:xfrm>
                <a:off x="4942480" y="3887942"/>
                <a:ext cx="252000" cy="43812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F6899836-6CAA-1ACC-83DF-1E3E2BA2BBD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936360" y="3881822"/>
                  <a:ext cx="264240" cy="45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F5843106-5B68-FEBA-E278-4FC4A9346FA8}"/>
                  </a:ext>
                </a:extLst>
              </p14:cNvPr>
              <p14:cNvContentPartPr/>
              <p14:nvPr/>
            </p14:nvContentPartPr>
            <p14:xfrm>
              <a:off x="10011640" y="748022"/>
              <a:ext cx="240840" cy="117432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F5843106-5B68-FEBA-E278-4FC4A9346FA8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005520" y="741902"/>
                <a:ext cx="253080" cy="11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0" name="Рукописный ввод 29">
                <a:extLst>
                  <a:ext uri="{FF2B5EF4-FFF2-40B4-BE49-F238E27FC236}">
                    <a16:creationId xmlns:a16="http://schemas.microsoft.com/office/drawing/2014/main" id="{357BEB3C-FFEB-C58F-5A5D-51574BEF0C69}"/>
                  </a:ext>
                </a:extLst>
              </p14:cNvPr>
              <p14:cNvContentPartPr/>
              <p14:nvPr/>
            </p14:nvContentPartPr>
            <p14:xfrm>
              <a:off x="11167960" y="710942"/>
              <a:ext cx="213120" cy="1026360"/>
            </p14:xfrm>
          </p:contentPart>
        </mc:Choice>
        <mc:Fallback xmlns="">
          <p:pic>
            <p:nvPicPr>
              <p:cNvPr id="30" name="Рукописный ввод 29">
                <a:extLst>
                  <a:ext uri="{FF2B5EF4-FFF2-40B4-BE49-F238E27FC236}">
                    <a16:creationId xmlns:a16="http://schemas.microsoft.com/office/drawing/2014/main" id="{357BEB3C-FFEB-C58F-5A5D-51574BEF0C69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1161840" y="704822"/>
                <a:ext cx="225360" cy="103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6338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Объект 1">
            <a:extLst>
              <a:ext uri="{FF2B5EF4-FFF2-40B4-BE49-F238E27FC236}">
                <a16:creationId xmlns:a16="http://schemas.microsoft.com/office/drawing/2014/main" id="{736F354D-68D3-BE0A-B221-C04F27FB99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"/>
          <a:ext cx="2193925" cy="268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93925" imgH="2686050" progId="MSDraw.1.01">
                  <p:embed/>
                </p:oleObj>
              </mc:Choice>
              <mc:Fallback>
                <p:oleObj r:id="rId2" imgW="2193925" imgH="2686050" progId="MSDraw.1.0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2193925" cy="268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AD104D62-EECF-EA17-997A-FD1CB4C1BB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3603625"/>
          <a:ext cx="2803525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03525" imgH="2924175" progId="MSDraw.1.01">
                  <p:embed/>
                </p:oleObj>
              </mc:Choice>
              <mc:Fallback>
                <p:oleObj r:id="rId4" imgW="2803525" imgH="2924175" progId="MSDraw.1.0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03625"/>
                        <a:ext cx="2803525" cy="292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4CB465A-593D-D5FB-50F3-DED3E93FB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8EEC9E-95AE-06F6-D3DB-49D9C13D8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464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BB412-4733-2F83-890D-6E6B73A8CA92}"/>
              </a:ext>
            </a:extLst>
          </p:cNvPr>
          <p:cNvSpPr txBox="1"/>
          <p:nvPr/>
        </p:nvSpPr>
        <p:spPr>
          <a:xfrm>
            <a:off x="3048000" y="200014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St(1)=[(67), (3 10)(49)(58)]={e, (67), (3 10)(49)(58), (67)(3 10)(49)(58)}, 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|St(1)|=4.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Orb(1)={1, 2, 6, 7}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(G)|=16.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Смежные классы подгруппы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(1) по: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(17)(26)(8 10)(35)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отражение относительно ребра 4-9,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(12) и (12)(67).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Вариант: (12)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(17)(26)(8 10)(35)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(вместо последней композиции).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52C0D3F-1CBF-3D45-1A3E-0F0F10EA3902}"/>
              </a:ext>
            </a:extLst>
          </p:cNvPr>
          <p:cNvGrpSpPr/>
          <p:nvPr/>
        </p:nvGrpSpPr>
        <p:grpSpPr>
          <a:xfrm>
            <a:off x="3286480" y="5153342"/>
            <a:ext cx="154800" cy="570600"/>
            <a:chOff x="3286480" y="5153342"/>
            <a:chExt cx="154800" cy="57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Рукописный ввод 5">
                  <a:extLst>
                    <a:ext uri="{FF2B5EF4-FFF2-40B4-BE49-F238E27FC236}">
                      <a16:creationId xmlns:a16="http://schemas.microsoft.com/office/drawing/2014/main" id="{27FAD754-9AA7-38C7-3117-81BC0B8C91EA}"/>
                    </a:ext>
                  </a:extLst>
                </p14:cNvPr>
                <p14:cNvContentPartPr/>
                <p14:nvPr/>
              </p14:nvContentPartPr>
              <p14:xfrm>
                <a:off x="3315280" y="5153342"/>
                <a:ext cx="90720" cy="9720"/>
              </p14:xfrm>
            </p:contentPart>
          </mc:Choice>
          <mc:Fallback xmlns="">
            <p:pic>
              <p:nvPicPr>
                <p:cNvPr id="6" name="Рукописный ввод 5">
                  <a:extLst>
                    <a:ext uri="{FF2B5EF4-FFF2-40B4-BE49-F238E27FC236}">
                      <a16:creationId xmlns:a16="http://schemas.microsoft.com/office/drawing/2014/main" id="{27FAD754-9AA7-38C7-3117-81BC0B8C91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09160" y="5147222"/>
                  <a:ext cx="102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Рукописный ввод 6">
                  <a:extLst>
                    <a:ext uri="{FF2B5EF4-FFF2-40B4-BE49-F238E27FC236}">
                      <a16:creationId xmlns:a16="http://schemas.microsoft.com/office/drawing/2014/main" id="{10C140D9-5AEC-B12E-8C91-9F31A7853D0D}"/>
                    </a:ext>
                  </a:extLst>
                </p14:cNvPr>
                <p14:cNvContentPartPr/>
                <p14:nvPr/>
              </p14:nvContentPartPr>
              <p14:xfrm>
                <a:off x="3286480" y="5208782"/>
                <a:ext cx="154800" cy="515160"/>
              </p14:xfrm>
            </p:contentPart>
          </mc:Choice>
          <mc:Fallback xmlns="">
            <p:pic>
              <p:nvPicPr>
                <p:cNvPr id="7" name="Рукописный ввод 6">
                  <a:extLst>
                    <a:ext uri="{FF2B5EF4-FFF2-40B4-BE49-F238E27FC236}">
                      <a16:creationId xmlns:a16="http://schemas.microsoft.com/office/drawing/2014/main" id="{10C140D9-5AEC-B12E-8C91-9F31A7853D0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80360" y="5202662"/>
                  <a:ext cx="167040" cy="52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A0917DD-587E-C4B4-52C5-8551B887B5C5}"/>
              </a:ext>
            </a:extLst>
          </p:cNvPr>
          <p:cNvGrpSpPr/>
          <p:nvPr/>
        </p:nvGrpSpPr>
        <p:grpSpPr>
          <a:xfrm>
            <a:off x="3637480" y="5050382"/>
            <a:ext cx="1566000" cy="724320"/>
            <a:chOff x="3637480" y="5050382"/>
            <a:chExt cx="1566000" cy="72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63F96750-56AA-C195-F97A-604058ACF178}"/>
                    </a:ext>
                  </a:extLst>
                </p14:cNvPr>
                <p14:cNvContentPartPr/>
                <p14:nvPr/>
              </p14:nvContentPartPr>
              <p14:xfrm>
                <a:off x="3637480" y="5181422"/>
                <a:ext cx="75240" cy="39420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63F96750-56AA-C195-F97A-604058ACF1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31360" y="5175302"/>
                  <a:ext cx="874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71E0F91D-21A1-589A-8767-8D8ABF80B00C}"/>
                    </a:ext>
                  </a:extLst>
                </p14:cNvPr>
                <p14:cNvContentPartPr/>
                <p14:nvPr/>
              </p14:nvContentPartPr>
              <p14:xfrm>
                <a:off x="3832600" y="5309942"/>
                <a:ext cx="73800" cy="13212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71E0F91D-21A1-589A-8767-8D8ABF80B00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26480" y="5303822"/>
                  <a:ext cx="86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62FB0CA8-4091-7FD2-1C6D-723CBDA3CB01}"/>
                    </a:ext>
                  </a:extLst>
                </p14:cNvPr>
                <p14:cNvContentPartPr/>
                <p14:nvPr/>
              </p14:nvContentPartPr>
              <p14:xfrm>
                <a:off x="3933760" y="5255222"/>
                <a:ext cx="142200" cy="24948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62FB0CA8-4091-7FD2-1C6D-723CBDA3CB0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27640" y="5249102"/>
                  <a:ext cx="1544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82E3E05D-395C-1267-C67C-F12A95044021}"/>
                    </a:ext>
                  </a:extLst>
                </p14:cNvPr>
                <p14:cNvContentPartPr/>
                <p14:nvPr/>
              </p14:nvContentPartPr>
              <p14:xfrm>
                <a:off x="4155880" y="5181422"/>
                <a:ext cx="92520" cy="42624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82E3E05D-395C-1267-C67C-F12A9504402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49760" y="5175302"/>
                  <a:ext cx="1047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Рукописный ввод 14">
                  <a:extLst>
                    <a:ext uri="{FF2B5EF4-FFF2-40B4-BE49-F238E27FC236}">
                      <a16:creationId xmlns:a16="http://schemas.microsoft.com/office/drawing/2014/main" id="{197C0CB0-9B23-866E-3C60-5E4D9EF7EDDF}"/>
                    </a:ext>
                  </a:extLst>
                </p14:cNvPr>
                <p14:cNvContentPartPr/>
                <p14:nvPr/>
              </p14:nvContentPartPr>
              <p14:xfrm>
                <a:off x="4366840" y="5530622"/>
                <a:ext cx="11160" cy="134640"/>
              </p14:xfrm>
            </p:contentPart>
          </mc:Choice>
          <mc:Fallback xmlns="">
            <p:pic>
              <p:nvPicPr>
                <p:cNvPr id="15" name="Рукописный ввод 14">
                  <a:extLst>
                    <a:ext uri="{FF2B5EF4-FFF2-40B4-BE49-F238E27FC236}">
                      <a16:creationId xmlns:a16="http://schemas.microsoft.com/office/drawing/2014/main" id="{197C0CB0-9B23-866E-3C60-5E4D9EF7EDD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360720" y="5524502"/>
                  <a:ext cx="234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8C61CEBF-B401-D5D5-0F2C-5BA621A4447A}"/>
                    </a:ext>
                  </a:extLst>
                </p14:cNvPr>
                <p14:cNvContentPartPr/>
                <p14:nvPr/>
              </p14:nvContentPartPr>
              <p14:xfrm>
                <a:off x="4569520" y="5172062"/>
                <a:ext cx="131760" cy="3513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8C61CEBF-B401-D5D5-0F2C-5BA621A444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63400" y="5165942"/>
                  <a:ext cx="14400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1BFCCAE0-D37E-DC2D-7ECD-7025A7EA43B6}"/>
                    </a:ext>
                  </a:extLst>
                </p14:cNvPr>
                <p14:cNvContentPartPr/>
                <p14:nvPr/>
              </p14:nvContentPartPr>
              <p14:xfrm>
                <a:off x="4486720" y="5116622"/>
                <a:ext cx="84240" cy="48420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1BFCCAE0-D37E-DC2D-7ECD-7025A7EA43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80600" y="5110502"/>
                  <a:ext cx="96480" cy="49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Рукописный ввод 18">
                  <a:extLst>
                    <a:ext uri="{FF2B5EF4-FFF2-40B4-BE49-F238E27FC236}">
                      <a16:creationId xmlns:a16="http://schemas.microsoft.com/office/drawing/2014/main" id="{D73EFB15-4900-4582-A00A-E2D1B1A62A11}"/>
                    </a:ext>
                  </a:extLst>
                </p14:cNvPr>
                <p14:cNvContentPartPr/>
                <p14:nvPr/>
              </p14:nvContentPartPr>
              <p14:xfrm>
                <a:off x="4784080" y="5199422"/>
                <a:ext cx="75240" cy="252000"/>
              </p14:xfrm>
            </p:contentPart>
          </mc:Choice>
          <mc:Fallback xmlns="">
            <p:pic>
              <p:nvPicPr>
                <p:cNvPr id="19" name="Рукописный ввод 18">
                  <a:extLst>
                    <a:ext uri="{FF2B5EF4-FFF2-40B4-BE49-F238E27FC236}">
                      <a16:creationId xmlns:a16="http://schemas.microsoft.com/office/drawing/2014/main" id="{D73EFB15-4900-4582-A00A-E2D1B1A62A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77960" y="5193302"/>
                  <a:ext cx="874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899D43AE-4EE7-557F-54AF-DE7B42A55871}"/>
                    </a:ext>
                  </a:extLst>
                </p14:cNvPr>
                <p14:cNvContentPartPr/>
                <p14:nvPr/>
              </p14:nvContentPartPr>
              <p14:xfrm>
                <a:off x="4747000" y="5285462"/>
                <a:ext cx="171360" cy="43560"/>
              </p14:xfrm>
            </p:contentPart>
          </mc:Choice>
          <mc:Fallback xmlns=""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899D43AE-4EE7-557F-54AF-DE7B42A5587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40880" y="5279342"/>
                  <a:ext cx="1836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F9F40EE3-099D-B53B-8C4A-C3DD94B0D3D5}"/>
                    </a:ext>
                  </a:extLst>
                </p14:cNvPr>
                <p14:cNvContentPartPr/>
                <p14:nvPr/>
              </p14:nvContentPartPr>
              <p14:xfrm>
                <a:off x="4968760" y="5070542"/>
                <a:ext cx="54720" cy="436680"/>
              </p14:xfrm>
            </p:contentPart>
          </mc:Choice>
          <mc:Fallback xmlns=""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F9F40EE3-099D-B53B-8C4A-C3DD94B0D3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62640" y="5064422"/>
                  <a:ext cx="669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813264E1-A757-1C11-341B-36E8466BB909}"/>
                    </a:ext>
                  </a:extLst>
                </p14:cNvPr>
                <p14:cNvContentPartPr/>
                <p14:nvPr/>
              </p14:nvContentPartPr>
              <p14:xfrm>
                <a:off x="5027440" y="5050382"/>
                <a:ext cx="176040" cy="72432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813264E1-A757-1C11-341B-36E8466BB90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21320" y="5044262"/>
                  <a:ext cx="188280" cy="73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3F82BB3B-0FF8-6DE9-15F1-B412312029D0}"/>
              </a:ext>
            </a:extLst>
          </p:cNvPr>
          <p:cNvGrpSpPr/>
          <p:nvPr/>
        </p:nvGrpSpPr>
        <p:grpSpPr>
          <a:xfrm>
            <a:off x="5467720" y="5347742"/>
            <a:ext cx="167040" cy="92160"/>
            <a:chOff x="5467720" y="5347742"/>
            <a:chExt cx="167040" cy="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69B01DFB-66C3-E5FF-38BC-43B67BB3EE17}"/>
                    </a:ext>
                  </a:extLst>
                </p14:cNvPr>
                <p14:cNvContentPartPr/>
                <p14:nvPr/>
              </p14:nvContentPartPr>
              <p14:xfrm>
                <a:off x="5467720" y="5347742"/>
                <a:ext cx="151920" cy="360"/>
              </p14:xfrm>
            </p:contentPart>
          </mc:Choice>
          <mc:Fallback xmlns=""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69B01DFB-66C3-E5FF-38BC-43B67BB3EE1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61600" y="5341622"/>
                  <a:ext cx="164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F7BCA17F-387C-E3C1-2406-2C4B30F0A20A}"/>
                    </a:ext>
                  </a:extLst>
                </p14:cNvPr>
                <p14:cNvContentPartPr/>
                <p14:nvPr/>
              </p14:nvContentPartPr>
              <p14:xfrm>
                <a:off x="5488960" y="5439542"/>
                <a:ext cx="145800" cy="360"/>
              </p14:xfrm>
            </p:contentPart>
          </mc:Choice>
          <mc:Fallback xmlns=""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F7BCA17F-387C-E3C1-2406-2C4B30F0A2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82840" y="5433422"/>
                  <a:ext cx="15804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5DBB9CAD-9400-6455-1B2C-BAD6100254FA}"/>
              </a:ext>
            </a:extLst>
          </p:cNvPr>
          <p:cNvGrpSpPr/>
          <p:nvPr/>
        </p:nvGrpSpPr>
        <p:grpSpPr>
          <a:xfrm>
            <a:off x="6049120" y="4973342"/>
            <a:ext cx="157680" cy="729000"/>
            <a:chOff x="6049120" y="4973342"/>
            <a:chExt cx="157680" cy="72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8" name="Рукописный ввод 27">
                  <a:extLst>
                    <a:ext uri="{FF2B5EF4-FFF2-40B4-BE49-F238E27FC236}">
                      <a16:creationId xmlns:a16="http://schemas.microsoft.com/office/drawing/2014/main" id="{AC48EFF5-C555-D24D-73ED-4576E2993D08}"/>
                    </a:ext>
                  </a:extLst>
                </p14:cNvPr>
                <p14:cNvContentPartPr/>
                <p14:nvPr/>
              </p14:nvContentPartPr>
              <p14:xfrm>
                <a:off x="6062080" y="4973342"/>
                <a:ext cx="144720" cy="365400"/>
              </p14:xfrm>
            </p:contentPart>
          </mc:Choice>
          <mc:Fallback xmlns="">
            <p:pic>
              <p:nvPicPr>
                <p:cNvPr id="28" name="Рукописный ввод 27">
                  <a:extLst>
                    <a:ext uri="{FF2B5EF4-FFF2-40B4-BE49-F238E27FC236}">
                      <a16:creationId xmlns:a16="http://schemas.microsoft.com/office/drawing/2014/main" id="{AC48EFF5-C555-D24D-73ED-4576E2993D0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55960" y="4967222"/>
                  <a:ext cx="15696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Рукописный ввод 28">
                  <a:extLst>
                    <a:ext uri="{FF2B5EF4-FFF2-40B4-BE49-F238E27FC236}">
                      <a16:creationId xmlns:a16="http://schemas.microsoft.com/office/drawing/2014/main" id="{EC6485CE-A75B-5152-1BBF-220ADCEC9C4C}"/>
                    </a:ext>
                  </a:extLst>
                </p14:cNvPr>
                <p14:cNvContentPartPr/>
                <p14:nvPr/>
              </p14:nvContentPartPr>
              <p14:xfrm>
                <a:off x="6049120" y="5338382"/>
                <a:ext cx="138600" cy="363960"/>
              </p14:xfrm>
            </p:contentPart>
          </mc:Choice>
          <mc:Fallback xmlns="">
            <p:pic>
              <p:nvPicPr>
                <p:cNvPr id="29" name="Рукописный ввод 28">
                  <a:extLst>
                    <a:ext uri="{FF2B5EF4-FFF2-40B4-BE49-F238E27FC236}">
                      <a16:creationId xmlns:a16="http://schemas.microsoft.com/office/drawing/2014/main" id="{EC6485CE-A75B-5152-1BBF-220ADCEC9C4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043000" y="5332262"/>
                  <a:ext cx="150840" cy="37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7995EC2F-BD7E-CB6A-8BD9-60E2416F089E}"/>
              </a:ext>
            </a:extLst>
          </p:cNvPr>
          <p:cNvGrpSpPr/>
          <p:nvPr/>
        </p:nvGrpSpPr>
        <p:grpSpPr>
          <a:xfrm>
            <a:off x="6381400" y="5215262"/>
            <a:ext cx="250560" cy="451440"/>
            <a:chOff x="6381400" y="5215262"/>
            <a:chExt cx="25056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" name="Рукописный ввод 29">
                  <a:extLst>
                    <a:ext uri="{FF2B5EF4-FFF2-40B4-BE49-F238E27FC236}">
                      <a16:creationId xmlns:a16="http://schemas.microsoft.com/office/drawing/2014/main" id="{70E80A7C-C332-528B-DD23-FDFA53292861}"/>
                    </a:ext>
                  </a:extLst>
                </p14:cNvPr>
                <p14:cNvContentPartPr/>
                <p14:nvPr/>
              </p14:nvContentPartPr>
              <p14:xfrm>
                <a:off x="6381400" y="5215262"/>
                <a:ext cx="159120" cy="330480"/>
              </p14:xfrm>
            </p:contentPart>
          </mc:Choice>
          <mc:Fallback xmlns="">
            <p:pic>
              <p:nvPicPr>
                <p:cNvPr id="30" name="Рукописный ввод 29">
                  <a:extLst>
                    <a:ext uri="{FF2B5EF4-FFF2-40B4-BE49-F238E27FC236}">
                      <a16:creationId xmlns:a16="http://schemas.microsoft.com/office/drawing/2014/main" id="{70E80A7C-C332-528B-DD23-FDFA532928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75280" y="5209142"/>
                  <a:ext cx="1713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1" name="Рукописный ввод 30">
                  <a:extLst>
                    <a:ext uri="{FF2B5EF4-FFF2-40B4-BE49-F238E27FC236}">
                      <a16:creationId xmlns:a16="http://schemas.microsoft.com/office/drawing/2014/main" id="{85B52AFA-EDA9-66CC-383D-7BE0F900541F}"/>
                    </a:ext>
                  </a:extLst>
                </p14:cNvPr>
                <p14:cNvContentPartPr/>
                <p14:nvPr/>
              </p14:nvContentPartPr>
              <p14:xfrm>
                <a:off x="6597760" y="5476622"/>
                <a:ext cx="34200" cy="190080"/>
              </p14:xfrm>
            </p:contentPart>
          </mc:Choice>
          <mc:Fallback xmlns="">
            <p:pic>
              <p:nvPicPr>
                <p:cNvPr id="31" name="Рукописный ввод 30">
                  <a:extLst>
                    <a:ext uri="{FF2B5EF4-FFF2-40B4-BE49-F238E27FC236}">
                      <a16:creationId xmlns:a16="http://schemas.microsoft.com/office/drawing/2014/main" id="{85B52AFA-EDA9-66CC-383D-7BE0F90054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591640" y="5470502"/>
                  <a:ext cx="4644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E7A68113-947E-E7C3-2599-0F96109A3B63}"/>
              </a:ext>
            </a:extLst>
          </p:cNvPr>
          <p:cNvGrpSpPr/>
          <p:nvPr/>
        </p:nvGrpSpPr>
        <p:grpSpPr>
          <a:xfrm>
            <a:off x="6999160" y="5037062"/>
            <a:ext cx="787320" cy="591480"/>
            <a:chOff x="6999160" y="5037062"/>
            <a:chExt cx="787320" cy="59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Рукописный ввод 31">
                  <a:extLst>
                    <a:ext uri="{FF2B5EF4-FFF2-40B4-BE49-F238E27FC236}">
                      <a16:creationId xmlns:a16="http://schemas.microsoft.com/office/drawing/2014/main" id="{85C64861-6FC0-9313-7F16-4B7D08F97FBD}"/>
                    </a:ext>
                  </a:extLst>
                </p14:cNvPr>
                <p14:cNvContentPartPr/>
                <p14:nvPr/>
              </p14:nvContentPartPr>
              <p14:xfrm>
                <a:off x="6999160" y="5037062"/>
                <a:ext cx="103680" cy="459360"/>
              </p14:xfrm>
            </p:contentPart>
          </mc:Choice>
          <mc:Fallback xmlns="">
            <p:pic>
              <p:nvPicPr>
                <p:cNvPr id="32" name="Рукописный ввод 31">
                  <a:extLst>
                    <a:ext uri="{FF2B5EF4-FFF2-40B4-BE49-F238E27FC236}">
                      <a16:creationId xmlns:a16="http://schemas.microsoft.com/office/drawing/2014/main" id="{85C64861-6FC0-9313-7F16-4B7D08F97F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93040" y="5030942"/>
                  <a:ext cx="11592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Рукописный ввод 32">
                  <a:extLst>
                    <a:ext uri="{FF2B5EF4-FFF2-40B4-BE49-F238E27FC236}">
                      <a16:creationId xmlns:a16="http://schemas.microsoft.com/office/drawing/2014/main" id="{48B893A7-B0D1-66DB-A8C0-2EEF9B4C7FB4}"/>
                    </a:ext>
                  </a:extLst>
                </p14:cNvPr>
                <p14:cNvContentPartPr/>
                <p14:nvPr/>
              </p14:nvContentPartPr>
              <p14:xfrm>
                <a:off x="7157560" y="5268542"/>
                <a:ext cx="65520" cy="200520"/>
              </p14:xfrm>
            </p:contentPart>
          </mc:Choice>
          <mc:Fallback xmlns="">
            <p:pic>
              <p:nvPicPr>
                <p:cNvPr id="33" name="Рукописный ввод 32">
                  <a:extLst>
                    <a:ext uri="{FF2B5EF4-FFF2-40B4-BE49-F238E27FC236}">
                      <a16:creationId xmlns:a16="http://schemas.microsoft.com/office/drawing/2014/main" id="{48B893A7-B0D1-66DB-A8C0-2EEF9B4C7FB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51440" y="5262422"/>
                  <a:ext cx="77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Рукописный ввод 33">
                  <a:extLst>
                    <a:ext uri="{FF2B5EF4-FFF2-40B4-BE49-F238E27FC236}">
                      <a16:creationId xmlns:a16="http://schemas.microsoft.com/office/drawing/2014/main" id="{EC9A2656-ACCC-8A04-2D94-C9DF94001BA3}"/>
                    </a:ext>
                  </a:extLst>
                </p14:cNvPr>
                <p14:cNvContentPartPr/>
                <p14:nvPr/>
              </p14:nvContentPartPr>
              <p14:xfrm>
                <a:off x="7304440" y="5232542"/>
                <a:ext cx="168120" cy="238680"/>
              </p14:xfrm>
            </p:contentPart>
          </mc:Choice>
          <mc:Fallback xmlns="">
            <p:pic>
              <p:nvPicPr>
                <p:cNvPr id="34" name="Рукописный ввод 33">
                  <a:extLst>
                    <a:ext uri="{FF2B5EF4-FFF2-40B4-BE49-F238E27FC236}">
                      <a16:creationId xmlns:a16="http://schemas.microsoft.com/office/drawing/2014/main" id="{EC9A2656-ACCC-8A04-2D94-C9DF94001BA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98320" y="5226422"/>
                  <a:ext cx="1803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Рукописный ввод 34">
                  <a:extLst>
                    <a:ext uri="{FF2B5EF4-FFF2-40B4-BE49-F238E27FC236}">
                      <a16:creationId xmlns:a16="http://schemas.microsoft.com/office/drawing/2014/main" id="{93D8A69C-A6F9-2BFA-27D3-DB746BDB5BBD}"/>
                    </a:ext>
                  </a:extLst>
                </p14:cNvPr>
                <p14:cNvContentPartPr/>
                <p14:nvPr/>
              </p14:nvContentPartPr>
              <p14:xfrm>
                <a:off x="7508920" y="5107262"/>
                <a:ext cx="159480" cy="465120"/>
              </p14:xfrm>
            </p:contentPart>
          </mc:Choice>
          <mc:Fallback xmlns="">
            <p:pic>
              <p:nvPicPr>
                <p:cNvPr id="35" name="Рукописный ввод 34">
                  <a:extLst>
                    <a:ext uri="{FF2B5EF4-FFF2-40B4-BE49-F238E27FC236}">
                      <a16:creationId xmlns:a16="http://schemas.microsoft.com/office/drawing/2014/main" id="{93D8A69C-A6F9-2BFA-27D3-DB746BDB5BB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02800" y="5101142"/>
                  <a:ext cx="17172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Рукописный ввод 35">
                  <a:extLst>
                    <a:ext uri="{FF2B5EF4-FFF2-40B4-BE49-F238E27FC236}">
                      <a16:creationId xmlns:a16="http://schemas.microsoft.com/office/drawing/2014/main" id="{F483ED46-D1BA-E635-E719-F6D29C059EC4}"/>
                    </a:ext>
                  </a:extLst>
                </p14:cNvPr>
                <p14:cNvContentPartPr/>
                <p14:nvPr/>
              </p14:nvContentPartPr>
              <p14:xfrm>
                <a:off x="7776400" y="5494982"/>
                <a:ext cx="10080" cy="133560"/>
              </p14:xfrm>
            </p:contentPart>
          </mc:Choice>
          <mc:Fallback xmlns="">
            <p:pic>
              <p:nvPicPr>
                <p:cNvPr id="36" name="Рукописный ввод 35">
                  <a:extLst>
                    <a:ext uri="{FF2B5EF4-FFF2-40B4-BE49-F238E27FC236}">
                      <a16:creationId xmlns:a16="http://schemas.microsoft.com/office/drawing/2014/main" id="{F483ED46-D1BA-E635-E719-F6D29C059E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770280" y="5488862"/>
                  <a:ext cx="2232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3BF6638F-C90D-3FFD-2C45-939B9C312830}"/>
              </a:ext>
            </a:extLst>
          </p:cNvPr>
          <p:cNvGrpSpPr/>
          <p:nvPr/>
        </p:nvGrpSpPr>
        <p:grpSpPr>
          <a:xfrm>
            <a:off x="8026600" y="5088902"/>
            <a:ext cx="849240" cy="513360"/>
            <a:chOff x="8026600" y="5088902"/>
            <a:chExt cx="849240" cy="51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Рукописный ввод 36">
                  <a:extLst>
                    <a:ext uri="{FF2B5EF4-FFF2-40B4-BE49-F238E27FC236}">
                      <a16:creationId xmlns:a16="http://schemas.microsoft.com/office/drawing/2014/main" id="{32735411-C0BE-A2CC-2A65-44611260024F}"/>
                    </a:ext>
                  </a:extLst>
                </p14:cNvPr>
                <p14:cNvContentPartPr/>
                <p14:nvPr/>
              </p14:nvContentPartPr>
              <p14:xfrm>
                <a:off x="8026600" y="5097902"/>
                <a:ext cx="101520" cy="403200"/>
              </p14:xfrm>
            </p:contentPart>
          </mc:Choice>
          <mc:Fallback xmlns="">
            <p:pic>
              <p:nvPicPr>
                <p:cNvPr id="37" name="Рукописный ввод 36">
                  <a:extLst>
                    <a:ext uri="{FF2B5EF4-FFF2-40B4-BE49-F238E27FC236}">
                      <a16:creationId xmlns:a16="http://schemas.microsoft.com/office/drawing/2014/main" id="{32735411-C0BE-A2CC-2A65-44611260024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20480" y="5091782"/>
                  <a:ext cx="1137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Рукописный ввод 37">
                  <a:extLst>
                    <a:ext uri="{FF2B5EF4-FFF2-40B4-BE49-F238E27FC236}">
                      <a16:creationId xmlns:a16="http://schemas.microsoft.com/office/drawing/2014/main" id="{633E7D1F-1AB9-C604-557D-079D27C71E9C}"/>
                    </a:ext>
                  </a:extLst>
                </p14:cNvPr>
                <p14:cNvContentPartPr/>
                <p14:nvPr/>
              </p14:nvContentPartPr>
              <p14:xfrm>
                <a:off x="8192560" y="5146142"/>
                <a:ext cx="157320" cy="330120"/>
              </p14:xfrm>
            </p:contentPart>
          </mc:Choice>
          <mc:Fallback xmlns="">
            <p:pic>
              <p:nvPicPr>
                <p:cNvPr id="38" name="Рукописный ввод 37">
                  <a:extLst>
                    <a:ext uri="{FF2B5EF4-FFF2-40B4-BE49-F238E27FC236}">
                      <a16:creationId xmlns:a16="http://schemas.microsoft.com/office/drawing/2014/main" id="{633E7D1F-1AB9-C604-557D-079D27C71E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86440" y="5140022"/>
                  <a:ext cx="1695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Рукописный ввод 38">
                  <a:extLst>
                    <a:ext uri="{FF2B5EF4-FFF2-40B4-BE49-F238E27FC236}">
                      <a16:creationId xmlns:a16="http://schemas.microsoft.com/office/drawing/2014/main" id="{7C34D9FC-44CB-6B8D-61BC-6876BF26774F}"/>
                    </a:ext>
                  </a:extLst>
                </p14:cNvPr>
                <p14:cNvContentPartPr/>
                <p14:nvPr/>
              </p14:nvContentPartPr>
              <p14:xfrm>
                <a:off x="8432320" y="5159822"/>
                <a:ext cx="130320" cy="339480"/>
              </p14:xfrm>
            </p:contentPart>
          </mc:Choice>
          <mc:Fallback xmlns="">
            <p:pic>
              <p:nvPicPr>
                <p:cNvPr id="39" name="Рукописный ввод 38">
                  <a:extLst>
                    <a:ext uri="{FF2B5EF4-FFF2-40B4-BE49-F238E27FC236}">
                      <a16:creationId xmlns:a16="http://schemas.microsoft.com/office/drawing/2014/main" id="{7C34D9FC-44CB-6B8D-61BC-6876BF26774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426200" y="5153702"/>
                  <a:ext cx="1425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Рукописный ввод 39">
                  <a:extLst>
                    <a:ext uri="{FF2B5EF4-FFF2-40B4-BE49-F238E27FC236}">
                      <a16:creationId xmlns:a16="http://schemas.microsoft.com/office/drawing/2014/main" id="{A59DCB31-6BED-6DE7-AA68-F1619EA20FE0}"/>
                    </a:ext>
                  </a:extLst>
                </p14:cNvPr>
                <p14:cNvContentPartPr/>
                <p14:nvPr/>
              </p14:nvContentPartPr>
              <p14:xfrm>
                <a:off x="8386600" y="5356742"/>
                <a:ext cx="236520" cy="37440"/>
              </p14:xfrm>
            </p:contentPart>
          </mc:Choice>
          <mc:Fallback xmlns="">
            <p:pic>
              <p:nvPicPr>
                <p:cNvPr id="40" name="Рукописный ввод 39">
                  <a:extLst>
                    <a:ext uri="{FF2B5EF4-FFF2-40B4-BE49-F238E27FC236}">
                      <a16:creationId xmlns:a16="http://schemas.microsoft.com/office/drawing/2014/main" id="{A59DCB31-6BED-6DE7-AA68-F1619EA20FE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80480" y="5350622"/>
                  <a:ext cx="248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Рукописный ввод 40">
                  <a:extLst>
                    <a:ext uri="{FF2B5EF4-FFF2-40B4-BE49-F238E27FC236}">
                      <a16:creationId xmlns:a16="http://schemas.microsoft.com/office/drawing/2014/main" id="{BBFDC7F3-18B8-0798-4BA8-A796AE53A6CA}"/>
                    </a:ext>
                  </a:extLst>
                </p14:cNvPr>
                <p14:cNvContentPartPr/>
                <p14:nvPr/>
              </p14:nvContentPartPr>
              <p14:xfrm>
                <a:off x="8680360" y="5088902"/>
                <a:ext cx="58680" cy="469440"/>
              </p14:xfrm>
            </p:contentPart>
          </mc:Choice>
          <mc:Fallback xmlns="">
            <p:pic>
              <p:nvPicPr>
                <p:cNvPr id="41" name="Рукописный ввод 40">
                  <a:extLst>
                    <a:ext uri="{FF2B5EF4-FFF2-40B4-BE49-F238E27FC236}">
                      <a16:creationId xmlns:a16="http://schemas.microsoft.com/office/drawing/2014/main" id="{BBFDC7F3-18B8-0798-4BA8-A796AE53A6C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74240" y="5082782"/>
                  <a:ext cx="7092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Рукописный ввод 41">
                  <a:extLst>
                    <a:ext uri="{FF2B5EF4-FFF2-40B4-BE49-F238E27FC236}">
                      <a16:creationId xmlns:a16="http://schemas.microsoft.com/office/drawing/2014/main" id="{4AD63CB4-A65E-D59B-EEEA-63B327A044DD}"/>
                    </a:ext>
                  </a:extLst>
                </p14:cNvPr>
                <p14:cNvContentPartPr/>
                <p14:nvPr/>
              </p14:nvContentPartPr>
              <p14:xfrm>
                <a:off x="8798080" y="5467622"/>
                <a:ext cx="77760" cy="134640"/>
              </p14:xfrm>
            </p:contentPart>
          </mc:Choice>
          <mc:Fallback xmlns="">
            <p:pic>
              <p:nvPicPr>
                <p:cNvPr id="42" name="Рукописный ввод 41">
                  <a:extLst>
                    <a:ext uri="{FF2B5EF4-FFF2-40B4-BE49-F238E27FC236}">
                      <a16:creationId xmlns:a16="http://schemas.microsoft.com/office/drawing/2014/main" id="{4AD63CB4-A65E-D59B-EEEA-63B327A044D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91960" y="5461502"/>
                  <a:ext cx="9000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82D64CD5-0D7A-EF6F-5C41-8BF5317EA290}"/>
              </a:ext>
            </a:extLst>
          </p:cNvPr>
          <p:cNvGrpSpPr/>
          <p:nvPr/>
        </p:nvGrpSpPr>
        <p:grpSpPr>
          <a:xfrm>
            <a:off x="9196600" y="5061182"/>
            <a:ext cx="1434960" cy="511200"/>
            <a:chOff x="9196600" y="5061182"/>
            <a:chExt cx="1434960" cy="51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Рукописный ввод 42">
                  <a:extLst>
                    <a:ext uri="{FF2B5EF4-FFF2-40B4-BE49-F238E27FC236}">
                      <a16:creationId xmlns:a16="http://schemas.microsoft.com/office/drawing/2014/main" id="{03CA54BE-0E00-EAED-2C99-0A45E8388BD2}"/>
                    </a:ext>
                  </a:extLst>
                </p14:cNvPr>
                <p14:cNvContentPartPr/>
                <p14:nvPr/>
              </p14:nvContentPartPr>
              <p14:xfrm>
                <a:off x="9196600" y="5061182"/>
                <a:ext cx="132480" cy="511200"/>
              </p14:xfrm>
            </p:contentPart>
          </mc:Choice>
          <mc:Fallback xmlns="">
            <p:pic>
              <p:nvPicPr>
                <p:cNvPr id="43" name="Рукописный ввод 42">
                  <a:extLst>
                    <a:ext uri="{FF2B5EF4-FFF2-40B4-BE49-F238E27FC236}">
                      <a16:creationId xmlns:a16="http://schemas.microsoft.com/office/drawing/2014/main" id="{03CA54BE-0E00-EAED-2C99-0A45E8388B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190480" y="5055062"/>
                  <a:ext cx="14472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Рукописный ввод 43">
                  <a:extLst>
                    <a:ext uri="{FF2B5EF4-FFF2-40B4-BE49-F238E27FC236}">
                      <a16:creationId xmlns:a16="http://schemas.microsoft.com/office/drawing/2014/main" id="{75AD1709-3616-5195-3798-07D8CBFF042F}"/>
                    </a:ext>
                  </a:extLst>
                </p14:cNvPr>
                <p14:cNvContentPartPr/>
                <p14:nvPr/>
              </p14:nvContentPartPr>
              <p14:xfrm>
                <a:off x="9309640" y="5209142"/>
                <a:ext cx="180000" cy="299520"/>
              </p14:xfrm>
            </p:contentPart>
          </mc:Choice>
          <mc:Fallback xmlns="">
            <p:pic>
              <p:nvPicPr>
                <p:cNvPr id="44" name="Рукописный ввод 43">
                  <a:extLst>
                    <a:ext uri="{FF2B5EF4-FFF2-40B4-BE49-F238E27FC236}">
                      <a16:creationId xmlns:a16="http://schemas.microsoft.com/office/drawing/2014/main" id="{75AD1709-3616-5195-3798-07D8CBFF042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03520" y="5203022"/>
                  <a:ext cx="1922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Рукописный ввод 44">
                  <a:extLst>
                    <a:ext uri="{FF2B5EF4-FFF2-40B4-BE49-F238E27FC236}">
                      <a16:creationId xmlns:a16="http://schemas.microsoft.com/office/drawing/2014/main" id="{15A4139E-BDFD-79B2-0DAB-61D0E467A83A}"/>
                    </a:ext>
                  </a:extLst>
                </p14:cNvPr>
                <p14:cNvContentPartPr/>
                <p14:nvPr/>
              </p14:nvContentPartPr>
              <p14:xfrm>
                <a:off x="9577840" y="5211662"/>
                <a:ext cx="160920" cy="223560"/>
              </p14:xfrm>
            </p:contentPart>
          </mc:Choice>
          <mc:Fallback xmlns="">
            <p:pic>
              <p:nvPicPr>
                <p:cNvPr id="45" name="Рукописный ввод 44">
                  <a:extLst>
                    <a:ext uri="{FF2B5EF4-FFF2-40B4-BE49-F238E27FC236}">
                      <a16:creationId xmlns:a16="http://schemas.microsoft.com/office/drawing/2014/main" id="{15A4139E-BDFD-79B2-0DAB-61D0E467A8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71720" y="5205542"/>
                  <a:ext cx="173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Рукописный ввод 45">
                  <a:extLst>
                    <a:ext uri="{FF2B5EF4-FFF2-40B4-BE49-F238E27FC236}">
                      <a16:creationId xmlns:a16="http://schemas.microsoft.com/office/drawing/2014/main" id="{B9D911A8-2B6A-D2A1-560F-7F5ED6945DE9}"/>
                    </a:ext>
                  </a:extLst>
                </p14:cNvPr>
                <p14:cNvContentPartPr/>
                <p14:nvPr/>
              </p14:nvContentPartPr>
              <p14:xfrm>
                <a:off x="9730480" y="5079542"/>
                <a:ext cx="78840" cy="436680"/>
              </p14:xfrm>
            </p:contentPart>
          </mc:Choice>
          <mc:Fallback xmlns="">
            <p:pic>
              <p:nvPicPr>
                <p:cNvPr id="46" name="Рукописный ввод 45">
                  <a:extLst>
                    <a:ext uri="{FF2B5EF4-FFF2-40B4-BE49-F238E27FC236}">
                      <a16:creationId xmlns:a16="http://schemas.microsoft.com/office/drawing/2014/main" id="{B9D911A8-2B6A-D2A1-560F-7F5ED6945D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24360" y="5073422"/>
                  <a:ext cx="9108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Рукописный ввод 46">
                  <a:extLst>
                    <a:ext uri="{FF2B5EF4-FFF2-40B4-BE49-F238E27FC236}">
                      <a16:creationId xmlns:a16="http://schemas.microsoft.com/office/drawing/2014/main" id="{4438B485-3EFC-2F15-5807-3DAC04BE3A66}"/>
                    </a:ext>
                  </a:extLst>
                </p14:cNvPr>
                <p14:cNvContentPartPr/>
                <p14:nvPr/>
              </p14:nvContentPartPr>
              <p14:xfrm>
                <a:off x="9880240" y="5070542"/>
                <a:ext cx="159480" cy="439200"/>
              </p14:xfrm>
            </p:contentPart>
          </mc:Choice>
          <mc:Fallback xmlns="">
            <p:pic>
              <p:nvPicPr>
                <p:cNvPr id="47" name="Рукописный ввод 46">
                  <a:extLst>
                    <a:ext uri="{FF2B5EF4-FFF2-40B4-BE49-F238E27FC236}">
                      <a16:creationId xmlns:a16="http://schemas.microsoft.com/office/drawing/2014/main" id="{4438B485-3EFC-2F15-5807-3DAC04BE3A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74120" y="5064422"/>
                  <a:ext cx="1717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Рукописный ввод 47">
                  <a:extLst>
                    <a:ext uri="{FF2B5EF4-FFF2-40B4-BE49-F238E27FC236}">
                      <a16:creationId xmlns:a16="http://schemas.microsoft.com/office/drawing/2014/main" id="{F89AB478-20E4-0972-F7AE-91BB7DCEF95A}"/>
                    </a:ext>
                  </a:extLst>
                </p14:cNvPr>
                <p14:cNvContentPartPr/>
                <p14:nvPr/>
              </p14:nvContentPartPr>
              <p14:xfrm>
                <a:off x="10073920" y="5125982"/>
                <a:ext cx="169200" cy="295920"/>
              </p14:xfrm>
            </p:contentPart>
          </mc:Choice>
          <mc:Fallback xmlns="">
            <p:pic>
              <p:nvPicPr>
                <p:cNvPr id="48" name="Рукописный ввод 47">
                  <a:extLst>
                    <a:ext uri="{FF2B5EF4-FFF2-40B4-BE49-F238E27FC236}">
                      <a16:creationId xmlns:a16="http://schemas.microsoft.com/office/drawing/2014/main" id="{F89AB478-20E4-0972-F7AE-91BB7DCEF95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67800" y="5119862"/>
                  <a:ext cx="181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Рукописный ввод 49">
                  <a:extLst>
                    <a:ext uri="{FF2B5EF4-FFF2-40B4-BE49-F238E27FC236}">
                      <a16:creationId xmlns:a16="http://schemas.microsoft.com/office/drawing/2014/main" id="{EF20EBC8-C167-8DC6-7173-E6E70B44F317}"/>
                    </a:ext>
                  </a:extLst>
                </p14:cNvPr>
                <p14:cNvContentPartPr/>
                <p14:nvPr/>
              </p14:nvContentPartPr>
              <p14:xfrm>
                <a:off x="10546240" y="5070542"/>
                <a:ext cx="85320" cy="482040"/>
              </p14:xfrm>
            </p:contentPart>
          </mc:Choice>
          <mc:Fallback xmlns="">
            <p:pic>
              <p:nvPicPr>
                <p:cNvPr id="50" name="Рукописный ввод 49">
                  <a:extLst>
                    <a:ext uri="{FF2B5EF4-FFF2-40B4-BE49-F238E27FC236}">
                      <a16:creationId xmlns:a16="http://schemas.microsoft.com/office/drawing/2014/main" id="{EF20EBC8-C167-8DC6-7173-E6E70B44F3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540120" y="5064422"/>
                  <a:ext cx="97560" cy="49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1" name="Рукописный ввод 50">
                <a:extLst>
                  <a:ext uri="{FF2B5EF4-FFF2-40B4-BE49-F238E27FC236}">
                    <a16:creationId xmlns:a16="http://schemas.microsoft.com/office/drawing/2014/main" id="{4DBC8533-AC97-6E36-99D4-2659E2CD2E3C}"/>
                  </a:ext>
                </a:extLst>
              </p14:cNvPr>
              <p14:cNvContentPartPr/>
              <p14:nvPr/>
            </p14:nvContentPartPr>
            <p14:xfrm>
              <a:off x="10861600" y="4830062"/>
              <a:ext cx="176400" cy="984240"/>
            </p14:xfrm>
          </p:contentPart>
        </mc:Choice>
        <mc:Fallback xmlns="">
          <p:pic>
            <p:nvPicPr>
              <p:cNvPr id="51" name="Рукописный ввод 50">
                <a:extLst>
                  <a:ext uri="{FF2B5EF4-FFF2-40B4-BE49-F238E27FC236}">
                    <a16:creationId xmlns:a16="http://schemas.microsoft.com/office/drawing/2014/main" id="{4DBC8533-AC97-6E36-99D4-2659E2CD2E3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855480" y="4823942"/>
                <a:ext cx="188640" cy="99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Группа 61">
            <a:extLst>
              <a:ext uri="{FF2B5EF4-FFF2-40B4-BE49-F238E27FC236}">
                <a16:creationId xmlns:a16="http://schemas.microsoft.com/office/drawing/2014/main" id="{28CECD01-A032-1E30-38D6-FD00225FCBD4}"/>
              </a:ext>
            </a:extLst>
          </p:cNvPr>
          <p:cNvGrpSpPr/>
          <p:nvPr/>
        </p:nvGrpSpPr>
        <p:grpSpPr>
          <a:xfrm>
            <a:off x="2518960" y="6083222"/>
            <a:ext cx="226800" cy="405000"/>
            <a:chOff x="2518960" y="6083222"/>
            <a:chExt cx="22680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7" name="Рукописный ввод 56">
                  <a:extLst>
                    <a:ext uri="{FF2B5EF4-FFF2-40B4-BE49-F238E27FC236}">
                      <a16:creationId xmlns:a16="http://schemas.microsoft.com/office/drawing/2014/main" id="{8D380DBE-27BD-429E-64F3-28085F34CE8D}"/>
                    </a:ext>
                  </a:extLst>
                </p14:cNvPr>
                <p14:cNvContentPartPr/>
                <p14:nvPr/>
              </p14:nvContentPartPr>
              <p14:xfrm>
                <a:off x="2518960" y="6083222"/>
                <a:ext cx="224640" cy="225720"/>
              </p14:xfrm>
            </p:contentPart>
          </mc:Choice>
          <mc:Fallback xmlns="">
            <p:pic>
              <p:nvPicPr>
                <p:cNvPr id="57" name="Рукописный ввод 56">
                  <a:extLst>
                    <a:ext uri="{FF2B5EF4-FFF2-40B4-BE49-F238E27FC236}">
                      <a16:creationId xmlns:a16="http://schemas.microsoft.com/office/drawing/2014/main" id="{8D380DBE-27BD-429E-64F3-28085F34CE8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12840" y="6077102"/>
                  <a:ext cx="2368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8" name="Рукописный ввод 57">
                  <a:extLst>
                    <a:ext uri="{FF2B5EF4-FFF2-40B4-BE49-F238E27FC236}">
                      <a16:creationId xmlns:a16="http://schemas.microsoft.com/office/drawing/2014/main" id="{7D324521-DD89-BF65-C388-18A0BC147895}"/>
                    </a:ext>
                  </a:extLst>
                </p14:cNvPr>
                <p14:cNvContentPartPr/>
                <p14:nvPr/>
              </p14:nvContentPartPr>
              <p14:xfrm>
                <a:off x="2687440" y="6310022"/>
                <a:ext cx="58320" cy="178200"/>
              </p14:xfrm>
            </p:contentPart>
          </mc:Choice>
          <mc:Fallback xmlns="">
            <p:pic>
              <p:nvPicPr>
                <p:cNvPr id="58" name="Рукописный ввод 57">
                  <a:extLst>
                    <a:ext uri="{FF2B5EF4-FFF2-40B4-BE49-F238E27FC236}">
                      <a16:creationId xmlns:a16="http://schemas.microsoft.com/office/drawing/2014/main" id="{7D324521-DD89-BF65-C388-18A0BC14789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81320" y="6303902"/>
                  <a:ext cx="7056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A7947721-5F64-C702-431F-2E2D47CFD66B}"/>
              </a:ext>
            </a:extLst>
          </p:cNvPr>
          <p:cNvGrpSpPr/>
          <p:nvPr/>
        </p:nvGrpSpPr>
        <p:grpSpPr>
          <a:xfrm>
            <a:off x="2936560" y="6216422"/>
            <a:ext cx="184680" cy="82800"/>
            <a:chOff x="2936560" y="6216422"/>
            <a:chExt cx="184680" cy="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Рукописный ввод 58">
                  <a:extLst>
                    <a:ext uri="{FF2B5EF4-FFF2-40B4-BE49-F238E27FC236}">
                      <a16:creationId xmlns:a16="http://schemas.microsoft.com/office/drawing/2014/main" id="{5A2C8AF1-F7FD-18EC-4CB6-B34D1AA38D24}"/>
                    </a:ext>
                  </a:extLst>
                </p14:cNvPr>
                <p14:cNvContentPartPr/>
                <p14:nvPr/>
              </p14:nvContentPartPr>
              <p14:xfrm>
                <a:off x="2936560" y="6216422"/>
                <a:ext cx="184680" cy="9000"/>
              </p14:xfrm>
            </p:contentPart>
          </mc:Choice>
          <mc:Fallback xmlns="">
            <p:pic>
              <p:nvPicPr>
                <p:cNvPr id="59" name="Рукописный ввод 58">
                  <a:extLst>
                    <a:ext uri="{FF2B5EF4-FFF2-40B4-BE49-F238E27FC236}">
                      <a16:creationId xmlns:a16="http://schemas.microsoft.com/office/drawing/2014/main" id="{5A2C8AF1-F7FD-18EC-4CB6-B34D1AA38D2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30440" y="6210302"/>
                  <a:ext cx="196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Рукописный ввод 59">
                  <a:extLst>
                    <a:ext uri="{FF2B5EF4-FFF2-40B4-BE49-F238E27FC236}">
                      <a16:creationId xmlns:a16="http://schemas.microsoft.com/office/drawing/2014/main" id="{BFC1AB11-A2F0-9D82-7DDB-84236ED28D9F}"/>
                    </a:ext>
                  </a:extLst>
                </p14:cNvPr>
                <p14:cNvContentPartPr/>
                <p14:nvPr/>
              </p14:nvContentPartPr>
              <p14:xfrm>
                <a:off x="2955280" y="6289142"/>
                <a:ext cx="159480" cy="10080"/>
              </p14:xfrm>
            </p:contentPart>
          </mc:Choice>
          <mc:Fallback xmlns="">
            <p:pic>
              <p:nvPicPr>
                <p:cNvPr id="60" name="Рукописный ввод 59">
                  <a:extLst>
                    <a:ext uri="{FF2B5EF4-FFF2-40B4-BE49-F238E27FC236}">
                      <a16:creationId xmlns:a16="http://schemas.microsoft.com/office/drawing/2014/main" id="{BFC1AB11-A2F0-9D82-7DDB-84236ED28D9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49160" y="6283022"/>
                  <a:ext cx="1717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EB13F920-618E-59F4-02D1-6CE75E400529}"/>
              </a:ext>
            </a:extLst>
          </p:cNvPr>
          <p:cNvGrpSpPr/>
          <p:nvPr/>
        </p:nvGrpSpPr>
        <p:grpSpPr>
          <a:xfrm>
            <a:off x="11184880" y="5310662"/>
            <a:ext cx="209520" cy="64800"/>
            <a:chOff x="11184880" y="5310662"/>
            <a:chExt cx="209520" cy="6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Рукописный ввод 62">
                  <a:extLst>
                    <a:ext uri="{FF2B5EF4-FFF2-40B4-BE49-F238E27FC236}">
                      <a16:creationId xmlns:a16="http://schemas.microsoft.com/office/drawing/2014/main" id="{725CE2D7-59E5-2F7C-4804-73EC027F8625}"/>
                    </a:ext>
                  </a:extLst>
                </p14:cNvPr>
                <p14:cNvContentPartPr/>
                <p14:nvPr/>
              </p14:nvContentPartPr>
              <p14:xfrm>
                <a:off x="11212600" y="5310662"/>
                <a:ext cx="135720" cy="360"/>
              </p14:xfrm>
            </p:contentPart>
          </mc:Choice>
          <mc:Fallback xmlns="">
            <p:pic>
              <p:nvPicPr>
                <p:cNvPr id="63" name="Рукописный ввод 62">
                  <a:extLst>
                    <a:ext uri="{FF2B5EF4-FFF2-40B4-BE49-F238E27FC236}">
                      <a16:creationId xmlns:a16="http://schemas.microsoft.com/office/drawing/2014/main" id="{725CE2D7-59E5-2F7C-4804-73EC027F862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06480" y="5304542"/>
                  <a:ext cx="147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4" name="Рукописный ввод 63">
                  <a:extLst>
                    <a:ext uri="{FF2B5EF4-FFF2-40B4-BE49-F238E27FC236}">
                      <a16:creationId xmlns:a16="http://schemas.microsoft.com/office/drawing/2014/main" id="{D45D8850-A863-9246-664D-A1386FF8692C}"/>
                    </a:ext>
                  </a:extLst>
                </p14:cNvPr>
                <p14:cNvContentPartPr/>
                <p14:nvPr/>
              </p14:nvContentPartPr>
              <p14:xfrm>
                <a:off x="11184880" y="5363942"/>
                <a:ext cx="209520" cy="11520"/>
              </p14:xfrm>
            </p:contentPart>
          </mc:Choice>
          <mc:Fallback xmlns="">
            <p:pic>
              <p:nvPicPr>
                <p:cNvPr id="64" name="Рукописный ввод 63">
                  <a:extLst>
                    <a:ext uri="{FF2B5EF4-FFF2-40B4-BE49-F238E27FC236}">
                      <a16:creationId xmlns:a16="http://schemas.microsoft.com/office/drawing/2014/main" id="{D45D8850-A863-9246-664D-A1386FF8692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178760" y="5357822"/>
                  <a:ext cx="22176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BF0C02E5-DC75-BA30-BA9C-DA75EB647AA5}"/>
              </a:ext>
            </a:extLst>
          </p:cNvPr>
          <p:cNvGrpSpPr/>
          <p:nvPr/>
        </p:nvGrpSpPr>
        <p:grpSpPr>
          <a:xfrm>
            <a:off x="11572600" y="5107262"/>
            <a:ext cx="259560" cy="379080"/>
            <a:chOff x="11572600" y="5107262"/>
            <a:chExt cx="25956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" name="Рукописный ввод 64">
                  <a:extLst>
                    <a:ext uri="{FF2B5EF4-FFF2-40B4-BE49-F238E27FC236}">
                      <a16:creationId xmlns:a16="http://schemas.microsoft.com/office/drawing/2014/main" id="{A97CC962-FC10-26C3-C155-591FD169EE37}"/>
                    </a:ext>
                  </a:extLst>
                </p14:cNvPr>
                <p14:cNvContentPartPr/>
                <p14:nvPr/>
              </p14:nvContentPartPr>
              <p14:xfrm>
                <a:off x="11572960" y="5107262"/>
                <a:ext cx="101880" cy="307080"/>
              </p14:xfrm>
            </p:contentPart>
          </mc:Choice>
          <mc:Fallback xmlns="">
            <p:pic>
              <p:nvPicPr>
                <p:cNvPr id="65" name="Рукописный ввод 64">
                  <a:extLst>
                    <a:ext uri="{FF2B5EF4-FFF2-40B4-BE49-F238E27FC236}">
                      <a16:creationId xmlns:a16="http://schemas.microsoft.com/office/drawing/2014/main" id="{A97CC962-FC10-26C3-C155-591FD169EE3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566840" y="5101142"/>
                  <a:ext cx="1141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6" name="Рукописный ввод 65">
                  <a:extLst>
                    <a:ext uri="{FF2B5EF4-FFF2-40B4-BE49-F238E27FC236}">
                      <a16:creationId xmlns:a16="http://schemas.microsoft.com/office/drawing/2014/main" id="{3DB3A7BA-3829-2E79-8CF1-2F7A81AF174E}"/>
                    </a:ext>
                  </a:extLst>
                </p14:cNvPr>
                <p14:cNvContentPartPr/>
                <p14:nvPr/>
              </p14:nvContentPartPr>
              <p14:xfrm>
                <a:off x="11572600" y="5293742"/>
                <a:ext cx="201600" cy="35640"/>
              </p14:xfrm>
            </p:contentPart>
          </mc:Choice>
          <mc:Fallback xmlns="">
            <p:pic>
              <p:nvPicPr>
                <p:cNvPr id="66" name="Рукописный ввод 65">
                  <a:extLst>
                    <a:ext uri="{FF2B5EF4-FFF2-40B4-BE49-F238E27FC236}">
                      <a16:creationId xmlns:a16="http://schemas.microsoft.com/office/drawing/2014/main" id="{3DB3A7BA-3829-2E79-8CF1-2F7A81AF174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66480" y="5287622"/>
                  <a:ext cx="213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" name="Рукописный ввод 66">
                  <a:extLst>
                    <a:ext uri="{FF2B5EF4-FFF2-40B4-BE49-F238E27FC236}">
                      <a16:creationId xmlns:a16="http://schemas.microsoft.com/office/drawing/2014/main" id="{0C88420A-9E59-6110-3AC2-AEA45C4FAE0C}"/>
                    </a:ext>
                  </a:extLst>
                </p14:cNvPr>
                <p14:cNvContentPartPr/>
                <p14:nvPr/>
              </p14:nvContentPartPr>
              <p14:xfrm>
                <a:off x="11654680" y="5172062"/>
                <a:ext cx="177480" cy="314280"/>
              </p14:xfrm>
            </p:contentPart>
          </mc:Choice>
          <mc:Fallback xmlns="">
            <p:pic>
              <p:nvPicPr>
                <p:cNvPr id="67" name="Рукописный ввод 66">
                  <a:extLst>
                    <a:ext uri="{FF2B5EF4-FFF2-40B4-BE49-F238E27FC236}">
                      <a16:creationId xmlns:a16="http://schemas.microsoft.com/office/drawing/2014/main" id="{0C88420A-9E59-6110-3AC2-AEA45C4FAE0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648560" y="5165942"/>
                  <a:ext cx="18972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C574D65A-D40C-7020-07B8-72E899E9FA6B}"/>
              </a:ext>
            </a:extLst>
          </p:cNvPr>
          <p:cNvGrpSpPr/>
          <p:nvPr/>
        </p:nvGrpSpPr>
        <p:grpSpPr>
          <a:xfrm>
            <a:off x="3379000" y="6003302"/>
            <a:ext cx="1258920" cy="399240"/>
            <a:chOff x="3379000" y="6003302"/>
            <a:chExt cx="125892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0" name="Рукописный ввод 69">
                  <a:extLst>
                    <a:ext uri="{FF2B5EF4-FFF2-40B4-BE49-F238E27FC236}">
                      <a16:creationId xmlns:a16="http://schemas.microsoft.com/office/drawing/2014/main" id="{F6F68698-D3BC-7DAF-4B0B-B8DFFB7CAE87}"/>
                    </a:ext>
                  </a:extLst>
                </p14:cNvPr>
                <p14:cNvContentPartPr/>
                <p14:nvPr/>
              </p14:nvContentPartPr>
              <p14:xfrm>
                <a:off x="3379000" y="6040022"/>
                <a:ext cx="112320" cy="360720"/>
              </p14:xfrm>
            </p:contentPart>
          </mc:Choice>
          <mc:Fallback xmlns="">
            <p:pic>
              <p:nvPicPr>
                <p:cNvPr id="70" name="Рукописный ввод 69">
                  <a:extLst>
                    <a:ext uri="{FF2B5EF4-FFF2-40B4-BE49-F238E27FC236}">
                      <a16:creationId xmlns:a16="http://schemas.microsoft.com/office/drawing/2014/main" id="{F6F68698-D3BC-7DAF-4B0B-B8DFFB7CAE8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72880" y="6033902"/>
                  <a:ext cx="1245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1" name="Рукописный ввод 70">
                  <a:extLst>
                    <a:ext uri="{FF2B5EF4-FFF2-40B4-BE49-F238E27FC236}">
                      <a16:creationId xmlns:a16="http://schemas.microsoft.com/office/drawing/2014/main" id="{E296DE26-2561-D634-32BE-F369B6BD5C02}"/>
                    </a:ext>
                  </a:extLst>
                </p14:cNvPr>
                <p14:cNvContentPartPr/>
                <p14:nvPr/>
              </p14:nvContentPartPr>
              <p14:xfrm>
                <a:off x="3546400" y="6139022"/>
                <a:ext cx="97560" cy="167400"/>
              </p14:xfrm>
            </p:contentPart>
          </mc:Choice>
          <mc:Fallback xmlns="">
            <p:pic>
              <p:nvPicPr>
                <p:cNvPr id="71" name="Рукописный ввод 70">
                  <a:extLst>
                    <a:ext uri="{FF2B5EF4-FFF2-40B4-BE49-F238E27FC236}">
                      <a16:creationId xmlns:a16="http://schemas.microsoft.com/office/drawing/2014/main" id="{E296DE26-2561-D634-32BE-F369B6BD5C0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40280" y="6132902"/>
                  <a:ext cx="109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Рукописный ввод 71">
                  <a:extLst>
                    <a:ext uri="{FF2B5EF4-FFF2-40B4-BE49-F238E27FC236}">
                      <a16:creationId xmlns:a16="http://schemas.microsoft.com/office/drawing/2014/main" id="{4A7915ED-920C-85FC-AA7C-01A25ADB87B6}"/>
                    </a:ext>
                  </a:extLst>
                </p14:cNvPr>
                <p14:cNvContentPartPr/>
                <p14:nvPr/>
              </p14:nvContentPartPr>
              <p14:xfrm>
                <a:off x="3740440" y="6110222"/>
                <a:ext cx="65160" cy="198360"/>
              </p14:xfrm>
            </p:contentPart>
          </mc:Choice>
          <mc:Fallback xmlns="">
            <p:pic>
              <p:nvPicPr>
                <p:cNvPr id="72" name="Рукописный ввод 71">
                  <a:extLst>
                    <a:ext uri="{FF2B5EF4-FFF2-40B4-BE49-F238E27FC236}">
                      <a16:creationId xmlns:a16="http://schemas.microsoft.com/office/drawing/2014/main" id="{4A7915ED-920C-85FC-AA7C-01A25ADB87B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34320" y="6104102"/>
                  <a:ext cx="774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Рукописный ввод 72">
                  <a:extLst>
                    <a:ext uri="{FF2B5EF4-FFF2-40B4-BE49-F238E27FC236}">
                      <a16:creationId xmlns:a16="http://schemas.microsoft.com/office/drawing/2014/main" id="{ABB31D7F-7687-973E-A97B-90882BAD39C5}"/>
                    </a:ext>
                  </a:extLst>
                </p14:cNvPr>
                <p14:cNvContentPartPr/>
                <p14:nvPr/>
              </p14:nvContentPartPr>
              <p14:xfrm>
                <a:off x="3721720" y="6251702"/>
                <a:ext cx="168840" cy="19440"/>
              </p14:xfrm>
            </p:contentPart>
          </mc:Choice>
          <mc:Fallback xmlns="">
            <p:pic>
              <p:nvPicPr>
                <p:cNvPr id="73" name="Рукописный ввод 72">
                  <a:extLst>
                    <a:ext uri="{FF2B5EF4-FFF2-40B4-BE49-F238E27FC236}">
                      <a16:creationId xmlns:a16="http://schemas.microsoft.com/office/drawing/2014/main" id="{ABB31D7F-7687-973E-A97B-90882BAD39C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15600" y="6245582"/>
                  <a:ext cx="181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Рукописный ввод 73">
                  <a:extLst>
                    <a:ext uri="{FF2B5EF4-FFF2-40B4-BE49-F238E27FC236}">
                      <a16:creationId xmlns:a16="http://schemas.microsoft.com/office/drawing/2014/main" id="{9C2E9160-8E85-D6E6-8733-5E799C05F194}"/>
                    </a:ext>
                  </a:extLst>
                </p14:cNvPr>
                <p14:cNvContentPartPr/>
                <p14:nvPr/>
              </p14:nvContentPartPr>
              <p14:xfrm>
                <a:off x="3891640" y="6058742"/>
                <a:ext cx="33840" cy="284040"/>
              </p14:xfrm>
            </p:contentPart>
          </mc:Choice>
          <mc:Fallback xmlns="">
            <p:pic>
              <p:nvPicPr>
                <p:cNvPr id="74" name="Рукописный ввод 73">
                  <a:extLst>
                    <a:ext uri="{FF2B5EF4-FFF2-40B4-BE49-F238E27FC236}">
                      <a16:creationId xmlns:a16="http://schemas.microsoft.com/office/drawing/2014/main" id="{9C2E9160-8E85-D6E6-8733-5E799C05F19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85520" y="6052622"/>
                  <a:ext cx="460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Рукописный ввод 74">
                  <a:extLst>
                    <a:ext uri="{FF2B5EF4-FFF2-40B4-BE49-F238E27FC236}">
                      <a16:creationId xmlns:a16="http://schemas.microsoft.com/office/drawing/2014/main" id="{68A0FE4C-B5A6-03E4-51EF-5210EDD5E078}"/>
                    </a:ext>
                  </a:extLst>
                </p14:cNvPr>
                <p14:cNvContentPartPr/>
                <p14:nvPr/>
              </p14:nvContentPartPr>
              <p14:xfrm>
                <a:off x="4052200" y="6049382"/>
                <a:ext cx="76680" cy="281160"/>
              </p14:xfrm>
            </p:contentPart>
          </mc:Choice>
          <mc:Fallback xmlns="">
            <p:pic>
              <p:nvPicPr>
                <p:cNvPr id="75" name="Рукописный ввод 74">
                  <a:extLst>
                    <a:ext uri="{FF2B5EF4-FFF2-40B4-BE49-F238E27FC236}">
                      <a16:creationId xmlns:a16="http://schemas.microsoft.com/office/drawing/2014/main" id="{68A0FE4C-B5A6-03E4-51EF-5210EDD5E07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46080" y="6043262"/>
                  <a:ext cx="889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7" name="Рукописный ввод 76">
                  <a:extLst>
                    <a:ext uri="{FF2B5EF4-FFF2-40B4-BE49-F238E27FC236}">
                      <a16:creationId xmlns:a16="http://schemas.microsoft.com/office/drawing/2014/main" id="{E957D1E7-844A-F32C-036E-3915C4B6A870}"/>
                    </a:ext>
                  </a:extLst>
                </p14:cNvPr>
                <p14:cNvContentPartPr/>
                <p14:nvPr/>
              </p14:nvContentPartPr>
              <p14:xfrm>
                <a:off x="4194040" y="6107702"/>
                <a:ext cx="137520" cy="193320"/>
              </p14:xfrm>
            </p:contentPart>
          </mc:Choice>
          <mc:Fallback xmlns="">
            <p:pic>
              <p:nvPicPr>
                <p:cNvPr id="77" name="Рукописный ввод 76">
                  <a:extLst>
                    <a:ext uri="{FF2B5EF4-FFF2-40B4-BE49-F238E27FC236}">
                      <a16:creationId xmlns:a16="http://schemas.microsoft.com/office/drawing/2014/main" id="{E957D1E7-844A-F32C-036E-3915C4B6A87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187920" y="6101582"/>
                  <a:ext cx="1497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8" name="Рукописный ввод 77">
                  <a:extLst>
                    <a:ext uri="{FF2B5EF4-FFF2-40B4-BE49-F238E27FC236}">
                      <a16:creationId xmlns:a16="http://schemas.microsoft.com/office/drawing/2014/main" id="{5B646A23-0A3E-6EAB-2719-6042223B74B2}"/>
                    </a:ext>
                  </a:extLst>
                </p14:cNvPr>
                <p14:cNvContentPartPr/>
                <p14:nvPr/>
              </p14:nvContentPartPr>
              <p14:xfrm>
                <a:off x="4385920" y="6061262"/>
                <a:ext cx="93960" cy="199800"/>
              </p14:xfrm>
            </p:contentPart>
          </mc:Choice>
          <mc:Fallback xmlns="">
            <p:pic>
              <p:nvPicPr>
                <p:cNvPr id="78" name="Рукописный ввод 77">
                  <a:extLst>
                    <a:ext uri="{FF2B5EF4-FFF2-40B4-BE49-F238E27FC236}">
                      <a16:creationId xmlns:a16="http://schemas.microsoft.com/office/drawing/2014/main" id="{5B646A23-0A3E-6EAB-2719-6042223B74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379800" y="6055142"/>
                  <a:ext cx="1062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9" name="Рукописный ввод 78">
                  <a:extLst>
                    <a:ext uri="{FF2B5EF4-FFF2-40B4-BE49-F238E27FC236}">
                      <a16:creationId xmlns:a16="http://schemas.microsoft.com/office/drawing/2014/main" id="{1E011F98-36B1-4F35-1366-231C46B01020}"/>
                    </a:ext>
                  </a:extLst>
                </p14:cNvPr>
                <p14:cNvContentPartPr/>
                <p14:nvPr/>
              </p14:nvContentPartPr>
              <p14:xfrm>
                <a:off x="4551880" y="6003302"/>
                <a:ext cx="86040" cy="399240"/>
              </p14:xfrm>
            </p:contentPart>
          </mc:Choice>
          <mc:Fallback xmlns="">
            <p:pic>
              <p:nvPicPr>
                <p:cNvPr id="79" name="Рукописный ввод 78">
                  <a:extLst>
                    <a:ext uri="{FF2B5EF4-FFF2-40B4-BE49-F238E27FC236}">
                      <a16:creationId xmlns:a16="http://schemas.microsoft.com/office/drawing/2014/main" id="{1E011F98-36B1-4F35-1366-231C46B0102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45760" y="5997182"/>
                  <a:ext cx="98280" cy="41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71D28375-2A9D-3311-890D-E3E1F0EEDE38}"/>
              </a:ext>
            </a:extLst>
          </p:cNvPr>
          <p:cNvGrpSpPr/>
          <p:nvPr/>
        </p:nvGrpSpPr>
        <p:grpSpPr>
          <a:xfrm>
            <a:off x="4826200" y="5975582"/>
            <a:ext cx="1228320" cy="451440"/>
            <a:chOff x="4826200" y="5975582"/>
            <a:chExt cx="122832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1" name="Рукописный ввод 80">
                  <a:extLst>
                    <a:ext uri="{FF2B5EF4-FFF2-40B4-BE49-F238E27FC236}">
                      <a16:creationId xmlns:a16="http://schemas.microsoft.com/office/drawing/2014/main" id="{B927D997-E8CD-DD8D-2FB3-2AB962EAA057}"/>
                    </a:ext>
                  </a:extLst>
                </p14:cNvPr>
                <p14:cNvContentPartPr/>
                <p14:nvPr/>
              </p14:nvContentPartPr>
              <p14:xfrm>
                <a:off x="4826200" y="6018062"/>
                <a:ext cx="106200" cy="319320"/>
              </p14:xfrm>
            </p:contentPart>
          </mc:Choice>
          <mc:Fallback xmlns="">
            <p:pic>
              <p:nvPicPr>
                <p:cNvPr id="81" name="Рукописный ввод 80">
                  <a:extLst>
                    <a:ext uri="{FF2B5EF4-FFF2-40B4-BE49-F238E27FC236}">
                      <a16:creationId xmlns:a16="http://schemas.microsoft.com/office/drawing/2014/main" id="{B927D997-E8CD-DD8D-2FB3-2AB962EAA05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820080" y="6011942"/>
                  <a:ext cx="1184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2" name="Рукописный ввод 81">
                  <a:extLst>
                    <a:ext uri="{FF2B5EF4-FFF2-40B4-BE49-F238E27FC236}">
                      <a16:creationId xmlns:a16="http://schemas.microsoft.com/office/drawing/2014/main" id="{8A3A3BB3-CA18-6AE0-E525-D9C43F29226C}"/>
                    </a:ext>
                  </a:extLst>
                </p14:cNvPr>
                <p14:cNvContentPartPr/>
                <p14:nvPr/>
              </p14:nvContentPartPr>
              <p14:xfrm>
                <a:off x="4946440" y="6068102"/>
                <a:ext cx="60840" cy="241920"/>
              </p14:xfrm>
            </p:contentPart>
          </mc:Choice>
          <mc:Fallback xmlns="">
            <p:pic>
              <p:nvPicPr>
                <p:cNvPr id="82" name="Рукописный ввод 81">
                  <a:extLst>
                    <a:ext uri="{FF2B5EF4-FFF2-40B4-BE49-F238E27FC236}">
                      <a16:creationId xmlns:a16="http://schemas.microsoft.com/office/drawing/2014/main" id="{8A3A3BB3-CA18-6AE0-E525-D9C43F29226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40320" y="6061982"/>
                  <a:ext cx="730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Рукописный ввод 82">
                  <a:extLst>
                    <a:ext uri="{FF2B5EF4-FFF2-40B4-BE49-F238E27FC236}">
                      <a16:creationId xmlns:a16="http://schemas.microsoft.com/office/drawing/2014/main" id="{F3B22A22-0381-DB1F-A275-82DABDB9AC3A}"/>
                    </a:ext>
                  </a:extLst>
                </p14:cNvPr>
                <p14:cNvContentPartPr/>
                <p14:nvPr/>
              </p14:nvContentPartPr>
              <p14:xfrm>
                <a:off x="5070640" y="6104102"/>
                <a:ext cx="64800" cy="189720"/>
              </p14:xfrm>
            </p:contentPart>
          </mc:Choice>
          <mc:Fallback xmlns="">
            <p:pic>
              <p:nvPicPr>
                <p:cNvPr id="83" name="Рукописный ввод 82">
                  <a:extLst>
                    <a:ext uri="{FF2B5EF4-FFF2-40B4-BE49-F238E27FC236}">
                      <a16:creationId xmlns:a16="http://schemas.microsoft.com/office/drawing/2014/main" id="{F3B22A22-0381-DB1F-A275-82DABDB9AC3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64520" y="6097982"/>
                  <a:ext cx="770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Рукописный ввод 83">
                  <a:extLst>
                    <a:ext uri="{FF2B5EF4-FFF2-40B4-BE49-F238E27FC236}">
                      <a16:creationId xmlns:a16="http://schemas.microsoft.com/office/drawing/2014/main" id="{9406DCE4-B4E8-5184-0BC6-ED301FF22D26}"/>
                    </a:ext>
                  </a:extLst>
                </p14:cNvPr>
                <p14:cNvContentPartPr/>
                <p14:nvPr/>
              </p14:nvContentPartPr>
              <p14:xfrm>
                <a:off x="5070640" y="6103742"/>
                <a:ext cx="145800" cy="19800"/>
              </p14:xfrm>
            </p:contentPart>
          </mc:Choice>
          <mc:Fallback xmlns="">
            <p:pic>
              <p:nvPicPr>
                <p:cNvPr id="84" name="Рукописный ввод 83">
                  <a:extLst>
                    <a:ext uri="{FF2B5EF4-FFF2-40B4-BE49-F238E27FC236}">
                      <a16:creationId xmlns:a16="http://schemas.microsoft.com/office/drawing/2014/main" id="{9406DCE4-B4E8-5184-0BC6-ED301FF22D2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064520" y="6097622"/>
                  <a:ext cx="158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Рукописный ввод 84">
                  <a:extLst>
                    <a:ext uri="{FF2B5EF4-FFF2-40B4-BE49-F238E27FC236}">
                      <a16:creationId xmlns:a16="http://schemas.microsoft.com/office/drawing/2014/main" id="{5C7D572B-FFB8-0083-B6F4-9B7A2A4DA06F}"/>
                    </a:ext>
                  </a:extLst>
                </p14:cNvPr>
                <p14:cNvContentPartPr/>
                <p14:nvPr/>
              </p14:nvContentPartPr>
              <p14:xfrm>
                <a:off x="5253520" y="5975582"/>
                <a:ext cx="66600" cy="387360"/>
              </p14:xfrm>
            </p:contentPart>
          </mc:Choice>
          <mc:Fallback xmlns="">
            <p:pic>
              <p:nvPicPr>
                <p:cNvPr id="85" name="Рукописный ввод 84">
                  <a:extLst>
                    <a:ext uri="{FF2B5EF4-FFF2-40B4-BE49-F238E27FC236}">
                      <a16:creationId xmlns:a16="http://schemas.microsoft.com/office/drawing/2014/main" id="{5C7D572B-FFB8-0083-B6F4-9B7A2A4DA06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47400" y="5969462"/>
                  <a:ext cx="788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Рукописный ввод 85">
                  <a:extLst>
                    <a:ext uri="{FF2B5EF4-FFF2-40B4-BE49-F238E27FC236}">
                      <a16:creationId xmlns:a16="http://schemas.microsoft.com/office/drawing/2014/main" id="{2640B641-5A05-A5AE-CBCD-1D631FD59755}"/>
                    </a:ext>
                  </a:extLst>
                </p14:cNvPr>
                <p14:cNvContentPartPr/>
                <p14:nvPr/>
              </p14:nvContentPartPr>
              <p14:xfrm>
                <a:off x="5401120" y="6049382"/>
                <a:ext cx="85320" cy="267480"/>
              </p14:xfrm>
            </p:contentPart>
          </mc:Choice>
          <mc:Fallback xmlns="">
            <p:pic>
              <p:nvPicPr>
                <p:cNvPr id="86" name="Рукописный ввод 85">
                  <a:extLst>
                    <a:ext uri="{FF2B5EF4-FFF2-40B4-BE49-F238E27FC236}">
                      <a16:creationId xmlns:a16="http://schemas.microsoft.com/office/drawing/2014/main" id="{2640B641-5A05-A5AE-CBCD-1D631FD5975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95000" y="6043262"/>
                  <a:ext cx="97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Рукописный ввод 87">
                  <a:extLst>
                    <a:ext uri="{FF2B5EF4-FFF2-40B4-BE49-F238E27FC236}">
                      <a16:creationId xmlns:a16="http://schemas.microsoft.com/office/drawing/2014/main" id="{CB490909-36C6-31BB-3FD3-102433363D08}"/>
                    </a:ext>
                  </a:extLst>
                </p14:cNvPr>
                <p14:cNvContentPartPr/>
                <p14:nvPr/>
              </p14:nvContentPartPr>
              <p14:xfrm>
                <a:off x="5526400" y="6114182"/>
                <a:ext cx="91440" cy="203400"/>
              </p14:xfrm>
            </p:contentPart>
          </mc:Choice>
          <mc:Fallback xmlns="">
            <p:pic>
              <p:nvPicPr>
                <p:cNvPr id="88" name="Рукописный ввод 87">
                  <a:extLst>
                    <a:ext uri="{FF2B5EF4-FFF2-40B4-BE49-F238E27FC236}">
                      <a16:creationId xmlns:a16="http://schemas.microsoft.com/office/drawing/2014/main" id="{CB490909-36C6-31BB-3FD3-102433363D0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20280" y="6108062"/>
                  <a:ext cx="103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Рукописный ввод 88">
                  <a:extLst>
                    <a:ext uri="{FF2B5EF4-FFF2-40B4-BE49-F238E27FC236}">
                      <a16:creationId xmlns:a16="http://schemas.microsoft.com/office/drawing/2014/main" id="{547F0732-7261-BA10-5F9F-1558C415FD64}"/>
                    </a:ext>
                  </a:extLst>
                </p14:cNvPr>
                <p14:cNvContentPartPr/>
                <p14:nvPr/>
              </p14:nvContentPartPr>
              <p14:xfrm>
                <a:off x="5726200" y="6095822"/>
                <a:ext cx="72360" cy="167040"/>
              </p14:xfrm>
            </p:contentPart>
          </mc:Choice>
          <mc:Fallback xmlns="">
            <p:pic>
              <p:nvPicPr>
                <p:cNvPr id="89" name="Рукописный ввод 88">
                  <a:extLst>
                    <a:ext uri="{FF2B5EF4-FFF2-40B4-BE49-F238E27FC236}">
                      <a16:creationId xmlns:a16="http://schemas.microsoft.com/office/drawing/2014/main" id="{547F0732-7261-BA10-5F9F-1558C415FD6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20080" y="6089702"/>
                  <a:ext cx="846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0" name="Рукописный ввод 89">
                  <a:extLst>
                    <a:ext uri="{FF2B5EF4-FFF2-40B4-BE49-F238E27FC236}">
                      <a16:creationId xmlns:a16="http://schemas.microsoft.com/office/drawing/2014/main" id="{C92EC116-42E7-4524-35F2-438F12577E57}"/>
                    </a:ext>
                  </a:extLst>
                </p14:cNvPr>
                <p14:cNvContentPartPr/>
                <p14:nvPr/>
              </p14:nvContentPartPr>
              <p14:xfrm>
                <a:off x="5825920" y="6120302"/>
                <a:ext cx="115560" cy="157320"/>
              </p14:xfrm>
            </p:contentPart>
          </mc:Choice>
          <mc:Fallback xmlns="">
            <p:pic>
              <p:nvPicPr>
                <p:cNvPr id="90" name="Рукописный ввод 89">
                  <a:extLst>
                    <a:ext uri="{FF2B5EF4-FFF2-40B4-BE49-F238E27FC236}">
                      <a16:creationId xmlns:a16="http://schemas.microsoft.com/office/drawing/2014/main" id="{C92EC116-42E7-4524-35F2-438F12577E5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19800" y="6114182"/>
                  <a:ext cx="1278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1" name="Рукописный ввод 90">
                  <a:extLst>
                    <a:ext uri="{FF2B5EF4-FFF2-40B4-BE49-F238E27FC236}">
                      <a16:creationId xmlns:a16="http://schemas.microsoft.com/office/drawing/2014/main" id="{12B31A95-DBE2-AFB3-6C5F-068D18C1D490}"/>
                    </a:ext>
                  </a:extLst>
                </p14:cNvPr>
                <p14:cNvContentPartPr/>
                <p14:nvPr/>
              </p14:nvContentPartPr>
              <p14:xfrm>
                <a:off x="5965960" y="6049382"/>
                <a:ext cx="88560" cy="377640"/>
              </p14:xfrm>
            </p:contentPart>
          </mc:Choice>
          <mc:Fallback xmlns="">
            <p:pic>
              <p:nvPicPr>
                <p:cNvPr id="91" name="Рукописный ввод 90">
                  <a:extLst>
                    <a:ext uri="{FF2B5EF4-FFF2-40B4-BE49-F238E27FC236}">
                      <a16:creationId xmlns:a16="http://schemas.microsoft.com/office/drawing/2014/main" id="{12B31A95-DBE2-AFB3-6C5F-068D18C1D49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59840" y="6043262"/>
                  <a:ext cx="100800" cy="38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3" name="Рукописный ввод 92">
                <a:extLst>
                  <a:ext uri="{FF2B5EF4-FFF2-40B4-BE49-F238E27FC236}">
                    <a16:creationId xmlns:a16="http://schemas.microsoft.com/office/drawing/2014/main" id="{0292AFBE-87AB-7047-DE63-21D9FA770A4D}"/>
                  </a:ext>
                </a:extLst>
              </p14:cNvPr>
              <p14:cNvContentPartPr/>
              <p14:nvPr/>
            </p14:nvContentPartPr>
            <p14:xfrm>
              <a:off x="6157840" y="6317222"/>
              <a:ext cx="39600" cy="108360"/>
            </p14:xfrm>
          </p:contentPart>
        </mc:Choice>
        <mc:Fallback xmlns="">
          <p:pic>
            <p:nvPicPr>
              <p:cNvPr id="93" name="Рукописный ввод 92">
                <a:extLst>
                  <a:ext uri="{FF2B5EF4-FFF2-40B4-BE49-F238E27FC236}">
                    <a16:creationId xmlns:a16="http://schemas.microsoft.com/office/drawing/2014/main" id="{0292AFBE-87AB-7047-DE63-21D9FA770A4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151720" y="6311102"/>
                <a:ext cx="5184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4" name="Рукописный ввод 93">
                <a:extLst>
                  <a:ext uri="{FF2B5EF4-FFF2-40B4-BE49-F238E27FC236}">
                    <a16:creationId xmlns:a16="http://schemas.microsoft.com/office/drawing/2014/main" id="{89664472-9E00-0265-BED1-90E4B073AE84}"/>
                  </a:ext>
                </a:extLst>
              </p14:cNvPr>
              <p14:cNvContentPartPr/>
              <p14:nvPr/>
            </p14:nvContentPartPr>
            <p14:xfrm>
              <a:off x="6234160" y="6132542"/>
              <a:ext cx="360" cy="44640"/>
            </p14:xfrm>
          </p:contentPart>
        </mc:Choice>
        <mc:Fallback xmlns="">
          <p:pic>
            <p:nvPicPr>
              <p:cNvPr id="94" name="Рукописный ввод 93">
                <a:extLst>
                  <a:ext uri="{FF2B5EF4-FFF2-40B4-BE49-F238E27FC236}">
                    <a16:creationId xmlns:a16="http://schemas.microsoft.com/office/drawing/2014/main" id="{89664472-9E00-0265-BED1-90E4B073AE8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228040" y="6126422"/>
                <a:ext cx="1260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4AFFF172-3346-8E40-CD67-88D4C4E0AA62}"/>
              </a:ext>
            </a:extLst>
          </p:cNvPr>
          <p:cNvGrpSpPr/>
          <p:nvPr/>
        </p:nvGrpSpPr>
        <p:grpSpPr>
          <a:xfrm>
            <a:off x="6725200" y="6075302"/>
            <a:ext cx="327600" cy="327600"/>
            <a:chOff x="6725200" y="6075302"/>
            <a:chExt cx="32760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Рукописный ввод 94">
                  <a:extLst>
                    <a:ext uri="{FF2B5EF4-FFF2-40B4-BE49-F238E27FC236}">
                      <a16:creationId xmlns:a16="http://schemas.microsoft.com/office/drawing/2014/main" id="{EDF1D7A8-96B9-0CE5-A8BF-230932748B9E}"/>
                    </a:ext>
                  </a:extLst>
                </p14:cNvPr>
                <p14:cNvContentPartPr/>
                <p14:nvPr/>
              </p14:nvContentPartPr>
              <p14:xfrm>
                <a:off x="6725200" y="6075302"/>
                <a:ext cx="327600" cy="205560"/>
              </p14:xfrm>
            </p:contentPart>
          </mc:Choice>
          <mc:Fallback xmlns="">
            <p:pic>
              <p:nvPicPr>
                <p:cNvPr id="95" name="Рукописный ввод 94">
                  <a:extLst>
                    <a:ext uri="{FF2B5EF4-FFF2-40B4-BE49-F238E27FC236}">
                      <a16:creationId xmlns:a16="http://schemas.microsoft.com/office/drawing/2014/main" id="{EDF1D7A8-96B9-0CE5-A8BF-230932748B9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19080" y="6069182"/>
                  <a:ext cx="3398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Рукописный ввод 95">
                  <a:extLst>
                    <a:ext uri="{FF2B5EF4-FFF2-40B4-BE49-F238E27FC236}">
                      <a16:creationId xmlns:a16="http://schemas.microsoft.com/office/drawing/2014/main" id="{D39E2C76-87C9-FB50-73BC-517B52DC04B5}"/>
                    </a:ext>
                  </a:extLst>
                </p14:cNvPr>
                <p14:cNvContentPartPr/>
                <p14:nvPr/>
              </p14:nvContentPartPr>
              <p14:xfrm>
                <a:off x="6901600" y="6256382"/>
                <a:ext cx="134280" cy="146520"/>
              </p14:xfrm>
            </p:contentPart>
          </mc:Choice>
          <mc:Fallback xmlns="">
            <p:pic>
              <p:nvPicPr>
                <p:cNvPr id="96" name="Рукописный ввод 95">
                  <a:extLst>
                    <a:ext uri="{FF2B5EF4-FFF2-40B4-BE49-F238E27FC236}">
                      <a16:creationId xmlns:a16="http://schemas.microsoft.com/office/drawing/2014/main" id="{D39E2C76-87C9-FB50-73BC-517B52DC04B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95480" y="6250262"/>
                  <a:ext cx="14652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42E247E2-0B82-A860-A11B-DAAB82E67D62}"/>
              </a:ext>
            </a:extLst>
          </p:cNvPr>
          <p:cNvGrpSpPr/>
          <p:nvPr/>
        </p:nvGrpSpPr>
        <p:grpSpPr>
          <a:xfrm>
            <a:off x="7323880" y="6150902"/>
            <a:ext cx="151920" cy="118800"/>
            <a:chOff x="7323880" y="6150902"/>
            <a:chExt cx="15192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Рукописный ввод 97">
                  <a:extLst>
                    <a:ext uri="{FF2B5EF4-FFF2-40B4-BE49-F238E27FC236}">
                      <a16:creationId xmlns:a16="http://schemas.microsoft.com/office/drawing/2014/main" id="{918023FE-8AC4-9A51-CC7B-3FA8AAADEF6C}"/>
                    </a:ext>
                  </a:extLst>
                </p14:cNvPr>
                <p14:cNvContentPartPr/>
                <p14:nvPr/>
              </p14:nvContentPartPr>
              <p14:xfrm>
                <a:off x="7342600" y="6150902"/>
                <a:ext cx="115920" cy="360"/>
              </p14:xfrm>
            </p:contentPart>
          </mc:Choice>
          <mc:Fallback xmlns="">
            <p:pic>
              <p:nvPicPr>
                <p:cNvPr id="98" name="Рукописный ввод 97">
                  <a:extLst>
                    <a:ext uri="{FF2B5EF4-FFF2-40B4-BE49-F238E27FC236}">
                      <a16:creationId xmlns:a16="http://schemas.microsoft.com/office/drawing/2014/main" id="{918023FE-8AC4-9A51-CC7B-3FA8AAADEF6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36480" y="6144782"/>
                  <a:ext cx="128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Рукописный ввод 98">
                  <a:extLst>
                    <a:ext uri="{FF2B5EF4-FFF2-40B4-BE49-F238E27FC236}">
                      <a16:creationId xmlns:a16="http://schemas.microsoft.com/office/drawing/2014/main" id="{5329F8A4-CEB2-69FF-A8A7-81680C51ADAA}"/>
                    </a:ext>
                  </a:extLst>
                </p14:cNvPr>
                <p14:cNvContentPartPr/>
                <p14:nvPr/>
              </p14:nvContentPartPr>
              <p14:xfrm>
                <a:off x="7323880" y="6261782"/>
                <a:ext cx="151920" cy="7920"/>
              </p14:xfrm>
            </p:contentPart>
          </mc:Choice>
          <mc:Fallback xmlns="">
            <p:pic>
              <p:nvPicPr>
                <p:cNvPr id="99" name="Рукописный ввод 98">
                  <a:extLst>
                    <a:ext uri="{FF2B5EF4-FFF2-40B4-BE49-F238E27FC236}">
                      <a16:creationId xmlns:a16="http://schemas.microsoft.com/office/drawing/2014/main" id="{5329F8A4-CEB2-69FF-A8A7-81680C51ADA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17760" y="6255662"/>
                  <a:ext cx="16416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092F86F2-E3FE-859B-DA85-92AF4BB4A8DD}"/>
              </a:ext>
            </a:extLst>
          </p:cNvPr>
          <p:cNvGrpSpPr/>
          <p:nvPr/>
        </p:nvGrpSpPr>
        <p:grpSpPr>
          <a:xfrm>
            <a:off x="7720240" y="5920142"/>
            <a:ext cx="623520" cy="535320"/>
            <a:chOff x="7720240" y="5920142"/>
            <a:chExt cx="62352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Рукописный ввод 100">
                  <a:extLst>
                    <a:ext uri="{FF2B5EF4-FFF2-40B4-BE49-F238E27FC236}">
                      <a16:creationId xmlns:a16="http://schemas.microsoft.com/office/drawing/2014/main" id="{2F499B31-7578-3757-4440-030CEE63CFCA}"/>
                    </a:ext>
                  </a:extLst>
                </p14:cNvPr>
                <p14:cNvContentPartPr/>
                <p14:nvPr/>
              </p14:nvContentPartPr>
              <p14:xfrm>
                <a:off x="7720240" y="5920142"/>
                <a:ext cx="93600" cy="535320"/>
              </p14:xfrm>
            </p:contentPart>
          </mc:Choice>
          <mc:Fallback xmlns="">
            <p:pic>
              <p:nvPicPr>
                <p:cNvPr id="101" name="Рукописный ввод 100">
                  <a:extLst>
                    <a:ext uri="{FF2B5EF4-FFF2-40B4-BE49-F238E27FC236}">
                      <a16:creationId xmlns:a16="http://schemas.microsoft.com/office/drawing/2014/main" id="{2F499B31-7578-3757-4440-030CEE63CFC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714120" y="5914022"/>
                  <a:ext cx="10584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Рукописный ввод 101">
                  <a:extLst>
                    <a:ext uri="{FF2B5EF4-FFF2-40B4-BE49-F238E27FC236}">
                      <a16:creationId xmlns:a16="http://schemas.microsoft.com/office/drawing/2014/main" id="{4F92848C-AABA-28CF-4CE0-5CC78A5C94AE}"/>
                    </a:ext>
                  </a:extLst>
                </p14:cNvPr>
                <p14:cNvContentPartPr/>
                <p14:nvPr/>
              </p14:nvContentPartPr>
              <p14:xfrm>
                <a:off x="7915000" y="6155942"/>
                <a:ext cx="123480" cy="167040"/>
              </p14:xfrm>
            </p:contentPart>
          </mc:Choice>
          <mc:Fallback xmlns="">
            <p:pic>
              <p:nvPicPr>
                <p:cNvPr id="102" name="Рукописный ввод 101">
                  <a:extLst>
                    <a:ext uri="{FF2B5EF4-FFF2-40B4-BE49-F238E27FC236}">
                      <a16:creationId xmlns:a16="http://schemas.microsoft.com/office/drawing/2014/main" id="{4F92848C-AABA-28CF-4CE0-5CC78A5C94A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08880" y="6149822"/>
                  <a:ext cx="13572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Рукописный ввод 102">
                  <a:extLst>
                    <a:ext uri="{FF2B5EF4-FFF2-40B4-BE49-F238E27FC236}">
                      <a16:creationId xmlns:a16="http://schemas.microsoft.com/office/drawing/2014/main" id="{E57D5578-A975-61BC-CBE7-7BD0D38E7214}"/>
                    </a:ext>
                  </a:extLst>
                </p14:cNvPr>
                <p14:cNvContentPartPr/>
                <p14:nvPr/>
              </p14:nvContentPartPr>
              <p14:xfrm>
                <a:off x="8097160" y="6172862"/>
                <a:ext cx="55440" cy="149040"/>
              </p14:xfrm>
            </p:contentPart>
          </mc:Choice>
          <mc:Fallback xmlns="">
            <p:pic>
              <p:nvPicPr>
                <p:cNvPr id="103" name="Рукописный ввод 102">
                  <a:extLst>
                    <a:ext uri="{FF2B5EF4-FFF2-40B4-BE49-F238E27FC236}">
                      <a16:creationId xmlns:a16="http://schemas.microsoft.com/office/drawing/2014/main" id="{E57D5578-A975-61BC-CBE7-7BD0D38E721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091040" y="6166742"/>
                  <a:ext cx="676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Рукописный ввод 103">
                  <a:extLst>
                    <a:ext uri="{FF2B5EF4-FFF2-40B4-BE49-F238E27FC236}">
                      <a16:creationId xmlns:a16="http://schemas.microsoft.com/office/drawing/2014/main" id="{A4D07E2B-55AF-7F86-F9FE-A7565AC10B6C}"/>
                    </a:ext>
                  </a:extLst>
                </p14:cNvPr>
                <p14:cNvContentPartPr/>
                <p14:nvPr/>
              </p14:nvContentPartPr>
              <p14:xfrm>
                <a:off x="8239360" y="6058742"/>
                <a:ext cx="104400" cy="392760"/>
              </p14:xfrm>
            </p:contentPart>
          </mc:Choice>
          <mc:Fallback xmlns="">
            <p:pic>
              <p:nvPicPr>
                <p:cNvPr id="104" name="Рукописный ввод 103">
                  <a:extLst>
                    <a:ext uri="{FF2B5EF4-FFF2-40B4-BE49-F238E27FC236}">
                      <a16:creationId xmlns:a16="http://schemas.microsoft.com/office/drawing/2014/main" id="{A4D07E2B-55AF-7F86-F9FE-A7565AC10B6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33240" y="6052622"/>
                  <a:ext cx="116640" cy="40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924B60B8-EF7A-9433-5193-2335671D9071}"/>
              </a:ext>
            </a:extLst>
          </p:cNvPr>
          <p:cNvGrpSpPr/>
          <p:nvPr/>
        </p:nvGrpSpPr>
        <p:grpSpPr>
          <a:xfrm>
            <a:off x="8483800" y="6021662"/>
            <a:ext cx="1472040" cy="512280"/>
            <a:chOff x="8483800" y="6021662"/>
            <a:chExt cx="147204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6" name="Рукописный ввод 105">
                  <a:extLst>
                    <a:ext uri="{FF2B5EF4-FFF2-40B4-BE49-F238E27FC236}">
                      <a16:creationId xmlns:a16="http://schemas.microsoft.com/office/drawing/2014/main" id="{0400BCBA-3500-068F-56D7-24A81FC58820}"/>
                    </a:ext>
                  </a:extLst>
                </p14:cNvPr>
                <p14:cNvContentPartPr/>
                <p14:nvPr/>
              </p14:nvContentPartPr>
              <p14:xfrm>
                <a:off x="8483800" y="6021662"/>
                <a:ext cx="78480" cy="355680"/>
              </p14:xfrm>
            </p:contentPart>
          </mc:Choice>
          <mc:Fallback xmlns="">
            <p:pic>
              <p:nvPicPr>
                <p:cNvPr id="106" name="Рукописный ввод 105">
                  <a:extLst>
                    <a:ext uri="{FF2B5EF4-FFF2-40B4-BE49-F238E27FC236}">
                      <a16:creationId xmlns:a16="http://schemas.microsoft.com/office/drawing/2014/main" id="{0400BCBA-3500-068F-56D7-24A81FC5882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77680" y="6015542"/>
                  <a:ext cx="907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Рукописный ввод 106">
                  <a:extLst>
                    <a:ext uri="{FF2B5EF4-FFF2-40B4-BE49-F238E27FC236}">
                      <a16:creationId xmlns:a16="http://schemas.microsoft.com/office/drawing/2014/main" id="{41A28F71-BD31-998B-43D9-A3F232BEC48E}"/>
                    </a:ext>
                  </a:extLst>
                </p14:cNvPr>
                <p14:cNvContentPartPr/>
                <p14:nvPr/>
              </p14:nvContentPartPr>
              <p14:xfrm>
                <a:off x="8642920" y="6114182"/>
                <a:ext cx="88200" cy="219600"/>
              </p14:xfrm>
            </p:contentPart>
          </mc:Choice>
          <mc:Fallback xmlns="">
            <p:pic>
              <p:nvPicPr>
                <p:cNvPr id="107" name="Рукописный ввод 106">
                  <a:extLst>
                    <a:ext uri="{FF2B5EF4-FFF2-40B4-BE49-F238E27FC236}">
                      <a16:creationId xmlns:a16="http://schemas.microsoft.com/office/drawing/2014/main" id="{41A28F71-BD31-998B-43D9-A3F232BEC48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636800" y="6108062"/>
                  <a:ext cx="1004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Рукописный ввод 107">
                  <a:extLst>
                    <a:ext uri="{FF2B5EF4-FFF2-40B4-BE49-F238E27FC236}">
                      <a16:creationId xmlns:a16="http://schemas.microsoft.com/office/drawing/2014/main" id="{8E393475-611F-D42F-DA91-C856B1B1C1C9}"/>
                    </a:ext>
                  </a:extLst>
                </p14:cNvPr>
                <p14:cNvContentPartPr/>
                <p14:nvPr/>
              </p14:nvContentPartPr>
              <p14:xfrm>
                <a:off x="8811040" y="6191222"/>
                <a:ext cx="37440" cy="153360"/>
              </p14:xfrm>
            </p:contentPart>
          </mc:Choice>
          <mc:Fallback xmlns="">
            <p:pic>
              <p:nvPicPr>
                <p:cNvPr id="108" name="Рукописный ввод 107">
                  <a:extLst>
                    <a:ext uri="{FF2B5EF4-FFF2-40B4-BE49-F238E27FC236}">
                      <a16:creationId xmlns:a16="http://schemas.microsoft.com/office/drawing/2014/main" id="{8E393475-611F-D42F-DA91-C856B1B1C1C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04920" y="6185102"/>
                  <a:ext cx="49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Рукописный ввод 108">
                  <a:extLst>
                    <a:ext uri="{FF2B5EF4-FFF2-40B4-BE49-F238E27FC236}">
                      <a16:creationId xmlns:a16="http://schemas.microsoft.com/office/drawing/2014/main" id="{4F61CA2D-C20C-3D86-4C6F-53394BF7B25F}"/>
                    </a:ext>
                  </a:extLst>
                </p14:cNvPr>
                <p14:cNvContentPartPr/>
                <p14:nvPr/>
              </p14:nvContentPartPr>
              <p14:xfrm>
                <a:off x="8892400" y="6178982"/>
                <a:ext cx="74160" cy="165960"/>
              </p14:xfrm>
            </p:contentPart>
          </mc:Choice>
          <mc:Fallback xmlns="">
            <p:pic>
              <p:nvPicPr>
                <p:cNvPr id="109" name="Рукописный ввод 108">
                  <a:extLst>
                    <a:ext uri="{FF2B5EF4-FFF2-40B4-BE49-F238E27FC236}">
                      <a16:creationId xmlns:a16="http://schemas.microsoft.com/office/drawing/2014/main" id="{4F61CA2D-C20C-3D86-4C6F-53394BF7B25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86280" y="6172862"/>
                  <a:ext cx="86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Рукописный ввод 109">
                  <a:extLst>
                    <a:ext uri="{FF2B5EF4-FFF2-40B4-BE49-F238E27FC236}">
                      <a16:creationId xmlns:a16="http://schemas.microsoft.com/office/drawing/2014/main" id="{E2529C42-8FD2-F733-6067-67124BA52195}"/>
                    </a:ext>
                  </a:extLst>
                </p14:cNvPr>
                <p14:cNvContentPartPr/>
                <p14:nvPr/>
              </p14:nvContentPartPr>
              <p14:xfrm>
                <a:off x="9080320" y="6086462"/>
                <a:ext cx="81360" cy="390600"/>
              </p14:xfrm>
            </p:contentPart>
          </mc:Choice>
          <mc:Fallback xmlns="">
            <p:pic>
              <p:nvPicPr>
                <p:cNvPr id="110" name="Рукописный ввод 109">
                  <a:extLst>
                    <a:ext uri="{FF2B5EF4-FFF2-40B4-BE49-F238E27FC236}">
                      <a16:creationId xmlns:a16="http://schemas.microsoft.com/office/drawing/2014/main" id="{E2529C42-8FD2-F733-6067-67124BA5219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074200" y="6080342"/>
                  <a:ext cx="9360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2" name="Рукописный ввод 111">
                  <a:extLst>
                    <a:ext uri="{FF2B5EF4-FFF2-40B4-BE49-F238E27FC236}">
                      <a16:creationId xmlns:a16="http://schemas.microsoft.com/office/drawing/2014/main" id="{420F650F-7AD1-AE99-D101-CBBDE37479BF}"/>
                    </a:ext>
                  </a:extLst>
                </p14:cNvPr>
                <p14:cNvContentPartPr/>
                <p14:nvPr/>
              </p14:nvContentPartPr>
              <p14:xfrm>
                <a:off x="9307840" y="6036422"/>
                <a:ext cx="122400" cy="357840"/>
              </p14:xfrm>
            </p:contentPart>
          </mc:Choice>
          <mc:Fallback xmlns="">
            <p:pic>
              <p:nvPicPr>
                <p:cNvPr id="112" name="Рукописный ввод 111">
                  <a:extLst>
                    <a:ext uri="{FF2B5EF4-FFF2-40B4-BE49-F238E27FC236}">
                      <a16:creationId xmlns:a16="http://schemas.microsoft.com/office/drawing/2014/main" id="{420F650F-7AD1-AE99-D101-CBBDE37479B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301720" y="6030302"/>
                  <a:ext cx="1346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3" name="Рукописный ввод 112">
                  <a:extLst>
                    <a:ext uri="{FF2B5EF4-FFF2-40B4-BE49-F238E27FC236}">
                      <a16:creationId xmlns:a16="http://schemas.microsoft.com/office/drawing/2014/main" id="{36DA2258-AE91-71D7-3453-5EAE3B69BDA2}"/>
                    </a:ext>
                  </a:extLst>
                </p14:cNvPr>
                <p14:cNvContentPartPr/>
                <p14:nvPr/>
              </p14:nvContentPartPr>
              <p14:xfrm>
                <a:off x="9475240" y="6165662"/>
                <a:ext cx="111240" cy="210240"/>
              </p14:xfrm>
            </p:contentPart>
          </mc:Choice>
          <mc:Fallback xmlns="">
            <p:pic>
              <p:nvPicPr>
                <p:cNvPr id="113" name="Рукописный ввод 112">
                  <a:extLst>
                    <a:ext uri="{FF2B5EF4-FFF2-40B4-BE49-F238E27FC236}">
                      <a16:creationId xmlns:a16="http://schemas.microsoft.com/office/drawing/2014/main" id="{36DA2258-AE91-71D7-3453-5EAE3B69BDA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469120" y="6159542"/>
                  <a:ext cx="1234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4" name="Рукописный ввод 113">
                  <a:extLst>
                    <a:ext uri="{FF2B5EF4-FFF2-40B4-BE49-F238E27FC236}">
                      <a16:creationId xmlns:a16="http://schemas.microsoft.com/office/drawing/2014/main" id="{CDAF9A16-10A7-01E6-26C1-1E7AAD035AA4}"/>
                    </a:ext>
                  </a:extLst>
                </p14:cNvPr>
                <p14:cNvContentPartPr/>
                <p14:nvPr/>
              </p14:nvContentPartPr>
              <p14:xfrm>
                <a:off x="9692320" y="6124262"/>
                <a:ext cx="107640" cy="263160"/>
              </p14:xfrm>
            </p:contentPart>
          </mc:Choice>
          <mc:Fallback xmlns="">
            <p:pic>
              <p:nvPicPr>
                <p:cNvPr id="114" name="Рукописный ввод 113">
                  <a:extLst>
                    <a:ext uri="{FF2B5EF4-FFF2-40B4-BE49-F238E27FC236}">
                      <a16:creationId xmlns:a16="http://schemas.microsoft.com/office/drawing/2014/main" id="{CDAF9A16-10A7-01E6-26C1-1E7AAD035AA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686200" y="6118142"/>
                  <a:ext cx="119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Рукописный ввод 114">
                  <a:extLst>
                    <a:ext uri="{FF2B5EF4-FFF2-40B4-BE49-F238E27FC236}">
                      <a16:creationId xmlns:a16="http://schemas.microsoft.com/office/drawing/2014/main" id="{8571176A-6150-F35F-49FA-58EB16FD5FC3}"/>
                    </a:ext>
                  </a:extLst>
                </p14:cNvPr>
                <p14:cNvContentPartPr/>
                <p14:nvPr/>
              </p14:nvContentPartPr>
              <p14:xfrm>
                <a:off x="9865480" y="6040022"/>
                <a:ext cx="90360" cy="493920"/>
              </p14:xfrm>
            </p:contentPart>
          </mc:Choice>
          <mc:Fallback xmlns="">
            <p:pic>
              <p:nvPicPr>
                <p:cNvPr id="115" name="Рукописный ввод 114">
                  <a:extLst>
                    <a:ext uri="{FF2B5EF4-FFF2-40B4-BE49-F238E27FC236}">
                      <a16:creationId xmlns:a16="http://schemas.microsoft.com/office/drawing/2014/main" id="{8571176A-6150-F35F-49FA-58EB16FD5FC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859360" y="6033902"/>
                  <a:ext cx="102600" cy="50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Группа 126">
            <a:extLst>
              <a:ext uri="{FF2B5EF4-FFF2-40B4-BE49-F238E27FC236}">
                <a16:creationId xmlns:a16="http://schemas.microsoft.com/office/drawing/2014/main" id="{FBC82DA3-4811-B82E-7E9A-F8FA9DF9BB56}"/>
              </a:ext>
            </a:extLst>
          </p:cNvPr>
          <p:cNvGrpSpPr/>
          <p:nvPr/>
        </p:nvGrpSpPr>
        <p:grpSpPr>
          <a:xfrm>
            <a:off x="10055920" y="6068102"/>
            <a:ext cx="1300680" cy="626040"/>
            <a:chOff x="10055920" y="6068102"/>
            <a:chExt cx="1300680" cy="62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Рукописный ввод 116">
                  <a:extLst>
                    <a:ext uri="{FF2B5EF4-FFF2-40B4-BE49-F238E27FC236}">
                      <a16:creationId xmlns:a16="http://schemas.microsoft.com/office/drawing/2014/main" id="{EC6559AD-CCBB-643F-49B8-9A610D242FDE}"/>
                    </a:ext>
                  </a:extLst>
                </p14:cNvPr>
                <p14:cNvContentPartPr/>
                <p14:nvPr/>
              </p14:nvContentPartPr>
              <p14:xfrm>
                <a:off x="10055920" y="6114182"/>
                <a:ext cx="85680" cy="326520"/>
              </p14:xfrm>
            </p:contentPart>
          </mc:Choice>
          <mc:Fallback xmlns="">
            <p:pic>
              <p:nvPicPr>
                <p:cNvPr id="117" name="Рукописный ввод 116">
                  <a:extLst>
                    <a:ext uri="{FF2B5EF4-FFF2-40B4-BE49-F238E27FC236}">
                      <a16:creationId xmlns:a16="http://schemas.microsoft.com/office/drawing/2014/main" id="{EC6559AD-CCBB-643F-49B8-9A610D242FD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049800" y="6108062"/>
                  <a:ext cx="979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Рукописный ввод 117">
                  <a:extLst>
                    <a:ext uri="{FF2B5EF4-FFF2-40B4-BE49-F238E27FC236}">
                      <a16:creationId xmlns:a16="http://schemas.microsoft.com/office/drawing/2014/main" id="{7E14B774-1E5E-3DDB-1B09-3FEF8D7B2711}"/>
                    </a:ext>
                  </a:extLst>
                </p14:cNvPr>
                <p14:cNvContentPartPr/>
                <p14:nvPr/>
              </p14:nvContentPartPr>
              <p14:xfrm>
                <a:off x="10253920" y="6160262"/>
                <a:ext cx="63000" cy="241920"/>
              </p14:xfrm>
            </p:contentPart>
          </mc:Choice>
          <mc:Fallback xmlns="">
            <p:pic>
              <p:nvPicPr>
                <p:cNvPr id="118" name="Рукописный ввод 117">
                  <a:extLst>
                    <a:ext uri="{FF2B5EF4-FFF2-40B4-BE49-F238E27FC236}">
                      <a16:creationId xmlns:a16="http://schemas.microsoft.com/office/drawing/2014/main" id="{7E14B774-1E5E-3DDB-1B09-3FEF8D7B271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47800" y="6154142"/>
                  <a:ext cx="75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Рукописный ввод 118">
                  <a:extLst>
                    <a:ext uri="{FF2B5EF4-FFF2-40B4-BE49-F238E27FC236}">
                      <a16:creationId xmlns:a16="http://schemas.microsoft.com/office/drawing/2014/main" id="{368E05F5-6F94-DB71-7694-B6446869E2BE}"/>
                    </a:ext>
                  </a:extLst>
                </p14:cNvPr>
                <p14:cNvContentPartPr/>
                <p14:nvPr/>
              </p14:nvContentPartPr>
              <p14:xfrm>
                <a:off x="10298200" y="6160262"/>
                <a:ext cx="127440" cy="18720"/>
              </p14:xfrm>
            </p:contentPart>
          </mc:Choice>
          <mc:Fallback xmlns="">
            <p:pic>
              <p:nvPicPr>
                <p:cNvPr id="119" name="Рукописный ввод 118">
                  <a:extLst>
                    <a:ext uri="{FF2B5EF4-FFF2-40B4-BE49-F238E27FC236}">
                      <a16:creationId xmlns:a16="http://schemas.microsoft.com/office/drawing/2014/main" id="{368E05F5-6F94-DB71-7694-B6446869E2B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92080" y="6154142"/>
                  <a:ext cx="139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0" name="Рукописный ввод 119">
                  <a:extLst>
                    <a:ext uri="{FF2B5EF4-FFF2-40B4-BE49-F238E27FC236}">
                      <a16:creationId xmlns:a16="http://schemas.microsoft.com/office/drawing/2014/main" id="{64DAE519-AFC1-9311-8D9A-77C93A4C8E02}"/>
                    </a:ext>
                  </a:extLst>
                </p14:cNvPr>
                <p14:cNvContentPartPr/>
                <p14:nvPr/>
              </p14:nvContentPartPr>
              <p14:xfrm>
                <a:off x="10430320" y="6139382"/>
                <a:ext cx="127080" cy="243360"/>
              </p14:xfrm>
            </p:contentPart>
          </mc:Choice>
          <mc:Fallback xmlns="">
            <p:pic>
              <p:nvPicPr>
                <p:cNvPr id="120" name="Рукописный ввод 119">
                  <a:extLst>
                    <a:ext uri="{FF2B5EF4-FFF2-40B4-BE49-F238E27FC236}">
                      <a16:creationId xmlns:a16="http://schemas.microsoft.com/office/drawing/2014/main" id="{64DAE519-AFC1-9311-8D9A-77C93A4C8E0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424200" y="6133262"/>
                  <a:ext cx="1393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1" name="Рукописный ввод 120">
                  <a:extLst>
                    <a:ext uri="{FF2B5EF4-FFF2-40B4-BE49-F238E27FC236}">
                      <a16:creationId xmlns:a16="http://schemas.microsoft.com/office/drawing/2014/main" id="{E97BF149-8C96-F837-813F-97E7ECB0B4AC}"/>
                    </a:ext>
                  </a:extLst>
                </p14:cNvPr>
                <p14:cNvContentPartPr/>
                <p14:nvPr/>
              </p14:nvContentPartPr>
              <p14:xfrm>
                <a:off x="10634080" y="6068102"/>
                <a:ext cx="53280" cy="393120"/>
              </p14:xfrm>
            </p:contentPart>
          </mc:Choice>
          <mc:Fallback xmlns="">
            <p:pic>
              <p:nvPicPr>
                <p:cNvPr id="121" name="Рукописный ввод 120">
                  <a:extLst>
                    <a:ext uri="{FF2B5EF4-FFF2-40B4-BE49-F238E27FC236}">
                      <a16:creationId xmlns:a16="http://schemas.microsoft.com/office/drawing/2014/main" id="{E97BF149-8C96-F837-813F-97E7ECB0B4A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627960" y="6061982"/>
                  <a:ext cx="655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Рукописный ввод 121">
                  <a:extLst>
                    <a:ext uri="{FF2B5EF4-FFF2-40B4-BE49-F238E27FC236}">
                      <a16:creationId xmlns:a16="http://schemas.microsoft.com/office/drawing/2014/main" id="{4F92C8D6-00EA-DAB2-418B-B79684A92BAF}"/>
                    </a:ext>
                  </a:extLst>
                </p14:cNvPr>
                <p14:cNvContentPartPr/>
                <p14:nvPr/>
              </p14:nvContentPartPr>
              <p14:xfrm>
                <a:off x="10793920" y="6086462"/>
                <a:ext cx="169560" cy="353520"/>
              </p14:xfrm>
            </p:contentPart>
          </mc:Choice>
          <mc:Fallback xmlns="">
            <p:pic>
              <p:nvPicPr>
                <p:cNvPr id="122" name="Рукописный ввод 121">
                  <a:extLst>
                    <a:ext uri="{FF2B5EF4-FFF2-40B4-BE49-F238E27FC236}">
                      <a16:creationId xmlns:a16="http://schemas.microsoft.com/office/drawing/2014/main" id="{4F92C8D6-00EA-DAB2-418B-B79684A92BA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787800" y="6080342"/>
                  <a:ext cx="1818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3" name="Рукописный ввод 122">
                  <a:extLst>
                    <a:ext uri="{FF2B5EF4-FFF2-40B4-BE49-F238E27FC236}">
                      <a16:creationId xmlns:a16="http://schemas.microsoft.com/office/drawing/2014/main" id="{5D3B328F-DF03-CA52-694A-5D7543E7C147}"/>
                    </a:ext>
                  </a:extLst>
                </p14:cNvPr>
                <p14:cNvContentPartPr/>
                <p14:nvPr/>
              </p14:nvContentPartPr>
              <p14:xfrm>
                <a:off x="10909120" y="6150902"/>
                <a:ext cx="165240" cy="272160"/>
              </p14:xfrm>
            </p:contentPart>
          </mc:Choice>
          <mc:Fallback xmlns="">
            <p:pic>
              <p:nvPicPr>
                <p:cNvPr id="123" name="Рукописный ввод 122">
                  <a:extLst>
                    <a:ext uri="{FF2B5EF4-FFF2-40B4-BE49-F238E27FC236}">
                      <a16:creationId xmlns:a16="http://schemas.microsoft.com/office/drawing/2014/main" id="{5D3B328F-DF03-CA52-694A-5D7543E7C14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903000" y="6144782"/>
                  <a:ext cx="177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4" name="Рукописный ввод 123">
                  <a:extLst>
                    <a:ext uri="{FF2B5EF4-FFF2-40B4-BE49-F238E27FC236}">
                      <a16:creationId xmlns:a16="http://schemas.microsoft.com/office/drawing/2014/main" id="{83DD1CAA-8993-4E56-5A6A-936BE7BA3D16}"/>
                    </a:ext>
                  </a:extLst>
                </p14:cNvPr>
                <p14:cNvContentPartPr/>
                <p14:nvPr/>
              </p14:nvContentPartPr>
              <p14:xfrm>
                <a:off x="11109280" y="6173582"/>
                <a:ext cx="93600" cy="255960"/>
              </p14:xfrm>
            </p:contentPart>
          </mc:Choice>
          <mc:Fallback xmlns="">
            <p:pic>
              <p:nvPicPr>
                <p:cNvPr id="124" name="Рукописный ввод 123">
                  <a:extLst>
                    <a:ext uri="{FF2B5EF4-FFF2-40B4-BE49-F238E27FC236}">
                      <a16:creationId xmlns:a16="http://schemas.microsoft.com/office/drawing/2014/main" id="{83DD1CAA-8993-4E56-5A6A-936BE7BA3D1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103160" y="6167462"/>
                  <a:ext cx="105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5" name="Рукописный ввод 124">
                  <a:extLst>
                    <a:ext uri="{FF2B5EF4-FFF2-40B4-BE49-F238E27FC236}">
                      <a16:creationId xmlns:a16="http://schemas.microsoft.com/office/drawing/2014/main" id="{DE164F7B-40E5-C5A2-FEB2-7A9E0A32B157}"/>
                    </a:ext>
                  </a:extLst>
                </p14:cNvPr>
                <p14:cNvContentPartPr/>
                <p14:nvPr/>
              </p14:nvContentPartPr>
              <p14:xfrm>
                <a:off x="11055640" y="6307142"/>
                <a:ext cx="184680" cy="19440"/>
              </p14:xfrm>
            </p:contentPart>
          </mc:Choice>
          <mc:Fallback xmlns="">
            <p:pic>
              <p:nvPicPr>
                <p:cNvPr id="125" name="Рукописный ввод 124">
                  <a:extLst>
                    <a:ext uri="{FF2B5EF4-FFF2-40B4-BE49-F238E27FC236}">
                      <a16:creationId xmlns:a16="http://schemas.microsoft.com/office/drawing/2014/main" id="{DE164F7B-40E5-C5A2-FEB2-7A9E0A32B15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049520" y="6301022"/>
                  <a:ext cx="196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6" name="Рукописный ввод 125">
                  <a:extLst>
                    <a:ext uri="{FF2B5EF4-FFF2-40B4-BE49-F238E27FC236}">
                      <a16:creationId xmlns:a16="http://schemas.microsoft.com/office/drawing/2014/main" id="{9691FC28-44B9-A2BE-31D8-AE6E638161F1}"/>
                    </a:ext>
                  </a:extLst>
                </p14:cNvPr>
                <p14:cNvContentPartPr/>
                <p14:nvPr/>
              </p14:nvContentPartPr>
              <p14:xfrm>
                <a:off x="11192440" y="6123542"/>
                <a:ext cx="164160" cy="570600"/>
              </p14:xfrm>
            </p:contentPart>
          </mc:Choice>
          <mc:Fallback xmlns="">
            <p:pic>
              <p:nvPicPr>
                <p:cNvPr id="126" name="Рукописный ввод 125">
                  <a:extLst>
                    <a:ext uri="{FF2B5EF4-FFF2-40B4-BE49-F238E27FC236}">
                      <a16:creationId xmlns:a16="http://schemas.microsoft.com/office/drawing/2014/main" id="{9691FC28-44B9-A2BE-31D8-AE6E638161F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86320" y="6117422"/>
                  <a:ext cx="176400" cy="58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Группа 135">
            <a:extLst>
              <a:ext uri="{FF2B5EF4-FFF2-40B4-BE49-F238E27FC236}">
                <a16:creationId xmlns:a16="http://schemas.microsoft.com/office/drawing/2014/main" id="{9DA65BA9-2B46-CBC0-3AE9-B61526982B98}"/>
              </a:ext>
            </a:extLst>
          </p:cNvPr>
          <p:cNvGrpSpPr/>
          <p:nvPr/>
        </p:nvGrpSpPr>
        <p:grpSpPr>
          <a:xfrm>
            <a:off x="3168400" y="552542"/>
            <a:ext cx="1425240" cy="559440"/>
            <a:chOff x="3168400" y="552542"/>
            <a:chExt cx="1425240" cy="55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8" name="Рукописный ввод 127">
                  <a:extLst>
                    <a:ext uri="{FF2B5EF4-FFF2-40B4-BE49-F238E27FC236}">
                      <a16:creationId xmlns:a16="http://schemas.microsoft.com/office/drawing/2014/main" id="{FFD4005A-AA12-86CE-5E2F-5F5CE61F6CEC}"/>
                    </a:ext>
                  </a:extLst>
                </p14:cNvPr>
                <p14:cNvContentPartPr/>
                <p14:nvPr/>
              </p14:nvContentPartPr>
              <p14:xfrm>
                <a:off x="3168400" y="552542"/>
                <a:ext cx="317520" cy="357120"/>
              </p14:xfrm>
            </p:contentPart>
          </mc:Choice>
          <mc:Fallback xmlns="">
            <p:pic>
              <p:nvPicPr>
                <p:cNvPr id="128" name="Рукописный ввод 127">
                  <a:extLst>
                    <a:ext uri="{FF2B5EF4-FFF2-40B4-BE49-F238E27FC236}">
                      <a16:creationId xmlns:a16="http://schemas.microsoft.com/office/drawing/2014/main" id="{FFD4005A-AA12-86CE-5E2F-5F5CE61F6CE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162280" y="546422"/>
                  <a:ext cx="3297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9" name="Рукописный ввод 128">
                  <a:extLst>
                    <a:ext uri="{FF2B5EF4-FFF2-40B4-BE49-F238E27FC236}">
                      <a16:creationId xmlns:a16="http://schemas.microsoft.com/office/drawing/2014/main" id="{4297E860-71DA-C9BA-2BD2-66F590A3CD59}"/>
                    </a:ext>
                  </a:extLst>
                </p14:cNvPr>
                <p14:cNvContentPartPr/>
                <p14:nvPr/>
              </p14:nvContentPartPr>
              <p14:xfrm>
                <a:off x="3280720" y="797342"/>
                <a:ext cx="172800" cy="286560"/>
              </p14:xfrm>
            </p:contentPart>
          </mc:Choice>
          <mc:Fallback xmlns="">
            <p:pic>
              <p:nvPicPr>
                <p:cNvPr id="129" name="Рукописный ввод 128">
                  <a:extLst>
                    <a:ext uri="{FF2B5EF4-FFF2-40B4-BE49-F238E27FC236}">
                      <a16:creationId xmlns:a16="http://schemas.microsoft.com/office/drawing/2014/main" id="{4297E860-71DA-C9BA-2BD2-66F590A3CD59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74600" y="791222"/>
                  <a:ext cx="185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0" name="Рукописный ввод 129">
                  <a:extLst>
                    <a:ext uri="{FF2B5EF4-FFF2-40B4-BE49-F238E27FC236}">
                      <a16:creationId xmlns:a16="http://schemas.microsoft.com/office/drawing/2014/main" id="{70A383C8-FE60-81B2-3683-CD96678F7CA7}"/>
                    </a:ext>
                  </a:extLst>
                </p14:cNvPr>
                <p14:cNvContentPartPr/>
                <p14:nvPr/>
              </p14:nvContentPartPr>
              <p14:xfrm>
                <a:off x="3601840" y="849542"/>
                <a:ext cx="123840" cy="13680"/>
              </p14:xfrm>
            </p:contentPart>
          </mc:Choice>
          <mc:Fallback xmlns="">
            <p:pic>
              <p:nvPicPr>
                <p:cNvPr id="130" name="Рукописный ввод 129">
                  <a:extLst>
                    <a:ext uri="{FF2B5EF4-FFF2-40B4-BE49-F238E27FC236}">
                      <a16:creationId xmlns:a16="http://schemas.microsoft.com/office/drawing/2014/main" id="{70A383C8-FE60-81B2-3683-CD96678F7CA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95720" y="843422"/>
                  <a:ext cx="136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Рукописный ввод 130">
                  <a:extLst>
                    <a:ext uri="{FF2B5EF4-FFF2-40B4-BE49-F238E27FC236}">
                      <a16:creationId xmlns:a16="http://schemas.microsoft.com/office/drawing/2014/main" id="{DD511640-1857-CB9D-72C5-036088F78D1B}"/>
                    </a:ext>
                  </a:extLst>
                </p14:cNvPr>
                <p14:cNvContentPartPr/>
                <p14:nvPr/>
              </p14:nvContentPartPr>
              <p14:xfrm>
                <a:off x="3620560" y="913982"/>
                <a:ext cx="146520" cy="18360"/>
              </p14:xfrm>
            </p:contentPart>
          </mc:Choice>
          <mc:Fallback xmlns="">
            <p:pic>
              <p:nvPicPr>
                <p:cNvPr id="131" name="Рукописный ввод 130">
                  <a:extLst>
                    <a:ext uri="{FF2B5EF4-FFF2-40B4-BE49-F238E27FC236}">
                      <a16:creationId xmlns:a16="http://schemas.microsoft.com/office/drawing/2014/main" id="{DD511640-1857-CB9D-72C5-036088F78D1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614440" y="907862"/>
                  <a:ext cx="1587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2" name="Рукописный ввод 131">
                  <a:extLst>
                    <a:ext uri="{FF2B5EF4-FFF2-40B4-BE49-F238E27FC236}">
                      <a16:creationId xmlns:a16="http://schemas.microsoft.com/office/drawing/2014/main" id="{DEF6EF81-9978-D7AE-CF14-8B25326971A3}"/>
                    </a:ext>
                  </a:extLst>
                </p14:cNvPr>
                <p14:cNvContentPartPr/>
                <p14:nvPr/>
              </p14:nvContentPartPr>
              <p14:xfrm>
                <a:off x="3903880" y="699062"/>
                <a:ext cx="327240" cy="304200"/>
              </p14:xfrm>
            </p:contentPart>
          </mc:Choice>
          <mc:Fallback xmlns="">
            <p:pic>
              <p:nvPicPr>
                <p:cNvPr id="132" name="Рукописный ввод 131">
                  <a:extLst>
                    <a:ext uri="{FF2B5EF4-FFF2-40B4-BE49-F238E27FC236}">
                      <a16:creationId xmlns:a16="http://schemas.microsoft.com/office/drawing/2014/main" id="{DEF6EF81-9978-D7AE-CF14-8B25326971A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897760" y="692942"/>
                  <a:ext cx="339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3" name="Рукописный ввод 132">
                  <a:extLst>
                    <a:ext uri="{FF2B5EF4-FFF2-40B4-BE49-F238E27FC236}">
                      <a16:creationId xmlns:a16="http://schemas.microsoft.com/office/drawing/2014/main" id="{B2AB12F4-C34C-D5E6-052C-3F60605F1361}"/>
                    </a:ext>
                  </a:extLst>
                </p14:cNvPr>
                <p14:cNvContentPartPr/>
                <p14:nvPr/>
              </p14:nvContentPartPr>
              <p14:xfrm>
                <a:off x="4063720" y="963662"/>
                <a:ext cx="85320" cy="123480"/>
              </p14:xfrm>
            </p:contentPart>
          </mc:Choice>
          <mc:Fallback xmlns="">
            <p:pic>
              <p:nvPicPr>
                <p:cNvPr id="133" name="Рукописный ввод 132">
                  <a:extLst>
                    <a:ext uri="{FF2B5EF4-FFF2-40B4-BE49-F238E27FC236}">
                      <a16:creationId xmlns:a16="http://schemas.microsoft.com/office/drawing/2014/main" id="{B2AB12F4-C34C-D5E6-052C-3F60605F136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57600" y="957542"/>
                  <a:ext cx="97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" name="Рукописный ввод 133">
                  <a:extLst>
                    <a:ext uri="{FF2B5EF4-FFF2-40B4-BE49-F238E27FC236}">
                      <a16:creationId xmlns:a16="http://schemas.microsoft.com/office/drawing/2014/main" id="{4A2D853C-EB62-77C3-71CF-DB257A772924}"/>
                    </a:ext>
                  </a:extLst>
                </p14:cNvPr>
                <p14:cNvContentPartPr/>
                <p14:nvPr/>
              </p14:nvContentPartPr>
              <p14:xfrm>
                <a:off x="4328320" y="694382"/>
                <a:ext cx="265320" cy="266400"/>
              </p14:xfrm>
            </p:contentPart>
          </mc:Choice>
          <mc:Fallback xmlns="">
            <p:pic>
              <p:nvPicPr>
                <p:cNvPr id="134" name="Рукописный ввод 133">
                  <a:extLst>
                    <a:ext uri="{FF2B5EF4-FFF2-40B4-BE49-F238E27FC236}">
                      <a16:creationId xmlns:a16="http://schemas.microsoft.com/office/drawing/2014/main" id="{4A2D853C-EB62-77C3-71CF-DB257A77292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322200" y="688262"/>
                  <a:ext cx="2775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5" name="Рукописный ввод 134">
                  <a:extLst>
                    <a:ext uri="{FF2B5EF4-FFF2-40B4-BE49-F238E27FC236}">
                      <a16:creationId xmlns:a16="http://schemas.microsoft.com/office/drawing/2014/main" id="{4CDEE0D6-9EA9-F3A3-66D4-586F166DB7D9}"/>
                    </a:ext>
                  </a:extLst>
                </p14:cNvPr>
                <p14:cNvContentPartPr/>
                <p14:nvPr/>
              </p14:nvContentPartPr>
              <p14:xfrm>
                <a:off x="4417600" y="962222"/>
                <a:ext cx="165240" cy="149760"/>
              </p14:xfrm>
            </p:contentPart>
          </mc:Choice>
          <mc:Fallback xmlns="">
            <p:pic>
              <p:nvPicPr>
                <p:cNvPr id="135" name="Рукописный ввод 134">
                  <a:extLst>
                    <a:ext uri="{FF2B5EF4-FFF2-40B4-BE49-F238E27FC236}">
                      <a16:creationId xmlns:a16="http://schemas.microsoft.com/office/drawing/2014/main" id="{4CDEE0D6-9EA9-F3A3-66D4-586F166DB7D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411480" y="956102"/>
                  <a:ext cx="17748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Группа 147">
            <a:extLst>
              <a:ext uri="{FF2B5EF4-FFF2-40B4-BE49-F238E27FC236}">
                <a16:creationId xmlns:a16="http://schemas.microsoft.com/office/drawing/2014/main" id="{14D6B347-E910-5FF7-7DB9-D0010CA6049D}"/>
              </a:ext>
            </a:extLst>
          </p:cNvPr>
          <p:cNvGrpSpPr/>
          <p:nvPr/>
        </p:nvGrpSpPr>
        <p:grpSpPr>
          <a:xfrm>
            <a:off x="3223120" y="1366502"/>
            <a:ext cx="1478160" cy="361080"/>
            <a:chOff x="3223120" y="1366502"/>
            <a:chExt cx="147816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Рукописный ввод 136">
                  <a:extLst>
                    <a:ext uri="{FF2B5EF4-FFF2-40B4-BE49-F238E27FC236}">
                      <a16:creationId xmlns:a16="http://schemas.microsoft.com/office/drawing/2014/main" id="{FC778E9A-79F5-4926-D75A-4D9F281C45B7}"/>
                    </a:ext>
                  </a:extLst>
                </p14:cNvPr>
                <p14:cNvContentPartPr/>
                <p14:nvPr/>
              </p14:nvContentPartPr>
              <p14:xfrm>
                <a:off x="3223120" y="1366502"/>
                <a:ext cx="314640" cy="298440"/>
              </p14:xfrm>
            </p:contentPart>
          </mc:Choice>
          <mc:Fallback xmlns="">
            <p:pic>
              <p:nvPicPr>
                <p:cNvPr id="137" name="Рукописный ввод 136">
                  <a:extLst>
                    <a:ext uri="{FF2B5EF4-FFF2-40B4-BE49-F238E27FC236}">
                      <a16:creationId xmlns:a16="http://schemas.microsoft.com/office/drawing/2014/main" id="{FC778E9A-79F5-4926-D75A-4D9F281C45B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217000" y="1360382"/>
                  <a:ext cx="3268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8" name="Рукописный ввод 137">
                  <a:extLst>
                    <a:ext uri="{FF2B5EF4-FFF2-40B4-BE49-F238E27FC236}">
                      <a16:creationId xmlns:a16="http://schemas.microsoft.com/office/drawing/2014/main" id="{8D6B38C1-638C-F7F6-3989-F4310583367F}"/>
                    </a:ext>
                  </a:extLst>
                </p14:cNvPr>
                <p14:cNvContentPartPr/>
                <p14:nvPr/>
              </p14:nvContentPartPr>
              <p14:xfrm>
                <a:off x="3461800" y="1449662"/>
                <a:ext cx="51840" cy="216360"/>
              </p14:xfrm>
            </p:contentPart>
          </mc:Choice>
          <mc:Fallback xmlns="">
            <p:pic>
              <p:nvPicPr>
                <p:cNvPr id="138" name="Рукописный ввод 137">
                  <a:extLst>
                    <a:ext uri="{FF2B5EF4-FFF2-40B4-BE49-F238E27FC236}">
                      <a16:creationId xmlns:a16="http://schemas.microsoft.com/office/drawing/2014/main" id="{8D6B38C1-638C-F7F6-3989-F4310583367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455680" y="1443542"/>
                  <a:ext cx="640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9" name="Рукописный ввод 138">
                  <a:extLst>
                    <a:ext uri="{FF2B5EF4-FFF2-40B4-BE49-F238E27FC236}">
                      <a16:creationId xmlns:a16="http://schemas.microsoft.com/office/drawing/2014/main" id="{48732B02-E4D6-7F7A-B190-636645BFA203}"/>
                    </a:ext>
                  </a:extLst>
                </p14:cNvPr>
                <p14:cNvContentPartPr/>
                <p14:nvPr/>
              </p14:nvContentPartPr>
              <p14:xfrm>
                <a:off x="3343360" y="1523102"/>
                <a:ext cx="179640" cy="19440"/>
              </p14:xfrm>
            </p:contentPart>
          </mc:Choice>
          <mc:Fallback xmlns="">
            <p:pic>
              <p:nvPicPr>
                <p:cNvPr id="139" name="Рукописный ввод 138">
                  <a:extLst>
                    <a:ext uri="{FF2B5EF4-FFF2-40B4-BE49-F238E27FC236}">
                      <a16:creationId xmlns:a16="http://schemas.microsoft.com/office/drawing/2014/main" id="{48732B02-E4D6-7F7A-B190-636645BFA20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337240" y="1516982"/>
                  <a:ext cx="1918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0" name="Рукописный ввод 139">
                  <a:extLst>
                    <a:ext uri="{FF2B5EF4-FFF2-40B4-BE49-F238E27FC236}">
                      <a16:creationId xmlns:a16="http://schemas.microsoft.com/office/drawing/2014/main" id="{576098E5-46F8-93F4-6A5C-157F12B9A7B6}"/>
                    </a:ext>
                  </a:extLst>
                </p14:cNvPr>
                <p14:cNvContentPartPr/>
                <p14:nvPr/>
              </p14:nvContentPartPr>
              <p14:xfrm>
                <a:off x="3532000" y="1560542"/>
                <a:ext cx="114480" cy="134640"/>
              </p14:xfrm>
            </p:contentPart>
          </mc:Choice>
          <mc:Fallback xmlns="">
            <p:pic>
              <p:nvPicPr>
                <p:cNvPr id="140" name="Рукописный ввод 139">
                  <a:extLst>
                    <a:ext uri="{FF2B5EF4-FFF2-40B4-BE49-F238E27FC236}">
                      <a16:creationId xmlns:a16="http://schemas.microsoft.com/office/drawing/2014/main" id="{576098E5-46F8-93F4-6A5C-157F12B9A7B6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525880" y="1554422"/>
                  <a:ext cx="1267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1" name="Рукописный ввод 140">
                  <a:extLst>
                    <a:ext uri="{FF2B5EF4-FFF2-40B4-BE49-F238E27FC236}">
                      <a16:creationId xmlns:a16="http://schemas.microsoft.com/office/drawing/2014/main" id="{737E4C9B-EAD9-EF49-8863-39E7C332EEB0}"/>
                    </a:ext>
                  </a:extLst>
                </p14:cNvPr>
                <p14:cNvContentPartPr/>
                <p14:nvPr/>
              </p14:nvContentPartPr>
              <p14:xfrm>
                <a:off x="3768520" y="1394222"/>
                <a:ext cx="92160" cy="307080"/>
              </p14:xfrm>
            </p:contentPart>
          </mc:Choice>
          <mc:Fallback xmlns="">
            <p:pic>
              <p:nvPicPr>
                <p:cNvPr id="141" name="Рукописный ввод 140">
                  <a:extLst>
                    <a:ext uri="{FF2B5EF4-FFF2-40B4-BE49-F238E27FC236}">
                      <a16:creationId xmlns:a16="http://schemas.microsoft.com/office/drawing/2014/main" id="{737E4C9B-EAD9-EF49-8863-39E7C332EEB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762400" y="1388102"/>
                  <a:ext cx="1044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2" name="Рукописный ввод 141">
                  <a:extLst>
                    <a:ext uri="{FF2B5EF4-FFF2-40B4-BE49-F238E27FC236}">
                      <a16:creationId xmlns:a16="http://schemas.microsoft.com/office/drawing/2014/main" id="{48C82245-1E9F-E96A-1FCC-AFF567D99505}"/>
                    </a:ext>
                  </a:extLst>
                </p14:cNvPr>
                <p14:cNvContentPartPr/>
                <p14:nvPr/>
              </p14:nvContentPartPr>
              <p14:xfrm>
                <a:off x="3740440" y="1505102"/>
                <a:ext cx="176040" cy="6120"/>
              </p14:xfrm>
            </p:contentPart>
          </mc:Choice>
          <mc:Fallback xmlns="">
            <p:pic>
              <p:nvPicPr>
                <p:cNvPr id="142" name="Рукописный ввод 141">
                  <a:extLst>
                    <a:ext uri="{FF2B5EF4-FFF2-40B4-BE49-F238E27FC236}">
                      <a16:creationId xmlns:a16="http://schemas.microsoft.com/office/drawing/2014/main" id="{48C82245-1E9F-E96A-1FCC-AFF567D9950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734320" y="1498982"/>
                  <a:ext cx="1882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3" name="Рукописный ввод 142">
                  <a:extLst>
                    <a:ext uri="{FF2B5EF4-FFF2-40B4-BE49-F238E27FC236}">
                      <a16:creationId xmlns:a16="http://schemas.microsoft.com/office/drawing/2014/main" id="{4ADB804F-B886-B921-9C95-AB1514CED72A}"/>
                    </a:ext>
                  </a:extLst>
                </p14:cNvPr>
                <p14:cNvContentPartPr/>
                <p14:nvPr/>
              </p14:nvContentPartPr>
              <p14:xfrm>
                <a:off x="3950320" y="1375862"/>
                <a:ext cx="141480" cy="324720"/>
              </p14:xfrm>
            </p:contentPart>
          </mc:Choice>
          <mc:Fallback xmlns="">
            <p:pic>
              <p:nvPicPr>
                <p:cNvPr id="143" name="Рукописный ввод 142">
                  <a:extLst>
                    <a:ext uri="{FF2B5EF4-FFF2-40B4-BE49-F238E27FC236}">
                      <a16:creationId xmlns:a16="http://schemas.microsoft.com/office/drawing/2014/main" id="{4ADB804F-B886-B921-9C95-AB1514CED72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944200" y="1369742"/>
                  <a:ext cx="1537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4" name="Рукописный ввод 143">
                  <a:extLst>
                    <a:ext uri="{FF2B5EF4-FFF2-40B4-BE49-F238E27FC236}">
                      <a16:creationId xmlns:a16="http://schemas.microsoft.com/office/drawing/2014/main" id="{974A7615-BF91-0680-A79B-185778B4F460}"/>
                    </a:ext>
                  </a:extLst>
                </p14:cNvPr>
                <p14:cNvContentPartPr/>
                <p14:nvPr/>
              </p14:nvContentPartPr>
              <p14:xfrm>
                <a:off x="4063720" y="1435262"/>
                <a:ext cx="187920" cy="292320"/>
              </p14:xfrm>
            </p:contentPart>
          </mc:Choice>
          <mc:Fallback xmlns="">
            <p:pic>
              <p:nvPicPr>
                <p:cNvPr id="144" name="Рукописный ввод 143">
                  <a:extLst>
                    <a:ext uri="{FF2B5EF4-FFF2-40B4-BE49-F238E27FC236}">
                      <a16:creationId xmlns:a16="http://schemas.microsoft.com/office/drawing/2014/main" id="{974A7615-BF91-0680-A79B-185778B4F46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057600" y="1429142"/>
                  <a:ext cx="2001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5" name="Рукописный ввод 144">
                  <a:extLst>
                    <a:ext uri="{FF2B5EF4-FFF2-40B4-BE49-F238E27FC236}">
                      <a16:creationId xmlns:a16="http://schemas.microsoft.com/office/drawing/2014/main" id="{FE7A7CE6-95C1-B91D-66A8-37AAFA43737B}"/>
                    </a:ext>
                  </a:extLst>
                </p14:cNvPr>
                <p14:cNvContentPartPr/>
                <p14:nvPr/>
              </p14:nvContentPartPr>
              <p14:xfrm>
                <a:off x="4354240" y="1375862"/>
                <a:ext cx="70920" cy="347400"/>
              </p14:xfrm>
            </p:contentPart>
          </mc:Choice>
          <mc:Fallback xmlns="">
            <p:pic>
              <p:nvPicPr>
                <p:cNvPr id="145" name="Рукописный ввод 144">
                  <a:extLst>
                    <a:ext uri="{FF2B5EF4-FFF2-40B4-BE49-F238E27FC236}">
                      <a16:creationId xmlns:a16="http://schemas.microsoft.com/office/drawing/2014/main" id="{FE7A7CE6-95C1-B91D-66A8-37AAFA43737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348120" y="1369742"/>
                  <a:ext cx="8316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6" name="Рукописный ввод 145">
                  <a:extLst>
                    <a:ext uri="{FF2B5EF4-FFF2-40B4-BE49-F238E27FC236}">
                      <a16:creationId xmlns:a16="http://schemas.microsoft.com/office/drawing/2014/main" id="{BE2B24DA-9240-524C-F127-AF5F98FCE1F0}"/>
                    </a:ext>
                  </a:extLst>
                </p14:cNvPr>
                <p14:cNvContentPartPr/>
                <p14:nvPr/>
              </p14:nvContentPartPr>
              <p14:xfrm>
                <a:off x="4581040" y="1569902"/>
                <a:ext cx="120240" cy="7560"/>
              </p14:xfrm>
            </p:contentPart>
          </mc:Choice>
          <mc:Fallback xmlns="">
            <p:pic>
              <p:nvPicPr>
                <p:cNvPr id="146" name="Рукописный ввод 145">
                  <a:extLst>
                    <a:ext uri="{FF2B5EF4-FFF2-40B4-BE49-F238E27FC236}">
                      <a16:creationId xmlns:a16="http://schemas.microsoft.com/office/drawing/2014/main" id="{BE2B24DA-9240-524C-F127-AF5F98FCE1F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574920" y="1563782"/>
                  <a:ext cx="1324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7" name="Рукописный ввод 146">
                  <a:extLst>
                    <a:ext uri="{FF2B5EF4-FFF2-40B4-BE49-F238E27FC236}">
                      <a16:creationId xmlns:a16="http://schemas.microsoft.com/office/drawing/2014/main" id="{4411F3FF-0DE7-D4D9-F16B-34780046C72E}"/>
                    </a:ext>
                  </a:extLst>
                </p14:cNvPr>
                <p14:cNvContentPartPr/>
                <p14:nvPr/>
              </p14:nvContentPartPr>
              <p14:xfrm>
                <a:off x="4599400" y="1634702"/>
                <a:ext cx="73080" cy="11520"/>
              </p14:xfrm>
            </p:contentPart>
          </mc:Choice>
          <mc:Fallback xmlns="">
            <p:pic>
              <p:nvPicPr>
                <p:cNvPr id="147" name="Рукописный ввод 146">
                  <a:extLst>
                    <a:ext uri="{FF2B5EF4-FFF2-40B4-BE49-F238E27FC236}">
                      <a16:creationId xmlns:a16="http://schemas.microsoft.com/office/drawing/2014/main" id="{4411F3FF-0DE7-D4D9-F16B-34780046C72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593280" y="1628582"/>
                  <a:ext cx="8532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Группа 163">
            <a:extLst>
              <a:ext uri="{FF2B5EF4-FFF2-40B4-BE49-F238E27FC236}">
                <a16:creationId xmlns:a16="http://schemas.microsoft.com/office/drawing/2014/main" id="{FDBDEA0D-5E12-C376-4CCB-636154979805}"/>
              </a:ext>
            </a:extLst>
          </p:cNvPr>
          <p:cNvGrpSpPr/>
          <p:nvPr/>
        </p:nvGrpSpPr>
        <p:grpSpPr>
          <a:xfrm>
            <a:off x="4939960" y="1348502"/>
            <a:ext cx="899280" cy="451080"/>
            <a:chOff x="4939960" y="1348502"/>
            <a:chExt cx="89928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9" name="Рукописный ввод 148">
                  <a:extLst>
                    <a:ext uri="{FF2B5EF4-FFF2-40B4-BE49-F238E27FC236}">
                      <a16:creationId xmlns:a16="http://schemas.microsoft.com/office/drawing/2014/main" id="{B1EFCBC3-391F-221C-4F70-8DB4BED8D824}"/>
                    </a:ext>
                  </a:extLst>
                </p14:cNvPr>
                <p14:cNvContentPartPr/>
                <p14:nvPr/>
              </p14:nvContentPartPr>
              <p14:xfrm>
                <a:off x="4939960" y="1356062"/>
                <a:ext cx="38520" cy="318240"/>
              </p14:xfrm>
            </p:contentPart>
          </mc:Choice>
          <mc:Fallback xmlns="">
            <p:pic>
              <p:nvPicPr>
                <p:cNvPr id="149" name="Рукописный ввод 148">
                  <a:extLst>
                    <a:ext uri="{FF2B5EF4-FFF2-40B4-BE49-F238E27FC236}">
                      <a16:creationId xmlns:a16="http://schemas.microsoft.com/office/drawing/2014/main" id="{B1EFCBC3-391F-221C-4F70-8DB4BED8D82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33840" y="1349942"/>
                  <a:ext cx="507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0" name="Рукописный ввод 149">
                  <a:extLst>
                    <a:ext uri="{FF2B5EF4-FFF2-40B4-BE49-F238E27FC236}">
                      <a16:creationId xmlns:a16="http://schemas.microsoft.com/office/drawing/2014/main" id="{9BAF75C2-0D28-03AD-CF71-F775C9073934}"/>
                    </a:ext>
                  </a:extLst>
                </p14:cNvPr>
                <p14:cNvContentPartPr/>
                <p14:nvPr/>
              </p14:nvContentPartPr>
              <p14:xfrm>
                <a:off x="4941040" y="1505102"/>
                <a:ext cx="128520" cy="360"/>
              </p14:xfrm>
            </p:contentPart>
          </mc:Choice>
          <mc:Fallback xmlns="">
            <p:pic>
              <p:nvPicPr>
                <p:cNvPr id="150" name="Рукописный ввод 149">
                  <a:extLst>
                    <a:ext uri="{FF2B5EF4-FFF2-40B4-BE49-F238E27FC236}">
                      <a16:creationId xmlns:a16="http://schemas.microsoft.com/office/drawing/2014/main" id="{9BAF75C2-0D28-03AD-CF71-F775C907393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934920" y="1498982"/>
                  <a:ext cx="140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1" name="Рукописный ввод 150">
                  <a:extLst>
                    <a:ext uri="{FF2B5EF4-FFF2-40B4-BE49-F238E27FC236}">
                      <a16:creationId xmlns:a16="http://schemas.microsoft.com/office/drawing/2014/main" id="{DEAD6AEB-E04B-4BD0-8DE4-32821B61915A}"/>
                    </a:ext>
                  </a:extLst>
                </p14:cNvPr>
                <p14:cNvContentPartPr/>
                <p14:nvPr/>
              </p14:nvContentPartPr>
              <p14:xfrm>
                <a:off x="5050480" y="1348502"/>
                <a:ext cx="103320" cy="303840"/>
              </p14:xfrm>
            </p:contentPart>
          </mc:Choice>
          <mc:Fallback xmlns="">
            <p:pic>
              <p:nvPicPr>
                <p:cNvPr id="151" name="Рукописный ввод 150">
                  <a:extLst>
                    <a:ext uri="{FF2B5EF4-FFF2-40B4-BE49-F238E27FC236}">
                      <a16:creationId xmlns:a16="http://schemas.microsoft.com/office/drawing/2014/main" id="{DEAD6AEB-E04B-4BD0-8DE4-32821B61915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044360" y="1342382"/>
                  <a:ext cx="11556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3" name="Рукописный ввод 152">
                  <a:extLst>
                    <a:ext uri="{FF2B5EF4-FFF2-40B4-BE49-F238E27FC236}">
                      <a16:creationId xmlns:a16="http://schemas.microsoft.com/office/drawing/2014/main" id="{23E024E3-7D45-BAC7-CE39-413A03C2CF58}"/>
                    </a:ext>
                  </a:extLst>
                </p14:cNvPr>
                <p14:cNvContentPartPr/>
                <p14:nvPr/>
              </p14:nvContentPartPr>
              <p14:xfrm>
                <a:off x="5300320" y="1459022"/>
                <a:ext cx="176040" cy="209160"/>
              </p14:xfrm>
            </p:contentPart>
          </mc:Choice>
          <mc:Fallback xmlns="">
            <p:pic>
              <p:nvPicPr>
                <p:cNvPr id="153" name="Рукописный ввод 152">
                  <a:extLst>
                    <a:ext uri="{FF2B5EF4-FFF2-40B4-BE49-F238E27FC236}">
                      <a16:creationId xmlns:a16="http://schemas.microsoft.com/office/drawing/2014/main" id="{23E024E3-7D45-BAC7-CE39-413A03C2CF5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294200" y="1452902"/>
                  <a:ext cx="188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4" name="Рукописный ввод 153">
                  <a:extLst>
                    <a:ext uri="{FF2B5EF4-FFF2-40B4-BE49-F238E27FC236}">
                      <a16:creationId xmlns:a16="http://schemas.microsoft.com/office/drawing/2014/main" id="{18AA0A91-FC96-18E2-983E-302BAF7AE55B}"/>
                    </a:ext>
                  </a:extLst>
                </p14:cNvPr>
                <p14:cNvContentPartPr/>
                <p14:nvPr/>
              </p14:nvContentPartPr>
              <p14:xfrm>
                <a:off x="5613160" y="1430222"/>
                <a:ext cx="189000" cy="241920"/>
              </p14:xfrm>
            </p:contentPart>
          </mc:Choice>
          <mc:Fallback xmlns="">
            <p:pic>
              <p:nvPicPr>
                <p:cNvPr id="154" name="Рукописный ввод 153">
                  <a:extLst>
                    <a:ext uri="{FF2B5EF4-FFF2-40B4-BE49-F238E27FC236}">
                      <a16:creationId xmlns:a16="http://schemas.microsoft.com/office/drawing/2014/main" id="{18AA0A91-FC96-18E2-983E-302BAF7AE55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607040" y="1424102"/>
                  <a:ext cx="2012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5" name="Рукописный ввод 154">
                  <a:extLst>
                    <a:ext uri="{FF2B5EF4-FFF2-40B4-BE49-F238E27FC236}">
                      <a16:creationId xmlns:a16="http://schemas.microsoft.com/office/drawing/2014/main" id="{0C9EAC52-7B1B-1849-D380-0BC0FB57627C}"/>
                    </a:ext>
                  </a:extLst>
                </p14:cNvPr>
                <p14:cNvContentPartPr/>
                <p14:nvPr/>
              </p14:nvContentPartPr>
              <p14:xfrm>
                <a:off x="5735560" y="1604462"/>
                <a:ext cx="103680" cy="195120"/>
              </p14:xfrm>
            </p:contentPart>
          </mc:Choice>
          <mc:Fallback xmlns="">
            <p:pic>
              <p:nvPicPr>
                <p:cNvPr id="155" name="Рукописный ввод 154">
                  <a:extLst>
                    <a:ext uri="{FF2B5EF4-FFF2-40B4-BE49-F238E27FC236}">
                      <a16:creationId xmlns:a16="http://schemas.microsoft.com/office/drawing/2014/main" id="{0C9EAC52-7B1B-1849-D380-0BC0FB57627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729440" y="1598342"/>
                  <a:ext cx="11592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Группа 162">
            <a:extLst>
              <a:ext uri="{FF2B5EF4-FFF2-40B4-BE49-F238E27FC236}">
                <a16:creationId xmlns:a16="http://schemas.microsoft.com/office/drawing/2014/main" id="{E84D3F03-534F-2633-7E83-CCA8145896EC}"/>
              </a:ext>
            </a:extLst>
          </p:cNvPr>
          <p:cNvGrpSpPr/>
          <p:nvPr/>
        </p:nvGrpSpPr>
        <p:grpSpPr>
          <a:xfrm>
            <a:off x="6013120" y="1403582"/>
            <a:ext cx="924840" cy="330840"/>
            <a:chOff x="6013120" y="1403582"/>
            <a:chExt cx="924840" cy="33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6" name="Рукописный ввод 155">
                  <a:extLst>
                    <a:ext uri="{FF2B5EF4-FFF2-40B4-BE49-F238E27FC236}">
                      <a16:creationId xmlns:a16="http://schemas.microsoft.com/office/drawing/2014/main" id="{B745206F-F2AA-B1C0-42CE-0C7642F70329}"/>
                    </a:ext>
                  </a:extLst>
                </p14:cNvPr>
                <p14:cNvContentPartPr/>
                <p14:nvPr/>
              </p14:nvContentPartPr>
              <p14:xfrm>
                <a:off x="6013120" y="1403582"/>
                <a:ext cx="82800" cy="330840"/>
              </p14:xfrm>
            </p:contentPart>
          </mc:Choice>
          <mc:Fallback xmlns="">
            <p:pic>
              <p:nvPicPr>
                <p:cNvPr id="156" name="Рукописный ввод 155">
                  <a:extLst>
                    <a:ext uri="{FF2B5EF4-FFF2-40B4-BE49-F238E27FC236}">
                      <a16:creationId xmlns:a16="http://schemas.microsoft.com/office/drawing/2014/main" id="{B745206F-F2AA-B1C0-42CE-0C7642F7032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007000" y="1397462"/>
                  <a:ext cx="950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7" name="Рукописный ввод 156">
                  <a:extLst>
                    <a:ext uri="{FF2B5EF4-FFF2-40B4-BE49-F238E27FC236}">
                      <a16:creationId xmlns:a16="http://schemas.microsoft.com/office/drawing/2014/main" id="{79438D2B-7BCB-D893-B6DE-3556721E4985}"/>
                    </a:ext>
                  </a:extLst>
                </p14:cNvPr>
                <p14:cNvContentPartPr/>
                <p14:nvPr/>
              </p14:nvContentPartPr>
              <p14:xfrm>
                <a:off x="6021760" y="1578902"/>
                <a:ext cx="180360" cy="10080"/>
              </p14:xfrm>
            </p:contentPart>
          </mc:Choice>
          <mc:Fallback xmlns="">
            <p:pic>
              <p:nvPicPr>
                <p:cNvPr id="157" name="Рукописный ввод 156">
                  <a:extLst>
                    <a:ext uri="{FF2B5EF4-FFF2-40B4-BE49-F238E27FC236}">
                      <a16:creationId xmlns:a16="http://schemas.microsoft.com/office/drawing/2014/main" id="{79438D2B-7BCB-D893-B6DE-3556721E498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015640" y="1572782"/>
                  <a:ext cx="1926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8" name="Рукописный ввод 157">
                  <a:extLst>
                    <a:ext uri="{FF2B5EF4-FFF2-40B4-BE49-F238E27FC236}">
                      <a16:creationId xmlns:a16="http://schemas.microsoft.com/office/drawing/2014/main" id="{964FA5B4-C5A7-CFA3-84A7-65C2B649EBEB}"/>
                    </a:ext>
                  </a:extLst>
                </p14:cNvPr>
                <p14:cNvContentPartPr/>
                <p14:nvPr/>
              </p14:nvContentPartPr>
              <p14:xfrm>
                <a:off x="6168280" y="1412942"/>
                <a:ext cx="75600" cy="273240"/>
              </p14:xfrm>
            </p:contentPart>
          </mc:Choice>
          <mc:Fallback xmlns="">
            <p:pic>
              <p:nvPicPr>
                <p:cNvPr id="158" name="Рукописный ввод 157">
                  <a:extLst>
                    <a:ext uri="{FF2B5EF4-FFF2-40B4-BE49-F238E27FC236}">
                      <a16:creationId xmlns:a16="http://schemas.microsoft.com/office/drawing/2014/main" id="{964FA5B4-C5A7-CFA3-84A7-65C2B649EBE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162160" y="1406822"/>
                  <a:ext cx="878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9" name="Рукописный ввод 158">
                  <a:extLst>
                    <a:ext uri="{FF2B5EF4-FFF2-40B4-BE49-F238E27FC236}">
                      <a16:creationId xmlns:a16="http://schemas.microsoft.com/office/drawing/2014/main" id="{C39BDD15-8EEB-DC72-9640-356DA19CE084}"/>
                    </a:ext>
                  </a:extLst>
                </p14:cNvPr>
                <p14:cNvContentPartPr/>
                <p14:nvPr/>
              </p14:nvContentPartPr>
              <p14:xfrm>
                <a:off x="6362680" y="1468742"/>
                <a:ext cx="190080" cy="185040"/>
              </p14:xfrm>
            </p:contentPart>
          </mc:Choice>
          <mc:Fallback xmlns="">
            <p:pic>
              <p:nvPicPr>
                <p:cNvPr id="159" name="Рукописный ввод 158">
                  <a:extLst>
                    <a:ext uri="{FF2B5EF4-FFF2-40B4-BE49-F238E27FC236}">
                      <a16:creationId xmlns:a16="http://schemas.microsoft.com/office/drawing/2014/main" id="{C39BDD15-8EEB-DC72-9640-356DA19CE08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356560" y="1462622"/>
                  <a:ext cx="202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0" name="Рукописный ввод 159">
                  <a:extLst>
                    <a:ext uri="{FF2B5EF4-FFF2-40B4-BE49-F238E27FC236}">
                      <a16:creationId xmlns:a16="http://schemas.microsoft.com/office/drawing/2014/main" id="{D52F54B1-62DB-2BF4-6CDB-A2CBDE31819E}"/>
                    </a:ext>
                  </a:extLst>
                </p14:cNvPr>
                <p14:cNvContentPartPr/>
                <p14:nvPr/>
              </p14:nvContentPartPr>
              <p14:xfrm>
                <a:off x="6714400" y="1419782"/>
                <a:ext cx="223560" cy="214200"/>
              </p14:xfrm>
            </p:contentPart>
          </mc:Choice>
          <mc:Fallback xmlns="">
            <p:pic>
              <p:nvPicPr>
                <p:cNvPr id="160" name="Рукописный ввод 159">
                  <a:extLst>
                    <a:ext uri="{FF2B5EF4-FFF2-40B4-BE49-F238E27FC236}">
                      <a16:creationId xmlns:a16="http://schemas.microsoft.com/office/drawing/2014/main" id="{D52F54B1-62DB-2BF4-6CDB-A2CBDE31819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708280" y="1413662"/>
                  <a:ext cx="235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1" name="Рукописный ввод 160">
                  <a:extLst>
                    <a:ext uri="{FF2B5EF4-FFF2-40B4-BE49-F238E27FC236}">
                      <a16:creationId xmlns:a16="http://schemas.microsoft.com/office/drawing/2014/main" id="{EE193DDA-EC7B-708E-9FB1-7E915B697794}"/>
                    </a:ext>
                  </a:extLst>
                </p14:cNvPr>
                <p14:cNvContentPartPr/>
                <p14:nvPr/>
              </p14:nvContentPartPr>
              <p14:xfrm>
                <a:off x="6847600" y="1532822"/>
                <a:ext cx="77760" cy="162360"/>
              </p14:xfrm>
            </p:contentPart>
          </mc:Choice>
          <mc:Fallback xmlns="">
            <p:pic>
              <p:nvPicPr>
                <p:cNvPr id="161" name="Рукописный ввод 160">
                  <a:extLst>
                    <a:ext uri="{FF2B5EF4-FFF2-40B4-BE49-F238E27FC236}">
                      <a16:creationId xmlns:a16="http://schemas.microsoft.com/office/drawing/2014/main" id="{EE193DDA-EC7B-708E-9FB1-7E915B69779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41480" y="1526702"/>
                  <a:ext cx="9000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0" name="Рукописный ввод 169">
                <a:extLst>
                  <a:ext uri="{FF2B5EF4-FFF2-40B4-BE49-F238E27FC236}">
                    <a16:creationId xmlns:a16="http://schemas.microsoft.com/office/drawing/2014/main" id="{78E78ACA-9CCA-C6D3-234F-351F82FCBC31}"/>
                  </a:ext>
                </a:extLst>
              </p14:cNvPr>
              <p14:cNvContentPartPr/>
              <p14:nvPr/>
            </p14:nvContentPartPr>
            <p14:xfrm>
              <a:off x="8016880" y="1419062"/>
              <a:ext cx="114120" cy="174600"/>
            </p14:xfrm>
          </p:contentPart>
        </mc:Choice>
        <mc:Fallback xmlns="">
          <p:pic>
            <p:nvPicPr>
              <p:cNvPr id="170" name="Рукописный ввод 169">
                <a:extLst>
                  <a:ext uri="{FF2B5EF4-FFF2-40B4-BE49-F238E27FC236}">
                    <a16:creationId xmlns:a16="http://schemas.microsoft.com/office/drawing/2014/main" id="{78E78ACA-9CCA-C6D3-234F-351F82FCBC31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010760" y="1412942"/>
                <a:ext cx="126360" cy="18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Группа 171">
            <a:extLst>
              <a:ext uri="{FF2B5EF4-FFF2-40B4-BE49-F238E27FC236}">
                <a16:creationId xmlns:a16="http://schemas.microsoft.com/office/drawing/2014/main" id="{D9B85A47-CCF0-1EAA-8438-0C84731DF123}"/>
              </a:ext>
            </a:extLst>
          </p:cNvPr>
          <p:cNvGrpSpPr/>
          <p:nvPr/>
        </p:nvGrpSpPr>
        <p:grpSpPr>
          <a:xfrm>
            <a:off x="7110400" y="1255982"/>
            <a:ext cx="727920" cy="373680"/>
            <a:chOff x="7110400" y="1255982"/>
            <a:chExt cx="727920" cy="37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5" name="Рукописный ввод 164">
                  <a:extLst>
                    <a:ext uri="{FF2B5EF4-FFF2-40B4-BE49-F238E27FC236}">
                      <a16:creationId xmlns:a16="http://schemas.microsoft.com/office/drawing/2014/main" id="{16697750-9B2C-D82B-41E0-91F962172053}"/>
                    </a:ext>
                  </a:extLst>
                </p14:cNvPr>
                <p14:cNvContentPartPr/>
                <p14:nvPr/>
              </p14:nvContentPartPr>
              <p14:xfrm>
                <a:off x="7110400" y="1255982"/>
                <a:ext cx="140040" cy="358200"/>
              </p14:xfrm>
            </p:contentPart>
          </mc:Choice>
          <mc:Fallback xmlns="">
            <p:pic>
              <p:nvPicPr>
                <p:cNvPr id="165" name="Рукописный ввод 164">
                  <a:extLst>
                    <a:ext uri="{FF2B5EF4-FFF2-40B4-BE49-F238E27FC236}">
                      <a16:creationId xmlns:a16="http://schemas.microsoft.com/office/drawing/2014/main" id="{16697750-9B2C-D82B-41E0-91F96217205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04280" y="1249862"/>
                  <a:ext cx="1522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6" name="Рукописный ввод 165">
                  <a:extLst>
                    <a:ext uri="{FF2B5EF4-FFF2-40B4-BE49-F238E27FC236}">
                      <a16:creationId xmlns:a16="http://schemas.microsoft.com/office/drawing/2014/main" id="{00B7A733-EFE9-A549-7707-9DC6475941C9}"/>
                    </a:ext>
                  </a:extLst>
                </p14:cNvPr>
                <p14:cNvContentPartPr/>
                <p14:nvPr/>
              </p14:nvContentPartPr>
              <p14:xfrm>
                <a:off x="7176280" y="1440302"/>
                <a:ext cx="207720" cy="38880"/>
              </p14:xfrm>
            </p:contentPart>
          </mc:Choice>
          <mc:Fallback xmlns="">
            <p:pic>
              <p:nvPicPr>
                <p:cNvPr id="166" name="Рукописный ввод 165">
                  <a:extLst>
                    <a:ext uri="{FF2B5EF4-FFF2-40B4-BE49-F238E27FC236}">
                      <a16:creationId xmlns:a16="http://schemas.microsoft.com/office/drawing/2014/main" id="{00B7A733-EFE9-A549-7707-9DC6475941C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170160" y="1434182"/>
                  <a:ext cx="2199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7" name="Рукописный ввод 166">
                  <a:extLst>
                    <a:ext uri="{FF2B5EF4-FFF2-40B4-BE49-F238E27FC236}">
                      <a16:creationId xmlns:a16="http://schemas.microsoft.com/office/drawing/2014/main" id="{B80140C5-EB2D-BC05-5578-215117427725}"/>
                    </a:ext>
                  </a:extLst>
                </p14:cNvPr>
                <p14:cNvContentPartPr/>
                <p14:nvPr/>
              </p14:nvContentPartPr>
              <p14:xfrm>
                <a:off x="7370680" y="1264982"/>
                <a:ext cx="74160" cy="364680"/>
              </p14:xfrm>
            </p:contentPart>
          </mc:Choice>
          <mc:Fallback xmlns="">
            <p:pic>
              <p:nvPicPr>
                <p:cNvPr id="167" name="Рукописный ввод 166">
                  <a:extLst>
                    <a:ext uri="{FF2B5EF4-FFF2-40B4-BE49-F238E27FC236}">
                      <a16:creationId xmlns:a16="http://schemas.microsoft.com/office/drawing/2014/main" id="{B80140C5-EB2D-BC05-5578-21511742772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364560" y="1258862"/>
                  <a:ext cx="864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8" name="Рукописный ввод 167">
                  <a:extLst>
                    <a:ext uri="{FF2B5EF4-FFF2-40B4-BE49-F238E27FC236}">
                      <a16:creationId xmlns:a16="http://schemas.microsoft.com/office/drawing/2014/main" id="{28A86514-82EE-CF16-7D40-E4BE856B35A7}"/>
                    </a:ext>
                  </a:extLst>
                </p14:cNvPr>
                <p14:cNvContentPartPr/>
                <p14:nvPr/>
              </p14:nvContentPartPr>
              <p14:xfrm>
                <a:off x="7536280" y="1505102"/>
                <a:ext cx="151560" cy="15840"/>
              </p14:xfrm>
            </p:contentPart>
          </mc:Choice>
          <mc:Fallback xmlns="">
            <p:pic>
              <p:nvPicPr>
                <p:cNvPr id="168" name="Рукописный ввод 167">
                  <a:extLst>
                    <a:ext uri="{FF2B5EF4-FFF2-40B4-BE49-F238E27FC236}">
                      <a16:creationId xmlns:a16="http://schemas.microsoft.com/office/drawing/2014/main" id="{28A86514-82EE-CF16-7D40-E4BE856B35A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530160" y="1498982"/>
                  <a:ext cx="163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9" name="Рукописный ввод 168">
                  <a:extLst>
                    <a:ext uri="{FF2B5EF4-FFF2-40B4-BE49-F238E27FC236}">
                      <a16:creationId xmlns:a16="http://schemas.microsoft.com/office/drawing/2014/main" id="{0A899F57-19A7-1634-0D4F-9F3057E9D7B9}"/>
                    </a:ext>
                  </a:extLst>
                </p14:cNvPr>
                <p14:cNvContentPartPr/>
                <p14:nvPr/>
              </p14:nvContentPartPr>
              <p14:xfrm>
                <a:off x="7609360" y="1384862"/>
                <a:ext cx="38160" cy="234360"/>
              </p14:xfrm>
            </p:contentPart>
          </mc:Choice>
          <mc:Fallback xmlns="">
            <p:pic>
              <p:nvPicPr>
                <p:cNvPr id="169" name="Рукописный ввод 168">
                  <a:extLst>
                    <a:ext uri="{FF2B5EF4-FFF2-40B4-BE49-F238E27FC236}">
                      <a16:creationId xmlns:a16="http://schemas.microsoft.com/office/drawing/2014/main" id="{0A899F57-19A7-1634-0D4F-9F3057E9D7B9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03240" y="1378742"/>
                  <a:ext cx="504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1" name="Рукописный ввод 170">
                  <a:extLst>
                    <a:ext uri="{FF2B5EF4-FFF2-40B4-BE49-F238E27FC236}">
                      <a16:creationId xmlns:a16="http://schemas.microsoft.com/office/drawing/2014/main" id="{6DDCBDA3-2B8E-7244-EB7A-65D85E06A553}"/>
                    </a:ext>
                  </a:extLst>
                </p14:cNvPr>
                <p14:cNvContentPartPr/>
                <p14:nvPr/>
              </p14:nvContentPartPr>
              <p14:xfrm>
                <a:off x="7563280" y="1281902"/>
                <a:ext cx="275040" cy="290880"/>
              </p14:xfrm>
            </p:contentPart>
          </mc:Choice>
          <mc:Fallback xmlns="">
            <p:pic>
              <p:nvPicPr>
                <p:cNvPr id="171" name="Рукописный ввод 170">
                  <a:extLst>
                    <a:ext uri="{FF2B5EF4-FFF2-40B4-BE49-F238E27FC236}">
                      <a16:creationId xmlns:a16="http://schemas.microsoft.com/office/drawing/2014/main" id="{6DDCBDA3-2B8E-7244-EB7A-65D85E06A55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557160" y="1275782"/>
                  <a:ext cx="28728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Группа 178">
            <a:extLst>
              <a:ext uri="{FF2B5EF4-FFF2-40B4-BE49-F238E27FC236}">
                <a16:creationId xmlns:a16="http://schemas.microsoft.com/office/drawing/2014/main" id="{8FD1D90F-7EB3-72DB-3133-E1B2FE3F92C0}"/>
              </a:ext>
            </a:extLst>
          </p:cNvPr>
          <p:cNvGrpSpPr/>
          <p:nvPr/>
        </p:nvGrpSpPr>
        <p:grpSpPr>
          <a:xfrm>
            <a:off x="8042800" y="1318262"/>
            <a:ext cx="226440" cy="466920"/>
            <a:chOff x="8042800" y="1318262"/>
            <a:chExt cx="22644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3" name="Рукописный ввод 172">
                  <a:extLst>
                    <a:ext uri="{FF2B5EF4-FFF2-40B4-BE49-F238E27FC236}">
                      <a16:creationId xmlns:a16="http://schemas.microsoft.com/office/drawing/2014/main" id="{E20BB382-E552-2485-128B-55EDF4F977E8}"/>
                    </a:ext>
                  </a:extLst>
                </p14:cNvPr>
                <p14:cNvContentPartPr/>
                <p14:nvPr/>
              </p14:nvContentPartPr>
              <p14:xfrm>
                <a:off x="8042800" y="1318262"/>
                <a:ext cx="193320" cy="270360"/>
              </p14:xfrm>
            </p:contentPart>
          </mc:Choice>
          <mc:Fallback xmlns="">
            <p:pic>
              <p:nvPicPr>
                <p:cNvPr id="173" name="Рукописный ввод 172">
                  <a:extLst>
                    <a:ext uri="{FF2B5EF4-FFF2-40B4-BE49-F238E27FC236}">
                      <a16:creationId xmlns:a16="http://schemas.microsoft.com/office/drawing/2014/main" id="{E20BB382-E552-2485-128B-55EDF4F977E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036680" y="1312142"/>
                  <a:ext cx="2055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4" name="Рукописный ввод 173">
                  <a:extLst>
                    <a:ext uri="{FF2B5EF4-FFF2-40B4-BE49-F238E27FC236}">
                      <a16:creationId xmlns:a16="http://schemas.microsoft.com/office/drawing/2014/main" id="{82BDAF38-9F59-263F-2060-5DEFE87259AF}"/>
                    </a:ext>
                  </a:extLst>
                </p14:cNvPr>
                <p14:cNvContentPartPr/>
                <p14:nvPr/>
              </p14:nvContentPartPr>
              <p14:xfrm>
                <a:off x="8156920" y="1589702"/>
                <a:ext cx="112320" cy="195480"/>
              </p14:xfrm>
            </p:contentPart>
          </mc:Choice>
          <mc:Fallback xmlns="">
            <p:pic>
              <p:nvPicPr>
                <p:cNvPr id="174" name="Рукописный ввод 173">
                  <a:extLst>
                    <a:ext uri="{FF2B5EF4-FFF2-40B4-BE49-F238E27FC236}">
                      <a16:creationId xmlns:a16="http://schemas.microsoft.com/office/drawing/2014/main" id="{82BDAF38-9F59-263F-2060-5DEFE87259A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150800" y="1583582"/>
                  <a:ext cx="124560" cy="20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8" name="Группа 177">
            <a:extLst>
              <a:ext uri="{FF2B5EF4-FFF2-40B4-BE49-F238E27FC236}">
                <a16:creationId xmlns:a16="http://schemas.microsoft.com/office/drawing/2014/main" id="{2CDF57A5-8BC6-8F50-7481-F6B5B7B93E98}"/>
              </a:ext>
            </a:extLst>
          </p:cNvPr>
          <p:cNvGrpSpPr/>
          <p:nvPr/>
        </p:nvGrpSpPr>
        <p:grpSpPr>
          <a:xfrm>
            <a:off x="8432320" y="1311062"/>
            <a:ext cx="259200" cy="411480"/>
            <a:chOff x="8432320" y="1311062"/>
            <a:chExt cx="25920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5" name="Рукописный ввод 174">
                  <a:extLst>
                    <a:ext uri="{FF2B5EF4-FFF2-40B4-BE49-F238E27FC236}">
                      <a16:creationId xmlns:a16="http://schemas.microsoft.com/office/drawing/2014/main" id="{72577162-CF28-23BA-0DCF-59A815CE6C6F}"/>
                    </a:ext>
                  </a:extLst>
                </p14:cNvPr>
                <p14:cNvContentPartPr/>
                <p14:nvPr/>
              </p14:nvContentPartPr>
              <p14:xfrm>
                <a:off x="8449960" y="1311062"/>
                <a:ext cx="74880" cy="352440"/>
              </p14:xfrm>
            </p:contentPart>
          </mc:Choice>
          <mc:Fallback xmlns="">
            <p:pic>
              <p:nvPicPr>
                <p:cNvPr id="175" name="Рукописный ввод 174">
                  <a:extLst>
                    <a:ext uri="{FF2B5EF4-FFF2-40B4-BE49-F238E27FC236}">
                      <a16:creationId xmlns:a16="http://schemas.microsoft.com/office/drawing/2014/main" id="{72577162-CF28-23BA-0DCF-59A815CE6C6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443840" y="1304942"/>
                  <a:ext cx="8712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6" name="Рукописный ввод 175">
                  <a:extLst>
                    <a:ext uri="{FF2B5EF4-FFF2-40B4-BE49-F238E27FC236}">
                      <a16:creationId xmlns:a16="http://schemas.microsoft.com/office/drawing/2014/main" id="{7EDA97F8-70F0-6359-00B7-6682BE0EDAB1}"/>
                    </a:ext>
                  </a:extLst>
                </p14:cNvPr>
                <p14:cNvContentPartPr/>
                <p14:nvPr/>
              </p14:nvContentPartPr>
              <p14:xfrm>
                <a:off x="8432320" y="1547582"/>
                <a:ext cx="221040" cy="22680"/>
              </p14:xfrm>
            </p:contentPart>
          </mc:Choice>
          <mc:Fallback xmlns="">
            <p:pic>
              <p:nvPicPr>
                <p:cNvPr id="176" name="Рукописный ввод 175">
                  <a:extLst>
                    <a:ext uri="{FF2B5EF4-FFF2-40B4-BE49-F238E27FC236}">
                      <a16:creationId xmlns:a16="http://schemas.microsoft.com/office/drawing/2014/main" id="{7EDA97F8-70F0-6359-00B7-6682BE0EDAB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426200" y="1541462"/>
                  <a:ext cx="233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7" name="Рукописный ввод 176">
                  <a:extLst>
                    <a:ext uri="{FF2B5EF4-FFF2-40B4-BE49-F238E27FC236}">
                      <a16:creationId xmlns:a16="http://schemas.microsoft.com/office/drawing/2014/main" id="{B4E37864-9993-7D99-677D-71B9DABF0518}"/>
                    </a:ext>
                  </a:extLst>
                </p14:cNvPr>
                <p14:cNvContentPartPr/>
                <p14:nvPr/>
              </p14:nvContentPartPr>
              <p14:xfrm>
                <a:off x="8615920" y="1329422"/>
                <a:ext cx="75600" cy="393120"/>
              </p14:xfrm>
            </p:contentPart>
          </mc:Choice>
          <mc:Fallback xmlns="">
            <p:pic>
              <p:nvPicPr>
                <p:cNvPr id="177" name="Рукописный ввод 176">
                  <a:extLst>
                    <a:ext uri="{FF2B5EF4-FFF2-40B4-BE49-F238E27FC236}">
                      <a16:creationId xmlns:a16="http://schemas.microsoft.com/office/drawing/2014/main" id="{B4E37864-9993-7D99-677D-71B9DABF0518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609800" y="1323302"/>
                  <a:ext cx="87840" cy="40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Группа 182">
            <a:extLst>
              <a:ext uri="{FF2B5EF4-FFF2-40B4-BE49-F238E27FC236}">
                <a16:creationId xmlns:a16="http://schemas.microsoft.com/office/drawing/2014/main" id="{420209D8-4709-4A43-2792-E0784B0C16C3}"/>
              </a:ext>
            </a:extLst>
          </p:cNvPr>
          <p:cNvGrpSpPr/>
          <p:nvPr/>
        </p:nvGrpSpPr>
        <p:grpSpPr>
          <a:xfrm>
            <a:off x="2012080" y="5596862"/>
            <a:ext cx="312480" cy="296640"/>
            <a:chOff x="2012080" y="5596862"/>
            <a:chExt cx="31248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0" name="Рукописный ввод 179">
                  <a:extLst>
                    <a:ext uri="{FF2B5EF4-FFF2-40B4-BE49-F238E27FC236}">
                      <a16:creationId xmlns:a16="http://schemas.microsoft.com/office/drawing/2014/main" id="{3EB30B9C-69A5-3970-1D90-49A23EF535E4}"/>
                    </a:ext>
                  </a:extLst>
                </p14:cNvPr>
                <p14:cNvContentPartPr/>
                <p14:nvPr/>
              </p14:nvContentPartPr>
              <p14:xfrm>
                <a:off x="2012080" y="5642942"/>
                <a:ext cx="84600" cy="223920"/>
              </p14:xfrm>
            </p:contentPart>
          </mc:Choice>
          <mc:Fallback xmlns="">
            <p:pic>
              <p:nvPicPr>
                <p:cNvPr id="180" name="Рукописный ввод 179">
                  <a:extLst>
                    <a:ext uri="{FF2B5EF4-FFF2-40B4-BE49-F238E27FC236}">
                      <a16:creationId xmlns:a16="http://schemas.microsoft.com/office/drawing/2014/main" id="{3EB30B9C-69A5-3970-1D90-49A23EF535E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005960" y="5636822"/>
                  <a:ext cx="968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1" name="Рукописный ввод 180">
                  <a:extLst>
                    <a:ext uri="{FF2B5EF4-FFF2-40B4-BE49-F238E27FC236}">
                      <a16:creationId xmlns:a16="http://schemas.microsoft.com/office/drawing/2014/main" id="{92F7287E-1429-9CC2-0EAA-6ED5EAACC3B3}"/>
                    </a:ext>
                  </a:extLst>
                </p14:cNvPr>
                <p14:cNvContentPartPr/>
                <p14:nvPr/>
              </p14:nvContentPartPr>
              <p14:xfrm>
                <a:off x="2142400" y="5762102"/>
                <a:ext cx="79200" cy="69480"/>
              </p14:xfrm>
            </p:contentPart>
          </mc:Choice>
          <mc:Fallback xmlns="">
            <p:pic>
              <p:nvPicPr>
                <p:cNvPr id="181" name="Рукописный ввод 180">
                  <a:extLst>
                    <a:ext uri="{FF2B5EF4-FFF2-40B4-BE49-F238E27FC236}">
                      <a16:creationId xmlns:a16="http://schemas.microsoft.com/office/drawing/2014/main" id="{92F7287E-1429-9CC2-0EAA-6ED5EAACC3B3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136280" y="5755982"/>
                  <a:ext cx="91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2" name="Рукописный ввод 181">
                  <a:extLst>
                    <a:ext uri="{FF2B5EF4-FFF2-40B4-BE49-F238E27FC236}">
                      <a16:creationId xmlns:a16="http://schemas.microsoft.com/office/drawing/2014/main" id="{958332D4-6813-6639-C712-51A70E90DCEC}"/>
                    </a:ext>
                  </a:extLst>
                </p14:cNvPr>
                <p14:cNvContentPartPr/>
                <p14:nvPr/>
              </p14:nvContentPartPr>
              <p14:xfrm>
                <a:off x="2296840" y="5596862"/>
                <a:ext cx="27720" cy="296640"/>
              </p14:xfrm>
            </p:contentPart>
          </mc:Choice>
          <mc:Fallback xmlns="">
            <p:pic>
              <p:nvPicPr>
                <p:cNvPr id="182" name="Рукописный ввод 181">
                  <a:extLst>
                    <a:ext uri="{FF2B5EF4-FFF2-40B4-BE49-F238E27FC236}">
                      <a16:creationId xmlns:a16="http://schemas.microsoft.com/office/drawing/2014/main" id="{958332D4-6813-6639-C712-51A70E90DCE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290720" y="5590742"/>
                  <a:ext cx="39960" cy="30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Группа 186">
            <a:extLst>
              <a:ext uri="{FF2B5EF4-FFF2-40B4-BE49-F238E27FC236}">
                <a16:creationId xmlns:a16="http://schemas.microsoft.com/office/drawing/2014/main" id="{013D70A7-9F49-1C0A-0EDE-B0D59C31E1EE}"/>
              </a:ext>
            </a:extLst>
          </p:cNvPr>
          <p:cNvGrpSpPr/>
          <p:nvPr/>
        </p:nvGrpSpPr>
        <p:grpSpPr>
          <a:xfrm>
            <a:off x="2557480" y="3777062"/>
            <a:ext cx="297720" cy="355680"/>
            <a:chOff x="2557480" y="3777062"/>
            <a:chExt cx="29772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4" name="Рукописный ввод 183">
                  <a:extLst>
                    <a:ext uri="{FF2B5EF4-FFF2-40B4-BE49-F238E27FC236}">
                      <a16:creationId xmlns:a16="http://schemas.microsoft.com/office/drawing/2014/main" id="{EED2EBBF-4D03-2A39-6C9D-BDE99F2E7E30}"/>
                    </a:ext>
                  </a:extLst>
                </p14:cNvPr>
                <p14:cNvContentPartPr/>
                <p14:nvPr/>
              </p14:nvContentPartPr>
              <p14:xfrm>
                <a:off x="2557480" y="3823502"/>
                <a:ext cx="37800" cy="230400"/>
              </p14:xfrm>
            </p:contentPart>
          </mc:Choice>
          <mc:Fallback xmlns="">
            <p:pic>
              <p:nvPicPr>
                <p:cNvPr id="184" name="Рукописный ввод 183">
                  <a:extLst>
                    <a:ext uri="{FF2B5EF4-FFF2-40B4-BE49-F238E27FC236}">
                      <a16:creationId xmlns:a16="http://schemas.microsoft.com/office/drawing/2014/main" id="{EED2EBBF-4D03-2A39-6C9D-BDE99F2E7E3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551360" y="3817382"/>
                  <a:ext cx="5004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5" name="Рукописный ввод 184">
                  <a:extLst>
                    <a:ext uri="{FF2B5EF4-FFF2-40B4-BE49-F238E27FC236}">
                      <a16:creationId xmlns:a16="http://schemas.microsoft.com/office/drawing/2014/main" id="{44DF62BB-A6C0-3C24-031D-5FF05305E06B}"/>
                    </a:ext>
                  </a:extLst>
                </p14:cNvPr>
                <p14:cNvContentPartPr/>
                <p14:nvPr/>
              </p14:nvContentPartPr>
              <p14:xfrm>
                <a:off x="2660080" y="3832502"/>
                <a:ext cx="109800" cy="162000"/>
              </p14:xfrm>
            </p:contentPart>
          </mc:Choice>
          <mc:Fallback xmlns="">
            <p:pic>
              <p:nvPicPr>
                <p:cNvPr id="185" name="Рукописный ввод 184">
                  <a:extLst>
                    <a:ext uri="{FF2B5EF4-FFF2-40B4-BE49-F238E27FC236}">
                      <a16:creationId xmlns:a16="http://schemas.microsoft.com/office/drawing/2014/main" id="{44DF62BB-A6C0-3C24-031D-5FF05305E06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653960" y="3826382"/>
                  <a:ext cx="122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6" name="Рукописный ввод 185">
                  <a:extLst>
                    <a:ext uri="{FF2B5EF4-FFF2-40B4-BE49-F238E27FC236}">
                      <a16:creationId xmlns:a16="http://schemas.microsoft.com/office/drawing/2014/main" id="{EDEFEF06-FC36-F368-AE03-5F645C1BF06E}"/>
                    </a:ext>
                  </a:extLst>
                </p14:cNvPr>
                <p14:cNvContentPartPr/>
                <p14:nvPr/>
              </p14:nvContentPartPr>
              <p14:xfrm>
                <a:off x="2828200" y="3777062"/>
                <a:ext cx="27000" cy="355680"/>
              </p14:xfrm>
            </p:contentPart>
          </mc:Choice>
          <mc:Fallback xmlns="">
            <p:pic>
              <p:nvPicPr>
                <p:cNvPr id="186" name="Рукописный ввод 185">
                  <a:extLst>
                    <a:ext uri="{FF2B5EF4-FFF2-40B4-BE49-F238E27FC236}">
                      <a16:creationId xmlns:a16="http://schemas.microsoft.com/office/drawing/2014/main" id="{EDEFEF06-FC36-F368-AE03-5F645C1BF06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822080" y="3770942"/>
                  <a:ext cx="39240" cy="36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Группа 207">
            <a:extLst>
              <a:ext uri="{FF2B5EF4-FFF2-40B4-BE49-F238E27FC236}">
                <a16:creationId xmlns:a16="http://schemas.microsoft.com/office/drawing/2014/main" id="{3957DC30-8998-7CBB-72A0-2632397A64B4}"/>
              </a:ext>
            </a:extLst>
          </p:cNvPr>
          <p:cNvGrpSpPr/>
          <p:nvPr/>
        </p:nvGrpSpPr>
        <p:grpSpPr>
          <a:xfrm>
            <a:off x="9164560" y="2290262"/>
            <a:ext cx="1346760" cy="951840"/>
            <a:chOff x="9164560" y="2290262"/>
            <a:chExt cx="1346760" cy="95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8" name="Рукописный ввод 187">
                  <a:extLst>
                    <a:ext uri="{FF2B5EF4-FFF2-40B4-BE49-F238E27FC236}">
                      <a16:creationId xmlns:a16="http://schemas.microsoft.com/office/drawing/2014/main" id="{CC207463-8459-0486-20C3-15D38EF27B0D}"/>
                    </a:ext>
                  </a:extLst>
                </p14:cNvPr>
                <p14:cNvContentPartPr/>
                <p14:nvPr/>
              </p14:nvContentPartPr>
              <p14:xfrm>
                <a:off x="9217480" y="2342462"/>
                <a:ext cx="33840" cy="65520"/>
              </p14:xfrm>
            </p:contentPart>
          </mc:Choice>
          <mc:Fallback xmlns="">
            <p:pic>
              <p:nvPicPr>
                <p:cNvPr id="188" name="Рукописный ввод 187">
                  <a:extLst>
                    <a:ext uri="{FF2B5EF4-FFF2-40B4-BE49-F238E27FC236}">
                      <a16:creationId xmlns:a16="http://schemas.microsoft.com/office/drawing/2014/main" id="{CC207463-8459-0486-20C3-15D38EF27B0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211360" y="2336342"/>
                  <a:ext cx="46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9" name="Рукописный ввод 188">
                  <a:extLst>
                    <a:ext uri="{FF2B5EF4-FFF2-40B4-BE49-F238E27FC236}">
                      <a16:creationId xmlns:a16="http://schemas.microsoft.com/office/drawing/2014/main" id="{6DCE567B-1DA9-7AF7-1C54-F23D0F5741D0}"/>
                    </a:ext>
                  </a:extLst>
                </p14:cNvPr>
                <p14:cNvContentPartPr/>
                <p14:nvPr/>
              </p14:nvContentPartPr>
              <p14:xfrm>
                <a:off x="9254200" y="2328782"/>
                <a:ext cx="1010160" cy="17640"/>
              </p14:xfrm>
            </p:contentPart>
          </mc:Choice>
          <mc:Fallback xmlns="">
            <p:pic>
              <p:nvPicPr>
                <p:cNvPr id="189" name="Рукописный ввод 188">
                  <a:extLst>
                    <a:ext uri="{FF2B5EF4-FFF2-40B4-BE49-F238E27FC236}">
                      <a16:creationId xmlns:a16="http://schemas.microsoft.com/office/drawing/2014/main" id="{6DCE567B-1DA9-7AF7-1C54-F23D0F5741D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48080" y="2322662"/>
                  <a:ext cx="10224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0" name="Рукописный ввод 189">
                  <a:extLst>
                    <a:ext uri="{FF2B5EF4-FFF2-40B4-BE49-F238E27FC236}">
                      <a16:creationId xmlns:a16="http://schemas.microsoft.com/office/drawing/2014/main" id="{E96F6F23-3279-1DE5-BF31-E75A54F58CE9}"/>
                    </a:ext>
                  </a:extLst>
                </p14:cNvPr>
                <p14:cNvContentPartPr/>
                <p14:nvPr/>
              </p14:nvContentPartPr>
              <p14:xfrm>
                <a:off x="10281640" y="2290262"/>
                <a:ext cx="34920" cy="47520"/>
              </p14:xfrm>
            </p:contentPart>
          </mc:Choice>
          <mc:Fallback xmlns="">
            <p:pic>
              <p:nvPicPr>
                <p:cNvPr id="190" name="Рукописный ввод 189">
                  <a:extLst>
                    <a:ext uri="{FF2B5EF4-FFF2-40B4-BE49-F238E27FC236}">
                      <a16:creationId xmlns:a16="http://schemas.microsoft.com/office/drawing/2014/main" id="{E96F6F23-3279-1DE5-BF31-E75A54F58CE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275520" y="2284142"/>
                  <a:ext cx="471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2" name="Рукописный ввод 191">
                  <a:extLst>
                    <a:ext uri="{FF2B5EF4-FFF2-40B4-BE49-F238E27FC236}">
                      <a16:creationId xmlns:a16="http://schemas.microsoft.com/office/drawing/2014/main" id="{76A62936-121B-2633-4A83-EE50A88DAB35}"/>
                    </a:ext>
                  </a:extLst>
                </p14:cNvPr>
                <p14:cNvContentPartPr/>
                <p14:nvPr/>
              </p14:nvContentPartPr>
              <p14:xfrm>
                <a:off x="9199120" y="2419502"/>
                <a:ext cx="20520" cy="640800"/>
              </p14:xfrm>
            </p:contentPart>
          </mc:Choice>
          <mc:Fallback xmlns="">
            <p:pic>
              <p:nvPicPr>
                <p:cNvPr id="192" name="Рукописный ввод 191">
                  <a:extLst>
                    <a:ext uri="{FF2B5EF4-FFF2-40B4-BE49-F238E27FC236}">
                      <a16:creationId xmlns:a16="http://schemas.microsoft.com/office/drawing/2014/main" id="{76A62936-121B-2633-4A83-EE50A88DAB3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193000" y="2413382"/>
                  <a:ext cx="3276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3" name="Рукописный ввод 192">
                  <a:extLst>
                    <a:ext uri="{FF2B5EF4-FFF2-40B4-BE49-F238E27FC236}">
                      <a16:creationId xmlns:a16="http://schemas.microsoft.com/office/drawing/2014/main" id="{41642DF4-B36D-921A-36C6-42EB1AD89A90}"/>
                    </a:ext>
                  </a:extLst>
                </p14:cNvPr>
                <p14:cNvContentPartPr/>
                <p14:nvPr/>
              </p14:nvContentPartPr>
              <p14:xfrm>
                <a:off x="9164560" y="3106382"/>
                <a:ext cx="72000" cy="115200"/>
              </p14:xfrm>
            </p:contentPart>
          </mc:Choice>
          <mc:Fallback xmlns="">
            <p:pic>
              <p:nvPicPr>
                <p:cNvPr id="193" name="Рукописный ввод 192">
                  <a:extLst>
                    <a:ext uri="{FF2B5EF4-FFF2-40B4-BE49-F238E27FC236}">
                      <a16:creationId xmlns:a16="http://schemas.microsoft.com/office/drawing/2014/main" id="{41642DF4-B36D-921A-36C6-42EB1AD89A9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158440" y="3100262"/>
                  <a:ext cx="84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4" name="Рукописный ввод 193">
                  <a:extLst>
                    <a:ext uri="{FF2B5EF4-FFF2-40B4-BE49-F238E27FC236}">
                      <a16:creationId xmlns:a16="http://schemas.microsoft.com/office/drawing/2014/main" id="{9F004681-CA65-8303-4C18-167954E4E8C5}"/>
                    </a:ext>
                  </a:extLst>
                </p14:cNvPr>
                <p14:cNvContentPartPr/>
                <p14:nvPr/>
              </p14:nvContentPartPr>
              <p14:xfrm>
                <a:off x="9236200" y="3196742"/>
                <a:ext cx="1196640" cy="45360"/>
              </p14:xfrm>
            </p:contentPart>
          </mc:Choice>
          <mc:Fallback xmlns="">
            <p:pic>
              <p:nvPicPr>
                <p:cNvPr id="194" name="Рукописный ввод 193">
                  <a:extLst>
                    <a:ext uri="{FF2B5EF4-FFF2-40B4-BE49-F238E27FC236}">
                      <a16:creationId xmlns:a16="http://schemas.microsoft.com/office/drawing/2014/main" id="{9F004681-CA65-8303-4C18-167954E4E8C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230080" y="3190622"/>
                  <a:ext cx="12088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5" name="Рукописный ввод 194">
                  <a:extLst>
                    <a:ext uri="{FF2B5EF4-FFF2-40B4-BE49-F238E27FC236}">
                      <a16:creationId xmlns:a16="http://schemas.microsoft.com/office/drawing/2014/main" id="{CB61D31B-5C4F-52A5-2423-A25C3550DA78}"/>
                    </a:ext>
                  </a:extLst>
                </p14:cNvPr>
                <p14:cNvContentPartPr/>
                <p14:nvPr/>
              </p14:nvContentPartPr>
              <p14:xfrm>
                <a:off x="10378120" y="3139862"/>
                <a:ext cx="68400" cy="66600"/>
              </p14:xfrm>
            </p:contentPart>
          </mc:Choice>
          <mc:Fallback xmlns="">
            <p:pic>
              <p:nvPicPr>
                <p:cNvPr id="195" name="Рукописный ввод 194">
                  <a:extLst>
                    <a:ext uri="{FF2B5EF4-FFF2-40B4-BE49-F238E27FC236}">
                      <a16:creationId xmlns:a16="http://schemas.microsoft.com/office/drawing/2014/main" id="{CB61D31B-5C4F-52A5-2423-A25C3550DA7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72000" y="3133742"/>
                  <a:ext cx="806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6" name="Рукописный ввод 195">
                  <a:extLst>
                    <a:ext uri="{FF2B5EF4-FFF2-40B4-BE49-F238E27FC236}">
                      <a16:creationId xmlns:a16="http://schemas.microsoft.com/office/drawing/2014/main" id="{C976D0FE-8357-1543-03F9-70DB626E8D35}"/>
                    </a:ext>
                  </a:extLst>
                </p14:cNvPr>
                <p14:cNvContentPartPr/>
                <p14:nvPr/>
              </p14:nvContentPartPr>
              <p14:xfrm>
                <a:off x="10295680" y="2345702"/>
                <a:ext cx="59040" cy="716040"/>
              </p14:xfrm>
            </p:contentPart>
          </mc:Choice>
          <mc:Fallback xmlns="">
            <p:pic>
              <p:nvPicPr>
                <p:cNvPr id="196" name="Рукописный ввод 195">
                  <a:extLst>
                    <a:ext uri="{FF2B5EF4-FFF2-40B4-BE49-F238E27FC236}">
                      <a16:creationId xmlns:a16="http://schemas.microsoft.com/office/drawing/2014/main" id="{C976D0FE-8357-1543-03F9-70DB626E8D3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289560" y="2339582"/>
                  <a:ext cx="71280" cy="72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7" name="Рукописный ввод 196">
                  <a:extLst>
                    <a:ext uri="{FF2B5EF4-FFF2-40B4-BE49-F238E27FC236}">
                      <a16:creationId xmlns:a16="http://schemas.microsoft.com/office/drawing/2014/main" id="{D82F3854-A3DD-503B-87BC-636D374DD0A8}"/>
                    </a:ext>
                  </a:extLst>
                </p14:cNvPr>
                <p14:cNvContentPartPr/>
                <p14:nvPr/>
              </p14:nvContentPartPr>
              <p14:xfrm>
                <a:off x="9625000" y="2658902"/>
                <a:ext cx="26640" cy="51480"/>
              </p14:xfrm>
            </p:contentPart>
          </mc:Choice>
          <mc:Fallback xmlns="">
            <p:pic>
              <p:nvPicPr>
                <p:cNvPr id="197" name="Рукописный ввод 196">
                  <a:extLst>
                    <a:ext uri="{FF2B5EF4-FFF2-40B4-BE49-F238E27FC236}">
                      <a16:creationId xmlns:a16="http://schemas.microsoft.com/office/drawing/2014/main" id="{D82F3854-A3DD-503B-87BC-636D374DD0A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618880" y="2652782"/>
                  <a:ext cx="388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8" name="Рукописный ввод 197">
                  <a:extLst>
                    <a:ext uri="{FF2B5EF4-FFF2-40B4-BE49-F238E27FC236}">
                      <a16:creationId xmlns:a16="http://schemas.microsoft.com/office/drawing/2014/main" id="{418D6BF2-BA64-D014-89D6-22D73A719195}"/>
                    </a:ext>
                  </a:extLst>
                </p14:cNvPr>
                <p14:cNvContentPartPr/>
                <p14:nvPr/>
              </p14:nvContentPartPr>
              <p14:xfrm>
                <a:off x="9635080" y="2920982"/>
                <a:ext cx="57240" cy="88920"/>
              </p14:xfrm>
            </p:contentPart>
          </mc:Choice>
          <mc:Fallback xmlns="">
            <p:pic>
              <p:nvPicPr>
                <p:cNvPr id="198" name="Рукописный ввод 197">
                  <a:extLst>
                    <a:ext uri="{FF2B5EF4-FFF2-40B4-BE49-F238E27FC236}">
                      <a16:creationId xmlns:a16="http://schemas.microsoft.com/office/drawing/2014/main" id="{418D6BF2-BA64-D014-89D6-22D73A71919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628960" y="2914862"/>
                  <a:ext cx="694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9" name="Рукописный ввод 198">
                  <a:extLst>
                    <a:ext uri="{FF2B5EF4-FFF2-40B4-BE49-F238E27FC236}">
                      <a16:creationId xmlns:a16="http://schemas.microsoft.com/office/drawing/2014/main" id="{793BDFE7-796F-631B-6936-7C208820895B}"/>
                    </a:ext>
                  </a:extLst>
                </p14:cNvPr>
                <p14:cNvContentPartPr/>
                <p14:nvPr/>
              </p14:nvContentPartPr>
              <p14:xfrm>
                <a:off x="9623920" y="2613182"/>
                <a:ext cx="346320" cy="328320"/>
              </p14:xfrm>
            </p:contentPart>
          </mc:Choice>
          <mc:Fallback xmlns="">
            <p:pic>
              <p:nvPicPr>
                <p:cNvPr id="199" name="Рукописный ввод 198">
                  <a:extLst>
                    <a:ext uri="{FF2B5EF4-FFF2-40B4-BE49-F238E27FC236}">
                      <a16:creationId xmlns:a16="http://schemas.microsoft.com/office/drawing/2014/main" id="{793BDFE7-796F-631B-6936-7C208820895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617800" y="2607062"/>
                  <a:ext cx="3585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0" name="Рукописный ввод 199">
                  <a:extLst>
                    <a:ext uri="{FF2B5EF4-FFF2-40B4-BE49-F238E27FC236}">
                      <a16:creationId xmlns:a16="http://schemas.microsoft.com/office/drawing/2014/main" id="{ADCC2198-DD36-1717-90F0-428A04A9B721}"/>
                    </a:ext>
                  </a:extLst>
                </p14:cNvPr>
                <p14:cNvContentPartPr/>
                <p14:nvPr/>
              </p14:nvContentPartPr>
              <p14:xfrm>
                <a:off x="9679360" y="2948342"/>
                <a:ext cx="247680" cy="25920"/>
              </p14:xfrm>
            </p:contentPart>
          </mc:Choice>
          <mc:Fallback xmlns="">
            <p:pic>
              <p:nvPicPr>
                <p:cNvPr id="200" name="Рукописный ввод 199">
                  <a:extLst>
                    <a:ext uri="{FF2B5EF4-FFF2-40B4-BE49-F238E27FC236}">
                      <a16:creationId xmlns:a16="http://schemas.microsoft.com/office/drawing/2014/main" id="{ADCC2198-DD36-1717-90F0-428A04A9B72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673240" y="2942222"/>
                  <a:ext cx="2599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1" name="Рукописный ввод 200">
                  <a:extLst>
                    <a:ext uri="{FF2B5EF4-FFF2-40B4-BE49-F238E27FC236}">
                      <a16:creationId xmlns:a16="http://schemas.microsoft.com/office/drawing/2014/main" id="{EE5476D0-AA73-C23F-B3FC-5DE9674B27A1}"/>
                    </a:ext>
                  </a:extLst>
                </p14:cNvPr>
                <p14:cNvContentPartPr/>
                <p14:nvPr/>
              </p14:nvContentPartPr>
              <p14:xfrm>
                <a:off x="9642280" y="2668622"/>
                <a:ext cx="50400" cy="300240"/>
              </p14:xfrm>
            </p:contentPart>
          </mc:Choice>
          <mc:Fallback xmlns="">
            <p:pic>
              <p:nvPicPr>
                <p:cNvPr id="201" name="Рукописный ввод 200">
                  <a:extLst>
                    <a:ext uri="{FF2B5EF4-FFF2-40B4-BE49-F238E27FC236}">
                      <a16:creationId xmlns:a16="http://schemas.microsoft.com/office/drawing/2014/main" id="{EE5476D0-AA73-C23F-B3FC-5DE9674B27A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9636160" y="2662502"/>
                  <a:ext cx="626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4" name="Рукописный ввод 203">
                  <a:extLst>
                    <a:ext uri="{FF2B5EF4-FFF2-40B4-BE49-F238E27FC236}">
                      <a16:creationId xmlns:a16="http://schemas.microsoft.com/office/drawing/2014/main" id="{A1B47853-F99F-94DD-2C5C-3A2AC86C9ADB}"/>
                    </a:ext>
                  </a:extLst>
                </p14:cNvPr>
                <p14:cNvContentPartPr/>
                <p14:nvPr/>
              </p14:nvContentPartPr>
              <p14:xfrm>
                <a:off x="9263560" y="2391782"/>
                <a:ext cx="363960" cy="349200"/>
              </p14:xfrm>
            </p:contentPart>
          </mc:Choice>
          <mc:Fallback xmlns="">
            <p:pic>
              <p:nvPicPr>
                <p:cNvPr id="204" name="Рукописный ввод 203">
                  <a:extLst>
                    <a:ext uri="{FF2B5EF4-FFF2-40B4-BE49-F238E27FC236}">
                      <a16:creationId xmlns:a16="http://schemas.microsoft.com/office/drawing/2014/main" id="{A1B47853-F99F-94DD-2C5C-3A2AC86C9AD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257440" y="2385662"/>
                  <a:ext cx="3762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5" name="Рукописный ввод 204">
                  <a:extLst>
                    <a:ext uri="{FF2B5EF4-FFF2-40B4-BE49-F238E27FC236}">
                      <a16:creationId xmlns:a16="http://schemas.microsoft.com/office/drawing/2014/main" id="{DACDB45D-1894-CFF3-0573-84E382DFAC82}"/>
                    </a:ext>
                  </a:extLst>
                </p14:cNvPr>
                <p14:cNvContentPartPr/>
                <p14:nvPr/>
              </p14:nvContentPartPr>
              <p14:xfrm>
                <a:off x="9226840" y="3004142"/>
                <a:ext cx="417600" cy="219240"/>
              </p14:xfrm>
            </p:contentPart>
          </mc:Choice>
          <mc:Fallback xmlns="">
            <p:pic>
              <p:nvPicPr>
                <p:cNvPr id="205" name="Рукописный ввод 204">
                  <a:extLst>
                    <a:ext uri="{FF2B5EF4-FFF2-40B4-BE49-F238E27FC236}">
                      <a16:creationId xmlns:a16="http://schemas.microsoft.com/office/drawing/2014/main" id="{DACDB45D-1894-CFF3-0573-84E382DFAC8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220720" y="2998022"/>
                  <a:ext cx="4298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6" name="Рукописный ввод 205">
                  <a:extLst>
                    <a:ext uri="{FF2B5EF4-FFF2-40B4-BE49-F238E27FC236}">
                      <a16:creationId xmlns:a16="http://schemas.microsoft.com/office/drawing/2014/main" id="{CCBD42E9-909A-C827-3D4B-E57E6875FAB1}"/>
                    </a:ext>
                  </a:extLst>
                </p14:cNvPr>
                <p14:cNvContentPartPr/>
                <p14:nvPr/>
              </p14:nvContentPartPr>
              <p14:xfrm>
                <a:off x="9976720" y="2317982"/>
                <a:ext cx="321840" cy="351360"/>
              </p14:xfrm>
            </p:contentPart>
          </mc:Choice>
          <mc:Fallback xmlns="">
            <p:pic>
              <p:nvPicPr>
                <p:cNvPr id="206" name="Рукописный ввод 205">
                  <a:extLst>
                    <a:ext uri="{FF2B5EF4-FFF2-40B4-BE49-F238E27FC236}">
                      <a16:creationId xmlns:a16="http://schemas.microsoft.com/office/drawing/2014/main" id="{CCBD42E9-909A-C827-3D4B-E57E6875FAB1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970600" y="2311862"/>
                  <a:ext cx="3340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7" name="Рукописный ввод 206">
                  <a:extLst>
                    <a:ext uri="{FF2B5EF4-FFF2-40B4-BE49-F238E27FC236}">
                      <a16:creationId xmlns:a16="http://schemas.microsoft.com/office/drawing/2014/main" id="{4405C570-770D-2A3D-139F-B1BE979C16B7}"/>
                    </a:ext>
                  </a:extLst>
                </p14:cNvPr>
                <p14:cNvContentPartPr/>
                <p14:nvPr/>
              </p14:nvContentPartPr>
              <p14:xfrm>
                <a:off x="10021000" y="2918462"/>
                <a:ext cx="490320" cy="247320"/>
              </p14:xfrm>
            </p:contentPart>
          </mc:Choice>
          <mc:Fallback xmlns="">
            <p:pic>
              <p:nvPicPr>
                <p:cNvPr id="207" name="Рукописный ввод 206">
                  <a:extLst>
                    <a:ext uri="{FF2B5EF4-FFF2-40B4-BE49-F238E27FC236}">
                      <a16:creationId xmlns:a16="http://schemas.microsoft.com/office/drawing/2014/main" id="{4405C570-770D-2A3D-139F-B1BE979C16B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014880" y="2912342"/>
                  <a:ext cx="502560" cy="25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Группа 220">
            <a:extLst>
              <a:ext uri="{FF2B5EF4-FFF2-40B4-BE49-F238E27FC236}">
                <a16:creationId xmlns:a16="http://schemas.microsoft.com/office/drawing/2014/main" id="{08339578-6336-FF1B-9E25-1DA5AD86DB62}"/>
              </a:ext>
            </a:extLst>
          </p:cNvPr>
          <p:cNvGrpSpPr/>
          <p:nvPr/>
        </p:nvGrpSpPr>
        <p:grpSpPr>
          <a:xfrm>
            <a:off x="9439240" y="664502"/>
            <a:ext cx="1495800" cy="1001880"/>
            <a:chOff x="9439240" y="664502"/>
            <a:chExt cx="1495800" cy="100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9" name="Рукописный ввод 208">
                  <a:extLst>
                    <a:ext uri="{FF2B5EF4-FFF2-40B4-BE49-F238E27FC236}">
                      <a16:creationId xmlns:a16="http://schemas.microsoft.com/office/drawing/2014/main" id="{4892397C-5DAE-5954-C76C-0C24648F33FD}"/>
                    </a:ext>
                  </a:extLst>
                </p14:cNvPr>
                <p14:cNvContentPartPr/>
                <p14:nvPr/>
              </p14:nvContentPartPr>
              <p14:xfrm>
                <a:off x="10049440" y="673862"/>
                <a:ext cx="45720" cy="60840"/>
              </p14:xfrm>
            </p:contentPart>
          </mc:Choice>
          <mc:Fallback xmlns="">
            <p:pic>
              <p:nvPicPr>
                <p:cNvPr id="209" name="Рукописный ввод 208">
                  <a:extLst>
                    <a:ext uri="{FF2B5EF4-FFF2-40B4-BE49-F238E27FC236}">
                      <a16:creationId xmlns:a16="http://schemas.microsoft.com/office/drawing/2014/main" id="{4892397C-5DAE-5954-C76C-0C24648F33F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043320" y="667742"/>
                  <a:ext cx="57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10" name="Рукописный ввод 209">
                  <a:extLst>
                    <a:ext uri="{FF2B5EF4-FFF2-40B4-BE49-F238E27FC236}">
                      <a16:creationId xmlns:a16="http://schemas.microsoft.com/office/drawing/2014/main" id="{E4919EBC-7F16-19B9-5848-76C88777AAF4}"/>
                    </a:ext>
                  </a:extLst>
                </p14:cNvPr>
                <p14:cNvContentPartPr/>
                <p14:nvPr/>
              </p14:nvContentPartPr>
              <p14:xfrm>
                <a:off x="9491800" y="664502"/>
                <a:ext cx="613080" cy="830160"/>
              </p14:xfrm>
            </p:contentPart>
          </mc:Choice>
          <mc:Fallback xmlns="">
            <p:pic>
              <p:nvPicPr>
                <p:cNvPr id="210" name="Рукописный ввод 209">
                  <a:extLst>
                    <a:ext uri="{FF2B5EF4-FFF2-40B4-BE49-F238E27FC236}">
                      <a16:creationId xmlns:a16="http://schemas.microsoft.com/office/drawing/2014/main" id="{E4919EBC-7F16-19B9-5848-76C88777AAF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485680" y="658382"/>
                  <a:ext cx="625320" cy="84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1" name="Рукописный ввод 210">
                  <a:extLst>
                    <a:ext uri="{FF2B5EF4-FFF2-40B4-BE49-F238E27FC236}">
                      <a16:creationId xmlns:a16="http://schemas.microsoft.com/office/drawing/2014/main" id="{E4BAF3FC-F170-E935-67CC-A80D565D6912}"/>
                    </a:ext>
                  </a:extLst>
                </p14:cNvPr>
                <p14:cNvContentPartPr/>
                <p14:nvPr/>
              </p14:nvContentPartPr>
              <p14:xfrm>
                <a:off x="9439240" y="1480982"/>
                <a:ext cx="98640" cy="67680"/>
              </p14:xfrm>
            </p:contentPart>
          </mc:Choice>
          <mc:Fallback xmlns="">
            <p:pic>
              <p:nvPicPr>
                <p:cNvPr id="211" name="Рукописный ввод 210">
                  <a:extLst>
                    <a:ext uri="{FF2B5EF4-FFF2-40B4-BE49-F238E27FC236}">
                      <a16:creationId xmlns:a16="http://schemas.microsoft.com/office/drawing/2014/main" id="{E4BAF3FC-F170-E935-67CC-A80D565D691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433120" y="1474862"/>
                  <a:ext cx="110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2" name="Рукописный ввод 211">
                  <a:extLst>
                    <a:ext uri="{FF2B5EF4-FFF2-40B4-BE49-F238E27FC236}">
                      <a16:creationId xmlns:a16="http://schemas.microsoft.com/office/drawing/2014/main" id="{81599FBA-8BC4-C39D-7B1A-3AF8AEEB9E83}"/>
                    </a:ext>
                  </a:extLst>
                </p14:cNvPr>
                <p14:cNvContentPartPr/>
                <p14:nvPr/>
              </p14:nvContentPartPr>
              <p14:xfrm>
                <a:off x="9531400" y="1560542"/>
                <a:ext cx="1388880" cy="85320"/>
              </p14:xfrm>
            </p:contentPart>
          </mc:Choice>
          <mc:Fallback xmlns="">
            <p:pic>
              <p:nvPicPr>
                <p:cNvPr id="212" name="Рукописный ввод 211">
                  <a:extLst>
                    <a:ext uri="{FF2B5EF4-FFF2-40B4-BE49-F238E27FC236}">
                      <a16:creationId xmlns:a16="http://schemas.microsoft.com/office/drawing/2014/main" id="{81599FBA-8BC4-C39D-7B1A-3AF8AEEB9E8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525280" y="1554422"/>
                  <a:ext cx="1401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3" name="Рукописный ввод 212">
                  <a:extLst>
                    <a:ext uri="{FF2B5EF4-FFF2-40B4-BE49-F238E27FC236}">
                      <a16:creationId xmlns:a16="http://schemas.microsoft.com/office/drawing/2014/main" id="{88FE937C-F95C-F9C8-193C-DB3B99F6BB99}"/>
                    </a:ext>
                  </a:extLst>
                </p14:cNvPr>
                <p14:cNvContentPartPr/>
                <p14:nvPr/>
              </p14:nvContentPartPr>
              <p14:xfrm>
                <a:off x="10861240" y="1587542"/>
                <a:ext cx="73800" cy="78840"/>
              </p14:xfrm>
            </p:contentPart>
          </mc:Choice>
          <mc:Fallback xmlns="">
            <p:pic>
              <p:nvPicPr>
                <p:cNvPr id="213" name="Рукописный ввод 212">
                  <a:extLst>
                    <a:ext uri="{FF2B5EF4-FFF2-40B4-BE49-F238E27FC236}">
                      <a16:creationId xmlns:a16="http://schemas.microsoft.com/office/drawing/2014/main" id="{88FE937C-F95C-F9C8-193C-DB3B99F6BB9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855120" y="1581422"/>
                  <a:ext cx="860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5" name="Рукописный ввод 214">
                  <a:extLst>
                    <a:ext uri="{FF2B5EF4-FFF2-40B4-BE49-F238E27FC236}">
                      <a16:creationId xmlns:a16="http://schemas.microsoft.com/office/drawing/2014/main" id="{C6186619-0C53-5E36-17C8-18669B8F53DB}"/>
                    </a:ext>
                  </a:extLst>
                </p14:cNvPr>
                <p14:cNvContentPartPr/>
                <p14:nvPr/>
              </p14:nvContentPartPr>
              <p14:xfrm>
                <a:off x="10113520" y="692582"/>
                <a:ext cx="670680" cy="893520"/>
              </p14:xfrm>
            </p:contentPart>
          </mc:Choice>
          <mc:Fallback xmlns="">
            <p:pic>
              <p:nvPicPr>
                <p:cNvPr id="215" name="Рукописный ввод 214">
                  <a:extLst>
                    <a:ext uri="{FF2B5EF4-FFF2-40B4-BE49-F238E27FC236}">
                      <a16:creationId xmlns:a16="http://schemas.microsoft.com/office/drawing/2014/main" id="{C6186619-0C53-5E36-17C8-18669B8F53D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107400" y="686462"/>
                  <a:ext cx="682920" cy="90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6" name="Рукописный ввод 215">
                  <a:extLst>
                    <a:ext uri="{FF2B5EF4-FFF2-40B4-BE49-F238E27FC236}">
                      <a16:creationId xmlns:a16="http://schemas.microsoft.com/office/drawing/2014/main" id="{3EEB7A1C-4FAF-616C-8827-E204F95BAA8F}"/>
                    </a:ext>
                  </a:extLst>
                </p14:cNvPr>
                <p14:cNvContentPartPr/>
                <p14:nvPr/>
              </p14:nvContentPartPr>
              <p14:xfrm>
                <a:off x="10084720" y="717062"/>
                <a:ext cx="38520" cy="482040"/>
              </p14:xfrm>
            </p:contentPart>
          </mc:Choice>
          <mc:Fallback xmlns="">
            <p:pic>
              <p:nvPicPr>
                <p:cNvPr id="216" name="Рукописный ввод 215">
                  <a:extLst>
                    <a:ext uri="{FF2B5EF4-FFF2-40B4-BE49-F238E27FC236}">
                      <a16:creationId xmlns:a16="http://schemas.microsoft.com/office/drawing/2014/main" id="{3EEB7A1C-4FAF-616C-8827-E204F95BAA8F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0078600" y="710942"/>
                  <a:ext cx="5076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7" name="Рукописный ввод 216">
                  <a:extLst>
                    <a:ext uri="{FF2B5EF4-FFF2-40B4-BE49-F238E27FC236}">
                      <a16:creationId xmlns:a16="http://schemas.microsoft.com/office/drawing/2014/main" id="{8523A38D-7A37-CBAD-6D91-419EF9C58817}"/>
                    </a:ext>
                  </a:extLst>
                </p14:cNvPr>
                <p14:cNvContentPartPr/>
                <p14:nvPr/>
              </p14:nvContentPartPr>
              <p14:xfrm>
                <a:off x="10034320" y="1209542"/>
                <a:ext cx="60840" cy="57240"/>
              </p14:xfrm>
            </p:contentPart>
          </mc:Choice>
          <mc:Fallback xmlns="">
            <p:pic>
              <p:nvPicPr>
                <p:cNvPr id="217" name="Рукописный ввод 216">
                  <a:extLst>
                    <a:ext uri="{FF2B5EF4-FFF2-40B4-BE49-F238E27FC236}">
                      <a16:creationId xmlns:a16="http://schemas.microsoft.com/office/drawing/2014/main" id="{8523A38D-7A37-CBAD-6D91-419EF9C5881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028200" y="1203422"/>
                  <a:ext cx="730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9" name="Рукописный ввод 218">
                  <a:extLst>
                    <a:ext uri="{FF2B5EF4-FFF2-40B4-BE49-F238E27FC236}">
                      <a16:creationId xmlns:a16="http://schemas.microsoft.com/office/drawing/2014/main" id="{580F18F3-F819-D0E5-DB73-CA87DA9E238B}"/>
                    </a:ext>
                  </a:extLst>
                </p14:cNvPr>
                <p14:cNvContentPartPr/>
                <p14:nvPr/>
              </p14:nvContentPartPr>
              <p14:xfrm>
                <a:off x="9541480" y="1294862"/>
                <a:ext cx="377640" cy="257040"/>
              </p14:xfrm>
            </p:contentPart>
          </mc:Choice>
          <mc:Fallback xmlns="">
            <p:pic>
              <p:nvPicPr>
                <p:cNvPr id="219" name="Рукописный ввод 218">
                  <a:extLst>
                    <a:ext uri="{FF2B5EF4-FFF2-40B4-BE49-F238E27FC236}">
                      <a16:creationId xmlns:a16="http://schemas.microsoft.com/office/drawing/2014/main" id="{580F18F3-F819-D0E5-DB73-CA87DA9E238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535360" y="1288742"/>
                  <a:ext cx="389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0" name="Рукописный ввод 219">
                  <a:extLst>
                    <a:ext uri="{FF2B5EF4-FFF2-40B4-BE49-F238E27FC236}">
                      <a16:creationId xmlns:a16="http://schemas.microsoft.com/office/drawing/2014/main" id="{C37D43DE-1970-FEF8-2344-8F6879E499CC}"/>
                    </a:ext>
                  </a:extLst>
                </p14:cNvPr>
                <p14:cNvContentPartPr/>
                <p14:nvPr/>
              </p14:nvContentPartPr>
              <p14:xfrm>
                <a:off x="10085800" y="1218902"/>
                <a:ext cx="786240" cy="366120"/>
              </p14:xfrm>
            </p:contentPart>
          </mc:Choice>
          <mc:Fallback xmlns="">
            <p:pic>
              <p:nvPicPr>
                <p:cNvPr id="220" name="Рукописный ввод 219">
                  <a:extLst>
                    <a:ext uri="{FF2B5EF4-FFF2-40B4-BE49-F238E27FC236}">
                      <a16:creationId xmlns:a16="http://schemas.microsoft.com/office/drawing/2014/main" id="{C37D43DE-1970-FEF8-2344-8F6879E499C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079680" y="1212782"/>
                  <a:ext cx="798480" cy="37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D511580-F018-B9F8-A5C9-E81B4119DC97}"/>
              </a:ext>
            </a:extLst>
          </p:cNvPr>
          <p:cNvGrpSpPr/>
          <p:nvPr/>
        </p:nvGrpSpPr>
        <p:grpSpPr>
          <a:xfrm>
            <a:off x="10330240" y="5206982"/>
            <a:ext cx="102600" cy="325080"/>
            <a:chOff x="10330240" y="5206982"/>
            <a:chExt cx="102600" cy="32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187E43E1-2578-8D79-6271-513DDBD40AC3}"/>
                    </a:ext>
                  </a:extLst>
                </p14:cNvPr>
                <p14:cNvContentPartPr/>
                <p14:nvPr/>
              </p14:nvContentPartPr>
              <p14:xfrm>
                <a:off x="10330240" y="5206982"/>
                <a:ext cx="102600" cy="325080"/>
              </p14:xfrm>
            </p:contentPart>
          </mc:Choice>
          <mc:Fallback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187E43E1-2578-8D79-6271-513DDBD40AC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324120" y="5200862"/>
                  <a:ext cx="1148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16" name="Рукописный ввод 15">
                  <a:extLst>
                    <a:ext uri="{FF2B5EF4-FFF2-40B4-BE49-F238E27FC236}">
                      <a16:creationId xmlns:a16="http://schemas.microsoft.com/office/drawing/2014/main" id="{55E626C4-9472-5916-6485-25078443A549}"/>
                    </a:ext>
                  </a:extLst>
                </p14:cNvPr>
                <p14:cNvContentPartPr/>
                <p14:nvPr/>
              </p14:nvContentPartPr>
              <p14:xfrm>
                <a:off x="10335280" y="5370422"/>
                <a:ext cx="94680" cy="23760"/>
              </p14:xfrm>
            </p:contentPart>
          </mc:Choice>
          <mc:Fallback>
            <p:pic>
              <p:nvPicPr>
                <p:cNvPr id="16" name="Рукописный ввод 15">
                  <a:extLst>
                    <a:ext uri="{FF2B5EF4-FFF2-40B4-BE49-F238E27FC236}">
                      <a16:creationId xmlns:a16="http://schemas.microsoft.com/office/drawing/2014/main" id="{55E626C4-9472-5916-6485-25078443A54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329160" y="5364302"/>
                  <a:ext cx="10692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0492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271CFB2-A42B-C812-9357-6D8F93E87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436" y="2438399"/>
            <a:ext cx="1435817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D77DBBAF-606A-3817-3E4D-E168A3AD88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196391"/>
              </p:ext>
            </p:extLst>
          </p:nvPr>
        </p:nvGraphicFramePr>
        <p:xfrm>
          <a:off x="4276436" y="2438400"/>
          <a:ext cx="6549383" cy="1916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11400" imgH="673100" progId="MSDraw.1.01">
                  <p:embed/>
                </p:oleObj>
              </mc:Choice>
              <mc:Fallback>
                <p:oleObj r:id="rId2" imgW="2311400" imgH="673100" progId="MSDraw.1.0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436" y="2438400"/>
                        <a:ext cx="6549383" cy="191678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6CF3089A-AA58-A1AF-2699-375C2134A627}"/>
                  </a:ext>
                </a:extLst>
              </p14:cNvPr>
              <p14:cNvContentPartPr/>
              <p14:nvPr/>
            </p14:nvContentPartPr>
            <p14:xfrm>
              <a:off x="3826852" y="3200545"/>
              <a:ext cx="105120" cy="283680"/>
            </p14:xfrm>
          </p:contentPart>
        </mc:Choice>
        <mc:Fallback xmlns=""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6CF3089A-AA58-A1AF-2699-375C2134A6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20732" y="3194425"/>
                <a:ext cx="1173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59546D8A-71F4-02BA-005C-2C70496CF330}"/>
                  </a:ext>
                </a:extLst>
              </p14:cNvPr>
              <p14:cNvContentPartPr/>
              <p14:nvPr/>
            </p14:nvContentPartPr>
            <p14:xfrm>
              <a:off x="4928452" y="2128105"/>
              <a:ext cx="139320" cy="248760"/>
            </p14:xfrm>
          </p:contentPart>
        </mc:Choice>
        <mc:Fallback xmlns=""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59546D8A-71F4-02BA-005C-2C70496CF3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22332" y="2121985"/>
                <a:ext cx="1515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7E926F09-1D0B-E5AA-CEDE-9FA12DEE9ADF}"/>
                  </a:ext>
                </a:extLst>
              </p14:cNvPr>
              <p14:cNvContentPartPr/>
              <p14:nvPr/>
            </p14:nvContentPartPr>
            <p14:xfrm>
              <a:off x="6517132" y="2178865"/>
              <a:ext cx="228600" cy="26784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7E926F09-1D0B-E5AA-CEDE-9FA12DEE9A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11012" y="2172745"/>
                <a:ext cx="24084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DAEC3DD8-A3B1-1996-4C44-E229E5D864A6}"/>
                  </a:ext>
                </a:extLst>
              </p14:cNvPr>
              <p14:cNvContentPartPr/>
              <p14:nvPr/>
            </p14:nvContentPartPr>
            <p14:xfrm>
              <a:off x="6654652" y="4477465"/>
              <a:ext cx="159120" cy="33372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DAEC3DD8-A3B1-1996-4C44-E229E5D864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48532" y="4471345"/>
                <a:ext cx="171360" cy="34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F1FC13-D52B-A0FD-0D85-E7A70465D17E}"/>
              </a:ext>
            </a:extLst>
          </p:cNvPr>
          <p:cNvGrpSpPr/>
          <p:nvPr/>
        </p:nvGrpSpPr>
        <p:grpSpPr>
          <a:xfrm>
            <a:off x="5325532" y="4531465"/>
            <a:ext cx="318600" cy="390600"/>
            <a:chOff x="5325532" y="4531465"/>
            <a:chExt cx="318600" cy="39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Рукописный ввод 7">
                  <a:extLst>
                    <a:ext uri="{FF2B5EF4-FFF2-40B4-BE49-F238E27FC236}">
                      <a16:creationId xmlns:a16="http://schemas.microsoft.com/office/drawing/2014/main" id="{86D83A56-B56D-C1FC-AB7A-8DE6199135F8}"/>
                    </a:ext>
                  </a:extLst>
                </p14:cNvPr>
                <p14:cNvContentPartPr/>
                <p14:nvPr/>
              </p14:nvContentPartPr>
              <p14:xfrm>
                <a:off x="5325532" y="4552705"/>
                <a:ext cx="154800" cy="369360"/>
              </p14:xfrm>
            </p:contentPart>
          </mc:Choice>
          <mc:Fallback xmlns="">
            <p:pic>
              <p:nvPicPr>
                <p:cNvPr id="8" name="Рукописный ввод 7">
                  <a:extLst>
                    <a:ext uri="{FF2B5EF4-FFF2-40B4-BE49-F238E27FC236}">
                      <a16:creationId xmlns:a16="http://schemas.microsoft.com/office/drawing/2014/main" id="{86D83A56-B56D-C1FC-AB7A-8DE6199135F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19412" y="4546585"/>
                  <a:ext cx="1670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Рукописный ввод 8">
                  <a:extLst>
                    <a:ext uri="{FF2B5EF4-FFF2-40B4-BE49-F238E27FC236}">
                      <a16:creationId xmlns:a16="http://schemas.microsoft.com/office/drawing/2014/main" id="{1C29A413-C4C5-444A-81E4-EECBF40EF1E5}"/>
                    </a:ext>
                  </a:extLst>
                </p14:cNvPr>
                <p14:cNvContentPartPr/>
                <p14:nvPr/>
              </p14:nvContentPartPr>
              <p14:xfrm>
                <a:off x="5410852" y="4531465"/>
                <a:ext cx="233280" cy="97200"/>
              </p14:xfrm>
            </p:contentPart>
          </mc:Choice>
          <mc:Fallback xmlns="">
            <p:pic>
              <p:nvPicPr>
                <p:cNvPr id="9" name="Рукописный ввод 8">
                  <a:extLst>
                    <a:ext uri="{FF2B5EF4-FFF2-40B4-BE49-F238E27FC236}">
                      <a16:creationId xmlns:a16="http://schemas.microsoft.com/office/drawing/2014/main" id="{1C29A413-C4C5-444A-81E4-EECBF40EF1E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04732" y="4525345"/>
                  <a:ext cx="24552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040A4C8E-16A2-F3A5-030F-44F7CAB002D1}"/>
                  </a:ext>
                </a:extLst>
              </p14:cNvPr>
              <p14:cNvContentPartPr/>
              <p14:nvPr/>
            </p14:nvContentPartPr>
            <p14:xfrm>
              <a:off x="6211852" y="3284425"/>
              <a:ext cx="122760" cy="27180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040A4C8E-16A2-F3A5-030F-44F7CAB002D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05732" y="3278305"/>
                <a:ext cx="135000" cy="28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ACA16A20-85D0-8C53-BB49-9A2E22A72500}"/>
              </a:ext>
            </a:extLst>
          </p:cNvPr>
          <p:cNvGrpSpPr/>
          <p:nvPr/>
        </p:nvGrpSpPr>
        <p:grpSpPr>
          <a:xfrm>
            <a:off x="7804852" y="2810305"/>
            <a:ext cx="288720" cy="319320"/>
            <a:chOff x="7804852" y="2810305"/>
            <a:chExt cx="28872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Рукописный ввод 11">
                  <a:extLst>
                    <a:ext uri="{FF2B5EF4-FFF2-40B4-BE49-F238E27FC236}">
                      <a16:creationId xmlns:a16="http://schemas.microsoft.com/office/drawing/2014/main" id="{B535D32E-FAA6-6EEE-C9CA-14D32E7FACC7}"/>
                    </a:ext>
                  </a:extLst>
                </p14:cNvPr>
                <p14:cNvContentPartPr/>
                <p14:nvPr/>
              </p14:nvContentPartPr>
              <p14:xfrm>
                <a:off x="7814212" y="2810305"/>
                <a:ext cx="194040" cy="319320"/>
              </p14:xfrm>
            </p:contentPart>
          </mc:Choice>
          <mc:Fallback xmlns="">
            <p:pic>
              <p:nvPicPr>
                <p:cNvPr id="12" name="Рукописный ввод 11">
                  <a:extLst>
                    <a:ext uri="{FF2B5EF4-FFF2-40B4-BE49-F238E27FC236}">
                      <a16:creationId xmlns:a16="http://schemas.microsoft.com/office/drawing/2014/main" id="{B535D32E-FAA6-6EEE-C9CA-14D32E7FACC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08092" y="2804185"/>
                  <a:ext cx="2062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5687164E-5EF5-48A4-110E-D24E3B540A14}"/>
                    </a:ext>
                  </a:extLst>
                </p14:cNvPr>
                <p14:cNvContentPartPr/>
                <p14:nvPr/>
              </p14:nvContentPartPr>
              <p14:xfrm>
                <a:off x="7804852" y="2959705"/>
                <a:ext cx="288720" cy="1008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5687164E-5EF5-48A4-110E-D24E3B540A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98732" y="2953585"/>
                  <a:ext cx="300960" cy="2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Рукописный ввод 13">
                <a:extLst>
                  <a:ext uri="{FF2B5EF4-FFF2-40B4-BE49-F238E27FC236}">
                    <a16:creationId xmlns:a16="http://schemas.microsoft.com/office/drawing/2014/main" id="{4BFC4C47-F8C4-0F9A-AA1D-50968B242684}"/>
                  </a:ext>
                </a:extLst>
              </p14:cNvPr>
              <p14:cNvContentPartPr/>
              <p14:nvPr/>
            </p14:nvContentPartPr>
            <p14:xfrm>
              <a:off x="9649492" y="2132785"/>
              <a:ext cx="132120" cy="277200"/>
            </p14:xfrm>
          </p:contentPart>
        </mc:Choice>
        <mc:Fallback xmlns="">
          <p:pic>
            <p:nvPicPr>
              <p:cNvPr id="14" name="Рукописный ввод 13">
                <a:extLst>
                  <a:ext uri="{FF2B5EF4-FFF2-40B4-BE49-F238E27FC236}">
                    <a16:creationId xmlns:a16="http://schemas.microsoft.com/office/drawing/2014/main" id="{4BFC4C47-F8C4-0F9A-AA1D-50968B24268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43372" y="2126665"/>
                <a:ext cx="1443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Рукописный ввод 15">
                <a:extLst>
                  <a:ext uri="{FF2B5EF4-FFF2-40B4-BE49-F238E27FC236}">
                    <a16:creationId xmlns:a16="http://schemas.microsoft.com/office/drawing/2014/main" id="{8B45A40D-85E1-3008-EE08-F2BA31F03C2D}"/>
                  </a:ext>
                </a:extLst>
              </p14:cNvPr>
              <p14:cNvContentPartPr/>
              <p14:nvPr/>
            </p14:nvContentPartPr>
            <p14:xfrm>
              <a:off x="10791772" y="3370825"/>
              <a:ext cx="181080" cy="373320"/>
            </p14:xfrm>
          </p:contentPart>
        </mc:Choice>
        <mc:Fallback xmlns="">
          <p:pic>
            <p:nvPicPr>
              <p:cNvPr id="16" name="Рукописный ввод 15">
                <a:extLst>
                  <a:ext uri="{FF2B5EF4-FFF2-40B4-BE49-F238E27FC236}">
                    <a16:creationId xmlns:a16="http://schemas.microsoft.com/office/drawing/2014/main" id="{8B45A40D-85E1-3008-EE08-F2BA31F03C2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85652" y="3364705"/>
                <a:ext cx="193320" cy="38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63904C5-B21E-783A-8844-C7726EAE3205}"/>
              </a:ext>
            </a:extLst>
          </p:cNvPr>
          <p:cNvGrpSpPr/>
          <p:nvPr/>
        </p:nvGrpSpPr>
        <p:grpSpPr>
          <a:xfrm>
            <a:off x="9539692" y="4466305"/>
            <a:ext cx="427320" cy="275760"/>
            <a:chOff x="9539692" y="4466305"/>
            <a:chExt cx="427320" cy="27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C5D14703-4ED4-7C29-10CF-951C4753F5DE}"/>
                    </a:ext>
                  </a:extLst>
                </p14:cNvPr>
                <p14:cNvContentPartPr/>
                <p14:nvPr/>
              </p14:nvContentPartPr>
              <p14:xfrm>
                <a:off x="9539692" y="4473505"/>
                <a:ext cx="152280" cy="268560"/>
              </p14:xfrm>
            </p:contentPart>
          </mc:Choice>
          <mc:Fallback xmlns=""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C5D14703-4ED4-7C29-10CF-951C4753F5D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533572" y="4467385"/>
                  <a:ext cx="164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22211A05-4F64-3440-2C3A-843D16548E90}"/>
                    </a:ext>
                  </a:extLst>
                </p14:cNvPr>
                <p14:cNvContentPartPr/>
                <p14:nvPr/>
              </p14:nvContentPartPr>
              <p14:xfrm>
                <a:off x="9775132" y="4466305"/>
                <a:ext cx="191880" cy="275760"/>
              </p14:xfrm>
            </p:contentPart>
          </mc:Choice>
          <mc:Fallback xmlns=""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22211A05-4F64-3440-2C3A-843D16548E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769012" y="4460185"/>
                  <a:ext cx="204120" cy="28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769378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124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MSDraw.1.01</vt:lpstr>
      <vt:lpstr>Группа автоморфизмов </vt:lpstr>
      <vt:lpstr>Презентация PowerPoint</vt:lpstr>
      <vt:lpstr>Пример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Группы автоморфизмов </dc:title>
  <dc:creator>alexey belousov</dc:creator>
  <cp:lastModifiedBy>alexey belousov</cp:lastModifiedBy>
  <cp:revision>6</cp:revision>
  <dcterms:created xsi:type="dcterms:W3CDTF">2023-11-16T08:51:44Z</dcterms:created>
  <dcterms:modified xsi:type="dcterms:W3CDTF">2023-11-20T20:30:16Z</dcterms:modified>
</cp:coreProperties>
</file>