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4" y="-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2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3:48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7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505 112 24575,'0'-5'0,"1"1"0,-2 0 0,1 0 0,0 0 0,-1 0 0,0 0 0,0 1 0,0-1 0,0 0 0,0 0 0,-1 0 0,0 1 0,0-1 0,0 1 0,0-1 0,0 1 0,-1 0 0,0 0 0,1 0 0,-1 0 0,0 1 0,0-1 0,-7-4 0,1 3 0,0 1 0,0 0 0,-1 0 0,1 0 0,-1 2 0,1-1 0,-1 1 0,-18 0 0,5 0 0,1 1 0,-1 1 0,1 1 0,0 0 0,-38 11 0,52-10 0,0 0 0,0 0 0,0 1 0,0 0 0,1 1 0,-1 0 0,1 0 0,0 0 0,1 1 0,-1 0 0,1 0 0,0 1 0,1 0 0,0 0 0,0 0 0,0 0 0,-5 14 0,-1 1 0,1 2 0,2-1 0,0 1 0,1 0 0,2 1 0,0-1 0,-1 46 0,5-62 0,1 1 0,1-1 0,-1 1 0,2-1 0,-1 0 0,1 1 0,0-1 0,1 0 0,0 0 0,0 0 0,1-1 0,-1 1 0,2-1 0,-1 0 0,1 0 0,0 0 0,1 0 0,0-1 0,0 0 0,0 0 0,0-1 0,1 0 0,0 0 0,0 0 0,1-1 0,12 5 0,98 30 0,-97-32 0,1-1 0,-1-1 0,1-1 0,-1-2 0,32 2 0,109-10 0,-157 6 0,1 0 0,-1-1 0,1 0 0,-1 0 0,0-1 0,1 0 0,-1 1 0,0-2 0,0 1 0,0-1 0,0 1 0,-1-1 0,1-1 0,-1 1 0,0-1 0,0 1 0,0-1 0,4-5 0,-3 2 0,-1-1 0,1 0 0,-1 0 0,0 0 0,-1 0 0,0-1 0,0 0 0,-1 1 0,0-1 0,1-12 0,-2 8 0,0-1 0,-1 1 0,-1-1 0,0 0 0,-1 1 0,0 0 0,-1-1 0,0 1 0,-1 0 0,-1 0 0,0 1 0,-1-1 0,0 1 0,-1 1 0,0-1 0,0 1 0,-2 0 0,1 1 0,-1-1 0,-11-8 0,8 9-170,1 1-1,-1 0 0,-1 0 1,0 1-1,0 1 0,0 0 1,-19-7-1,1 4-6655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7:53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54 24575,'-28'-2'0,"-42"-7"0,47 5 0,0 1 0,0 1 0,-30 1 0,46 2 0,0 0 0,0 0 0,0 0 0,0 1 0,0 0 0,0 0 0,1 1 0,-1 0 0,1 0 0,0 1 0,0-1 0,0 1 0,0 1 0,1-1 0,-6 6 0,4-4 0,0 1 0,1 0 0,0 0 0,0 1 0,0-1 0,1 1 0,0 1 0,0-1 0,1 1 0,1-1 0,-1 1 0,1 0 0,1 1 0,0-1 0,0 0 0,0 1 0,1 11 0,-1 14 0,5 47 0,-2-68 0,1-1 0,1 1 0,0-1 0,1 0 0,0 0 0,9 19 0,-10-27 0,0 0 0,1 0 0,-1 0 0,1-1 0,1 1 0,-1-1 0,0 0 0,1 0 0,0-1 0,9 6 0,62 26 0,-24-12 0,-40-16 0,1-1 0,0 0 0,0-1 0,0 0 0,0-1 0,1-1 0,-1 0 0,1-1 0,0-1 0,0 0 0,0 0 0,0-1 0,0-1 0,0-1 0,19-4 0,-26 3 0,-1 0 0,0 0 0,0 0 0,-1-1 0,1 0 0,-1 0 0,0 0 0,0-1 0,0 0 0,0 0 0,-1 0 0,5-9 0,5-7 0,22-43 0,5-30 0,-38 88 0,-1 0 0,0-1 0,-1 1 0,0 0 0,0-1 0,0 1 0,0 0 0,-1-1 0,0 1 0,-1-1 0,1 1 0,-1-1 0,0 1 0,-1 0 0,0 0 0,0-1 0,0 1 0,-6-10 0,-6-9 0,0 1 0,-2 0 0,-19-21 0,16 20 0,11 15 0,-1 0 0,1 0 0,-2 1 0,0 1 0,0 0 0,0 0 0,-1 1 0,0 0 0,-1 0 0,1 2 0,-16-6 0,25 10-80,0 0 0,-1 1-1,1-1 1,-1 1 0,1 0-1,-1 0 1,1 0 0,0 0-1,-1 0 1,1 0 0,-1 1 0,1-1-1,0 1 1,-1 0 0,1 0-1,-3 1 1,-16 9-6746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03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11 24575,'0'-1'0,"0"0"0,1 1 0,-1-1 0,0 1 0,0-1 0,1 1 0,-1-1 0,0 1 0,0 0 0,1-1 0,-1 1 0,0-1 0,1 1 0,-1 0 0,1-1 0,-1 1 0,1 0 0,-1-1 0,1 1 0,-1 0 0,1-1 0,-1 1 0,1 0 0,-1 0 0,1 0 0,-1 0 0,1 0 0,-1-1 0,1 1 0,-1 0 0,1 0 0,-1 0 0,1 1 0,0-1 0,-1 0 0,1 0 0,-1 0 0,1 0 0,-1 0 0,1 1 0,0-1 0,23 9 0,-20-6 0,0 1 0,-1-1 0,1 1 0,-1 0 0,0 1 0,0-1 0,0 1 0,-1-1 0,1 1 0,-1 0 0,0 0 0,-1 0 0,1 0 0,-1 0 0,0 0 0,0 0 0,0 0 0,-1 11 0,0 1 0,0 0 0,-1 0 0,-1 0 0,-6 26 0,6-36 0,1-1 0,-1 1 0,-1 0 0,1-1 0,-1 1 0,0-1 0,-1 0 0,1 0 0,-1 0 0,0 0 0,-1-1 0,1 0 0,-8 7 0,5-9 0,6-5 0,12-6 0,-8 7 0,0-1 0,0 1 0,0 1 0,0-1 0,0 0 0,0 1 0,0-1 0,1 1 0,-1 0 0,0 0 0,0 1 0,0-1 0,1 0 0,-1 1 0,0 0 0,0 0 0,0 0 0,0 0 0,3 2 0,-2 0 0,0-1 0,-1 1 0,1 0 0,-1 1 0,0-1 0,0 0 0,0 1 0,0 0 0,-1 0 0,1-1 0,-1 1 0,2 5 0,0 2 0,0 0 0,-1 0 0,0 0 0,-1 0 0,0 1 0,-1-1 0,0 1 0,-1-1 0,-2 23 0,1-28 5,0-1 0,-1 1 0,0-1 0,0 0 0,0 0 0,-1 0 0,0 0 0,0 0 0,0 0 0,-1-1 0,1 0 0,-1 0 0,0 0 0,0 0 0,-1 0 0,1-1 0,-1 0 0,1 0 0,-1 0 0,0 0 0,0-1 0,-1 0 0,-5 2 0,-2 0-154,1 0 1,-1-1-1,0-1 1,0 0-1,0-1 1,0 0-1,0-1 1,0-1-1,-13-1 1,3-3-6678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1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146 127 24575,'-1'-1'0,"0"1"0,1 0 0,-1-1 0,0 1 0,0 0 0,0-1 0,1 1 0,-1-1 0,0 1 0,1-1 0,-1 1 0,0-1 0,1 0 0,-1 1 0,1-1 0,-1 0 0,1 0 0,-1 1 0,1-1 0,-1 0 0,1 0 0,0 0 0,-1 1 0,1-1 0,0 0 0,0 0 0,0 0 0,0 0 0,0 0 0,0 1 0,0-3 0,1-28 0,0 26 0,1 0 0,0 0 0,0 0 0,0 0 0,0 0 0,1 1 0,0-1 0,0 1 0,0 0 0,0 0 0,1 0 0,4-4 0,-7 7 0,0 0 0,1 0 0,-1 0 0,0 0 0,1 0 0,-1 1 0,1-1 0,-1 0 0,1 1 0,-1-1 0,1 1 0,0 0 0,-1-1 0,1 1 0,-1 0 0,1 0 0,0 0 0,-1 0 0,1 0 0,-1 1 0,1-1 0,0 0 0,-1 1 0,1-1 0,-1 1 0,1 0 0,-1-1 0,1 1 0,-1 0 0,0 0 0,1 0 0,-1 0 0,0 0 0,0 0 0,1 0 0,-1 0 0,0 1 0,0-1 0,0 0 0,-1 1 0,1-1 0,1 3 0,3 6 0,-1 1 0,0 0 0,0 0 0,-1 0 0,0 1 0,-1-1 0,0 1 0,-1-1 0,-1 1 0,1 0 0,-2-1 0,0 1 0,0 0 0,-1-1 0,-4 13 0,4-17 0,-1 0 0,1-1 0,-1 1 0,-1-1 0,1 0 0,-1 0 0,0-1 0,-1 1 0,1-1 0,-1 0 0,0 0 0,-9 7 0,-2-2 0,0 0 0,-1-1 0,-23 9 0,31-14 0,1 0 0,-1 0 0,1 1 0,0 0 0,1 0 0,-1 1 0,1 0 0,-9 10 0,14-14 0,0 0 0,0 0 0,1 0 0,-1 0 0,0 0 0,1 0 0,0 0 0,0 1 0,0-1 0,0 1 0,0-1 0,0 0 0,0 1 0,1-1 0,-1 1 0,1 0 0,0-1 0,0 1 0,0-1 0,0 1 0,0 0 0,0-1 0,1 1 0,-1-1 0,1 1 0,0-1 0,0 1 0,0-1 0,0 0 0,3 5 0,-3-6 0,0 0 0,0 1 0,0-1 0,0 0 0,0 0 0,1 0 0,-1 0 0,0 0 0,1-1 0,-1 1 0,1 0 0,-1-1 0,1 1 0,-1-1 0,1 1 0,-1-1 0,1 1 0,-1-1 0,1 0 0,0 0 0,-1 0 0,1 0 0,-1 0 0,1 0 0,2-1 0,4-1 0,0-1 0,0 0 0,14-6 0,1-1 0,-13 7 0,0 0 0,0 0 0,1 1 0,16-1 0,-24 3 0,1 0 0,0 0 0,-1 0 0,1 1 0,0-1 0,-1 1 0,1 0 0,0 0 0,-1 0 0,1 1 0,-1-1 0,0 1 0,1 0 0,-1-1 0,0 2 0,5 3 0,15 20 0,-17-19 0,0 1 0,0-2 0,1 1 0,13 10 0,-18-16 0,0 0 0,0 1 0,1-1 0,-1 0 0,0 0 0,1 0 0,-1-1 0,1 1 0,-1-1 0,1 1 0,-1-1 0,1 0 0,0 0 0,-1 0 0,1 0 0,-1 0 0,1-1 0,-1 1 0,1-1 0,-1 1 0,5-3 0,0 0-136,-1 0-1,0-1 1,0 1-1,0-1 1,-1-1-1,1 1 1,-1-1-1,0 0 0,7-10 1,2-5-6690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5:57.8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5:5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6:00.4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6:00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28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28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2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24575,'0'-1'-8191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3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56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28:57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2:45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3T19:32:59.6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14AB12-11D7-4C2A-9A7E-6B31865D5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18CD5B-F31B-4F03-8CAA-1BFDBA5EF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36A377-04DE-4498-BE81-9887F570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3EDDA-BFAA-4EEF-8664-270EB2D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D594B6-D5EB-4F7A-9A70-FCAF0DA72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43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B2394-F875-4F61-8977-A60F5B47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05F8708-7B9B-4D13-B937-17DBB1943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A18C39-4BAB-4654-8A97-531E8A1D9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56FBFC-0F56-46AD-AC0C-4251534DD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80B58C-5C87-4BC7-8EAE-B863D0CC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235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27DA3BD-68F2-4705-ADAC-C354967EB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8AE831-544A-4311-8E64-BCA29BE1E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B87F83-E95C-42D7-A632-DC674E8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2FEB26-FEAF-417C-90AD-9B97003CB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5309DB-8FF7-47F4-B82E-13F268B1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29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7DDD7-0515-4178-8353-A510D780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AB1EA7-A6FF-4DF9-9BB9-5AD5CD8B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CB28B7-785C-423B-AF11-1A68024BD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1FE3BB-C319-4186-A3BA-107C4A46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415117-9CD6-4CB0-9550-2944452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5126D3-4A4F-442D-8F4F-E5B1F66FA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F001736-224B-414F-94E8-016AC276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E8F0BD-94FC-480C-8A4B-5AA0EE433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DC32D9-9DA5-4680-B9F8-80F2CF64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94E017-19BC-416F-81BA-F6859978A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39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E30FE-44D0-4871-BA17-0F43DCC86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306C76-1C54-46A2-8241-FEC439EFA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C610762-07EB-4483-9A5C-A7BD45A0A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8C52FA-C022-4EE4-9E48-8564B616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57684-2A67-4D28-8B4E-9DF6CE82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A0248A-1CDC-4A6D-9316-27DA86B4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938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9DEE02-5615-4D59-BE3B-7B7580D7A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A51ED9-DEB5-4772-9AA5-8F9848A9E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4AC52E-FC7B-4D1F-8AB1-F8DEC8A2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B63A773-4C20-4A4D-8A1D-53426590BF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DE5BC30-FE2E-4882-8998-0588E19F6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3E6EBD7-48E5-4629-AC1F-D4F453B2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206D103-6892-491D-A14E-5B19880B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73F574B-EA39-40D2-88CF-B2B588CFF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5907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22F99D-E717-4CB7-B266-7F1ACF94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D8B58A-BC83-4F70-BE94-CB43F01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8B60A58-8175-4FB8-BE30-C930450D4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982C04-A865-4C23-9436-FB5D18980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5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695734-C79F-4B52-8D5D-7BE57E01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C9A025-63AF-4D67-81F2-E39D63EB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9F0A5-E0A7-4894-9B79-4885D8032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3721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35812-CDE3-4507-8102-A6521CF7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000FD5-5B75-49C8-9C53-80595C4F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29EFD2-34C0-4E75-AFB3-F56878DB6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73243BD-9A28-4DA4-B265-202F434E1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E4900F-5B0F-43C2-974A-F15F90B7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7F8D1E3-B39D-4132-A1C1-490725683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C741BC-51D2-4154-8D3C-2C120CADC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5769C8E-0B94-44EB-994F-FA77AA2FE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910EE82-CF91-4053-B9DC-9D511C3F6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49E4-5B93-4AEF-A0B0-7E3C66E0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424C7D-0770-445E-B582-9FD7D5166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678F48-2DBA-4CC9-BC07-10B3D0EF7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21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0EFF0-AB54-47F1-868F-8473781B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CC9C48-F720-49E2-8F47-1BACD84F8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A82B0A-B647-45C3-8B05-CE1FFF1C5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6A82E-69AD-46E2-BDFD-16E08BF81699}" type="datetimeFigureOut">
              <a:rPr lang="ru-RU" smtClean="0"/>
              <a:t>03.11.2021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18AE51-4BE5-41C9-966B-D4FB8E76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8F7A62-4704-4A9F-AEA3-6B85D052BC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08F7-E80B-417C-92D7-C11A52892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911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8" Type="http://schemas.openxmlformats.org/officeDocument/2006/relationships/customXml" Target="../ink/ink10.xml"/><Relationship Id="rId3" Type="http://schemas.openxmlformats.org/officeDocument/2006/relationships/image" Target="../media/image2.jp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" Type="http://schemas.openxmlformats.org/officeDocument/2006/relationships/slideLayout" Target="../slideLayouts/slideLayout4.xml"/><Relationship Id="rId16" Type="http://schemas.openxmlformats.org/officeDocument/2006/relationships/customXml" Target="../ink/ink8.xml"/><Relationship Id="rId1" Type="http://schemas.openxmlformats.org/officeDocument/2006/relationships/vmlDrawing" Target="../drawings/vmlDrawing3.vml"/><Relationship Id="rId6" Type="http://schemas.openxmlformats.org/officeDocument/2006/relationships/customXml" Target="../ink/ink1.xml"/><Relationship Id="rId11" Type="http://schemas.openxmlformats.org/officeDocument/2006/relationships/customXml" Target="../ink/ink5.xml"/><Relationship Id="rId5" Type="http://schemas.openxmlformats.org/officeDocument/2006/relationships/image" Target="../media/image4.wmf"/><Relationship Id="rId15" Type="http://schemas.openxmlformats.org/officeDocument/2006/relationships/customXml" Target="../ink/ink7.xml"/><Relationship Id="rId10" Type="http://schemas.openxmlformats.org/officeDocument/2006/relationships/customXml" Target="../ink/ink4.xml"/><Relationship Id="rId4" Type="http://schemas.openxmlformats.org/officeDocument/2006/relationships/oleObject" Target="../embeddings/oleObject3.bin"/><Relationship Id="rId9" Type="http://schemas.openxmlformats.org/officeDocument/2006/relationships/customXml" Target="../ink/ink3.xml"/><Relationship Id="rId1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13.png"/><Relationship Id="rId18" Type="http://schemas.openxmlformats.org/officeDocument/2006/relationships/customXml" Target="../ink/ink18.xml"/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12" Type="http://schemas.openxmlformats.org/officeDocument/2006/relationships/customXml" Target="../ink/ink14.xml"/><Relationship Id="rId17" Type="http://schemas.openxmlformats.org/officeDocument/2006/relationships/customXml" Target="../ink/ink17.xml"/><Relationship Id="rId2" Type="http://schemas.openxmlformats.org/officeDocument/2006/relationships/slideLayout" Target="../slideLayouts/slideLayout4.xml"/><Relationship Id="rId16" Type="http://schemas.openxmlformats.org/officeDocument/2006/relationships/customXml" Target="../ink/ink16.xml"/><Relationship Id="rId1" Type="http://schemas.openxmlformats.org/officeDocument/2006/relationships/vmlDrawing" Target="../drawings/vmlDrawing4.vml"/><Relationship Id="rId6" Type="http://schemas.openxmlformats.org/officeDocument/2006/relationships/customXml" Target="../ink/ink11.xml"/><Relationship Id="rId11" Type="http://schemas.openxmlformats.org/officeDocument/2006/relationships/image" Target="../media/image12.png"/><Relationship Id="rId5" Type="http://schemas.openxmlformats.org/officeDocument/2006/relationships/image" Target="../media/image5.wmf"/><Relationship Id="rId15" Type="http://schemas.openxmlformats.org/officeDocument/2006/relationships/image" Target="../media/image6.png"/><Relationship Id="rId10" Type="http://schemas.openxmlformats.org/officeDocument/2006/relationships/customXml" Target="../ink/ink13.xml"/><Relationship Id="rId4" Type="http://schemas.openxmlformats.org/officeDocument/2006/relationships/oleObject" Target="../embeddings/oleObject4.bin"/><Relationship Id="rId9" Type="http://schemas.openxmlformats.org/officeDocument/2006/relationships/image" Target="../media/image11.png"/><Relationship Id="rId14" Type="http://schemas.openxmlformats.org/officeDocument/2006/relationships/customXml" Target="../ink/ink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3024B-CC60-4307-80DE-7078D6C659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Пример задачи о путях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6FA79C-EAB0-4FEA-A57D-711622A71C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Полукольцо </a:t>
            </a:r>
            <a:r>
              <a:rPr lang="en-US" dirty="0"/>
              <a:t>R+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787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24D18-4F6D-4D26-BF89-F16797B67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матрицы стоимостей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FC551D-03A8-4040-BC0D-97B094BB5B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0BAC1406-0CA4-4F0C-80A2-F51E574975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1 столбец</a:t>
            </a:r>
          </a:p>
          <a:p>
            <a:endParaRPr lang="ru-RU" dirty="0"/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A26EE76-DE2E-4600-A7EC-71687867A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5118160"/>
              </p:ext>
            </p:extLst>
          </p:nvPr>
        </p:nvGraphicFramePr>
        <p:xfrm>
          <a:off x="6377496" y="2427472"/>
          <a:ext cx="2925763" cy="268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2438280" imgH="2234880" progId="Equation.DSMT4">
                  <p:embed/>
                </p:oleObj>
              </mc:Choice>
              <mc:Fallback>
                <p:oleObj name="Equation" r:id="rId4" imgW="243828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77496" y="2427472"/>
                        <a:ext cx="2925763" cy="2681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393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74A884-AF71-4A7A-BCDE-C579E5D3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285C1BC-F1F2-4BC4-8E73-4E97A0B6A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2 </a:t>
            </a:r>
            <a:r>
              <a:rPr lang="ru-RU" dirty="0"/>
              <a:t>столбец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87D42F95-BADF-4705-9EC3-103B0BCAA73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418D6820-BFB8-492F-B12C-8E2FE1A32B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323398"/>
              </p:ext>
            </p:extLst>
          </p:nvPr>
        </p:nvGraphicFramePr>
        <p:xfrm>
          <a:off x="6302375" y="2584450"/>
          <a:ext cx="2832100" cy="223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2831760" imgH="2234880" progId="Equation.DSMT4">
                  <p:embed/>
                </p:oleObj>
              </mc:Choice>
              <mc:Fallback>
                <p:oleObj name="Equation" r:id="rId4" imgW="2831760" imgH="223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02375" y="2584450"/>
                        <a:ext cx="2832100" cy="2235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073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6283E-0D17-4751-BED5-738F0521E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Продолжение-2</a:t>
            </a:r>
          </a:p>
        </p:txBody>
      </p:sp>
      <p:sp>
        <p:nvSpPr>
          <p:cNvPr id="45" name="Объект 44">
            <a:extLst>
              <a:ext uri="{FF2B5EF4-FFF2-40B4-BE49-F238E27FC236}">
                <a16:creationId xmlns:a16="http://schemas.microsoft.com/office/drawing/2014/main" id="{787B409F-4FBF-4FF1-B655-0CE50978D7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D1FB00-BEBA-4769-A6A6-EA73DE80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 dirty="0"/>
              <a:t>3 столбец</a:t>
            </a:r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489C0C3C-86F9-49D7-B199-B50BB68D3C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5794"/>
            <a:ext cx="5181600" cy="3886200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869F56B6-3F4F-4D11-B6A7-056CBDAD22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1402297"/>
              </p:ext>
            </p:extLst>
          </p:nvPr>
        </p:nvGraphicFramePr>
        <p:xfrm>
          <a:off x="6172200" y="2318703"/>
          <a:ext cx="4267200" cy="278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4" imgW="4267080" imgH="2781000" progId="Equation.DSMT4">
                  <p:embed/>
                </p:oleObj>
              </mc:Choice>
              <mc:Fallback>
                <p:oleObj name="Equation" r:id="rId4" imgW="4267080" imgH="278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72200" y="2318703"/>
                        <a:ext cx="4267200" cy="278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5645A771-0F9C-49DE-BA87-AA2B72DED18A}"/>
              </a:ext>
            </a:extLst>
          </p:cNvPr>
          <p:cNvGrpSpPr/>
          <p:nvPr/>
        </p:nvGrpSpPr>
        <p:grpSpPr>
          <a:xfrm>
            <a:off x="7071300" y="3291360"/>
            <a:ext cx="360" cy="360"/>
            <a:chOff x="7071300" y="329136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Рукописный ввод 9">
                  <a:extLst>
                    <a:ext uri="{FF2B5EF4-FFF2-40B4-BE49-F238E27FC236}">
                      <a16:creationId xmlns:a16="http://schemas.microsoft.com/office/drawing/2014/main" id="{B294368D-E037-4044-924F-0CAEBD0FE7BC}"/>
                    </a:ext>
                  </a:extLst>
                </p14:cNvPr>
                <p14:cNvContentPartPr/>
                <p14:nvPr/>
              </p14:nvContentPartPr>
              <p14:xfrm>
                <a:off x="7071300" y="3291360"/>
                <a:ext cx="360" cy="360"/>
              </p14:xfrm>
            </p:contentPart>
          </mc:Choice>
          <mc:Fallback xmlns="">
            <p:pic>
              <p:nvPicPr>
                <p:cNvPr id="10" name="Рукописный ввод 9">
                  <a:extLst>
                    <a:ext uri="{FF2B5EF4-FFF2-40B4-BE49-F238E27FC236}">
                      <a16:creationId xmlns:a16="http://schemas.microsoft.com/office/drawing/2014/main" id="{B294368D-E037-4044-924F-0CAEBD0FE7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2300" y="328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245E7DAB-E069-4703-BAD8-C3E9EFF33FD4}"/>
                    </a:ext>
                  </a:extLst>
                </p14:cNvPr>
                <p14:cNvContentPartPr/>
                <p14:nvPr/>
              </p14:nvContentPartPr>
              <p14:xfrm>
                <a:off x="7071300" y="3291360"/>
                <a:ext cx="360" cy="360"/>
              </p14:xfrm>
            </p:contentPart>
          </mc:Choice>
          <mc:Fallback xmlns=""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245E7DAB-E069-4703-BAD8-C3E9EFF33FD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62300" y="3282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2151F77B-2A84-483B-80E3-66F93E6402A9}"/>
              </a:ext>
            </a:extLst>
          </p:cNvPr>
          <p:cNvGrpSpPr/>
          <p:nvPr/>
        </p:nvGrpSpPr>
        <p:grpSpPr>
          <a:xfrm>
            <a:off x="6903540" y="3047640"/>
            <a:ext cx="360" cy="360"/>
            <a:chOff x="6903540" y="3047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FDB48519-D952-472B-BECA-D9B32D27318F}"/>
                    </a:ext>
                  </a:extLst>
                </p14:cNvPr>
                <p14:cNvContentPartPr/>
                <p14:nvPr/>
              </p14:nvContentPartPr>
              <p14:xfrm>
                <a:off x="6903540" y="3047640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FDB48519-D952-472B-BECA-D9B32D27318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4540" y="3038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52091E0C-686C-41D0-80B7-8E8DE42B3317}"/>
                    </a:ext>
                  </a:extLst>
                </p14:cNvPr>
                <p14:cNvContentPartPr/>
                <p14:nvPr/>
              </p14:nvContentPartPr>
              <p14:xfrm>
                <a:off x="6903540" y="3047640"/>
                <a:ext cx="360" cy="3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52091E0C-686C-41D0-80B7-8E8DE42B331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94540" y="3038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Рукописный ввод 17">
                <a:extLst>
                  <a:ext uri="{FF2B5EF4-FFF2-40B4-BE49-F238E27FC236}">
                    <a16:creationId xmlns:a16="http://schemas.microsoft.com/office/drawing/2014/main" id="{35F0522B-9FEC-496C-BE13-D3644CA53CE6}"/>
                  </a:ext>
                </a:extLst>
              </p14:cNvPr>
              <p14:cNvContentPartPr/>
              <p14:nvPr/>
            </p14:nvContentPartPr>
            <p14:xfrm>
              <a:off x="9387540" y="4861320"/>
              <a:ext cx="360" cy="360"/>
            </p14:xfrm>
          </p:contentPart>
        </mc:Choice>
        <mc:Fallback xmlns="">
          <p:pic>
            <p:nvPicPr>
              <p:cNvPr id="18" name="Рукописный ввод 17">
                <a:extLst>
                  <a:ext uri="{FF2B5EF4-FFF2-40B4-BE49-F238E27FC236}">
                    <a16:creationId xmlns:a16="http://schemas.microsoft.com/office/drawing/2014/main" id="{35F0522B-9FEC-496C-BE13-D3644CA53C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378540" y="48523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5A846BA-0D52-4BDB-BCF5-B4A9A3D00782}"/>
              </a:ext>
            </a:extLst>
          </p:cNvPr>
          <p:cNvGrpSpPr/>
          <p:nvPr/>
        </p:nvGrpSpPr>
        <p:grpSpPr>
          <a:xfrm>
            <a:off x="7711380" y="3855480"/>
            <a:ext cx="360" cy="360"/>
            <a:chOff x="7711380" y="38554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2" name="Рукописный ввод 21">
                  <a:extLst>
                    <a:ext uri="{FF2B5EF4-FFF2-40B4-BE49-F238E27FC236}">
                      <a16:creationId xmlns:a16="http://schemas.microsoft.com/office/drawing/2014/main" id="{F824F56D-42AB-4015-AD13-0239713992A7}"/>
                    </a:ext>
                  </a:extLst>
                </p14:cNvPr>
                <p14:cNvContentPartPr/>
                <p14:nvPr/>
              </p14:nvContentPartPr>
              <p14:xfrm>
                <a:off x="7711380" y="3855480"/>
                <a:ext cx="360" cy="360"/>
              </p14:xfrm>
            </p:contentPart>
          </mc:Choice>
          <mc:Fallback xmlns="">
            <p:pic>
              <p:nvPicPr>
                <p:cNvPr id="22" name="Рукописный ввод 21">
                  <a:extLst>
                    <a:ext uri="{FF2B5EF4-FFF2-40B4-BE49-F238E27FC236}">
                      <a16:creationId xmlns:a16="http://schemas.microsoft.com/office/drawing/2014/main" id="{F824F56D-42AB-4015-AD13-0239713992A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02380" y="3846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Рукописный ввод 22">
                  <a:extLst>
                    <a:ext uri="{FF2B5EF4-FFF2-40B4-BE49-F238E27FC236}">
                      <a16:creationId xmlns:a16="http://schemas.microsoft.com/office/drawing/2014/main" id="{029EFEBE-20E7-4C69-AA1F-427A7AFB57EC}"/>
                    </a:ext>
                  </a:extLst>
                </p14:cNvPr>
                <p14:cNvContentPartPr/>
                <p14:nvPr/>
              </p14:nvContentPartPr>
              <p14:xfrm>
                <a:off x="7711380" y="3855480"/>
                <a:ext cx="360" cy="360"/>
              </p14:xfrm>
            </p:contentPart>
          </mc:Choice>
          <mc:Fallback xmlns="">
            <p:pic>
              <p:nvPicPr>
                <p:cNvPr id="23" name="Рукописный ввод 22">
                  <a:extLst>
                    <a:ext uri="{FF2B5EF4-FFF2-40B4-BE49-F238E27FC236}">
                      <a16:creationId xmlns:a16="http://schemas.microsoft.com/office/drawing/2014/main" id="{029EFEBE-20E7-4C69-AA1F-427A7AFB57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702380" y="3846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9" name="Рукописный ввод 28">
                <a:extLst>
                  <a:ext uri="{FF2B5EF4-FFF2-40B4-BE49-F238E27FC236}">
                    <a16:creationId xmlns:a16="http://schemas.microsoft.com/office/drawing/2014/main" id="{B8862A98-A260-4B95-A4E3-B1610B00B394}"/>
                  </a:ext>
                </a:extLst>
              </p14:cNvPr>
              <p14:cNvContentPartPr/>
              <p14:nvPr/>
            </p14:nvContentPartPr>
            <p14:xfrm>
              <a:off x="7741620" y="898800"/>
              <a:ext cx="360" cy="360"/>
            </p14:xfrm>
          </p:contentPart>
        </mc:Choice>
        <mc:Fallback xmlns="">
          <p:pic>
            <p:nvPicPr>
              <p:cNvPr id="29" name="Рукописный ввод 28">
                <a:extLst>
                  <a:ext uri="{FF2B5EF4-FFF2-40B4-BE49-F238E27FC236}">
                    <a16:creationId xmlns:a16="http://schemas.microsoft.com/office/drawing/2014/main" id="{B8862A98-A260-4B95-A4E3-B1610B00B3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2620" y="8901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3" name="Рукописный ввод 32">
                <a:extLst>
                  <a:ext uri="{FF2B5EF4-FFF2-40B4-BE49-F238E27FC236}">
                    <a16:creationId xmlns:a16="http://schemas.microsoft.com/office/drawing/2014/main" id="{A03EBEED-5134-4940-86E1-35BC91FDDD4A}"/>
                  </a:ext>
                </a:extLst>
              </p14:cNvPr>
              <p14:cNvContentPartPr/>
              <p14:nvPr/>
            </p14:nvContentPartPr>
            <p14:xfrm>
              <a:off x="1508580" y="1013280"/>
              <a:ext cx="360" cy="360"/>
            </p14:xfrm>
          </p:contentPart>
        </mc:Choice>
        <mc:Fallback xmlns="">
          <p:pic>
            <p:nvPicPr>
              <p:cNvPr id="33" name="Рукописный ввод 32">
                <a:extLst>
                  <a:ext uri="{FF2B5EF4-FFF2-40B4-BE49-F238E27FC236}">
                    <a16:creationId xmlns:a16="http://schemas.microsoft.com/office/drawing/2014/main" id="{A03EBEED-5134-4940-86E1-35BC91FDDD4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99580" y="100428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2" name="Рукописный ввод 41">
                <a:extLst>
                  <a:ext uri="{FF2B5EF4-FFF2-40B4-BE49-F238E27FC236}">
                    <a16:creationId xmlns:a16="http://schemas.microsoft.com/office/drawing/2014/main" id="{641BB030-DE3C-474F-A7F6-09350449505D}"/>
                  </a:ext>
                </a:extLst>
              </p14:cNvPr>
              <p14:cNvContentPartPr/>
              <p14:nvPr/>
            </p14:nvContentPartPr>
            <p14:xfrm>
              <a:off x="7482780" y="2079960"/>
              <a:ext cx="360" cy="360"/>
            </p14:xfrm>
          </p:contentPart>
        </mc:Choice>
        <mc:Fallback xmlns="">
          <p:pic>
            <p:nvPicPr>
              <p:cNvPr id="42" name="Рукописный ввод 41">
                <a:extLst>
                  <a:ext uri="{FF2B5EF4-FFF2-40B4-BE49-F238E27FC236}">
                    <a16:creationId xmlns:a16="http://schemas.microsoft.com/office/drawing/2014/main" id="{641BB030-DE3C-474F-A7F6-09350449505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73780" y="207096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048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3E366-0F88-4336-9EEB-CBACFB28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Окончание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A98A3A5-1495-43BA-BEB2-21EFA5CECB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4 </a:t>
            </a:r>
            <a:r>
              <a:rPr lang="ru-RU" dirty="0"/>
              <a:t>столбец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Объект 5">
            <a:extLst>
              <a:ext uri="{FF2B5EF4-FFF2-40B4-BE49-F238E27FC236}">
                <a16:creationId xmlns:a16="http://schemas.microsoft.com/office/drawing/2014/main" id="{873E9AC0-C4F5-4A68-8F9F-2FFBA4BA6CA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0D5F487B-9DA3-4A9E-858E-9A6C553898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316290"/>
              </p:ext>
            </p:extLst>
          </p:nvPr>
        </p:nvGraphicFramePr>
        <p:xfrm>
          <a:off x="6652895" y="2343944"/>
          <a:ext cx="3581400" cy="331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581280" imgH="3314520" progId="Equation.DSMT4">
                  <p:embed/>
                </p:oleObj>
              </mc:Choice>
              <mc:Fallback>
                <p:oleObj name="Equation" r:id="rId4" imgW="3581280" imgH="3314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52895" y="2343944"/>
                        <a:ext cx="3581400" cy="3314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укописный ввод 6">
                <a:extLst>
                  <a:ext uri="{FF2B5EF4-FFF2-40B4-BE49-F238E27FC236}">
                    <a16:creationId xmlns:a16="http://schemas.microsoft.com/office/drawing/2014/main" id="{870CBAC9-3042-424C-8459-AD12C5B75E75}"/>
                  </a:ext>
                </a:extLst>
              </p14:cNvPr>
              <p14:cNvContentPartPr/>
              <p14:nvPr/>
            </p14:nvContentPartPr>
            <p14:xfrm>
              <a:off x="7544700" y="4600320"/>
              <a:ext cx="251280" cy="225000"/>
            </p14:xfrm>
          </p:contentPart>
        </mc:Choice>
        <mc:Fallback xmlns="">
          <p:pic>
            <p:nvPicPr>
              <p:cNvPr id="7" name="Рукописный ввод 6">
                <a:extLst>
                  <a:ext uri="{FF2B5EF4-FFF2-40B4-BE49-F238E27FC236}">
                    <a16:creationId xmlns:a16="http://schemas.microsoft.com/office/drawing/2014/main" id="{870CBAC9-3042-424C-8459-AD12C5B75E7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535700" y="4591680"/>
                <a:ext cx="268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укописный ввод 7">
                <a:extLst>
                  <a:ext uri="{FF2B5EF4-FFF2-40B4-BE49-F238E27FC236}">
                    <a16:creationId xmlns:a16="http://schemas.microsoft.com/office/drawing/2014/main" id="{0400E792-F03F-4723-8DBC-FA80CE359007}"/>
                  </a:ext>
                </a:extLst>
              </p14:cNvPr>
              <p14:cNvContentPartPr/>
              <p14:nvPr/>
            </p14:nvContentPartPr>
            <p14:xfrm>
              <a:off x="7831620" y="4849800"/>
              <a:ext cx="225720" cy="225720"/>
            </p14:xfrm>
          </p:contentPart>
        </mc:Choice>
        <mc:Fallback xmlns="">
          <p:pic>
            <p:nvPicPr>
              <p:cNvPr id="8" name="Рукописный ввод 7">
                <a:extLst>
                  <a:ext uri="{FF2B5EF4-FFF2-40B4-BE49-F238E27FC236}">
                    <a16:creationId xmlns:a16="http://schemas.microsoft.com/office/drawing/2014/main" id="{0400E792-F03F-4723-8DBC-FA80CE3590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22620" y="4841160"/>
                <a:ext cx="2433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укописный ввод 8">
                <a:extLst>
                  <a:ext uri="{FF2B5EF4-FFF2-40B4-BE49-F238E27FC236}">
                    <a16:creationId xmlns:a16="http://schemas.microsoft.com/office/drawing/2014/main" id="{AFC04712-EADF-48C2-BE8A-BF2E8EA65800}"/>
                  </a:ext>
                </a:extLst>
              </p14:cNvPr>
              <p14:cNvContentPartPr/>
              <p14:nvPr/>
            </p14:nvContentPartPr>
            <p14:xfrm>
              <a:off x="4281660" y="5010000"/>
              <a:ext cx="93600" cy="218160"/>
            </p14:xfrm>
          </p:contentPart>
        </mc:Choice>
        <mc:Fallback xmlns="">
          <p:pic>
            <p:nvPicPr>
              <p:cNvPr id="9" name="Рукописный ввод 8">
                <a:extLst>
                  <a:ext uri="{FF2B5EF4-FFF2-40B4-BE49-F238E27FC236}">
                    <a16:creationId xmlns:a16="http://schemas.microsoft.com/office/drawing/2014/main" id="{AFC04712-EADF-48C2-BE8A-BF2E8EA6580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73020" y="5001000"/>
                <a:ext cx="11124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укописный ввод 9">
                <a:extLst>
                  <a:ext uri="{FF2B5EF4-FFF2-40B4-BE49-F238E27FC236}">
                    <a16:creationId xmlns:a16="http://schemas.microsoft.com/office/drawing/2014/main" id="{4876D1E4-6B4F-477F-BB32-3E7EB92C91FE}"/>
                  </a:ext>
                </a:extLst>
              </p14:cNvPr>
              <p14:cNvContentPartPr/>
              <p14:nvPr/>
            </p14:nvContentPartPr>
            <p14:xfrm>
              <a:off x="4115340" y="3154560"/>
              <a:ext cx="164160" cy="200880"/>
            </p14:xfrm>
          </p:contentPart>
        </mc:Choice>
        <mc:Fallback xmlns="">
          <p:pic>
            <p:nvPicPr>
              <p:cNvPr id="10" name="Рукописный ввод 9">
                <a:extLst>
                  <a:ext uri="{FF2B5EF4-FFF2-40B4-BE49-F238E27FC236}">
                    <a16:creationId xmlns:a16="http://schemas.microsoft.com/office/drawing/2014/main" id="{4876D1E4-6B4F-477F-BB32-3E7EB92C91F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106700" y="3145560"/>
                <a:ext cx="18180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укописный ввод 10">
                <a:extLst>
                  <a:ext uri="{FF2B5EF4-FFF2-40B4-BE49-F238E27FC236}">
                    <a16:creationId xmlns:a16="http://schemas.microsoft.com/office/drawing/2014/main" id="{8F6F5C45-3602-4C94-88CA-BCDF17F2C97B}"/>
                  </a:ext>
                </a:extLst>
              </p14:cNvPr>
              <p14:cNvContentPartPr/>
              <p14:nvPr/>
            </p14:nvContentPartPr>
            <p14:xfrm>
              <a:off x="5135580" y="975120"/>
              <a:ext cx="360" cy="360"/>
            </p14:xfrm>
          </p:contentPart>
        </mc:Choice>
        <mc:Fallback xmlns="">
          <p:pic>
            <p:nvPicPr>
              <p:cNvPr id="11" name="Рукописный ввод 10">
                <a:extLst>
                  <a:ext uri="{FF2B5EF4-FFF2-40B4-BE49-F238E27FC236}">
                    <a16:creationId xmlns:a16="http://schemas.microsoft.com/office/drawing/2014/main" id="{8F6F5C45-3602-4C94-88CA-BCDF17F2C97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6580" y="9661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укописный ввод 11">
                <a:extLst>
                  <a:ext uri="{FF2B5EF4-FFF2-40B4-BE49-F238E27FC236}">
                    <a16:creationId xmlns:a16="http://schemas.microsoft.com/office/drawing/2014/main" id="{2B8E2686-5749-4A17-8DBB-19D83A6307D4}"/>
                  </a:ext>
                </a:extLst>
              </p14:cNvPr>
              <p14:cNvContentPartPr/>
              <p14:nvPr/>
            </p14:nvContentPartPr>
            <p14:xfrm>
              <a:off x="4968180" y="1074120"/>
              <a:ext cx="360" cy="360"/>
            </p14:xfrm>
          </p:contentPart>
        </mc:Choice>
        <mc:Fallback xmlns="">
          <p:pic>
            <p:nvPicPr>
              <p:cNvPr id="12" name="Рукописный ввод 11">
                <a:extLst>
                  <a:ext uri="{FF2B5EF4-FFF2-40B4-BE49-F238E27FC236}">
                    <a16:creationId xmlns:a16="http://schemas.microsoft.com/office/drawing/2014/main" id="{2B8E2686-5749-4A17-8DBB-19D83A6307D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9180" y="106512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323051D9-C917-40AE-A373-81C220D0F048}"/>
              </a:ext>
            </a:extLst>
          </p:cNvPr>
          <p:cNvGrpSpPr/>
          <p:nvPr/>
        </p:nvGrpSpPr>
        <p:grpSpPr>
          <a:xfrm>
            <a:off x="4876740" y="1059000"/>
            <a:ext cx="360" cy="360"/>
            <a:chOff x="4876740" y="105900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07AF9331-B95D-4C6D-9D91-A1C7DB04304F}"/>
                    </a:ext>
                  </a:extLst>
                </p14:cNvPr>
                <p14:cNvContentPartPr/>
                <p14:nvPr/>
              </p14:nvContentPartPr>
              <p14:xfrm>
                <a:off x="4876740" y="1059000"/>
                <a:ext cx="360" cy="360"/>
              </p14:xfrm>
            </p:contentPart>
          </mc:Choice>
          <mc:Fallback xmlns=""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07AF9331-B95D-4C6D-9D91-A1C7DB04304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67740" y="1050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Рукописный ввод 13">
                  <a:extLst>
                    <a:ext uri="{FF2B5EF4-FFF2-40B4-BE49-F238E27FC236}">
                      <a16:creationId xmlns:a16="http://schemas.microsoft.com/office/drawing/2014/main" id="{A2168D19-6D26-45F9-9C2A-7D97131DE905}"/>
                    </a:ext>
                  </a:extLst>
                </p14:cNvPr>
                <p14:cNvContentPartPr/>
                <p14:nvPr/>
              </p14:nvContentPartPr>
              <p14:xfrm>
                <a:off x="4876740" y="1059000"/>
                <a:ext cx="360" cy="360"/>
              </p14:xfrm>
            </p:contentPart>
          </mc:Choice>
          <mc:Fallback xmlns="">
            <p:pic>
              <p:nvPicPr>
                <p:cNvPr id="14" name="Рукописный ввод 13">
                  <a:extLst>
                    <a:ext uri="{FF2B5EF4-FFF2-40B4-BE49-F238E27FC236}">
                      <a16:creationId xmlns:a16="http://schemas.microsoft.com/office/drawing/2014/main" id="{A2168D19-6D26-45F9-9C2A-7D97131DE90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67740" y="105000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651753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21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Тема Office</vt:lpstr>
      <vt:lpstr>Equation</vt:lpstr>
      <vt:lpstr>MathType 7.0 Equation</vt:lpstr>
      <vt:lpstr>Пример задачи о путях</vt:lpstr>
      <vt:lpstr>Вычисление матрицы стоимостей</vt:lpstr>
      <vt:lpstr>Продолжение</vt:lpstr>
      <vt:lpstr>Продолжение-2</vt:lpstr>
      <vt:lpstr>Окончание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Пример задачи о путях</dc:title>
  <dc:creator>alexey belousov</dc:creator>
  <cp:lastModifiedBy>alexey belousov</cp:lastModifiedBy>
  <cp:revision>4</cp:revision>
  <dcterms:created xsi:type="dcterms:W3CDTF">2021-10-23T18:36:11Z</dcterms:created>
  <dcterms:modified xsi:type="dcterms:W3CDTF">2021-11-03T10:28:37Z</dcterms:modified>
</cp:coreProperties>
</file>