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>
        <p:scale>
          <a:sx n="125" d="100"/>
          <a:sy n="125" d="100"/>
        </p:scale>
        <p:origin x="-1236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E7B7-28B2-49D5-A09F-5EB70B2A582F}" type="datetimeFigureOut">
              <a:rPr lang="en-US" smtClean="0"/>
              <a:pPr/>
              <a:t>5/15/2013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8225-C07B-4ED2-B55C-A64B0A2AEE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E7B7-28B2-49D5-A09F-5EB70B2A582F}" type="datetimeFigureOut">
              <a:rPr lang="en-US" smtClean="0"/>
              <a:pPr/>
              <a:t>5/15/2013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8225-C07B-4ED2-B55C-A64B0A2AEE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E7B7-28B2-49D5-A09F-5EB70B2A582F}" type="datetimeFigureOut">
              <a:rPr lang="en-US" smtClean="0"/>
              <a:pPr/>
              <a:t>5/15/2013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8225-C07B-4ED2-B55C-A64B0A2AEE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E7B7-28B2-49D5-A09F-5EB70B2A582F}" type="datetimeFigureOut">
              <a:rPr lang="en-US" smtClean="0"/>
              <a:pPr/>
              <a:t>5/15/2013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8225-C07B-4ED2-B55C-A64B0A2AEE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E7B7-28B2-49D5-A09F-5EB70B2A582F}" type="datetimeFigureOut">
              <a:rPr lang="en-US" smtClean="0"/>
              <a:pPr/>
              <a:t>5/15/2013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8225-C07B-4ED2-B55C-A64B0A2AEE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E7B7-28B2-49D5-A09F-5EB70B2A582F}" type="datetimeFigureOut">
              <a:rPr lang="en-US" smtClean="0"/>
              <a:pPr/>
              <a:t>5/15/2013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8225-C07B-4ED2-B55C-A64B0A2AEE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E7B7-28B2-49D5-A09F-5EB70B2A582F}" type="datetimeFigureOut">
              <a:rPr lang="en-US" smtClean="0"/>
              <a:pPr/>
              <a:t>5/15/2013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8225-C07B-4ED2-B55C-A64B0A2AEE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E7B7-28B2-49D5-A09F-5EB70B2A582F}" type="datetimeFigureOut">
              <a:rPr lang="en-US" smtClean="0"/>
              <a:pPr/>
              <a:t>5/15/2013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8225-C07B-4ED2-B55C-A64B0A2AEE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E7B7-28B2-49D5-A09F-5EB70B2A582F}" type="datetimeFigureOut">
              <a:rPr lang="en-US" smtClean="0"/>
              <a:pPr/>
              <a:t>5/15/2013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8225-C07B-4ED2-B55C-A64B0A2AEE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E7B7-28B2-49D5-A09F-5EB70B2A582F}" type="datetimeFigureOut">
              <a:rPr lang="en-US" smtClean="0"/>
              <a:pPr/>
              <a:t>5/15/2013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8225-C07B-4ED2-B55C-A64B0A2AEE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E7B7-28B2-49D5-A09F-5EB70B2A582F}" type="datetimeFigureOut">
              <a:rPr lang="en-US" smtClean="0"/>
              <a:pPr/>
              <a:t>5/15/2013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8225-C07B-4ED2-B55C-A64B0A2AEE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8E7B7-28B2-49D5-A09F-5EB70B2A582F}" type="datetimeFigureOut">
              <a:rPr lang="en-US" smtClean="0"/>
              <a:pPr/>
              <a:t>5/15/2013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98225-C07B-4ED2-B55C-A64B0A2AEEA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 rot="5400000">
            <a:off x="1822431" y="2320917"/>
            <a:ext cx="785818" cy="1588"/>
          </a:xfrm>
          <a:prstGeom prst="line">
            <a:avLst/>
          </a:prstGeom>
          <a:ln w="76200" cap="rnd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2179620" y="1963728"/>
            <a:ext cx="214314" cy="142876"/>
          </a:xfrm>
          <a:prstGeom prst="line">
            <a:avLst/>
          </a:prstGeom>
          <a:ln w="76200" cap="rnd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2036744" y="1963728"/>
            <a:ext cx="214314" cy="142876"/>
          </a:xfrm>
          <a:prstGeom prst="line">
            <a:avLst/>
          </a:prstGeom>
          <a:ln w="76200" cap="rnd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47909" y="1800213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00B0F0"/>
                </a:solidFill>
                <a:latin typeface="Arial Black" pitchFamily="34" charset="0"/>
                <a:cs typeface="Arial" pitchFamily="34" charset="0"/>
              </a:rPr>
              <a:t>Z</a:t>
            </a:r>
            <a:endParaRPr lang="en-GB" sz="2000" dirty="0">
              <a:solidFill>
                <a:srgbClr val="00B0F0"/>
              </a:solidFill>
              <a:latin typeface="Arial Black" pitchFamily="34" charset="0"/>
              <a:cs typeface="Arial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rot="10800000">
            <a:off x="2500297" y="3000372"/>
            <a:ext cx="785819" cy="1588"/>
          </a:xfrm>
          <a:prstGeom prst="line">
            <a:avLst/>
          </a:prstGeom>
          <a:ln w="7620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071801" y="3000372"/>
            <a:ext cx="214315" cy="142876"/>
          </a:xfrm>
          <a:prstGeom prst="line">
            <a:avLst/>
          </a:prstGeom>
          <a:ln w="7620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0800000">
            <a:off x="3071801" y="2857497"/>
            <a:ext cx="214315" cy="142876"/>
          </a:xfrm>
          <a:prstGeom prst="line">
            <a:avLst/>
          </a:prstGeom>
          <a:ln w="7620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071669" y="2857495"/>
            <a:ext cx="285752" cy="28575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2169301" y="2955125"/>
            <a:ext cx="88129" cy="85731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2447910" y="2371717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X</a:t>
            </a:r>
            <a:endParaRPr lang="en-GB" sz="2000" dirty="0">
              <a:solidFill>
                <a:srgbClr val="FF0000"/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47975" y="2371717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00B050"/>
                </a:solidFill>
                <a:latin typeface="Arial Black" pitchFamily="34" charset="0"/>
                <a:cs typeface="Arial" pitchFamily="34" charset="0"/>
              </a:rPr>
              <a:t>Y</a:t>
            </a:r>
            <a:endParaRPr lang="en-GB" sz="2000" dirty="0">
              <a:solidFill>
                <a:srgbClr val="00B050"/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911599" y="1747180"/>
            <a:ext cx="1571636" cy="1571636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4" name="Straight Connector 53"/>
          <p:cNvCxnSpPr/>
          <p:nvPr/>
        </p:nvCxnSpPr>
        <p:spPr>
          <a:xfrm rot="5400000">
            <a:off x="1822431" y="3963990"/>
            <a:ext cx="785818" cy="1588"/>
          </a:xfrm>
          <a:prstGeom prst="line">
            <a:avLst/>
          </a:prstGeom>
          <a:ln w="7620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6200000" flipH="1">
            <a:off x="2179620" y="3606801"/>
            <a:ext cx="214314" cy="142876"/>
          </a:xfrm>
          <a:prstGeom prst="line">
            <a:avLst/>
          </a:prstGeom>
          <a:ln w="7620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5400000">
            <a:off x="2036744" y="3606801"/>
            <a:ext cx="214314" cy="142876"/>
          </a:xfrm>
          <a:prstGeom prst="line">
            <a:avLst/>
          </a:prstGeom>
          <a:ln w="7620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447910" y="3443287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00B050"/>
                </a:solidFill>
                <a:latin typeface="Arial Black" pitchFamily="34" charset="0"/>
                <a:cs typeface="Arial" pitchFamily="34" charset="0"/>
              </a:rPr>
              <a:t>Y</a:t>
            </a:r>
            <a:endParaRPr lang="en-GB" sz="2000" dirty="0">
              <a:solidFill>
                <a:srgbClr val="00B050"/>
              </a:solidFill>
              <a:latin typeface="Arial Black" pitchFamily="34" charset="0"/>
              <a:cs typeface="Arial" pitchFamily="34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rot="10800000">
            <a:off x="2500297" y="4643445"/>
            <a:ext cx="785819" cy="1588"/>
          </a:xfrm>
          <a:prstGeom prst="line">
            <a:avLst/>
          </a:prstGeom>
          <a:ln w="76200" cap="rnd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3071801" y="4643445"/>
            <a:ext cx="214315" cy="142876"/>
          </a:xfrm>
          <a:prstGeom prst="line">
            <a:avLst/>
          </a:prstGeom>
          <a:ln w="76200" cap="rnd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0800000">
            <a:off x="3071801" y="4500570"/>
            <a:ext cx="214315" cy="142876"/>
          </a:xfrm>
          <a:prstGeom prst="line">
            <a:avLst/>
          </a:prstGeom>
          <a:ln w="76200" cap="rnd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2071669" y="4500571"/>
            <a:ext cx="285752" cy="28575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TextBox 62"/>
          <p:cNvSpPr txBox="1"/>
          <p:nvPr/>
        </p:nvSpPr>
        <p:spPr>
          <a:xfrm>
            <a:off x="2447910" y="4014791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X</a:t>
            </a:r>
            <a:endParaRPr lang="en-GB" sz="2000" dirty="0">
              <a:solidFill>
                <a:srgbClr val="FF0000"/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47976" y="4014791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00B0F0"/>
                </a:solidFill>
                <a:latin typeface="Arial Black" pitchFamily="34" charset="0"/>
                <a:cs typeface="Arial" pitchFamily="34" charset="0"/>
              </a:rPr>
              <a:t>Z</a:t>
            </a:r>
            <a:endParaRPr lang="en-GB" sz="2000" dirty="0">
              <a:solidFill>
                <a:srgbClr val="00B0F0"/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1911599" y="3390256"/>
            <a:ext cx="1571636" cy="1571636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2" name="Straight Connector 101"/>
          <p:cNvCxnSpPr>
            <a:stCxn id="61" idx="1"/>
            <a:endCxn id="61" idx="5"/>
          </p:cNvCxnSpPr>
          <p:nvPr/>
        </p:nvCxnSpPr>
        <p:spPr>
          <a:xfrm rot="16200000" flipH="1">
            <a:off x="2113516" y="4542416"/>
            <a:ext cx="202058" cy="202059"/>
          </a:xfrm>
          <a:prstGeom prst="line">
            <a:avLst/>
          </a:prstGeom>
          <a:ln w="635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61" idx="7"/>
            <a:endCxn id="61" idx="3"/>
          </p:cNvCxnSpPr>
          <p:nvPr/>
        </p:nvCxnSpPr>
        <p:spPr>
          <a:xfrm rot="16200000" flipH="1" flipV="1">
            <a:off x="2113516" y="4542416"/>
            <a:ext cx="202058" cy="202059"/>
          </a:xfrm>
          <a:prstGeom prst="line">
            <a:avLst/>
          </a:prstGeom>
          <a:ln w="635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rot="5400000">
            <a:off x="3465504" y="2320917"/>
            <a:ext cx="785818" cy="1588"/>
          </a:xfrm>
          <a:prstGeom prst="line">
            <a:avLst/>
          </a:prstGeom>
          <a:ln w="762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rot="16200000" flipH="1">
            <a:off x="3822694" y="1963728"/>
            <a:ext cx="214314" cy="142876"/>
          </a:xfrm>
          <a:prstGeom prst="line">
            <a:avLst/>
          </a:prstGeom>
          <a:ln w="762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rot="5400000">
            <a:off x="3679818" y="1963728"/>
            <a:ext cx="214314" cy="142876"/>
          </a:xfrm>
          <a:prstGeom prst="line">
            <a:avLst/>
          </a:prstGeom>
          <a:ln w="762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4090983" y="1800213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X</a:t>
            </a:r>
            <a:endParaRPr lang="en-GB" sz="2000" dirty="0">
              <a:solidFill>
                <a:srgbClr val="FF0000"/>
              </a:solidFill>
              <a:latin typeface="Arial Black" pitchFamily="34" charset="0"/>
              <a:cs typeface="Arial" pitchFamily="34" charset="0"/>
            </a:endParaRPr>
          </a:p>
        </p:txBody>
      </p:sp>
      <p:cxnSp>
        <p:nvCxnSpPr>
          <p:cNvPr id="115" name="Straight Connector 114"/>
          <p:cNvCxnSpPr/>
          <p:nvPr/>
        </p:nvCxnSpPr>
        <p:spPr>
          <a:xfrm rot="10800000">
            <a:off x="4143372" y="3000372"/>
            <a:ext cx="785819" cy="1588"/>
          </a:xfrm>
          <a:prstGeom prst="line">
            <a:avLst/>
          </a:prstGeom>
          <a:ln w="76200" cap="rnd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4714876" y="3000372"/>
            <a:ext cx="214315" cy="142876"/>
          </a:xfrm>
          <a:prstGeom prst="line">
            <a:avLst/>
          </a:prstGeom>
          <a:ln w="76200" cap="rnd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rot="10800000">
            <a:off x="4714876" y="2857497"/>
            <a:ext cx="214315" cy="142876"/>
          </a:xfrm>
          <a:prstGeom prst="line">
            <a:avLst/>
          </a:prstGeom>
          <a:ln w="76200" cap="rnd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3714743" y="2857495"/>
            <a:ext cx="285752" cy="285752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/>
          <p:cNvSpPr/>
          <p:nvPr/>
        </p:nvSpPr>
        <p:spPr>
          <a:xfrm>
            <a:off x="3812374" y="2955125"/>
            <a:ext cx="88129" cy="85731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TextBox 119"/>
          <p:cNvSpPr txBox="1"/>
          <p:nvPr/>
        </p:nvSpPr>
        <p:spPr>
          <a:xfrm>
            <a:off x="4090986" y="2371717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00B050"/>
                </a:solidFill>
                <a:latin typeface="Arial Black" pitchFamily="34" charset="0"/>
                <a:cs typeface="Arial" pitchFamily="34" charset="0"/>
              </a:rPr>
              <a:t>Y</a:t>
            </a:r>
            <a:endParaRPr lang="en-GB" sz="2000" dirty="0">
              <a:solidFill>
                <a:srgbClr val="00B050"/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591049" y="2371717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00B0F0"/>
                </a:solidFill>
                <a:latin typeface="Arial Black" pitchFamily="34" charset="0"/>
                <a:cs typeface="Arial" pitchFamily="34" charset="0"/>
              </a:rPr>
              <a:t>Z</a:t>
            </a:r>
            <a:endParaRPr lang="en-GB" sz="2000" dirty="0">
              <a:solidFill>
                <a:srgbClr val="00B0F0"/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3554674" y="1747180"/>
            <a:ext cx="1571636" cy="1571636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3" name="Straight Connector 122"/>
          <p:cNvCxnSpPr/>
          <p:nvPr/>
        </p:nvCxnSpPr>
        <p:spPr>
          <a:xfrm rot="5400000">
            <a:off x="3465504" y="3963990"/>
            <a:ext cx="785818" cy="1588"/>
          </a:xfrm>
          <a:prstGeom prst="line">
            <a:avLst/>
          </a:prstGeom>
          <a:ln w="76200" cap="rnd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rot="16200000" flipH="1">
            <a:off x="3822694" y="3606801"/>
            <a:ext cx="214314" cy="142876"/>
          </a:xfrm>
          <a:prstGeom prst="line">
            <a:avLst/>
          </a:prstGeom>
          <a:ln w="76200" cap="rnd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rot="5400000">
            <a:off x="3679818" y="3606801"/>
            <a:ext cx="214314" cy="142876"/>
          </a:xfrm>
          <a:prstGeom prst="line">
            <a:avLst/>
          </a:prstGeom>
          <a:ln w="76200" cap="rnd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090984" y="3443287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00B0F0"/>
                </a:solidFill>
                <a:latin typeface="Arial Black" pitchFamily="34" charset="0"/>
                <a:cs typeface="Arial" pitchFamily="34" charset="0"/>
              </a:rPr>
              <a:t>Z</a:t>
            </a:r>
            <a:endParaRPr lang="en-GB" sz="2000" dirty="0">
              <a:solidFill>
                <a:srgbClr val="00B0F0"/>
              </a:solidFill>
              <a:latin typeface="Arial Black" pitchFamily="34" charset="0"/>
              <a:cs typeface="Arial" pitchFamily="34" charset="0"/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 rot="10800000">
            <a:off x="4143372" y="4643445"/>
            <a:ext cx="785819" cy="1588"/>
          </a:xfrm>
          <a:prstGeom prst="line">
            <a:avLst/>
          </a:prstGeom>
          <a:ln w="762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4714876" y="4643445"/>
            <a:ext cx="214315" cy="142876"/>
          </a:xfrm>
          <a:prstGeom prst="line">
            <a:avLst/>
          </a:prstGeom>
          <a:ln w="762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rot="10800000">
            <a:off x="4714876" y="4500570"/>
            <a:ext cx="214315" cy="142876"/>
          </a:xfrm>
          <a:prstGeom prst="line">
            <a:avLst/>
          </a:prstGeom>
          <a:ln w="762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3714743" y="4500571"/>
            <a:ext cx="285752" cy="285752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TextBox 130"/>
          <p:cNvSpPr txBox="1"/>
          <p:nvPr/>
        </p:nvSpPr>
        <p:spPr>
          <a:xfrm>
            <a:off x="4090986" y="4014791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00B050"/>
                </a:solidFill>
                <a:latin typeface="Arial Black" pitchFamily="34" charset="0"/>
                <a:cs typeface="Arial" pitchFamily="34" charset="0"/>
              </a:rPr>
              <a:t>Y</a:t>
            </a:r>
            <a:endParaRPr lang="en-GB" sz="2000" dirty="0">
              <a:solidFill>
                <a:srgbClr val="00B050"/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591050" y="4014791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X</a:t>
            </a:r>
            <a:endParaRPr lang="en-GB" sz="2000" dirty="0">
              <a:solidFill>
                <a:srgbClr val="FF0000"/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3554674" y="3390256"/>
            <a:ext cx="1571636" cy="1571636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4" name="Straight Connector 133"/>
          <p:cNvCxnSpPr>
            <a:stCxn id="130" idx="1"/>
            <a:endCxn id="130" idx="5"/>
          </p:cNvCxnSpPr>
          <p:nvPr/>
        </p:nvCxnSpPr>
        <p:spPr>
          <a:xfrm rot="16200000" flipH="1">
            <a:off x="3756592" y="4542416"/>
            <a:ext cx="202058" cy="202059"/>
          </a:xfrm>
          <a:prstGeom prst="line">
            <a:avLst/>
          </a:prstGeom>
          <a:ln w="6350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30" idx="7"/>
            <a:endCxn id="130" idx="3"/>
          </p:cNvCxnSpPr>
          <p:nvPr/>
        </p:nvCxnSpPr>
        <p:spPr>
          <a:xfrm rot="16200000" flipH="1" flipV="1">
            <a:off x="3756592" y="4542416"/>
            <a:ext cx="202058" cy="202059"/>
          </a:xfrm>
          <a:prstGeom prst="line">
            <a:avLst/>
          </a:prstGeom>
          <a:ln w="6350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rot="5400000">
            <a:off x="5108580" y="2320917"/>
            <a:ext cx="785818" cy="1588"/>
          </a:xfrm>
          <a:prstGeom prst="line">
            <a:avLst/>
          </a:prstGeom>
          <a:ln w="7620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rot="16200000" flipH="1">
            <a:off x="5465768" y="1963728"/>
            <a:ext cx="214314" cy="142876"/>
          </a:xfrm>
          <a:prstGeom prst="line">
            <a:avLst/>
          </a:prstGeom>
          <a:ln w="7620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rot="5400000">
            <a:off x="5322892" y="1963728"/>
            <a:ext cx="214314" cy="142876"/>
          </a:xfrm>
          <a:prstGeom prst="line">
            <a:avLst/>
          </a:prstGeom>
          <a:ln w="7620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5734058" y="1800213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00B050"/>
                </a:solidFill>
                <a:latin typeface="Arial Black" pitchFamily="34" charset="0"/>
                <a:cs typeface="Arial" pitchFamily="34" charset="0"/>
              </a:rPr>
              <a:t>Y</a:t>
            </a:r>
            <a:endParaRPr lang="en-GB" sz="2000" dirty="0">
              <a:solidFill>
                <a:srgbClr val="00B050"/>
              </a:solidFill>
              <a:latin typeface="Arial Black" pitchFamily="34" charset="0"/>
              <a:cs typeface="Arial" pitchFamily="34" charset="0"/>
            </a:endParaRPr>
          </a:p>
        </p:txBody>
      </p:sp>
      <p:cxnSp>
        <p:nvCxnSpPr>
          <p:cNvPr id="165" name="Straight Connector 164"/>
          <p:cNvCxnSpPr/>
          <p:nvPr/>
        </p:nvCxnSpPr>
        <p:spPr>
          <a:xfrm rot="10800000">
            <a:off x="5786445" y="3000372"/>
            <a:ext cx="785819" cy="1588"/>
          </a:xfrm>
          <a:prstGeom prst="line">
            <a:avLst/>
          </a:prstGeom>
          <a:ln w="762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H="1">
            <a:off x="6357949" y="3000372"/>
            <a:ext cx="214315" cy="142876"/>
          </a:xfrm>
          <a:prstGeom prst="line">
            <a:avLst/>
          </a:prstGeom>
          <a:ln w="762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rot="10800000">
            <a:off x="6357949" y="2857497"/>
            <a:ext cx="214315" cy="142876"/>
          </a:xfrm>
          <a:prstGeom prst="line">
            <a:avLst/>
          </a:prstGeom>
          <a:ln w="762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/>
          <p:cNvSpPr/>
          <p:nvPr/>
        </p:nvSpPr>
        <p:spPr>
          <a:xfrm>
            <a:off x="5357817" y="2857495"/>
            <a:ext cx="285752" cy="285752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Oval 168"/>
          <p:cNvSpPr/>
          <p:nvPr/>
        </p:nvSpPr>
        <p:spPr>
          <a:xfrm>
            <a:off x="5455449" y="2955125"/>
            <a:ext cx="88129" cy="85731"/>
          </a:xfrm>
          <a:prstGeom prst="ellipse">
            <a:avLst/>
          </a:prstGeom>
          <a:solidFill>
            <a:srgbClr val="00B0F0"/>
          </a:solidFill>
          <a:ln w="63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TextBox 169"/>
          <p:cNvSpPr txBox="1"/>
          <p:nvPr/>
        </p:nvSpPr>
        <p:spPr>
          <a:xfrm>
            <a:off x="5734057" y="2371717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00B0F0"/>
                </a:solidFill>
                <a:latin typeface="Arial Black" pitchFamily="34" charset="0"/>
                <a:cs typeface="Arial" pitchFamily="34" charset="0"/>
              </a:rPr>
              <a:t>Z</a:t>
            </a:r>
            <a:endParaRPr lang="en-GB" sz="2000" dirty="0">
              <a:solidFill>
                <a:srgbClr val="00B0F0"/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6234123" y="2371717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X</a:t>
            </a:r>
            <a:endParaRPr lang="en-GB" sz="2000" dirty="0">
              <a:solidFill>
                <a:srgbClr val="FF0000"/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5197747" y="1747180"/>
            <a:ext cx="1571636" cy="1571636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3" name="Straight Connector 172"/>
          <p:cNvCxnSpPr/>
          <p:nvPr/>
        </p:nvCxnSpPr>
        <p:spPr>
          <a:xfrm rot="5400000">
            <a:off x="5108580" y="3963990"/>
            <a:ext cx="785818" cy="1588"/>
          </a:xfrm>
          <a:prstGeom prst="line">
            <a:avLst/>
          </a:prstGeom>
          <a:ln w="762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rot="16200000" flipH="1">
            <a:off x="5465768" y="3606801"/>
            <a:ext cx="214314" cy="142876"/>
          </a:xfrm>
          <a:prstGeom prst="line">
            <a:avLst/>
          </a:prstGeom>
          <a:ln w="762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rot="5400000">
            <a:off x="5322892" y="3606801"/>
            <a:ext cx="214314" cy="142876"/>
          </a:xfrm>
          <a:prstGeom prst="line">
            <a:avLst/>
          </a:prstGeom>
          <a:ln w="762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5734058" y="3443287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X</a:t>
            </a:r>
            <a:endParaRPr lang="en-GB" sz="2000" dirty="0">
              <a:solidFill>
                <a:srgbClr val="FF0000"/>
              </a:solidFill>
              <a:latin typeface="Arial Black" pitchFamily="34" charset="0"/>
              <a:cs typeface="Arial" pitchFamily="34" charset="0"/>
            </a:endParaRPr>
          </a:p>
        </p:txBody>
      </p:sp>
      <p:cxnSp>
        <p:nvCxnSpPr>
          <p:cNvPr id="177" name="Straight Connector 176"/>
          <p:cNvCxnSpPr/>
          <p:nvPr/>
        </p:nvCxnSpPr>
        <p:spPr>
          <a:xfrm rot="10800000">
            <a:off x="5786445" y="4643445"/>
            <a:ext cx="785819" cy="1588"/>
          </a:xfrm>
          <a:prstGeom prst="line">
            <a:avLst/>
          </a:prstGeom>
          <a:ln w="7620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H="1">
            <a:off x="6357949" y="4643445"/>
            <a:ext cx="214315" cy="142876"/>
          </a:xfrm>
          <a:prstGeom prst="line">
            <a:avLst/>
          </a:prstGeom>
          <a:ln w="7620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rot="10800000">
            <a:off x="6357949" y="4500570"/>
            <a:ext cx="214315" cy="142876"/>
          </a:xfrm>
          <a:prstGeom prst="line">
            <a:avLst/>
          </a:prstGeom>
          <a:ln w="7620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Oval 179"/>
          <p:cNvSpPr/>
          <p:nvPr/>
        </p:nvSpPr>
        <p:spPr>
          <a:xfrm>
            <a:off x="5357817" y="4500571"/>
            <a:ext cx="285752" cy="285752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TextBox 180"/>
          <p:cNvSpPr txBox="1"/>
          <p:nvPr/>
        </p:nvSpPr>
        <p:spPr>
          <a:xfrm>
            <a:off x="5734057" y="4014791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00B0F0"/>
                </a:solidFill>
                <a:latin typeface="Arial Black" pitchFamily="34" charset="0"/>
                <a:cs typeface="Arial" pitchFamily="34" charset="0"/>
              </a:rPr>
              <a:t>Z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6234123" y="4014791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00B050"/>
                </a:solidFill>
                <a:latin typeface="Arial Black" pitchFamily="34" charset="0"/>
                <a:cs typeface="Arial" pitchFamily="34" charset="0"/>
              </a:rPr>
              <a:t>Y</a:t>
            </a:r>
            <a:endParaRPr lang="en-GB" sz="2000" dirty="0">
              <a:solidFill>
                <a:srgbClr val="00B050"/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183" name="Rounded Rectangle 182"/>
          <p:cNvSpPr/>
          <p:nvPr/>
        </p:nvSpPr>
        <p:spPr>
          <a:xfrm>
            <a:off x="5197747" y="3390256"/>
            <a:ext cx="1571636" cy="1571636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4" name="Straight Connector 183"/>
          <p:cNvCxnSpPr>
            <a:stCxn id="180" idx="1"/>
            <a:endCxn id="180" idx="5"/>
          </p:cNvCxnSpPr>
          <p:nvPr/>
        </p:nvCxnSpPr>
        <p:spPr>
          <a:xfrm rot="16200000" flipH="1">
            <a:off x="5399664" y="4542416"/>
            <a:ext cx="202058" cy="202059"/>
          </a:xfrm>
          <a:prstGeom prst="line">
            <a:avLst/>
          </a:prstGeom>
          <a:ln w="63500" cap="rnd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>
            <a:stCxn id="180" idx="7"/>
            <a:endCxn id="180" idx="3"/>
          </p:cNvCxnSpPr>
          <p:nvPr/>
        </p:nvCxnSpPr>
        <p:spPr>
          <a:xfrm rot="16200000" flipH="1" flipV="1">
            <a:off x="5399664" y="4542416"/>
            <a:ext cx="202058" cy="202059"/>
          </a:xfrm>
          <a:prstGeom prst="line">
            <a:avLst/>
          </a:prstGeom>
          <a:ln w="63500" cap="rnd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18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Seb Madgwick</dc:creator>
  <cp:lastModifiedBy>Seb Madgwick</cp:lastModifiedBy>
  <cp:revision>5</cp:revision>
  <dcterms:created xsi:type="dcterms:W3CDTF">2013-05-15T16:17:04Z</dcterms:created>
  <dcterms:modified xsi:type="dcterms:W3CDTF">2013-05-15T16:56:26Z</dcterms:modified>
</cp:coreProperties>
</file>