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embeddings/Microsoft_Equation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61" r:id="rId2"/>
    <p:sldId id="259" r:id="rId3"/>
    <p:sldId id="258" r:id="rId4"/>
    <p:sldId id="260" r:id="rId5"/>
    <p:sldId id="294" r:id="rId6"/>
    <p:sldId id="263" r:id="rId7"/>
    <p:sldId id="264" r:id="rId8"/>
    <p:sldId id="256" r:id="rId9"/>
    <p:sldId id="257" r:id="rId10"/>
    <p:sldId id="266" r:id="rId11"/>
    <p:sldId id="288" r:id="rId12"/>
    <p:sldId id="289" r:id="rId13"/>
    <p:sldId id="287" r:id="rId14"/>
    <p:sldId id="265" r:id="rId15"/>
    <p:sldId id="267" r:id="rId16"/>
    <p:sldId id="268" r:id="rId17"/>
    <p:sldId id="291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93" r:id="rId27"/>
    <p:sldId id="277" r:id="rId28"/>
    <p:sldId id="278" r:id="rId29"/>
    <p:sldId id="279" r:id="rId30"/>
    <p:sldId id="290" r:id="rId31"/>
    <p:sldId id="281" r:id="rId32"/>
    <p:sldId id="292" r:id="rId33"/>
    <p:sldId id="283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2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Email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Ham</c:v>
                </c:pt>
                <c:pt idx="1">
                  <c:v>Spam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2949.0</c:v>
                </c:pt>
                <c:pt idx="1">
                  <c:v>1378.0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Spam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Detected</c:v>
                </c:pt>
                <c:pt idx="1">
                  <c:v>Missed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590.0</c:v>
                </c:pt>
                <c:pt idx="1">
                  <c:v>788.0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Document Frequency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Series1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0.043232</c:v>
                </c:pt>
                <c:pt idx="1">
                  <c:v>0.011466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0.771728</c:v>
                </c:pt>
                <c:pt idx="1">
                  <c:v>0.381333</c:v>
                </c:pt>
              </c:numCache>
            </c:numRef>
          </c:yVal>
          <c:smooth val="0"/>
        </c:ser>
        <c:ser>
          <c:idx val="1"/>
          <c:order val="1"/>
          <c:tx>
            <c:v>Series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Sheet1!$A$6:$A$7</c:f>
              <c:numCache>
                <c:formatCode>General</c:formatCode>
                <c:ptCount val="2"/>
                <c:pt idx="0">
                  <c:v>0.334888</c:v>
                </c:pt>
                <c:pt idx="1">
                  <c:v>0.184899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0.024164</c:v>
                </c:pt>
                <c:pt idx="1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439064"/>
        <c:axId val="-2137459176"/>
      </c:scatterChart>
      <c:valAx>
        <c:axId val="-2137439064"/>
        <c:scaling>
          <c:orientation val="minMax"/>
          <c:max val="1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"Spamminess"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459176"/>
        <c:crosses val="autoZero"/>
        <c:crossBetween val="midCat"/>
      </c:valAx>
      <c:valAx>
        <c:axId val="-2137459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"Hamminess"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439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Term Frequency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Series1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0.059557</c:v>
                </c:pt>
                <c:pt idx="1">
                  <c:v>0.002585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0.68123</c:v>
                </c:pt>
                <c:pt idx="1">
                  <c:v>0.662201</c:v>
                </c:pt>
              </c:numCache>
            </c:numRef>
          </c:yVal>
          <c:smooth val="0"/>
        </c:ser>
        <c:ser>
          <c:idx val="1"/>
          <c:order val="1"/>
          <c:tx>
            <c:v>Series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Sheet1!$A$25:$A$26</c:f>
              <c:numCache>
                <c:formatCode>General</c:formatCode>
                <c:ptCount val="2"/>
                <c:pt idx="0">
                  <c:v>0.994121</c:v>
                </c:pt>
                <c:pt idx="1">
                  <c:v>0.076718</c:v>
                </c:pt>
              </c:numCache>
            </c:numRef>
          </c:xVal>
          <c:yVal>
            <c:numRef>
              <c:f>Sheet1!$B$25:$B$26</c:f>
              <c:numCache>
                <c:formatCode>General</c:formatCode>
                <c:ptCount val="2"/>
                <c:pt idx="0">
                  <c:v>0.035757</c:v>
                </c:pt>
                <c:pt idx="1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519176"/>
        <c:axId val="-2137528440"/>
      </c:scatterChart>
      <c:valAx>
        <c:axId val="-2137519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"Spamminess"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528440"/>
        <c:crosses val="autoZero"/>
        <c:crossBetween val="midCat"/>
      </c:valAx>
      <c:valAx>
        <c:axId val="-213752844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"Hamminess"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519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IT-IDF Frequency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Series1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Sheet1!$A$32:$A$33</c:f>
              <c:numCache>
                <c:formatCode>General</c:formatCode>
                <c:ptCount val="2"/>
                <c:pt idx="0">
                  <c:v>0.029125</c:v>
                </c:pt>
                <c:pt idx="1">
                  <c:v>0.000795</c:v>
                </c:pt>
              </c:numCache>
            </c:numRef>
          </c:xVal>
          <c:yVal>
            <c:numRef>
              <c:f>Sheet1!$B$32:$B$33</c:f>
              <c:numCache>
                <c:formatCode>General</c:formatCode>
                <c:ptCount val="2"/>
                <c:pt idx="0">
                  <c:v>0.679197</c:v>
                </c:pt>
                <c:pt idx="1">
                  <c:v>0.747321</c:v>
                </c:pt>
              </c:numCache>
            </c:numRef>
          </c:yVal>
          <c:smooth val="0"/>
        </c:ser>
        <c:ser>
          <c:idx val="1"/>
          <c:order val="1"/>
          <c:tx>
            <c:v>Series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Sheet1!$A$36:$A$37</c:f>
              <c:numCache>
                <c:formatCode>General</c:formatCode>
                <c:ptCount val="2"/>
                <c:pt idx="0">
                  <c:v>0.99999</c:v>
                </c:pt>
                <c:pt idx="1">
                  <c:v>0.038992</c:v>
                </c:pt>
              </c:numCache>
            </c:numRef>
          </c:xVal>
          <c:yVal>
            <c:numRef>
              <c:f>Sheet1!$B$36:$B$37</c:f>
              <c:numCache>
                <c:formatCode>General</c:formatCode>
                <c:ptCount val="2"/>
                <c:pt idx="0">
                  <c:v>0.019944</c:v>
                </c:pt>
                <c:pt idx="1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410424"/>
        <c:axId val="-2137401912"/>
      </c:scatterChart>
      <c:valAx>
        <c:axId val="-2137410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"Spamminess"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401912"/>
        <c:crosses val="autoZero"/>
        <c:crossBetween val="midCat"/>
      </c:valAx>
      <c:valAx>
        <c:axId val="-213740191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"Hamminess"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410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Ten Terms Frequency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Series1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Sheet1!$A$43:$A$44</c:f>
              <c:numCache>
                <c:formatCode>General</c:formatCode>
                <c:ptCount val="2"/>
                <c:pt idx="0">
                  <c:v>0.059559</c:v>
                </c:pt>
                <c:pt idx="1">
                  <c:v>0.002585</c:v>
                </c:pt>
              </c:numCache>
            </c:numRef>
          </c:xVal>
          <c:yVal>
            <c:numRef>
              <c:f>Sheet1!$B$43:$B$44</c:f>
              <c:numCache>
                <c:formatCode>General</c:formatCode>
                <c:ptCount val="2"/>
                <c:pt idx="0">
                  <c:v>0.68123</c:v>
                </c:pt>
                <c:pt idx="1">
                  <c:v>0.662201</c:v>
                </c:pt>
              </c:numCache>
            </c:numRef>
          </c:yVal>
          <c:smooth val="0"/>
        </c:ser>
        <c:ser>
          <c:idx val="1"/>
          <c:order val="1"/>
          <c:tx>
            <c:v>Series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Sheet1!$A$47:$A$48</c:f>
              <c:numCache>
                <c:formatCode>General</c:formatCode>
                <c:ptCount val="2"/>
                <c:pt idx="0">
                  <c:v>0.186705</c:v>
                </c:pt>
                <c:pt idx="1">
                  <c:v>0.076718</c:v>
                </c:pt>
              </c:numCache>
            </c:numRef>
          </c:xVal>
          <c:yVal>
            <c:numRef>
              <c:f>Sheet1!$B$47:$B$48</c:f>
              <c:numCache>
                <c:formatCode>General</c:formatCode>
                <c:ptCount val="2"/>
                <c:pt idx="0">
                  <c:v>0.030578</c:v>
                </c:pt>
                <c:pt idx="1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383256"/>
        <c:axId val="-2137374664"/>
      </c:scatterChart>
      <c:valAx>
        <c:axId val="-2137383256"/>
        <c:scaling>
          <c:orientation val="minMax"/>
          <c:max val="1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"Spamminess"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374664"/>
        <c:crosses val="autoZero"/>
        <c:crossBetween val="midCat"/>
      </c:valAx>
      <c:valAx>
        <c:axId val="-213737466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"Hamminess"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383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D56E3-8E2F-4B24-B68D-B40B42302CCB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873D49BD-403D-4FAF-8C2D-F9B9F92EE09E}" type="parTrans" cxnId="{05F549F6-0EC1-4512-99BC-B7D29814D122}">
      <dgm:prSet/>
      <dgm:spPr/>
      <dgm:t>
        <a:bodyPr/>
        <a:lstStyle/>
        <a:p>
          <a:endParaRPr lang="en-US"/>
        </a:p>
      </dgm:t>
    </dgm:pt>
    <dgm:pt modelId="{C2200BBA-F5CE-47C3-A398-B825F17B3CB0}" type="sibTrans" cxnId="{05F549F6-0EC1-4512-99BC-B7D29814D122}">
      <dgm:prSet/>
      <dgm:spPr/>
      <dgm:t>
        <a:bodyPr/>
        <a:lstStyle/>
        <a:p>
          <a:endParaRPr lang="en-US"/>
        </a:p>
      </dgm:t>
    </dgm:pt>
    <dgm:pt modelId="{3717AC8F-BFCF-4F27-9E90-283633D3006F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C316BC9F-7AA3-42CB-B59C-7EDCB4FFA94F}" type="parTrans" cxnId="{769B39DC-C79D-41AC-9EED-6F06E6C271E3}">
      <dgm:prSet/>
      <dgm:spPr/>
      <dgm:t>
        <a:bodyPr/>
        <a:lstStyle/>
        <a:p>
          <a:endParaRPr lang="en-US"/>
        </a:p>
      </dgm:t>
    </dgm:pt>
    <dgm:pt modelId="{2813100A-67F6-48CD-B2FA-B10ECC46101E}" type="sibTrans" cxnId="{769B39DC-C79D-41AC-9EED-6F06E6C271E3}">
      <dgm:prSet/>
      <dgm:spPr/>
      <dgm:t>
        <a:bodyPr/>
        <a:lstStyle/>
        <a:p>
          <a:endParaRPr lang="en-US"/>
        </a:p>
      </dgm:t>
    </dgm:pt>
    <dgm:pt modelId="{C3C64A51-1C01-4DA6-A80A-022B6BD05C71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352B69DE-2844-4A3C-832E-616A5065C194}" type="parTrans" cxnId="{6B5B744F-514C-482B-B7FA-5525197F3797}">
      <dgm:prSet/>
      <dgm:spPr/>
      <dgm:t>
        <a:bodyPr/>
        <a:lstStyle/>
        <a:p>
          <a:endParaRPr lang="en-US"/>
        </a:p>
      </dgm:t>
    </dgm:pt>
    <dgm:pt modelId="{E3E159F3-440E-4432-8D24-A08E2089ADD4}" type="sibTrans" cxnId="{6B5B744F-514C-482B-B7FA-5525197F3797}">
      <dgm:prSet/>
      <dgm:spPr/>
      <dgm:t>
        <a:bodyPr/>
        <a:lstStyle/>
        <a:p>
          <a:endParaRPr lang="en-US"/>
        </a:p>
      </dgm:t>
    </dgm:pt>
    <dgm:pt modelId="{5E704BBA-6D91-4051-96AD-4F8D38609E0B}">
      <dgm:prSet/>
      <dgm:spPr/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A35D9725-6A77-4DB5-927F-0173DABBDEE7}" type="parTrans" cxnId="{F3ABE3DA-60F7-4D25-BF7E-8B79AA1DEDC3}">
      <dgm:prSet/>
      <dgm:spPr/>
      <dgm:t>
        <a:bodyPr/>
        <a:lstStyle/>
        <a:p>
          <a:endParaRPr lang="en-US"/>
        </a:p>
      </dgm:t>
    </dgm:pt>
    <dgm:pt modelId="{406A2219-0FAD-4973-8606-93F919B9800D}" type="sibTrans" cxnId="{F3ABE3DA-60F7-4D25-BF7E-8B79AA1DEDC3}">
      <dgm:prSet/>
      <dgm:spPr/>
      <dgm:t>
        <a:bodyPr/>
        <a:lstStyle/>
        <a:p>
          <a:endParaRPr lang="en-US"/>
        </a:p>
      </dgm:t>
    </dgm:pt>
    <dgm:pt modelId="{47802F95-96AA-4DB8-A655-92CD80C50CB7}">
      <dgm:prSet/>
      <dgm:spPr/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33CD9395-3952-45A3-98B9-B49A46F15F3A}" type="parTrans" cxnId="{90CBCB65-B50F-4360-A155-52FD77C2D07A}">
      <dgm:prSet/>
      <dgm:spPr/>
      <dgm:t>
        <a:bodyPr/>
        <a:lstStyle/>
        <a:p>
          <a:endParaRPr lang="en-US"/>
        </a:p>
      </dgm:t>
    </dgm:pt>
    <dgm:pt modelId="{17381851-FBCE-4FDA-A523-CB00262644A5}" type="sibTrans" cxnId="{90CBCB65-B50F-4360-A155-52FD77C2D07A}">
      <dgm:prSet/>
      <dgm:spPr/>
      <dgm:t>
        <a:bodyPr/>
        <a:lstStyle/>
        <a:p>
          <a:endParaRPr lang="en-US"/>
        </a:p>
      </dgm:t>
    </dgm:pt>
    <dgm:pt modelId="{365A1E29-7CDE-44D0-9E6B-ADD7DDA23C66}">
      <dgm:prSet/>
      <dgm:spPr/>
      <dgm:t>
        <a:bodyPr/>
        <a:lstStyle/>
        <a:p>
          <a:r>
            <a:rPr lang="en-US" dirty="0" smtClean="0"/>
            <a:t>Term Vector</a:t>
          </a:r>
        </a:p>
      </dgm:t>
    </dgm:pt>
    <dgm:pt modelId="{F924DD75-FA5A-4AAF-AA94-51389E1FDFAF}" type="parTrans" cxnId="{99E2A86A-896F-4F6A-9D57-B3680552529F}">
      <dgm:prSet/>
      <dgm:spPr/>
      <dgm:t>
        <a:bodyPr/>
        <a:lstStyle/>
        <a:p>
          <a:endParaRPr lang="en-US"/>
        </a:p>
      </dgm:t>
    </dgm:pt>
    <dgm:pt modelId="{02144FB2-63AB-4078-89CA-4A46757A0502}" type="sibTrans" cxnId="{99E2A86A-896F-4F6A-9D57-B3680552529F}">
      <dgm:prSet/>
      <dgm:spPr/>
      <dgm:t>
        <a:bodyPr/>
        <a:lstStyle/>
        <a:p>
          <a:endParaRPr lang="en-US"/>
        </a:p>
      </dgm:t>
    </dgm:pt>
    <dgm:pt modelId="{C6C3B9E6-A19E-4244-A521-9F0F46299CAD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C4509C2-B34A-4570-91E9-E6EA5FB43ABF}" type="parTrans" cxnId="{E72BC0B7-1498-4EF7-B7D3-F6FA8E6F1F4E}">
      <dgm:prSet/>
      <dgm:spPr/>
      <dgm:t>
        <a:bodyPr/>
        <a:lstStyle/>
        <a:p>
          <a:endParaRPr lang="en-US"/>
        </a:p>
      </dgm:t>
    </dgm:pt>
    <dgm:pt modelId="{F74B45E8-F06A-451D-B06B-2397B07F177D}" type="sibTrans" cxnId="{E72BC0B7-1498-4EF7-B7D3-F6FA8E6F1F4E}">
      <dgm:prSet/>
      <dgm:spPr/>
      <dgm:t>
        <a:bodyPr/>
        <a:lstStyle/>
        <a:p>
          <a:endParaRPr lang="en-US"/>
        </a:p>
      </dgm:t>
    </dgm:pt>
    <dgm:pt modelId="{AE1DC87C-209C-43E6-870E-55B0693FCABC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6114C406-CDC6-4CCA-B8A3-72257B1A3386}" type="parTrans" cxnId="{8F980945-A144-465E-9076-726EA682F1CF}">
      <dgm:prSet/>
      <dgm:spPr/>
      <dgm:t>
        <a:bodyPr/>
        <a:lstStyle/>
        <a:p>
          <a:endParaRPr lang="en-US"/>
        </a:p>
      </dgm:t>
    </dgm:pt>
    <dgm:pt modelId="{E6255A1D-9881-4A9C-A85B-B39505F22B50}" type="sibTrans" cxnId="{8F980945-A144-465E-9076-726EA682F1CF}">
      <dgm:prSet/>
      <dgm:spPr/>
      <dgm:t>
        <a:bodyPr/>
        <a:lstStyle/>
        <a:p>
          <a:endParaRPr lang="en-US"/>
        </a:p>
      </dgm:t>
    </dgm:pt>
    <dgm:pt modelId="{C929489A-FE79-4875-A1E2-A530D2FD9A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6345B12F-C626-481C-B52A-2B96FF148E6F}" type="parTrans" cxnId="{99BA3048-C2BB-4923-B8F1-8EF63385E8A9}">
      <dgm:prSet/>
      <dgm:spPr/>
      <dgm:t>
        <a:bodyPr/>
        <a:lstStyle/>
        <a:p>
          <a:endParaRPr lang="en-US"/>
        </a:p>
      </dgm:t>
    </dgm:pt>
    <dgm:pt modelId="{65D63571-5268-48CB-A54D-7634C170017A}" type="sibTrans" cxnId="{99BA3048-C2BB-4923-B8F1-8EF63385E8A9}">
      <dgm:prSet/>
      <dgm:spPr/>
      <dgm:t>
        <a:bodyPr/>
        <a:lstStyle/>
        <a:p>
          <a:endParaRPr lang="en-US"/>
        </a:p>
      </dgm:t>
    </dgm:pt>
    <dgm:pt modelId="{33368402-BC61-48EA-A204-3FE51A74CEAD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6B3176A-B713-455C-B9E7-2E969B645B8A}" type="parTrans" cxnId="{393AA1F9-450F-4A47-8F90-052C28FC27AC}">
      <dgm:prSet/>
      <dgm:spPr/>
      <dgm:t>
        <a:bodyPr/>
        <a:lstStyle/>
        <a:p>
          <a:endParaRPr lang="en-US"/>
        </a:p>
      </dgm:t>
    </dgm:pt>
    <dgm:pt modelId="{1064A8B0-806B-482C-A2FD-97551DF9A95F}" type="sibTrans" cxnId="{393AA1F9-450F-4A47-8F90-052C28FC27AC}">
      <dgm:prSet/>
      <dgm:spPr/>
      <dgm:t>
        <a:bodyPr/>
        <a:lstStyle/>
        <a:p>
          <a:endParaRPr lang="en-US"/>
        </a:p>
      </dgm:t>
    </dgm:pt>
    <dgm:pt modelId="{BB14B335-59E0-4879-8E07-321287734777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ADBB9C6-4B0E-4CF5-A32F-56DC909E8F32}" type="parTrans" cxnId="{5FFB1B80-FE81-4FF6-814C-51A44EDDE93E}">
      <dgm:prSet/>
      <dgm:spPr/>
      <dgm:t>
        <a:bodyPr/>
        <a:lstStyle/>
        <a:p>
          <a:endParaRPr lang="en-US"/>
        </a:p>
      </dgm:t>
    </dgm:pt>
    <dgm:pt modelId="{2DE3A8D5-1029-4D67-9A35-70177C8E0FDF}" type="sibTrans" cxnId="{5FFB1B80-FE81-4FF6-814C-51A44EDDE93E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217D3-F4E9-4889-AC75-43B869ED8AFF}" type="pres">
      <dgm:prSet presAssocID="{E81D56E3-8E2F-4B24-B68D-B40B42302CCB}" presName="hierRoot1" presStyleCnt="0"/>
      <dgm:spPr/>
    </dgm:pt>
    <dgm:pt modelId="{A7D270B8-D9E4-41B3-971B-D4FBA8BB992A}" type="pres">
      <dgm:prSet presAssocID="{E81D56E3-8E2F-4B24-B68D-B40B42302CCB}" presName="composite" presStyleCnt="0"/>
      <dgm:spPr/>
    </dgm:pt>
    <dgm:pt modelId="{1D93ECC2-954B-46D4-9719-2087A9668020}" type="pres">
      <dgm:prSet presAssocID="{E81D56E3-8E2F-4B24-B68D-B40B42302CCB}" presName="background" presStyleLbl="node0" presStyleIdx="0" presStyleCnt="1"/>
      <dgm:spPr/>
    </dgm:pt>
    <dgm:pt modelId="{4A9CE894-7CC3-4D9A-8268-50F972D2E14B}" type="pres">
      <dgm:prSet presAssocID="{E81D56E3-8E2F-4B24-B68D-B40B42302C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6F828-5150-4E10-A55B-48B2DB0136BB}" type="pres">
      <dgm:prSet presAssocID="{E81D56E3-8E2F-4B24-B68D-B40B42302CCB}" presName="hierChild2" presStyleCnt="0"/>
      <dgm:spPr/>
    </dgm:pt>
    <dgm:pt modelId="{45006A1B-8BF7-47C1-B63D-09EEE0EC1A11}" type="pres">
      <dgm:prSet presAssocID="{C316BC9F-7AA3-42CB-B59C-7EDCB4FFA94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6F7DCE4-6867-4B74-821A-071707BFF9C9}" type="pres">
      <dgm:prSet presAssocID="{3717AC8F-BFCF-4F27-9E90-283633D3006F}" presName="hierRoot2" presStyleCnt="0"/>
      <dgm:spPr/>
    </dgm:pt>
    <dgm:pt modelId="{913F43A8-2331-487D-9816-690870673A42}" type="pres">
      <dgm:prSet presAssocID="{3717AC8F-BFCF-4F27-9E90-283633D3006F}" presName="composite2" presStyleCnt="0"/>
      <dgm:spPr/>
    </dgm:pt>
    <dgm:pt modelId="{F1A4E613-3DBD-40EB-B554-C8D9FE6278FA}" type="pres">
      <dgm:prSet presAssocID="{3717AC8F-BFCF-4F27-9E90-283633D3006F}" presName="background2" presStyleLbl="asst1" presStyleIdx="0" presStyleCnt="1"/>
      <dgm:spPr/>
    </dgm:pt>
    <dgm:pt modelId="{DBB14E36-D988-485F-B0CA-9CCA585EFA6B}" type="pres">
      <dgm:prSet presAssocID="{3717AC8F-BFCF-4F27-9E90-283633D3006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E315F-04FA-4AD9-A11E-81870A18168E}" type="pres">
      <dgm:prSet presAssocID="{3717AC8F-BFCF-4F27-9E90-283633D3006F}" presName="hierChild3" presStyleCnt="0"/>
      <dgm:spPr/>
    </dgm:pt>
    <dgm:pt modelId="{2E05727E-4A63-4006-8EC4-D01C229993B3}" type="pres">
      <dgm:prSet presAssocID="{A35D9725-6A77-4DB5-927F-0173DABBDEE7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7E4F4FC-F60E-40CC-9B31-5BC1F2B7B732}" type="pres">
      <dgm:prSet presAssocID="{5E704BBA-6D91-4051-96AD-4F8D38609E0B}" presName="hierRoot3" presStyleCnt="0"/>
      <dgm:spPr/>
    </dgm:pt>
    <dgm:pt modelId="{D2FFD0A1-7378-461F-9705-9A33AF8C1ABC}" type="pres">
      <dgm:prSet presAssocID="{5E704BBA-6D91-4051-96AD-4F8D38609E0B}" presName="composite3" presStyleCnt="0"/>
      <dgm:spPr/>
    </dgm:pt>
    <dgm:pt modelId="{BBBE0D50-3331-45B4-A4ED-3B2D078DAE43}" type="pres">
      <dgm:prSet presAssocID="{5E704BBA-6D91-4051-96AD-4F8D38609E0B}" presName="background3" presStyleLbl="node3" presStyleIdx="0" presStyleCnt="2"/>
      <dgm:spPr/>
    </dgm:pt>
    <dgm:pt modelId="{456908F6-1E9D-474F-9F87-DAEB135CFBA9}" type="pres">
      <dgm:prSet presAssocID="{5E704BBA-6D91-4051-96AD-4F8D38609E0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16AC47-E39A-4DB4-99B9-5D7F4B1DF499}" type="pres">
      <dgm:prSet presAssocID="{5E704BBA-6D91-4051-96AD-4F8D38609E0B}" presName="hierChild4" presStyleCnt="0"/>
      <dgm:spPr/>
    </dgm:pt>
    <dgm:pt modelId="{9AAE1903-D642-429F-A146-10FFE78A889F}" type="pres">
      <dgm:prSet presAssocID="{352B69DE-2844-4A3C-832E-616A5065C19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6F3D4F3-8FA0-4C08-A290-4A4AEDBA5A23}" type="pres">
      <dgm:prSet presAssocID="{C3C64A51-1C01-4DA6-A80A-022B6BD05C71}" presName="hierRoot2" presStyleCnt="0"/>
      <dgm:spPr/>
    </dgm:pt>
    <dgm:pt modelId="{C40979FE-8F95-4271-96B4-BCFADECCDE14}" type="pres">
      <dgm:prSet presAssocID="{C3C64A51-1C01-4DA6-A80A-022B6BD05C71}" presName="composite2" presStyleCnt="0"/>
      <dgm:spPr/>
    </dgm:pt>
    <dgm:pt modelId="{9D38FB18-5D9B-4B75-9980-217EB1B4A169}" type="pres">
      <dgm:prSet presAssocID="{C3C64A51-1C01-4DA6-A80A-022B6BD05C71}" presName="background2" presStyleLbl="node2" presStyleIdx="0" presStyleCnt="2"/>
      <dgm:spPr/>
    </dgm:pt>
    <dgm:pt modelId="{E640A05A-0EDA-4E31-8827-F983F2225F9B}" type="pres">
      <dgm:prSet presAssocID="{C3C64A51-1C01-4DA6-A80A-022B6BD05C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FD7D-7020-4DCD-B2F0-AB1CBE3AA947}" type="pres">
      <dgm:prSet presAssocID="{C3C64A51-1C01-4DA6-A80A-022B6BD05C71}" presName="hierChild3" presStyleCnt="0"/>
      <dgm:spPr/>
    </dgm:pt>
    <dgm:pt modelId="{1E64DA56-24AD-42E7-B49C-5F7A1B220A69}" type="pres">
      <dgm:prSet presAssocID="{33CD9395-3952-45A3-98B9-B49A46F15F3A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8AB2C33-4922-46EE-9655-7A1FBFB734C0}" type="pres">
      <dgm:prSet presAssocID="{47802F95-96AA-4DB8-A655-92CD80C50CB7}" presName="hierRoot3" presStyleCnt="0"/>
      <dgm:spPr/>
    </dgm:pt>
    <dgm:pt modelId="{645C44A3-BA6F-4014-9F51-5CCC5F5B4BE8}" type="pres">
      <dgm:prSet presAssocID="{47802F95-96AA-4DB8-A655-92CD80C50CB7}" presName="composite3" presStyleCnt="0"/>
      <dgm:spPr/>
    </dgm:pt>
    <dgm:pt modelId="{A83B9A17-2F79-4E8E-BA41-4825FD26F2C2}" type="pres">
      <dgm:prSet presAssocID="{47802F95-96AA-4DB8-A655-92CD80C50CB7}" presName="background3" presStyleLbl="node3" presStyleIdx="1" presStyleCnt="2"/>
      <dgm:spPr/>
    </dgm:pt>
    <dgm:pt modelId="{C97510F1-EC38-400A-85EB-E73D72731912}" type="pres">
      <dgm:prSet presAssocID="{47802F95-96AA-4DB8-A655-92CD80C50CB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B5232-0230-44B5-900F-42A41C2B2EA6}" type="pres">
      <dgm:prSet presAssocID="{47802F95-96AA-4DB8-A655-92CD80C50CB7}" presName="hierChild4" presStyleCnt="0"/>
      <dgm:spPr/>
    </dgm:pt>
    <dgm:pt modelId="{AF89F26A-4ED2-4138-B982-4E1130285694}" type="pres">
      <dgm:prSet presAssocID="{F924DD75-FA5A-4AAF-AA94-51389E1FDFAF}" presName="Name23" presStyleLbl="parChTrans1D4" presStyleIdx="0" presStyleCnt="5"/>
      <dgm:spPr/>
      <dgm:t>
        <a:bodyPr/>
        <a:lstStyle/>
        <a:p>
          <a:endParaRPr lang="en-US"/>
        </a:p>
      </dgm:t>
    </dgm:pt>
    <dgm:pt modelId="{E8BFC4F0-34D4-416F-BD00-88E1CACEF141}" type="pres">
      <dgm:prSet presAssocID="{365A1E29-7CDE-44D0-9E6B-ADD7DDA23C66}" presName="hierRoot4" presStyleCnt="0"/>
      <dgm:spPr/>
    </dgm:pt>
    <dgm:pt modelId="{7EF33070-B55E-41EF-99D1-725FE281A27A}" type="pres">
      <dgm:prSet presAssocID="{365A1E29-7CDE-44D0-9E6B-ADD7DDA23C66}" presName="composite4" presStyleCnt="0"/>
      <dgm:spPr/>
    </dgm:pt>
    <dgm:pt modelId="{3585F568-4230-4B8E-BCD2-0699A24E6587}" type="pres">
      <dgm:prSet presAssocID="{365A1E29-7CDE-44D0-9E6B-ADD7DDA23C66}" presName="background4" presStyleLbl="node4" presStyleIdx="0" presStyleCnt="5"/>
      <dgm:spPr/>
    </dgm:pt>
    <dgm:pt modelId="{C10C6860-ECED-4C85-BB9E-94963EE7DA50}" type="pres">
      <dgm:prSet presAssocID="{365A1E29-7CDE-44D0-9E6B-ADD7DDA23C6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E1C2F-5EB6-490A-A652-CC772602C553}" type="pres">
      <dgm:prSet presAssocID="{365A1E29-7CDE-44D0-9E6B-ADD7DDA23C66}" presName="hierChild5" presStyleCnt="0"/>
      <dgm:spPr/>
    </dgm:pt>
    <dgm:pt modelId="{4CDFCA63-D179-4ECC-8295-C8B5676C7693}" type="pres">
      <dgm:prSet presAssocID="{6345B12F-C626-481C-B52A-2B96FF148E6F}" presName="Name23" presStyleLbl="parChTrans1D4" presStyleIdx="1" presStyleCnt="5"/>
      <dgm:spPr/>
      <dgm:t>
        <a:bodyPr/>
        <a:lstStyle/>
        <a:p>
          <a:endParaRPr lang="en-US"/>
        </a:p>
      </dgm:t>
    </dgm:pt>
    <dgm:pt modelId="{96F380C8-B6AC-441A-89BC-715401475A9B}" type="pres">
      <dgm:prSet presAssocID="{C929489A-FE79-4875-A1E2-A530D2FD9A22}" presName="hierRoot4" presStyleCnt="0"/>
      <dgm:spPr/>
    </dgm:pt>
    <dgm:pt modelId="{1B0065C1-B89E-432E-BC3D-F8D0BAFEE595}" type="pres">
      <dgm:prSet presAssocID="{C929489A-FE79-4875-A1E2-A530D2FD9A22}" presName="composite4" presStyleCnt="0"/>
      <dgm:spPr/>
    </dgm:pt>
    <dgm:pt modelId="{BA875BB3-A56F-49CC-862F-41C59AF4A490}" type="pres">
      <dgm:prSet presAssocID="{C929489A-FE79-4875-A1E2-A530D2FD9A22}" presName="background4" presStyleLbl="node4" presStyleIdx="1" presStyleCnt="5"/>
      <dgm:spPr/>
    </dgm:pt>
    <dgm:pt modelId="{5CADD1D4-496B-482C-A7DE-2CC69DA63696}" type="pres">
      <dgm:prSet presAssocID="{C929489A-FE79-4875-A1E2-A530D2FD9A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ED11C-92E2-46CA-9D6E-6A72346F6BA3}" type="pres">
      <dgm:prSet presAssocID="{C929489A-FE79-4875-A1E2-A530D2FD9A22}" presName="hierChild5" presStyleCnt="0"/>
      <dgm:spPr/>
    </dgm:pt>
    <dgm:pt modelId="{E989821C-48C5-431C-9B26-592E522D24A9}" type="pres">
      <dgm:prSet presAssocID="{46B3176A-B713-455C-B9E7-2E969B645B8A}" presName="Name23" presStyleLbl="parChTrans1D4" presStyleIdx="2" presStyleCnt="5"/>
      <dgm:spPr/>
      <dgm:t>
        <a:bodyPr/>
        <a:lstStyle/>
        <a:p>
          <a:endParaRPr lang="en-US"/>
        </a:p>
      </dgm:t>
    </dgm:pt>
    <dgm:pt modelId="{51BC1B5E-4A18-4643-9B52-0C00281965F0}" type="pres">
      <dgm:prSet presAssocID="{33368402-BC61-48EA-A204-3FE51A74CEAD}" presName="hierRoot4" presStyleCnt="0"/>
      <dgm:spPr/>
    </dgm:pt>
    <dgm:pt modelId="{98CCFF45-AB04-484E-B1C2-1717DA7CA230}" type="pres">
      <dgm:prSet presAssocID="{33368402-BC61-48EA-A204-3FE51A74CEAD}" presName="composite4" presStyleCnt="0"/>
      <dgm:spPr/>
    </dgm:pt>
    <dgm:pt modelId="{07A34B59-6FD6-40AC-A812-E890E049C65D}" type="pres">
      <dgm:prSet presAssocID="{33368402-BC61-48EA-A204-3FE51A74CEAD}" presName="background4" presStyleLbl="node4" presStyleIdx="2" presStyleCnt="5"/>
      <dgm:spPr/>
    </dgm:pt>
    <dgm:pt modelId="{C66827EC-8C6B-4CBF-BF44-553FE661F476}" type="pres">
      <dgm:prSet presAssocID="{33368402-BC61-48EA-A204-3FE51A74CEAD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3A7878-90FE-4B43-A448-80FCCCDEC8DD}" type="pres">
      <dgm:prSet presAssocID="{33368402-BC61-48EA-A204-3FE51A74CEAD}" presName="hierChild5" presStyleCnt="0"/>
      <dgm:spPr/>
    </dgm:pt>
    <dgm:pt modelId="{5651A875-D764-4EAA-8211-A4516C77DE3D}" type="pres">
      <dgm:prSet presAssocID="{7ADBB9C6-4B0E-4CF5-A32F-56DC909E8F32}" presName="Name23" presStyleLbl="parChTrans1D4" presStyleIdx="3" presStyleCnt="5"/>
      <dgm:spPr/>
      <dgm:t>
        <a:bodyPr/>
        <a:lstStyle/>
        <a:p>
          <a:endParaRPr lang="en-US"/>
        </a:p>
      </dgm:t>
    </dgm:pt>
    <dgm:pt modelId="{94BD6DAA-2DEC-4308-A5CA-F5D94B92DDB2}" type="pres">
      <dgm:prSet presAssocID="{BB14B335-59E0-4879-8E07-321287734777}" presName="hierRoot4" presStyleCnt="0"/>
      <dgm:spPr/>
    </dgm:pt>
    <dgm:pt modelId="{E2D66CB6-82FA-46F0-8D13-41F4522AD084}" type="pres">
      <dgm:prSet presAssocID="{BB14B335-59E0-4879-8E07-321287734777}" presName="composite4" presStyleCnt="0"/>
      <dgm:spPr/>
    </dgm:pt>
    <dgm:pt modelId="{501A19BD-0AEC-4C97-9449-19CD0DDFAA8B}" type="pres">
      <dgm:prSet presAssocID="{BB14B335-59E0-4879-8E07-321287734777}" presName="background4" presStyleLbl="node4" presStyleIdx="3" presStyleCnt="5"/>
      <dgm:spPr/>
    </dgm:pt>
    <dgm:pt modelId="{42339A9E-B2C4-48CD-BEA5-8041546DB250}" type="pres">
      <dgm:prSet presAssocID="{BB14B335-59E0-4879-8E07-321287734777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50975-DE69-4D21-AD78-97FE3F7D2A34}" type="pres">
      <dgm:prSet presAssocID="{BB14B335-59E0-4879-8E07-321287734777}" presName="hierChild5" presStyleCnt="0"/>
      <dgm:spPr/>
    </dgm:pt>
    <dgm:pt modelId="{BDB8A33A-EA14-4B84-A65E-E522195BD9B2}" type="pres">
      <dgm:prSet presAssocID="{BC4509C2-B34A-4570-91E9-E6EA5FB43ABF}" presName="Name23" presStyleLbl="parChTrans1D4" presStyleIdx="4" presStyleCnt="5"/>
      <dgm:spPr/>
      <dgm:t>
        <a:bodyPr/>
        <a:lstStyle/>
        <a:p>
          <a:endParaRPr lang="en-US"/>
        </a:p>
      </dgm:t>
    </dgm:pt>
    <dgm:pt modelId="{F2E8DA36-03BD-4C84-BA74-A7C88399CE78}" type="pres">
      <dgm:prSet presAssocID="{C6C3B9E6-A19E-4244-A521-9F0F46299CAD}" presName="hierRoot4" presStyleCnt="0"/>
      <dgm:spPr/>
    </dgm:pt>
    <dgm:pt modelId="{6929F055-9EE4-483F-B0EE-FD99DD2FFE77}" type="pres">
      <dgm:prSet presAssocID="{C6C3B9E6-A19E-4244-A521-9F0F46299CAD}" presName="composite4" presStyleCnt="0"/>
      <dgm:spPr/>
    </dgm:pt>
    <dgm:pt modelId="{8B341386-A83D-4645-8627-CF6A1F985301}" type="pres">
      <dgm:prSet presAssocID="{C6C3B9E6-A19E-4244-A521-9F0F46299CAD}" presName="background4" presStyleLbl="node4" presStyleIdx="4" presStyleCnt="5"/>
      <dgm:spPr/>
    </dgm:pt>
    <dgm:pt modelId="{623F8D8D-C419-4711-8789-9343ADAE9EE3}" type="pres">
      <dgm:prSet presAssocID="{C6C3B9E6-A19E-4244-A521-9F0F46299CAD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DAD2C4-7BCB-4E85-82A1-EFBE2840F3F4}" type="pres">
      <dgm:prSet presAssocID="{C6C3B9E6-A19E-4244-A521-9F0F46299CAD}" presName="hierChild5" presStyleCnt="0"/>
      <dgm:spPr/>
    </dgm:pt>
    <dgm:pt modelId="{45CFF6D7-CA79-45FB-91EB-2AE611FF0D4F}" type="pres">
      <dgm:prSet presAssocID="{6114C406-CDC6-4CCA-B8A3-72257B1A3386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06DBC71-45B7-40CF-92B0-0C9B5E336C9C}" type="pres">
      <dgm:prSet presAssocID="{AE1DC87C-209C-43E6-870E-55B0693FCABC}" presName="hierRoot2" presStyleCnt="0"/>
      <dgm:spPr/>
    </dgm:pt>
    <dgm:pt modelId="{42983C60-EE18-4CCD-A06B-0261EF7EFB28}" type="pres">
      <dgm:prSet presAssocID="{AE1DC87C-209C-43E6-870E-55B0693FCABC}" presName="composite2" presStyleCnt="0"/>
      <dgm:spPr/>
    </dgm:pt>
    <dgm:pt modelId="{ED5F5228-C9DF-40C5-880C-6478D2836DA5}" type="pres">
      <dgm:prSet presAssocID="{AE1DC87C-209C-43E6-870E-55B0693FCABC}" presName="background2" presStyleLbl="node2" presStyleIdx="1" presStyleCnt="2"/>
      <dgm:spPr/>
    </dgm:pt>
    <dgm:pt modelId="{96DA7B95-B329-4B49-9DE7-6F91D2497433}" type="pres">
      <dgm:prSet presAssocID="{AE1DC87C-209C-43E6-870E-55B0693FCAB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118E52-82E4-4CE4-86E8-4EC17EF06F57}" type="pres">
      <dgm:prSet presAssocID="{AE1DC87C-209C-43E6-870E-55B0693FCABC}" presName="hierChild3" presStyleCnt="0"/>
      <dgm:spPr/>
    </dgm:pt>
  </dgm:ptLst>
  <dgm:cxnLst>
    <dgm:cxn modelId="{C051E8F5-6A83-4D60-80FB-A0414E8DA8C9}" type="presOf" srcId="{BB14B335-59E0-4879-8E07-321287734777}" destId="{42339A9E-B2C4-48CD-BEA5-8041546DB250}" srcOrd="0" destOrd="0" presId="urn:microsoft.com/office/officeart/2005/8/layout/hierarchy1"/>
    <dgm:cxn modelId="{62773ECF-BB77-4710-B5DA-027A900E8863}" type="presOf" srcId="{6114C406-CDC6-4CCA-B8A3-72257B1A3386}" destId="{45CFF6D7-CA79-45FB-91EB-2AE611FF0D4F}" srcOrd="0" destOrd="0" presId="urn:microsoft.com/office/officeart/2005/8/layout/hierarchy1"/>
    <dgm:cxn modelId="{22195454-6AF6-4741-8771-F7DB1000B4D8}" type="presOf" srcId="{E81D56E3-8E2F-4B24-B68D-B40B42302CCB}" destId="{4A9CE894-7CC3-4D9A-8268-50F972D2E14B}" srcOrd="0" destOrd="0" presId="urn:microsoft.com/office/officeart/2005/8/layout/hierarchy1"/>
    <dgm:cxn modelId="{99E2A86A-896F-4F6A-9D57-B3680552529F}" srcId="{47802F95-96AA-4DB8-A655-92CD80C50CB7}" destId="{365A1E29-7CDE-44D0-9E6B-ADD7DDA23C66}" srcOrd="0" destOrd="0" parTransId="{F924DD75-FA5A-4AAF-AA94-51389E1FDFAF}" sibTransId="{02144FB2-63AB-4078-89CA-4A46757A0502}"/>
    <dgm:cxn modelId="{A62FFC80-3773-4271-AF1C-00388D5521D2}" type="presOf" srcId="{1931C0F9-F3DE-4B41-943C-A95365E81698}" destId="{B51F8951-AD70-4DF0-A08D-B08988971BE6}" srcOrd="0" destOrd="0" presId="urn:microsoft.com/office/officeart/2005/8/layout/hierarchy1"/>
    <dgm:cxn modelId="{F3ABE3DA-60F7-4D25-BF7E-8B79AA1DEDC3}" srcId="{3717AC8F-BFCF-4F27-9E90-283633D3006F}" destId="{5E704BBA-6D91-4051-96AD-4F8D38609E0B}" srcOrd="0" destOrd="0" parTransId="{A35D9725-6A77-4DB5-927F-0173DABBDEE7}" sibTransId="{406A2219-0FAD-4973-8606-93F919B9800D}"/>
    <dgm:cxn modelId="{34757BD0-C40A-483F-BF30-1B429BB4A08A}" type="presOf" srcId="{7ADBB9C6-4B0E-4CF5-A32F-56DC909E8F32}" destId="{5651A875-D764-4EAA-8211-A4516C77DE3D}" srcOrd="0" destOrd="0" presId="urn:microsoft.com/office/officeart/2005/8/layout/hierarchy1"/>
    <dgm:cxn modelId="{0CD6A8D2-6524-49D7-ADD7-63BD545932A4}" type="presOf" srcId="{47802F95-96AA-4DB8-A655-92CD80C50CB7}" destId="{C97510F1-EC38-400A-85EB-E73D72731912}" srcOrd="0" destOrd="0" presId="urn:microsoft.com/office/officeart/2005/8/layout/hierarchy1"/>
    <dgm:cxn modelId="{94A30479-48D0-42C4-AD3D-397D4ED965A2}" type="presOf" srcId="{C6C3B9E6-A19E-4244-A521-9F0F46299CAD}" destId="{623F8D8D-C419-4711-8789-9343ADAE9EE3}" srcOrd="0" destOrd="0" presId="urn:microsoft.com/office/officeart/2005/8/layout/hierarchy1"/>
    <dgm:cxn modelId="{4BC4884F-C507-4E96-B5B3-87879D2DC8ED}" type="presOf" srcId="{C929489A-FE79-4875-A1E2-A530D2FD9A22}" destId="{5CADD1D4-496B-482C-A7DE-2CC69DA63696}" srcOrd="0" destOrd="0" presId="urn:microsoft.com/office/officeart/2005/8/layout/hierarchy1"/>
    <dgm:cxn modelId="{6EE7D4DB-00D8-4452-87F3-9E327C4AC359}" type="presOf" srcId="{46B3176A-B713-455C-B9E7-2E969B645B8A}" destId="{E989821C-48C5-431C-9B26-592E522D24A9}" srcOrd="0" destOrd="0" presId="urn:microsoft.com/office/officeart/2005/8/layout/hierarchy1"/>
    <dgm:cxn modelId="{1B093E57-23F1-4790-9AE0-59C46E8DF7EB}" type="presOf" srcId="{AE1DC87C-209C-43E6-870E-55B0693FCABC}" destId="{96DA7B95-B329-4B49-9DE7-6F91D2497433}" srcOrd="0" destOrd="0" presId="urn:microsoft.com/office/officeart/2005/8/layout/hierarchy1"/>
    <dgm:cxn modelId="{769B39DC-C79D-41AC-9EED-6F06E6C271E3}" srcId="{E81D56E3-8E2F-4B24-B68D-B40B42302CCB}" destId="{3717AC8F-BFCF-4F27-9E90-283633D3006F}" srcOrd="0" destOrd="0" parTransId="{C316BC9F-7AA3-42CB-B59C-7EDCB4FFA94F}" sibTransId="{2813100A-67F6-48CD-B2FA-B10ECC46101E}"/>
    <dgm:cxn modelId="{1E1F8AB8-F1D2-4944-B561-2AEAA4DAEF91}" type="presOf" srcId="{A35D9725-6A77-4DB5-927F-0173DABBDEE7}" destId="{2E05727E-4A63-4006-8EC4-D01C229993B3}" srcOrd="0" destOrd="0" presId="urn:microsoft.com/office/officeart/2005/8/layout/hierarchy1"/>
    <dgm:cxn modelId="{99BA3048-C2BB-4923-B8F1-8EF63385E8A9}" srcId="{365A1E29-7CDE-44D0-9E6B-ADD7DDA23C66}" destId="{C929489A-FE79-4875-A1E2-A530D2FD9A22}" srcOrd="0" destOrd="0" parTransId="{6345B12F-C626-481C-B52A-2B96FF148E6F}" sibTransId="{65D63571-5268-48CB-A54D-7634C170017A}"/>
    <dgm:cxn modelId="{393AA1F9-450F-4A47-8F90-052C28FC27AC}" srcId="{C929489A-FE79-4875-A1E2-A530D2FD9A22}" destId="{33368402-BC61-48EA-A204-3FE51A74CEAD}" srcOrd="0" destOrd="0" parTransId="{46B3176A-B713-455C-B9E7-2E969B645B8A}" sibTransId="{1064A8B0-806B-482C-A2FD-97551DF9A95F}"/>
    <dgm:cxn modelId="{90D4EA53-7D89-4B80-8C2C-FC15B29B8162}" type="presOf" srcId="{5E704BBA-6D91-4051-96AD-4F8D38609E0B}" destId="{456908F6-1E9D-474F-9F87-DAEB135CFBA9}" srcOrd="0" destOrd="0" presId="urn:microsoft.com/office/officeart/2005/8/layout/hierarchy1"/>
    <dgm:cxn modelId="{A327160F-FAE3-4105-B56D-35073D199828}" type="presOf" srcId="{6345B12F-C626-481C-B52A-2B96FF148E6F}" destId="{4CDFCA63-D179-4ECC-8295-C8B5676C7693}" srcOrd="0" destOrd="0" presId="urn:microsoft.com/office/officeart/2005/8/layout/hierarchy1"/>
    <dgm:cxn modelId="{5FFB1B80-FE81-4FF6-814C-51A44EDDE93E}" srcId="{33368402-BC61-48EA-A204-3FE51A74CEAD}" destId="{BB14B335-59E0-4879-8E07-321287734777}" srcOrd="0" destOrd="0" parTransId="{7ADBB9C6-4B0E-4CF5-A32F-56DC909E8F32}" sibTransId="{2DE3A8D5-1029-4D67-9A35-70177C8E0FDF}"/>
    <dgm:cxn modelId="{05F549F6-0EC1-4512-99BC-B7D29814D122}" srcId="{1931C0F9-F3DE-4B41-943C-A95365E81698}" destId="{E81D56E3-8E2F-4B24-B68D-B40B42302CCB}" srcOrd="0" destOrd="0" parTransId="{873D49BD-403D-4FAF-8C2D-F9B9F92EE09E}" sibTransId="{C2200BBA-F5CE-47C3-A398-B825F17B3CB0}"/>
    <dgm:cxn modelId="{34972FC4-CD8E-4FE6-B19B-FF7FE938F7E5}" type="presOf" srcId="{F924DD75-FA5A-4AAF-AA94-51389E1FDFAF}" destId="{AF89F26A-4ED2-4138-B982-4E1130285694}" srcOrd="0" destOrd="0" presId="urn:microsoft.com/office/officeart/2005/8/layout/hierarchy1"/>
    <dgm:cxn modelId="{6B5B744F-514C-482B-B7FA-5525197F3797}" srcId="{E81D56E3-8E2F-4B24-B68D-B40B42302CCB}" destId="{C3C64A51-1C01-4DA6-A80A-022B6BD05C71}" srcOrd="1" destOrd="0" parTransId="{352B69DE-2844-4A3C-832E-616A5065C194}" sibTransId="{E3E159F3-440E-4432-8D24-A08E2089ADD4}"/>
    <dgm:cxn modelId="{8C19C01C-739F-4CC8-A6C2-80D6535AA00E}" type="presOf" srcId="{C3C64A51-1C01-4DA6-A80A-022B6BD05C71}" destId="{E640A05A-0EDA-4E31-8827-F983F2225F9B}" srcOrd="0" destOrd="0" presId="urn:microsoft.com/office/officeart/2005/8/layout/hierarchy1"/>
    <dgm:cxn modelId="{C8C854D0-F999-41FE-A444-2416A1A13FC8}" type="presOf" srcId="{352B69DE-2844-4A3C-832E-616A5065C194}" destId="{9AAE1903-D642-429F-A146-10FFE78A889F}" srcOrd="0" destOrd="0" presId="urn:microsoft.com/office/officeart/2005/8/layout/hierarchy1"/>
    <dgm:cxn modelId="{90CBCB65-B50F-4360-A155-52FD77C2D07A}" srcId="{C3C64A51-1C01-4DA6-A80A-022B6BD05C71}" destId="{47802F95-96AA-4DB8-A655-92CD80C50CB7}" srcOrd="0" destOrd="0" parTransId="{33CD9395-3952-45A3-98B9-B49A46F15F3A}" sibTransId="{17381851-FBCE-4FDA-A523-CB00262644A5}"/>
    <dgm:cxn modelId="{6C205AB7-99D6-4C43-96D4-2713DF616532}" type="presOf" srcId="{3717AC8F-BFCF-4F27-9E90-283633D3006F}" destId="{DBB14E36-D988-485F-B0CA-9CCA585EFA6B}" srcOrd="0" destOrd="0" presId="urn:microsoft.com/office/officeart/2005/8/layout/hierarchy1"/>
    <dgm:cxn modelId="{9600AAD3-70AF-4832-B7F9-65703448E23C}" type="presOf" srcId="{33368402-BC61-48EA-A204-3FE51A74CEAD}" destId="{C66827EC-8C6B-4CBF-BF44-553FE661F476}" srcOrd="0" destOrd="0" presId="urn:microsoft.com/office/officeart/2005/8/layout/hierarchy1"/>
    <dgm:cxn modelId="{E72BC0B7-1498-4EF7-B7D3-F6FA8E6F1F4E}" srcId="{47802F95-96AA-4DB8-A655-92CD80C50CB7}" destId="{C6C3B9E6-A19E-4244-A521-9F0F46299CAD}" srcOrd="1" destOrd="0" parTransId="{BC4509C2-B34A-4570-91E9-E6EA5FB43ABF}" sibTransId="{F74B45E8-F06A-451D-B06B-2397B07F177D}"/>
    <dgm:cxn modelId="{8F980945-A144-465E-9076-726EA682F1CF}" srcId="{E81D56E3-8E2F-4B24-B68D-B40B42302CCB}" destId="{AE1DC87C-209C-43E6-870E-55B0693FCABC}" srcOrd="2" destOrd="0" parTransId="{6114C406-CDC6-4CCA-B8A3-72257B1A3386}" sibTransId="{E6255A1D-9881-4A9C-A85B-B39505F22B50}"/>
    <dgm:cxn modelId="{72BDE6AE-69FB-4B73-9452-2DD875C40EF0}" type="presOf" srcId="{BC4509C2-B34A-4570-91E9-E6EA5FB43ABF}" destId="{BDB8A33A-EA14-4B84-A65E-E522195BD9B2}" srcOrd="0" destOrd="0" presId="urn:microsoft.com/office/officeart/2005/8/layout/hierarchy1"/>
    <dgm:cxn modelId="{04E4E67F-A377-482E-9410-F5C9856D0AAB}" type="presOf" srcId="{365A1E29-7CDE-44D0-9E6B-ADD7DDA23C66}" destId="{C10C6860-ECED-4C85-BB9E-94963EE7DA50}" srcOrd="0" destOrd="0" presId="urn:microsoft.com/office/officeart/2005/8/layout/hierarchy1"/>
    <dgm:cxn modelId="{FC0E31E1-7485-48A9-8A87-A49148601987}" type="presOf" srcId="{C316BC9F-7AA3-42CB-B59C-7EDCB4FFA94F}" destId="{45006A1B-8BF7-47C1-B63D-09EEE0EC1A11}" srcOrd="0" destOrd="0" presId="urn:microsoft.com/office/officeart/2005/8/layout/hierarchy1"/>
    <dgm:cxn modelId="{8C3CFA99-9938-4498-93BF-55F0D52B8684}" type="presOf" srcId="{33CD9395-3952-45A3-98B9-B49A46F15F3A}" destId="{1E64DA56-24AD-42E7-B49C-5F7A1B220A69}" srcOrd="0" destOrd="0" presId="urn:microsoft.com/office/officeart/2005/8/layout/hierarchy1"/>
    <dgm:cxn modelId="{5A74A137-6F8B-414C-A447-BB44010A5FDA}" type="presParOf" srcId="{B51F8951-AD70-4DF0-A08D-B08988971BE6}" destId="{D4A217D3-F4E9-4889-AC75-43B869ED8AFF}" srcOrd="0" destOrd="0" presId="urn:microsoft.com/office/officeart/2005/8/layout/hierarchy1"/>
    <dgm:cxn modelId="{0570D949-3D64-42C8-9D29-9C8D8BAAB686}" type="presParOf" srcId="{D4A217D3-F4E9-4889-AC75-43B869ED8AFF}" destId="{A7D270B8-D9E4-41B3-971B-D4FBA8BB992A}" srcOrd="0" destOrd="0" presId="urn:microsoft.com/office/officeart/2005/8/layout/hierarchy1"/>
    <dgm:cxn modelId="{9D14418C-3441-4935-9403-82F2F88ADEA7}" type="presParOf" srcId="{A7D270B8-D9E4-41B3-971B-D4FBA8BB992A}" destId="{1D93ECC2-954B-46D4-9719-2087A9668020}" srcOrd="0" destOrd="0" presId="urn:microsoft.com/office/officeart/2005/8/layout/hierarchy1"/>
    <dgm:cxn modelId="{E0BED681-C841-4060-8AF1-D9BC5808FC8D}" type="presParOf" srcId="{A7D270B8-D9E4-41B3-971B-D4FBA8BB992A}" destId="{4A9CE894-7CC3-4D9A-8268-50F972D2E14B}" srcOrd="1" destOrd="0" presId="urn:microsoft.com/office/officeart/2005/8/layout/hierarchy1"/>
    <dgm:cxn modelId="{86327721-235A-48DC-975A-285975AFB03D}" type="presParOf" srcId="{D4A217D3-F4E9-4889-AC75-43B869ED8AFF}" destId="{8B16F828-5150-4E10-A55B-48B2DB0136BB}" srcOrd="1" destOrd="0" presId="urn:microsoft.com/office/officeart/2005/8/layout/hierarchy1"/>
    <dgm:cxn modelId="{2B956472-B6C4-402A-B533-08D340FE8FB3}" type="presParOf" srcId="{8B16F828-5150-4E10-A55B-48B2DB0136BB}" destId="{45006A1B-8BF7-47C1-B63D-09EEE0EC1A11}" srcOrd="0" destOrd="0" presId="urn:microsoft.com/office/officeart/2005/8/layout/hierarchy1"/>
    <dgm:cxn modelId="{63855FD8-4119-4B0D-AB9C-51D490DA5F60}" type="presParOf" srcId="{8B16F828-5150-4E10-A55B-48B2DB0136BB}" destId="{26F7DCE4-6867-4B74-821A-071707BFF9C9}" srcOrd="1" destOrd="0" presId="urn:microsoft.com/office/officeart/2005/8/layout/hierarchy1"/>
    <dgm:cxn modelId="{EEAC2B43-0862-4B63-BF7F-C1438768AD26}" type="presParOf" srcId="{26F7DCE4-6867-4B74-821A-071707BFF9C9}" destId="{913F43A8-2331-487D-9816-690870673A42}" srcOrd="0" destOrd="0" presId="urn:microsoft.com/office/officeart/2005/8/layout/hierarchy1"/>
    <dgm:cxn modelId="{423AA032-49B9-445B-BA95-5BAAD6E00F9C}" type="presParOf" srcId="{913F43A8-2331-487D-9816-690870673A42}" destId="{F1A4E613-3DBD-40EB-B554-C8D9FE6278FA}" srcOrd="0" destOrd="0" presId="urn:microsoft.com/office/officeart/2005/8/layout/hierarchy1"/>
    <dgm:cxn modelId="{D4CA4436-D7D5-4413-B41B-76FBF8CF84D5}" type="presParOf" srcId="{913F43A8-2331-487D-9816-690870673A42}" destId="{DBB14E36-D988-485F-B0CA-9CCA585EFA6B}" srcOrd="1" destOrd="0" presId="urn:microsoft.com/office/officeart/2005/8/layout/hierarchy1"/>
    <dgm:cxn modelId="{AC359852-A552-49B1-963A-7DF8B49DB361}" type="presParOf" srcId="{26F7DCE4-6867-4B74-821A-071707BFF9C9}" destId="{755E315F-04FA-4AD9-A11E-81870A18168E}" srcOrd="1" destOrd="0" presId="urn:microsoft.com/office/officeart/2005/8/layout/hierarchy1"/>
    <dgm:cxn modelId="{2A50F4D8-04F8-49AF-AAF1-DC840D5C7B4F}" type="presParOf" srcId="{755E315F-04FA-4AD9-A11E-81870A18168E}" destId="{2E05727E-4A63-4006-8EC4-D01C229993B3}" srcOrd="0" destOrd="0" presId="urn:microsoft.com/office/officeart/2005/8/layout/hierarchy1"/>
    <dgm:cxn modelId="{CA9D0538-F554-4764-8C5D-3454DF25149C}" type="presParOf" srcId="{755E315F-04FA-4AD9-A11E-81870A18168E}" destId="{57E4F4FC-F60E-40CC-9B31-5BC1F2B7B732}" srcOrd="1" destOrd="0" presId="urn:microsoft.com/office/officeart/2005/8/layout/hierarchy1"/>
    <dgm:cxn modelId="{9A6A66BE-FF37-4729-9C79-6695265CFCE3}" type="presParOf" srcId="{57E4F4FC-F60E-40CC-9B31-5BC1F2B7B732}" destId="{D2FFD0A1-7378-461F-9705-9A33AF8C1ABC}" srcOrd="0" destOrd="0" presId="urn:microsoft.com/office/officeart/2005/8/layout/hierarchy1"/>
    <dgm:cxn modelId="{8E0F8AEC-CAA9-483C-9EBE-34F18293008D}" type="presParOf" srcId="{D2FFD0A1-7378-461F-9705-9A33AF8C1ABC}" destId="{BBBE0D50-3331-45B4-A4ED-3B2D078DAE43}" srcOrd="0" destOrd="0" presId="urn:microsoft.com/office/officeart/2005/8/layout/hierarchy1"/>
    <dgm:cxn modelId="{986E4401-41E8-4C83-8569-C7A60990205D}" type="presParOf" srcId="{D2FFD0A1-7378-461F-9705-9A33AF8C1ABC}" destId="{456908F6-1E9D-474F-9F87-DAEB135CFBA9}" srcOrd="1" destOrd="0" presId="urn:microsoft.com/office/officeart/2005/8/layout/hierarchy1"/>
    <dgm:cxn modelId="{EC6AC412-904C-45D7-A653-17C7C58EBB21}" type="presParOf" srcId="{57E4F4FC-F60E-40CC-9B31-5BC1F2B7B732}" destId="{8116AC47-E39A-4DB4-99B9-5D7F4B1DF499}" srcOrd="1" destOrd="0" presId="urn:microsoft.com/office/officeart/2005/8/layout/hierarchy1"/>
    <dgm:cxn modelId="{C2D224CD-16B5-4D0E-9CF0-C48957DB922B}" type="presParOf" srcId="{8B16F828-5150-4E10-A55B-48B2DB0136BB}" destId="{9AAE1903-D642-429F-A146-10FFE78A889F}" srcOrd="2" destOrd="0" presId="urn:microsoft.com/office/officeart/2005/8/layout/hierarchy1"/>
    <dgm:cxn modelId="{617E7872-7708-4FF7-B89F-5FF30B0429B3}" type="presParOf" srcId="{8B16F828-5150-4E10-A55B-48B2DB0136BB}" destId="{C6F3D4F3-8FA0-4C08-A290-4A4AEDBA5A23}" srcOrd="3" destOrd="0" presId="urn:microsoft.com/office/officeart/2005/8/layout/hierarchy1"/>
    <dgm:cxn modelId="{F006B755-3585-47A9-83E9-86428052CC5A}" type="presParOf" srcId="{C6F3D4F3-8FA0-4C08-A290-4A4AEDBA5A23}" destId="{C40979FE-8F95-4271-96B4-BCFADECCDE14}" srcOrd="0" destOrd="0" presId="urn:microsoft.com/office/officeart/2005/8/layout/hierarchy1"/>
    <dgm:cxn modelId="{5A5D59EA-A186-4699-8390-11176536B5D6}" type="presParOf" srcId="{C40979FE-8F95-4271-96B4-BCFADECCDE14}" destId="{9D38FB18-5D9B-4B75-9980-217EB1B4A169}" srcOrd="0" destOrd="0" presId="urn:microsoft.com/office/officeart/2005/8/layout/hierarchy1"/>
    <dgm:cxn modelId="{000DCA50-218B-4EF8-AACC-AC37F52C36FC}" type="presParOf" srcId="{C40979FE-8F95-4271-96B4-BCFADECCDE14}" destId="{E640A05A-0EDA-4E31-8827-F983F2225F9B}" srcOrd="1" destOrd="0" presId="urn:microsoft.com/office/officeart/2005/8/layout/hierarchy1"/>
    <dgm:cxn modelId="{547109C2-6321-4982-BD6B-43F0CCF91C52}" type="presParOf" srcId="{C6F3D4F3-8FA0-4C08-A290-4A4AEDBA5A23}" destId="{BA23FD7D-7020-4DCD-B2F0-AB1CBE3AA947}" srcOrd="1" destOrd="0" presId="urn:microsoft.com/office/officeart/2005/8/layout/hierarchy1"/>
    <dgm:cxn modelId="{90D4D42C-A3E7-4D32-8730-40CADC8B5004}" type="presParOf" srcId="{BA23FD7D-7020-4DCD-B2F0-AB1CBE3AA947}" destId="{1E64DA56-24AD-42E7-B49C-5F7A1B220A69}" srcOrd="0" destOrd="0" presId="urn:microsoft.com/office/officeart/2005/8/layout/hierarchy1"/>
    <dgm:cxn modelId="{1F9E1740-DBC5-4700-904D-A1B169AD933D}" type="presParOf" srcId="{BA23FD7D-7020-4DCD-B2F0-AB1CBE3AA947}" destId="{E8AB2C33-4922-46EE-9655-7A1FBFB734C0}" srcOrd="1" destOrd="0" presId="urn:microsoft.com/office/officeart/2005/8/layout/hierarchy1"/>
    <dgm:cxn modelId="{A2DD596C-8F9D-4762-9E84-9B18F68CA369}" type="presParOf" srcId="{E8AB2C33-4922-46EE-9655-7A1FBFB734C0}" destId="{645C44A3-BA6F-4014-9F51-5CCC5F5B4BE8}" srcOrd="0" destOrd="0" presId="urn:microsoft.com/office/officeart/2005/8/layout/hierarchy1"/>
    <dgm:cxn modelId="{FE8ACE64-DB78-4D27-B688-BD3D04638373}" type="presParOf" srcId="{645C44A3-BA6F-4014-9F51-5CCC5F5B4BE8}" destId="{A83B9A17-2F79-4E8E-BA41-4825FD26F2C2}" srcOrd="0" destOrd="0" presId="urn:microsoft.com/office/officeart/2005/8/layout/hierarchy1"/>
    <dgm:cxn modelId="{79587176-E2BC-4993-9B47-7381C71F02D1}" type="presParOf" srcId="{645C44A3-BA6F-4014-9F51-5CCC5F5B4BE8}" destId="{C97510F1-EC38-400A-85EB-E73D72731912}" srcOrd="1" destOrd="0" presId="urn:microsoft.com/office/officeart/2005/8/layout/hierarchy1"/>
    <dgm:cxn modelId="{B4EC232F-AB49-47FC-93D0-289970AA85D6}" type="presParOf" srcId="{E8AB2C33-4922-46EE-9655-7A1FBFB734C0}" destId="{03FB5232-0230-44B5-900F-42A41C2B2EA6}" srcOrd="1" destOrd="0" presId="urn:microsoft.com/office/officeart/2005/8/layout/hierarchy1"/>
    <dgm:cxn modelId="{5AD076B8-A787-47B1-B339-E96BBD587BCB}" type="presParOf" srcId="{03FB5232-0230-44B5-900F-42A41C2B2EA6}" destId="{AF89F26A-4ED2-4138-B982-4E1130285694}" srcOrd="0" destOrd="0" presId="urn:microsoft.com/office/officeart/2005/8/layout/hierarchy1"/>
    <dgm:cxn modelId="{9B78DE8A-1C70-4A50-A042-5FD2CA7A6573}" type="presParOf" srcId="{03FB5232-0230-44B5-900F-42A41C2B2EA6}" destId="{E8BFC4F0-34D4-416F-BD00-88E1CACEF141}" srcOrd="1" destOrd="0" presId="urn:microsoft.com/office/officeart/2005/8/layout/hierarchy1"/>
    <dgm:cxn modelId="{CA1B1E8C-3B58-4652-A099-045C6F259BC1}" type="presParOf" srcId="{E8BFC4F0-34D4-416F-BD00-88E1CACEF141}" destId="{7EF33070-B55E-41EF-99D1-725FE281A27A}" srcOrd="0" destOrd="0" presId="urn:microsoft.com/office/officeart/2005/8/layout/hierarchy1"/>
    <dgm:cxn modelId="{0824B8A7-02A5-42DF-B2CD-56C1EDDF0773}" type="presParOf" srcId="{7EF33070-B55E-41EF-99D1-725FE281A27A}" destId="{3585F568-4230-4B8E-BCD2-0699A24E6587}" srcOrd="0" destOrd="0" presId="urn:microsoft.com/office/officeart/2005/8/layout/hierarchy1"/>
    <dgm:cxn modelId="{13DC9977-135E-4183-9ACD-92460D9C7D09}" type="presParOf" srcId="{7EF33070-B55E-41EF-99D1-725FE281A27A}" destId="{C10C6860-ECED-4C85-BB9E-94963EE7DA50}" srcOrd="1" destOrd="0" presId="urn:microsoft.com/office/officeart/2005/8/layout/hierarchy1"/>
    <dgm:cxn modelId="{02E6460B-0333-49F1-9A9E-3A6E0C55A8B8}" type="presParOf" srcId="{E8BFC4F0-34D4-416F-BD00-88E1CACEF141}" destId="{235E1C2F-5EB6-490A-A652-CC772602C553}" srcOrd="1" destOrd="0" presId="urn:microsoft.com/office/officeart/2005/8/layout/hierarchy1"/>
    <dgm:cxn modelId="{44F9A64B-CBCA-49CC-84BB-7106461447D2}" type="presParOf" srcId="{235E1C2F-5EB6-490A-A652-CC772602C553}" destId="{4CDFCA63-D179-4ECC-8295-C8B5676C7693}" srcOrd="0" destOrd="0" presId="urn:microsoft.com/office/officeart/2005/8/layout/hierarchy1"/>
    <dgm:cxn modelId="{8A490D1F-C1FE-42DB-8507-D94FA90EBD2A}" type="presParOf" srcId="{235E1C2F-5EB6-490A-A652-CC772602C553}" destId="{96F380C8-B6AC-441A-89BC-715401475A9B}" srcOrd="1" destOrd="0" presId="urn:microsoft.com/office/officeart/2005/8/layout/hierarchy1"/>
    <dgm:cxn modelId="{780DE2FF-89BC-45B8-89DA-0B514758A82F}" type="presParOf" srcId="{96F380C8-B6AC-441A-89BC-715401475A9B}" destId="{1B0065C1-B89E-432E-BC3D-F8D0BAFEE595}" srcOrd="0" destOrd="0" presId="urn:microsoft.com/office/officeart/2005/8/layout/hierarchy1"/>
    <dgm:cxn modelId="{F0F2BAD8-2E91-4A20-85BC-13E7FDDEF53F}" type="presParOf" srcId="{1B0065C1-B89E-432E-BC3D-F8D0BAFEE595}" destId="{BA875BB3-A56F-49CC-862F-41C59AF4A490}" srcOrd="0" destOrd="0" presId="urn:microsoft.com/office/officeart/2005/8/layout/hierarchy1"/>
    <dgm:cxn modelId="{C6DC4C65-924A-4183-BC6D-27EAEE65C6CF}" type="presParOf" srcId="{1B0065C1-B89E-432E-BC3D-F8D0BAFEE595}" destId="{5CADD1D4-496B-482C-A7DE-2CC69DA63696}" srcOrd="1" destOrd="0" presId="urn:microsoft.com/office/officeart/2005/8/layout/hierarchy1"/>
    <dgm:cxn modelId="{13CD69D4-E48C-462B-BF25-A920F058BACB}" type="presParOf" srcId="{96F380C8-B6AC-441A-89BC-715401475A9B}" destId="{BACED11C-92E2-46CA-9D6E-6A72346F6BA3}" srcOrd="1" destOrd="0" presId="urn:microsoft.com/office/officeart/2005/8/layout/hierarchy1"/>
    <dgm:cxn modelId="{4E1A10FE-7591-4F8C-8603-BF638E1B96BB}" type="presParOf" srcId="{BACED11C-92E2-46CA-9D6E-6A72346F6BA3}" destId="{E989821C-48C5-431C-9B26-592E522D24A9}" srcOrd="0" destOrd="0" presId="urn:microsoft.com/office/officeart/2005/8/layout/hierarchy1"/>
    <dgm:cxn modelId="{7BF3468E-98F7-4391-A5E8-6C3C2B4B0D7F}" type="presParOf" srcId="{BACED11C-92E2-46CA-9D6E-6A72346F6BA3}" destId="{51BC1B5E-4A18-4643-9B52-0C00281965F0}" srcOrd="1" destOrd="0" presId="urn:microsoft.com/office/officeart/2005/8/layout/hierarchy1"/>
    <dgm:cxn modelId="{AF702B74-BFFA-4908-B4A5-EED4E6EBF323}" type="presParOf" srcId="{51BC1B5E-4A18-4643-9B52-0C00281965F0}" destId="{98CCFF45-AB04-484E-B1C2-1717DA7CA230}" srcOrd="0" destOrd="0" presId="urn:microsoft.com/office/officeart/2005/8/layout/hierarchy1"/>
    <dgm:cxn modelId="{B73CFEC1-6281-4C7B-8E6C-8D17B3D5135E}" type="presParOf" srcId="{98CCFF45-AB04-484E-B1C2-1717DA7CA230}" destId="{07A34B59-6FD6-40AC-A812-E890E049C65D}" srcOrd="0" destOrd="0" presId="urn:microsoft.com/office/officeart/2005/8/layout/hierarchy1"/>
    <dgm:cxn modelId="{05C9E720-051D-4B40-B0FD-DCB8874DF6C3}" type="presParOf" srcId="{98CCFF45-AB04-484E-B1C2-1717DA7CA230}" destId="{C66827EC-8C6B-4CBF-BF44-553FE661F476}" srcOrd="1" destOrd="0" presId="urn:microsoft.com/office/officeart/2005/8/layout/hierarchy1"/>
    <dgm:cxn modelId="{C8790E8F-EA65-4644-B0DC-85E9D28CB974}" type="presParOf" srcId="{51BC1B5E-4A18-4643-9B52-0C00281965F0}" destId="{EA3A7878-90FE-4B43-A448-80FCCCDEC8DD}" srcOrd="1" destOrd="0" presId="urn:microsoft.com/office/officeart/2005/8/layout/hierarchy1"/>
    <dgm:cxn modelId="{81D2AAE0-36C3-4D01-A394-170825957ABA}" type="presParOf" srcId="{EA3A7878-90FE-4B43-A448-80FCCCDEC8DD}" destId="{5651A875-D764-4EAA-8211-A4516C77DE3D}" srcOrd="0" destOrd="0" presId="urn:microsoft.com/office/officeart/2005/8/layout/hierarchy1"/>
    <dgm:cxn modelId="{4871E169-9EC3-426E-A9F4-E4755D55C38B}" type="presParOf" srcId="{EA3A7878-90FE-4B43-A448-80FCCCDEC8DD}" destId="{94BD6DAA-2DEC-4308-A5CA-F5D94B92DDB2}" srcOrd="1" destOrd="0" presId="urn:microsoft.com/office/officeart/2005/8/layout/hierarchy1"/>
    <dgm:cxn modelId="{573CADBB-993D-4084-9A48-AADF48E6171C}" type="presParOf" srcId="{94BD6DAA-2DEC-4308-A5CA-F5D94B92DDB2}" destId="{E2D66CB6-82FA-46F0-8D13-41F4522AD084}" srcOrd="0" destOrd="0" presId="urn:microsoft.com/office/officeart/2005/8/layout/hierarchy1"/>
    <dgm:cxn modelId="{D1A932A2-1850-4EF3-9F31-E6DF1F6D75B1}" type="presParOf" srcId="{E2D66CB6-82FA-46F0-8D13-41F4522AD084}" destId="{501A19BD-0AEC-4C97-9449-19CD0DDFAA8B}" srcOrd="0" destOrd="0" presId="urn:microsoft.com/office/officeart/2005/8/layout/hierarchy1"/>
    <dgm:cxn modelId="{B7CE1DC2-65F2-4245-94B4-BD00B9DC8664}" type="presParOf" srcId="{E2D66CB6-82FA-46F0-8D13-41F4522AD084}" destId="{42339A9E-B2C4-48CD-BEA5-8041546DB250}" srcOrd="1" destOrd="0" presId="urn:microsoft.com/office/officeart/2005/8/layout/hierarchy1"/>
    <dgm:cxn modelId="{6042C716-692B-46FF-8AB0-CD0889D1887B}" type="presParOf" srcId="{94BD6DAA-2DEC-4308-A5CA-F5D94B92DDB2}" destId="{83050975-DE69-4D21-AD78-97FE3F7D2A34}" srcOrd="1" destOrd="0" presId="urn:microsoft.com/office/officeart/2005/8/layout/hierarchy1"/>
    <dgm:cxn modelId="{1DB3318D-4108-45BC-8AB7-60441F059AFD}" type="presParOf" srcId="{03FB5232-0230-44B5-900F-42A41C2B2EA6}" destId="{BDB8A33A-EA14-4B84-A65E-E522195BD9B2}" srcOrd="2" destOrd="0" presId="urn:microsoft.com/office/officeart/2005/8/layout/hierarchy1"/>
    <dgm:cxn modelId="{65EB187B-2484-46E1-8F05-E98C7E48DE7F}" type="presParOf" srcId="{03FB5232-0230-44B5-900F-42A41C2B2EA6}" destId="{F2E8DA36-03BD-4C84-BA74-A7C88399CE78}" srcOrd="3" destOrd="0" presId="urn:microsoft.com/office/officeart/2005/8/layout/hierarchy1"/>
    <dgm:cxn modelId="{F574FB1A-0D16-4B2A-A325-0927585A2F4B}" type="presParOf" srcId="{F2E8DA36-03BD-4C84-BA74-A7C88399CE78}" destId="{6929F055-9EE4-483F-B0EE-FD99DD2FFE77}" srcOrd="0" destOrd="0" presId="urn:microsoft.com/office/officeart/2005/8/layout/hierarchy1"/>
    <dgm:cxn modelId="{C6F57967-9A4C-440C-87DC-D0D7ED634981}" type="presParOf" srcId="{6929F055-9EE4-483F-B0EE-FD99DD2FFE77}" destId="{8B341386-A83D-4645-8627-CF6A1F985301}" srcOrd="0" destOrd="0" presId="urn:microsoft.com/office/officeart/2005/8/layout/hierarchy1"/>
    <dgm:cxn modelId="{9306091C-D213-4B2D-9837-BFCA6024002B}" type="presParOf" srcId="{6929F055-9EE4-483F-B0EE-FD99DD2FFE77}" destId="{623F8D8D-C419-4711-8789-9343ADAE9EE3}" srcOrd="1" destOrd="0" presId="urn:microsoft.com/office/officeart/2005/8/layout/hierarchy1"/>
    <dgm:cxn modelId="{04980432-72A3-4D85-8D5E-861617BAA635}" type="presParOf" srcId="{F2E8DA36-03BD-4C84-BA74-A7C88399CE78}" destId="{89DAD2C4-7BCB-4E85-82A1-EFBE2840F3F4}" srcOrd="1" destOrd="0" presId="urn:microsoft.com/office/officeart/2005/8/layout/hierarchy1"/>
    <dgm:cxn modelId="{30AE9FE2-8D2E-45FE-93D4-175709A4EC05}" type="presParOf" srcId="{8B16F828-5150-4E10-A55B-48B2DB0136BB}" destId="{45CFF6D7-CA79-45FB-91EB-2AE611FF0D4F}" srcOrd="4" destOrd="0" presId="urn:microsoft.com/office/officeart/2005/8/layout/hierarchy1"/>
    <dgm:cxn modelId="{75598BC9-8A11-4ADF-A9FE-DF523DEA4E3A}" type="presParOf" srcId="{8B16F828-5150-4E10-A55B-48B2DB0136BB}" destId="{206DBC71-45B7-40CF-92B0-0C9B5E336C9C}" srcOrd="5" destOrd="0" presId="urn:microsoft.com/office/officeart/2005/8/layout/hierarchy1"/>
    <dgm:cxn modelId="{2018AB08-F03C-463B-9E14-5B0FD68D8952}" type="presParOf" srcId="{206DBC71-45B7-40CF-92B0-0C9B5E336C9C}" destId="{42983C60-EE18-4CCD-A06B-0261EF7EFB28}" srcOrd="0" destOrd="0" presId="urn:microsoft.com/office/officeart/2005/8/layout/hierarchy1"/>
    <dgm:cxn modelId="{63E42FF7-84AD-4AA4-AF96-9DE5AB34F73C}" type="presParOf" srcId="{42983C60-EE18-4CCD-A06B-0261EF7EFB28}" destId="{ED5F5228-C9DF-40C5-880C-6478D2836DA5}" srcOrd="0" destOrd="0" presId="urn:microsoft.com/office/officeart/2005/8/layout/hierarchy1"/>
    <dgm:cxn modelId="{4A2A16C8-112D-4DB6-A7E9-5209CABF8226}" type="presParOf" srcId="{42983C60-EE18-4CCD-A06B-0261EF7EFB28}" destId="{96DA7B95-B329-4B49-9DE7-6F91D2497433}" srcOrd="1" destOrd="0" presId="urn:microsoft.com/office/officeart/2005/8/layout/hierarchy1"/>
    <dgm:cxn modelId="{EE60EF2E-5D76-48FF-BBA9-320BF6139AFC}" type="presParOf" srcId="{206DBC71-45B7-40CF-92B0-0C9B5E336C9C}" destId="{97118E52-82E4-4CE4-86E8-4EC17EF06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D56E3-8E2F-4B24-B68D-B40B42302CCB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873D49BD-403D-4FAF-8C2D-F9B9F92EE09E}" type="parTrans" cxnId="{05F549F6-0EC1-4512-99BC-B7D29814D122}">
      <dgm:prSet/>
      <dgm:spPr/>
      <dgm:t>
        <a:bodyPr/>
        <a:lstStyle/>
        <a:p>
          <a:endParaRPr lang="en-US"/>
        </a:p>
      </dgm:t>
    </dgm:pt>
    <dgm:pt modelId="{C2200BBA-F5CE-47C3-A398-B825F17B3CB0}" type="sibTrans" cxnId="{05F549F6-0EC1-4512-99BC-B7D29814D122}">
      <dgm:prSet/>
      <dgm:spPr/>
      <dgm:t>
        <a:bodyPr/>
        <a:lstStyle/>
        <a:p>
          <a:endParaRPr lang="en-US"/>
        </a:p>
      </dgm:t>
    </dgm:pt>
    <dgm:pt modelId="{3717AC8F-BFCF-4F27-9E90-283633D3006F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C316BC9F-7AA3-42CB-B59C-7EDCB4FFA94F}" type="parTrans" cxnId="{769B39DC-C79D-41AC-9EED-6F06E6C271E3}">
      <dgm:prSet/>
      <dgm:spPr/>
      <dgm:t>
        <a:bodyPr/>
        <a:lstStyle/>
        <a:p>
          <a:endParaRPr lang="en-US"/>
        </a:p>
      </dgm:t>
    </dgm:pt>
    <dgm:pt modelId="{2813100A-67F6-48CD-B2FA-B10ECC46101E}" type="sibTrans" cxnId="{769B39DC-C79D-41AC-9EED-6F06E6C271E3}">
      <dgm:prSet/>
      <dgm:spPr/>
      <dgm:t>
        <a:bodyPr/>
        <a:lstStyle/>
        <a:p>
          <a:endParaRPr lang="en-US"/>
        </a:p>
      </dgm:t>
    </dgm:pt>
    <dgm:pt modelId="{C3C64A51-1C01-4DA6-A80A-022B6BD05C71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352B69DE-2844-4A3C-832E-616A5065C194}" type="parTrans" cxnId="{6B5B744F-514C-482B-B7FA-5525197F3797}">
      <dgm:prSet/>
      <dgm:spPr/>
      <dgm:t>
        <a:bodyPr/>
        <a:lstStyle/>
        <a:p>
          <a:endParaRPr lang="en-US"/>
        </a:p>
      </dgm:t>
    </dgm:pt>
    <dgm:pt modelId="{E3E159F3-440E-4432-8D24-A08E2089ADD4}" type="sibTrans" cxnId="{6B5B744F-514C-482B-B7FA-5525197F3797}">
      <dgm:prSet/>
      <dgm:spPr/>
      <dgm:t>
        <a:bodyPr/>
        <a:lstStyle/>
        <a:p>
          <a:endParaRPr lang="en-US"/>
        </a:p>
      </dgm:t>
    </dgm:pt>
    <dgm:pt modelId="{5E704BBA-6D91-4051-96AD-4F8D38609E0B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A35D9725-6A77-4DB5-927F-0173DABBDEE7}" type="parTrans" cxnId="{F3ABE3DA-60F7-4D25-BF7E-8B79AA1DEDC3}">
      <dgm:prSet/>
      <dgm:spPr/>
      <dgm:t>
        <a:bodyPr/>
        <a:lstStyle/>
        <a:p>
          <a:endParaRPr lang="en-US"/>
        </a:p>
      </dgm:t>
    </dgm:pt>
    <dgm:pt modelId="{406A2219-0FAD-4973-8606-93F919B9800D}" type="sibTrans" cxnId="{F3ABE3DA-60F7-4D25-BF7E-8B79AA1DEDC3}">
      <dgm:prSet/>
      <dgm:spPr/>
      <dgm:t>
        <a:bodyPr/>
        <a:lstStyle/>
        <a:p>
          <a:endParaRPr lang="en-US"/>
        </a:p>
      </dgm:t>
    </dgm:pt>
    <dgm:pt modelId="{47802F95-96AA-4DB8-A655-92CD80C50CB7}">
      <dgm:prSet/>
      <dgm:spPr/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33CD9395-3952-45A3-98B9-B49A46F15F3A}" type="parTrans" cxnId="{90CBCB65-B50F-4360-A155-52FD77C2D07A}">
      <dgm:prSet/>
      <dgm:spPr/>
      <dgm:t>
        <a:bodyPr/>
        <a:lstStyle/>
        <a:p>
          <a:endParaRPr lang="en-US"/>
        </a:p>
      </dgm:t>
    </dgm:pt>
    <dgm:pt modelId="{17381851-FBCE-4FDA-A523-CB00262644A5}" type="sibTrans" cxnId="{90CBCB65-B50F-4360-A155-52FD77C2D07A}">
      <dgm:prSet/>
      <dgm:spPr/>
      <dgm:t>
        <a:bodyPr/>
        <a:lstStyle/>
        <a:p>
          <a:endParaRPr lang="en-US"/>
        </a:p>
      </dgm:t>
    </dgm:pt>
    <dgm:pt modelId="{365A1E29-7CDE-44D0-9E6B-ADD7DDA23C66}">
      <dgm:prSet/>
      <dgm:spPr/>
      <dgm:t>
        <a:bodyPr/>
        <a:lstStyle/>
        <a:p>
          <a:r>
            <a:rPr lang="en-US" dirty="0" smtClean="0"/>
            <a:t>Term Vector</a:t>
          </a:r>
        </a:p>
      </dgm:t>
    </dgm:pt>
    <dgm:pt modelId="{F924DD75-FA5A-4AAF-AA94-51389E1FDFAF}" type="parTrans" cxnId="{99E2A86A-896F-4F6A-9D57-B3680552529F}">
      <dgm:prSet/>
      <dgm:spPr/>
      <dgm:t>
        <a:bodyPr/>
        <a:lstStyle/>
        <a:p>
          <a:endParaRPr lang="en-US"/>
        </a:p>
      </dgm:t>
    </dgm:pt>
    <dgm:pt modelId="{02144FB2-63AB-4078-89CA-4A46757A0502}" type="sibTrans" cxnId="{99E2A86A-896F-4F6A-9D57-B3680552529F}">
      <dgm:prSet/>
      <dgm:spPr/>
      <dgm:t>
        <a:bodyPr/>
        <a:lstStyle/>
        <a:p>
          <a:endParaRPr lang="en-US"/>
        </a:p>
      </dgm:t>
    </dgm:pt>
    <dgm:pt modelId="{C6C3B9E6-A19E-4244-A521-9F0F46299CAD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C4509C2-B34A-4570-91E9-E6EA5FB43ABF}" type="parTrans" cxnId="{E72BC0B7-1498-4EF7-B7D3-F6FA8E6F1F4E}">
      <dgm:prSet/>
      <dgm:spPr/>
      <dgm:t>
        <a:bodyPr/>
        <a:lstStyle/>
        <a:p>
          <a:endParaRPr lang="en-US"/>
        </a:p>
      </dgm:t>
    </dgm:pt>
    <dgm:pt modelId="{F74B45E8-F06A-451D-B06B-2397B07F177D}" type="sibTrans" cxnId="{E72BC0B7-1498-4EF7-B7D3-F6FA8E6F1F4E}">
      <dgm:prSet/>
      <dgm:spPr/>
      <dgm:t>
        <a:bodyPr/>
        <a:lstStyle/>
        <a:p>
          <a:endParaRPr lang="en-US"/>
        </a:p>
      </dgm:t>
    </dgm:pt>
    <dgm:pt modelId="{AE1DC87C-209C-43E6-870E-55B0693FCABC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6114C406-CDC6-4CCA-B8A3-72257B1A3386}" type="parTrans" cxnId="{8F980945-A144-465E-9076-726EA682F1CF}">
      <dgm:prSet/>
      <dgm:spPr/>
      <dgm:t>
        <a:bodyPr/>
        <a:lstStyle/>
        <a:p>
          <a:endParaRPr lang="en-US"/>
        </a:p>
      </dgm:t>
    </dgm:pt>
    <dgm:pt modelId="{E6255A1D-9881-4A9C-A85B-B39505F22B50}" type="sibTrans" cxnId="{8F980945-A144-465E-9076-726EA682F1CF}">
      <dgm:prSet/>
      <dgm:spPr/>
      <dgm:t>
        <a:bodyPr/>
        <a:lstStyle/>
        <a:p>
          <a:endParaRPr lang="en-US"/>
        </a:p>
      </dgm:t>
    </dgm:pt>
    <dgm:pt modelId="{C929489A-FE79-4875-A1E2-A530D2FD9A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6345B12F-C626-481C-B52A-2B96FF148E6F}" type="parTrans" cxnId="{99BA3048-C2BB-4923-B8F1-8EF63385E8A9}">
      <dgm:prSet/>
      <dgm:spPr/>
      <dgm:t>
        <a:bodyPr/>
        <a:lstStyle/>
        <a:p>
          <a:endParaRPr lang="en-US"/>
        </a:p>
      </dgm:t>
    </dgm:pt>
    <dgm:pt modelId="{65D63571-5268-48CB-A54D-7634C170017A}" type="sibTrans" cxnId="{99BA3048-C2BB-4923-B8F1-8EF63385E8A9}">
      <dgm:prSet/>
      <dgm:spPr/>
      <dgm:t>
        <a:bodyPr/>
        <a:lstStyle/>
        <a:p>
          <a:endParaRPr lang="en-US"/>
        </a:p>
      </dgm:t>
    </dgm:pt>
    <dgm:pt modelId="{33368402-BC61-48EA-A204-3FE51A74CEAD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6B3176A-B713-455C-B9E7-2E969B645B8A}" type="parTrans" cxnId="{393AA1F9-450F-4A47-8F90-052C28FC27AC}">
      <dgm:prSet/>
      <dgm:spPr/>
      <dgm:t>
        <a:bodyPr/>
        <a:lstStyle/>
        <a:p>
          <a:endParaRPr lang="en-US"/>
        </a:p>
      </dgm:t>
    </dgm:pt>
    <dgm:pt modelId="{1064A8B0-806B-482C-A2FD-97551DF9A95F}" type="sibTrans" cxnId="{393AA1F9-450F-4A47-8F90-052C28FC27AC}">
      <dgm:prSet/>
      <dgm:spPr/>
      <dgm:t>
        <a:bodyPr/>
        <a:lstStyle/>
        <a:p>
          <a:endParaRPr lang="en-US"/>
        </a:p>
      </dgm:t>
    </dgm:pt>
    <dgm:pt modelId="{BB14B335-59E0-4879-8E07-321287734777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ADBB9C6-4B0E-4CF5-A32F-56DC909E8F32}" type="parTrans" cxnId="{5FFB1B80-FE81-4FF6-814C-51A44EDDE93E}">
      <dgm:prSet/>
      <dgm:spPr/>
      <dgm:t>
        <a:bodyPr/>
        <a:lstStyle/>
        <a:p>
          <a:endParaRPr lang="en-US"/>
        </a:p>
      </dgm:t>
    </dgm:pt>
    <dgm:pt modelId="{2DE3A8D5-1029-4D67-9A35-70177C8E0FDF}" type="sibTrans" cxnId="{5FFB1B80-FE81-4FF6-814C-51A44EDDE93E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217D3-F4E9-4889-AC75-43B869ED8AFF}" type="pres">
      <dgm:prSet presAssocID="{E81D56E3-8E2F-4B24-B68D-B40B42302CCB}" presName="hierRoot1" presStyleCnt="0"/>
      <dgm:spPr/>
    </dgm:pt>
    <dgm:pt modelId="{A7D270B8-D9E4-41B3-971B-D4FBA8BB992A}" type="pres">
      <dgm:prSet presAssocID="{E81D56E3-8E2F-4B24-B68D-B40B42302CCB}" presName="composite" presStyleCnt="0"/>
      <dgm:spPr/>
    </dgm:pt>
    <dgm:pt modelId="{1D93ECC2-954B-46D4-9719-2087A9668020}" type="pres">
      <dgm:prSet presAssocID="{E81D56E3-8E2F-4B24-B68D-B40B42302CCB}" presName="background" presStyleLbl="node0" presStyleIdx="0" presStyleCnt="1"/>
      <dgm:spPr/>
    </dgm:pt>
    <dgm:pt modelId="{4A9CE894-7CC3-4D9A-8268-50F972D2E14B}" type="pres">
      <dgm:prSet presAssocID="{E81D56E3-8E2F-4B24-B68D-B40B42302C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6F828-5150-4E10-A55B-48B2DB0136BB}" type="pres">
      <dgm:prSet presAssocID="{E81D56E3-8E2F-4B24-B68D-B40B42302CCB}" presName="hierChild2" presStyleCnt="0"/>
      <dgm:spPr/>
    </dgm:pt>
    <dgm:pt modelId="{45006A1B-8BF7-47C1-B63D-09EEE0EC1A11}" type="pres">
      <dgm:prSet presAssocID="{C316BC9F-7AA3-42CB-B59C-7EDCB4FFA94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6F7DCE4-6867-4B74-821A-071707BFF9C9}" type="pres">
      <dgm:prSet presAssocID="{3717AC8F-BFCF-4F27-9E90-283633D3006F}" presName="hierRoot2" presStyleCnt="0"/>
      <dgm:spPr/>
    </dgm:pt>
    <dgm:pt modelId="{913F43A8-2331-487D-9816-690870673A42}" type="pres">
      <dgm:prSet presAssocID="{3717AC8F-BFCF-4F27-9E90-283633D3006F}" presName="composite2" presStyleCnt="0"/>
      <dgm:spPr/>
    </dgm:pt>
    <dgm:pt modelId="{F1A4E613-3DBD-40EB-B554-C8D9FE6278FA}" type="pres">
      <dgm:prSet presAssocID="{3717AC8F-BFCF-4F27-9E90-283633D3006F}" presName="background2" presStyleLbl="asst1" presStyleIdx="0" presStyleCnt="1"/>
      <dgm:spPr/>
    </dgm:pt>
    <dgm:pt modelId="{DBB14E36-D988-485F-B0CA-9CCA585EFA6B}" type="pres">
      <dgm:prSet presAssocID="{3717AC8F-BFCF-4F27-9E90-283633D3006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E315F-04FA-4AD9-A11E-81870A18168E}" type="pres">
      <dgm:prSet presAssocID="{3717AC8F-BFCF-4F27-9E90-283633D3006F}" presName="hierChild3" presStyleCnt="0"/>
      <dgm:spPr/>
    </dgm:pt>
    <dgm:pt modelId="{2E05727E-4A63-4006-8EC4-D01C229993B3}" type="pres">
      <dgm:prSet presAssocID="{A35D9725-6A77-4DB5-927F-0173DABBDEE7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7E4F4FC-F60E-40CC-9B31-5BC1F2B7B732}" type="pres">
      <dgm:prSet presAssocID="{5E704BBA-6D91-4051-96AD-4F8D38609E0B}" presName="hierRoot3" presStyleCnt="0"/>
      <dgm:spPr/>
    </dgm:pt>
    <dgm:pt modelId="{D2FFD0A1-7378-461F-9705-9A33AF8C1ABC}" type="pres">
      <dgm:prSet presAssocID="{5E704BBA-6D91-4051-96AD-4F8D38609E0B}" presName="composite3" presStyleCnt="0"/>
      <dgm:spPr/>
    </dgm:pt>
    <dgm:pt modelId="{BBBE0D50-3331-45B4-A4ED-3B2D078DAE43}" type="pres">
      <dgm:prSet presAssocID="{5E704BBA-6D91-4051-96AD-4F8D38609E0B}" presName="background3" presStyleLbl="node3" presStyleIdx="0" presStyleCnt="2"/>
      <dgm:spPr/>
    </dgm:pt>
    <dgm:pt modelId="{456908F6-1E9D-474F-9F87-DAEB135CFBA9}" type="pres">
      <dgm:prSet presAssocID="{5E704BBA-6D91-4051-96AD-4F8D38609E0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16AC47-E39A-4DB4-99B9-5D7F4B1DF499}" type="pres">
      <dgm:prSet presAssocID="{5E704BBA-6D91-4051-96AD-4F8D38609E0B}" presName="hierChild4" presStyleCnt="0"/>
      <dgm:spPr/>
    </dgm:pt>
    <dgm:pt modelId="{9AAE1903-D642-429F-A146-10FFE78A889F}" type="pres">
      <dgm:prSet presAssocID="{352B69DE-2844-4A3C-832E-616A5065C19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6F3D4F3-8FA0-4C08-A290-4A4AEDBA5A23}" type="pres">
      <dgm:prSet presAssocID="{C3C64A51-1C01-4DA6-A80A-022B6BD05C71}" presName="hierRoot2" presStyleCnt="0"/>
      <dgm:spPr/>
    </dgm:pt>
    <dgm:pt modelId="{C40979FE-8F95-4271-96B4-BCFADECCDE14}" type="pres">
      <dgm:prSet presAssocID="{C3C64A51-1C01-4DA6-A80A-022B6BD05C71}" presName="composite2" presStyleCnt="0"/>
      <dgm:spPr/>
    </dgm:pt>
    <dgm:pt modelId="{9D38FB18-5D9B-4B75-9980-217EB1B4A169}" type="pres">
      <dgm:prSet presAssocID="{C3C64A51-1C01-4DA6-A80A-022B6BD05C71}" presName="background2" presStyleLbl="node2" presStyleIdx="0" presStyleCnt="2"/>
      <dgm:spPr/>
    </dgm:pt>
    <dgm:pt modelId="{E640A05A-0EDA-4E31-8827-F983F2225F9B}" type="pres">
      <dgm:prSet presAssocID="{C3C64A51-1C01-4DA6-A80A-022B6BD05C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FD7D-7020-4DCD-B2F0-AB1CBE3AA947}" type="pres">
      <dgm:prSet presAssocID="{C3C64A51-1C01-4DA6-A80A-022B6BD05C71}" presName="hierChild3" presStyleCnt="0"/>
      <dgm:spPr/>
    </dgm:pt>
    <dgm:pt modelId="{1E64DA56-24AD-42E7-B49C-5F7A1B220A69}" type="pres">
      <dgm:prSet presAssocID="{33CD9395-3952-45A3-98B9-B49A46F15F3A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8AB2C33-4922-46EE-9655-7A1FBFB734C0}" type="pres">
      <dgm:prSet presAssocID="{47802F95-96AA-4DB8-A655-92CD80C50CB7}" presName="hierRoot3" presStyleCnt="0"/>
      <dgm:spPr/>
    </dgm:pt>
    <dgm:pt modelId="{645C44A3-BA6F-4014-9F51-5CCC5F5B4BE8}" type="pres">
      <dgm:prSet presAssocID="{47802F95-96AA-4DB8-A655-92CD80C50CB7}" presName="composite3" presStyleCnt="0"/>
      <dgm:spPr/>
    </dgm:pt>
    <dgm:pt modelId="{A83B9A17-2F79-4E8E-BA41-4825FD26F2C2}" type="pres">
      <dgm:prSet presAssocID="{47802F95-96AA-4DB8-A655-92CD80C50CB7}" presName="background3" presStyleLbl="node3" presStyleIdx="1" presStyleCnt="2"/>
      <dgm:spPr/>
    </dgm:pt>
    <dgm:pt modelId="{C97510F1-EC38-400A-85EB-E73D72731912}" type="pres">
      <dgm:prSet presAssocID="{47802F95-96AA-4DB8-A655-92CD80C50CB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B5232-0230-44B5-900F-42A41C2B2EA6}" type="pres">
      <dgm:prSet presAssocID="{47802F95-96AA-4DB8-A655-92CD80C50CB7}" presName="hierChild4" presStyleCnt="0"/>
      <dgm:spPr/>
    </dgm:pt>
    <dgm:pt modelId="{AF89F26A-4ED2-4138-B982-4E1130285694}" type="pres">
      <dgm:prSet presAssocID="{F924DD75-FA5A-4AAF-AA94-51389E1FDFAF}" presName="Name23" presStyleLbl="parChTrans1D4" presStyleIdx="0" presStyleCnt="5"/>
      <dgm:spPr/>
      <dgm:t>
        <a:bodyPr/>
        <a:lstStyle/>
        <a:p>
          <a:endParaRPr lang="en-US"/>
        </a:p>
      </dgm:t>
    </dgm:pt>
    <dgm:pt modelId="{E8BFC4F0-34D4-416F-BD00-88E1CACEF141}" type="pres">
      <dgm:prSet presAssocID="{365A1E29-7CDE-44D0-9E6B-ADD7DDA23C66}" presName="hierRoot4" presStyleCnt="0"/>
      <dgm:spPr/>
    </dgm:pt>
    <dgm:pt modelId="{7EF33070-B55E-41EF-99D1-725FE281A27A}" type="pres">
      <dgm:prSet presAssocID="{365A1E29-7CDE-44D0-9E6B-ADD7DDA23C66}" presName="composite4" presStyleCnt="0"/>
      <dgm:spPr/>
    </dgm:pt>
    <dgm:pt modelId="{3585F568-4230-4B8E-BCD2-0699A24E6587}" type="pres">
      <dgm:prSet presAssocID="{365A1E29-7CDE-44D0-9E6B-ADD7DDA23C66}" presName="background4" presStyleLbl="node4" presStyleIdx="0" presStyleCnt="5"/>
      <dgm:spPr/>
    </dgm:pt>
    <dgm:pt modelId="{C10C6860-ECED-4C85-BB9E-94963EE7DA50}" type="pres">
      <dgm:prSet presAssocID="{365A1E29-7CDE-44D0-9E6B-ADD7DDA23C6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E1C2F-5EB6-490A-A652-CC772602C553}" type="pres">
      <dgm:prSet presAssocID="{365A1E29-7CDE-44D0-9E6B-ADD7DDA23C66}" presName="hierChild5" presStyleCnt="0"/>
      <dgm:spPr/>
    </dgm:pt>
    <dgm:pt modelId="{4CDFCA63-D179-4ECC-8295-C8B5676C7693}" type="pres">
      <dgm:prSet presAssocID="{6345B12F-C626-481C-B52A-2B96FF148E6F}" presName="Name23" presStyleLbl="parChTrans1D4" presStyleIdx="1" presStyleCnt="5"/>
      <dgm:spPr/>
      <dgm:t>
        <a:bodyPr/>
        <a:lstStyle/>
        <a:p>
          <a:endParaRPr lang="en-US"/>
        </a:p>
      </dgm:t>
    </dgm:pt>
    <dgm:pt modelId="{96F380C8-B6AC-441A-89BC-715401475A9B}" type="pres">
      <dgm:prSet presAssocID="{C929489A-FE79-4875-A1E2-A530D2FD9A22}" presName="hierRoot4" presStyleCnt="0"/>
      <dgm:spPr/>
    </dgm:pt>
    <dgm:pt modelId="{1B0065C1-B89E-432E-BC3D-F8D0BAFEE595}" type="pres">
      <dgm:prSet presAssocID="{C929489A-FE79-4875-A1E2-A530D2FD9A22}" presName="composite4" presStyleCnt="0"/>
      <dgm:spPr/>
    </dgm:pt>
    <dgm:pt modelId="{BA875BB3-A56F-49CC-862F-41C59AF4A490}" type="pres">
      <dgm:prSet presAssocID="{C929489A-FE79-4875-A1E2-A530D2FD9A22}" presName="background4" presStyleLbl="node4" presStyleIdx="1" presStyleCnt="5"/>
      <dgm:spPr/>
    </dgm:pt>
    <dgm:pt modelId="{5CADD1D4-496B-482C-A7DE-2CC69DA63696}" type="pres">
      <dgm:prSet presAssocID="{C929489A-FE79-4875-A1E2-A530D2FD9A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ED11C-92E2-46CA-9D6E-6A72346F6BA3}" type="pres">
      <dgm:prSet presAssocID="{C929489A-FE79-4875-A1E2-A530D2FD9A22}" presName="hierChild5" presStyleCnt="0"/>
      <dgm:spPr/>
    </dgm:pt>
    <dgm:pt modelId="{E989821C-48C5-431C-9B26-592E522D24A9}" type="pres">
      <dgm:prSet presAssocID="{46B3176A-B713-455C-B9E7-2E969B645B8A}" presName="Name23" presStyleLbl="parChTrans1D4" presStyleIdx="2" presStyleCnt="5"/>
      <dgm:spPr/>
      <dgm:t>
        <a:bodyPr/>
        <a:lstStyle/>
        <a:p>
          <a:endParaRPr lang="en-US"/>
        </a:p>
      </dgm:t>
    </dgm:pt>
    <dgm:pt modelId="{51BC1B5E-4A18-4643-9B52-0C00281965F0}" type="pres">
      <dgm:prSet presAssocID="{33368402-BC61-48EA-A204-3FE51A74CEAD}" presName="hierRoot4" presStyleCnt="0"/>
      <dgm:spPr/>
    </dgm:pt>
    <dgm:pt modelId="{98CCFF45-AB04-484E-B1C2-1717DA7CA230}" type="pres">
      <dgm:prSet presAssocID="{33368402-BC61-48EA-A204-3FE51A74CEAD}" presName="composite4" presStyleCnt="0"/>
      <dgm:spPr/>
    </dgm:pt>
    <dgm:pt modelId="{07A34B59-6FD6-40AC-A812-E890E049C65D}" type="pres">
      <dgm:prSet presAssocID="{33368402-BC61-48EA-A204-3FE51A74CEAD}" presName="background4" presStyleLbl="node4" presStyleIdx="2" presStyleCnt="5"/>
      <dgm:spPr/>
    </dgm:pt>
    <dgm:pt modelId="{C66827EC-8C6B-4CBF-BF44-553FE661F476}" type="pres">
      <dgm:prSet presAssocID="{33368402-BC61-48EA-A204-3FE51A74CEAD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3A7878-90FE-4B43-A448-80FCCCDEC8DD}" type="pres">
      <dgm:prSet presAssocID="{33368402-BC61-48EA-A204-3FE51A74CEAD}" presName="hierChild5" presStyleCnt="0"/>
      <dgm:spPr/>
    </dgm:pt>
    <dgm:pt modelId="{5651A875-D764-4EAA-8211-A4516C77DE3D}" type="pres">
      <dgm:prSet presAssocID="{7ADBB9C6-4B0E-4CF5-A32F-56DC909E8F32}" presName="Name23" presStyleLbl="parChTrans1D4" presStyleIdx="3" presStyleCnt="5"/>
      <dgm:spPr/>
      <dgm:t>
        <a:bodyPr/>
        <a:lstStyle/>
        <a:p>
          <a:endParaRPr lang="en-US"/>
        </a:p>
      </dgm:t>
    </dgm:pt>
    <dgm:pt modelId="{94BD6DAA-2DEC-4308-A5CA-F5D94B92DDB2}" type="pres">
      <dgm:prSet presAssocID="{BB14B335-59E0-4879-8E07-321287734777}" presName="hierRoot4" presStyleCnt="0"/>
      <dgm:spPr/>
    </dgm:pt>
    <dgm:pt modelId="{E2D66CB6-82FA-46F0-8D13-41F4522AD084}" type="pres">
      <dgm:prSet presAssocID="{BB14B335-59E0-4879-8E07-321287734777}" presName="composite4" presStyleCnt="0"/>
      <dgm:spPr/>
    </dgm:pt>
    <dgm:pt modelId="{501A19BD-0AEC-4C97-9449-19CD0DDFAA8B}" type="pres">
      <dgm:prSet presAssocID="{BB14B335-59E0-4879-8E07-321287734777}" presName="background4" presStyleLbl="node4" presStyleIdx="3" presStyleCnt="5"/>
      <dgm:spPr/>
    </dgm:pt>
    <dgm:pt modelId="{42339A9E-B2C4-48CD-BEA5-8041546DB250}" type="pres">
      <dgm:prSet presAssocID="{BB14B335-59E0-4879-8E07-321287734777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50975-DE69-4D21-AD78-97FE3F7D2A34}" type="pres">
      <dgm:prSet presAssocID="{BB14B335-59E0-4879-8E07-321287734777}" presName="hierChild5" presStyleCnt="0"/>
      <dgm:spPr/>
    </dgm:pt>
    <dgm:pt modelId="{BDB8A33A-EA14-4B84-A65E-E522195BD9B2}" type="pres">
      <dgm:prSet presAssocID="{BC4509C2-B34A-4570-91E9-E6EA5FB43ABF}" presName="Name23" presStyleLbl="parChTrans1D4" presStyleIdx="4" presStyleCnt="5"/>
      <dgm:spPr/>
      <dgm:t>
        <a:bodyPr/>
        <a:lstStyle/>
        <a:p>
          <a:endParaRPr lang="en-US"/>
        </a:p>
      </dgm:t>
    </dgm:pt>
    <dgm:pt modelId="{F2E8DA36-03BD-4C84-BA74-A7C88399CE78}" type="pres">
      <dgm:prSet presAssocID="{C6C3B9E6-A19E-4244-A521-9F0F46299CAD}" presName="hierRoot4" presStyleCnt="0"/>
      <dgm:spPr/>
    </dgm:pt>
    <dgm:pt modelId="{6929F055-9EE4-483F-B0EE-FD99DD2FFE77}" type="pres">
      <dgm:prSet presAssocID="{C6C3B9E6-A19E-4244-A521-9F0F46299CAD}" presName="composite4" presStyleCnt="0"/>
      <dgm:spPr/>
    </dgm:pt>
    <dgm:pt modelId="{8B341386-A83D-4645-8627-CF6A1F985301}" type="pres">
      <dgm:prSet presAssocID="{C6C3B9E6-A19E-4244-A521-9F0F46299CAD}" presName="background4" presStyleLbl="node4" presStyleIdx="4" presStyleCnt="5"/>
      <dgm:spPr/>
    </dgm:pt>
    <dgm:pt modelId="{623F8D8D-C419-4711-8789-9343ADAE9EE3}" type="pres">
      <dgm:prSet presAssocID="{C6C3B9E6-A19E-4244-A521-9F0F46299CAD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DAD2C4-7BCB-4E85-82A1-EFBE2840F3F4}" type="pres">
      <dgm:prSet presAssocID="{C6C3B9E6-A19E-4244-A521-9F0F46299CAD}" presName="hierChild5" presStyleCnt="0"/>
      <dgm:spPr/>
    </dgm:pt>
    <dgm:pt modelId="{45CFF6D7-CA79-45FB-91EB-2AE611FF0D4F}" type="pres">
      <dgm:prSet presAssocID="{6114C406-CDC6-4CCA-B8A3-72257B1A3386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06DBC71-45B7-40CF-92B0-0C9B5E336C9C}" type="pres">
      <dgm:prSet presAssocID="{AE1DC87C-209C-43E6-870E-55B0693FCABC}" presName="hierRoot2" presStyleCnt="0"/>
      <dgm:spPr/>
    </dgm:pt>
    <dgm:pt modelId="{42983C60-EE18-4CCD-A06B-0261EF7EFB28}" type="pres">
      <dgm:prSet presAssocID="{AE1DC87C-209C-43E6-870E-55B0693FCABC}" presName="composite2" presStyleCnt="0"/>
      <dgm:spPr/>
    </dgm:pt>
    <dgm:pt modelId="{ED5F5228-C9DF-40C5-880C-6478D2836DA5}" type="pres">
      <dgm:prSet presAssocID="{AE1DC87C-209C-43E6-870E-55B0693FCABC}" presName="background2" presStyleLbl="node2" presStyleIdx="1" presStyleCnt="2"/>
      <dgm:spPr/>
    </dgm:pt>
    <dgm:pt modelId="{96DA7B95-B329-4B49-9DE7-6F91D2497433}" type="pres">
      <dgm:prSet presAssocID="{AE1DC87C-209C-43E6-870E-55B0693FCAB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118E52-82E4-4CE4-86E8-4EC17EF06F57}" type="pres">
      <dgm:prSet presAssocID="{AE1DC87C-209C-43E6-870E-55B0693FCABC}" presName="hierChild3" presStyleCnt="0"/>
      <dgm:spPr/>
    </dgm:pt>
  </dgm:ptLst>
  <dgm:cxnLst>
    <dgm:cxn modelId="{FF712D59-F497-4315-B663-F3B1A269CA4A}" type="presOf" srcId="{365A1E29-7CDE-44D0-9E6B-ADD7DDA23C66}" destId="{C10C6860-ECED-4C85-BB9E-94963EE7DA50}" srcOrd="0" destOrd="0" presId="urn:microsoft.com/office/officeart/2005/8/layout/hierarchy1"/>
    <dgm:cxn modelId="{94DE8A30-4B37-426B-9E71-DAE5CE915A08}" type="presOf" srcId="{C3C64A51-1C01-4DA6-A80A-022B6BD05C71}" destId="{E640A05A-0EDA-4E31-8827-F983F2225F9B}" srcOrd="0" destOrd="0" presId="urn:microsoft.com/office/officeart/2005/8/layout/hierarchy1"/>
    <dgm:cxn modelId="{6AECABF1-63B4-4331-A8D0-F143C5FC5A47}" type="presOf" srcId="{C929489A-FE79-4875-A1E2-A530D2FD9A22}" destId="{5CADD1D4-496B-482C-A7DE-2CC69DA63696}" srcOrd="0" destOrd="0" presId="urn:microsoft.com/office/officeart/2005/8/layout/hierarchy1"/>
    <dgm:cxn modelId="{6CF75126-6694-4CA8-BB4E-D66501E14D97}" type="presOf" srcId="{E81D56E3-8E2F-4B24-B68D-B40B42302CCB}" destId="{4A9CE894-7CC3-4D9A-8268-50F972D2E14B}" srcOrd="0" destOrd="0" presId="urn:microsoft.com/office/officeart/2005/8/layout/hierarchy1"/>
    <dgm:cxn modelId="{5FFB1B80-FE81-4FF6-814C-51A44EDDE93E}" srcId="{33368402-BC61-48EA-A204-3FE51A74CEAD}" destId="{BB14B335-59E0-4879-8E07-321287734777}" srcOrd="0" destOrd="0" parTransId="{7ADBB9C6-4B0E-4CF5-A32F-56DC909E8F32}" sibTransId="{2DE3A8D5-1029-4D67-9A35-70177C8E0FDF}"/>
    <dgm:cxn modelId="{99BA3048-C2BB-4923-B8F1-8EF63385E8A9}" srcId="{365A1E29-7CDE-44D0-9E6B-ADD7DDA23C66}" destId="{C929489A-FE79-4875-A1E2-A530D2FD9A22}" srcOrd="0" destOrd="0" parTransId="{6345B12F-C626-481C-B52A-2B96FF148E6F}" sibTransId="{65D63571-5268-48CB-A54D-7634C170017A}"/>
    <dgm:cxn modelId="{6460D727-8EA1-459A-9894-657EABD39441}" type="presOf" srcId="{AE1DC87C-209C-43E6-870E-55B0693FCABC}" destId="{96DA7B95-B329-4B49-9DE7-6F91D2497433}" srcOrd="0" destOrd="0" presId="urn:microsoft.com/office/officeart/2005/8/layout/hierarchy1"/>
    <dgm:cxn modelId="{EDD24E54-6EC9-492D-9D8B-9BCB5FB18AAA}" type="presOf" srcId="{46B3176A-B713-455C-B9E7-2E969B645B8A}" destId="{E989821C-48C5-431C-9B26-592E522D24A9}" srcOrd="0" destOrd="0" presId="urn:microsoft.com/office/officeart/2005/8/layout/hierarchy1"/>
    <dgm:cxn modelId="{6B5B744F-514C-482B-B7FA-5525197F3797}" srcId="{E81D56E3-8E2F-4B24-B68D-B40B42302CCB}" destId="{C3C64A51-1C01-4DA6-A80A-022B6BD05C71}" srcOrd="1" destOrd="0" parTransId="{352B69DE-2844-4A3C-832E-616A5065C194}" sibTransId="{E3E159F3-440E-4432-8D24-A08E2089ADD4}"/>
    <dgm:cxn modelId="{769B39DC-C79D-41AC-9EED-6F06E6C271E3}" srcId="{E81D56E3-8E2F-4B24-B68D-B40B42302CCB}" destId="{3717AC8F-BFCF-4F27-9E90-283633D3006F}" srcOrd="0" destOrd="0" parTransId="{C316BC9F-7AA3-42CB-B59C-7EDCB4FFA94F}" sibTransId="{2813100A-67F6-48CD-B2FA-B10ECC46101E}"/>
    <dgm:cxn modelId="{189AAA5F-E083-49BE-A1E2-4B4BD641DDC9}" type="presOf" srcId="{F924DD75-FA5A-4AAF-AA94-51389E1FDFAF}" destId="{AF89F26A-4ED2-4138-B982-4E1130285694}" srcOrd="0" destOrd="0" presId="urn:microsoft.com/office/officeart/2005/8/layout/hierarchy1"/>
    <dgm:cxn modelId="{758A2049-C8FD-4157-8342-2F3DF6D1D6BC}" type="presOf" srcId="{1931C0F9-F3DE-4B41-943C-A95365E81698}" destId="{B51F8951-AD70-4DF0-A08D-B08988971BE6}" srcOrd="0" destOrd="0" presId="urn:microsoft.com/office/officeart/2005/8/layout/hierarchy1"/>
    <dgm:cxn modelId="{99E2A86A-896F-4F6A-9D57-B3680552529F}" srcId="{47802F95-96AA-4DB8-A655-92CD80C50CB7}" destId="{365A1E29-7CDE-44D0-9E6B-ADD7DDA23C66}" srcOrd="0" destOrd="0" parTransId="{F924DD75-FA5A-4AAF-AA94-51389E1FDFAF}" sibTransId="{02144FB2-63AB-4078-89CA-4A46757A0502}"/>
    <dgm:cxn modelId="{BF152A21-C854-4102-B860-D9456525EF7A}" type="presOf" srcId="{47802F95-96AA-4DB8-A655-92CD80C50CB7}" destId="{C97510F1-EC38-400A-85EB-E73D72731912}" srcOrd="0" destOrd="0" presId="urn:microsoft.com/office/officeart/2005/8/layout/hierarchy1"/>
    <dgm:cxn modelId="{DDCA9311-3543-4AA4-A09A-6B6DC7A9DC5F}" type="presOf" srcId="{3717AC8F-BFCF-4F27-9E90-283633D3006F}" destId="{DBB14E36-D988-485F-B0CA-9CCA585EFA6B}" srcOrd="0" destOrd="0" presId="urn:microsoft.com/office/officeart/2005/8/layout/hierarchy1"/>
    <dgm:cxn modelId="{39BB8DF7-ACEB-4111-8E4E-DFD3635E874C}" type="presOf" srcId="{352B69DE-2844-4A3C-832E-616A5065C194}" destId="{9AAE1903-D642-429F-A146-10FFE78A889F}" srcOrd="0" destOrd="0" presId="urn:microsoft.com/office/officeart/2005/8/layout/hierarchy1"/>
    <dgm:cxn modelId="{8117B0D0-BB66-4F1D-855D-28A215A22696}" type="presOf" srcId="{A35D9725-6A77-4DB5-927F-0173DABBDEE7}" destId="{2E05727E-4A63-4006-8EC4-D01C229993B3}" srcOrd="0" destOrd="0" presId="urn:microsoft.com/office/officeart/2005/8/layout/hierarchy1"/>
    <dgm:cxn modelId="{F3ABE3DA-60F7-4D25-BF7E-8B79AA1DEDC3}" srcId="{3717AC8F-BFCF-4F27-9E90-283633D3006F}" destId="{5E704BBA-6D91-4051-96AD-4F8D38609E0B}" srcOrd="0" destOrd="0" parTransId="{A35D9725-6A77-4DB5-927F-0173DABBDEE7}" sibTransId="{406A2219-0FAD-4973-8606-93F919B9800D}"/>
    <dgm:cxn modelId="{86ADEAAE-E474-4F8A-9627-1B347C447A52}" type="presOf" srcId="{6345B12F-C626-481C-B52A-2B96FF148E6F}" destId="{4CDFCA63-D179-4ECC-8295-C8B5676C7693}" srcOrd="0" destOrd="0" presId="urn:microsoft.com/office/officeart/2005/8/layout/hierarchy1"/>
    <dgm:cxn modelId="{E72BC0B7-1498-4EF7-B7D3-F6FA8E6F1F4E}" srcId="{47802F95-96AA-4DB8-A655-92CD80C50CB7}" destId="{C6C3B9E6-A19E-4244-A521-9F0F46299CAD}" srcOrd="1" destOrd="0" parTransId="{BC4509C2-B34A-4570-91E9-E6EA5FB43ABF}" sibTransId="{F74B45E8-F06A-451D-B06B-2397B07F177D}"/>
    <dgm:cxn modelId="{05F549F6-0EC1-4512-99BC-B7D29814D122}" srcId="{1931C0F9-F3DE-4B41-943C-A95365E81698}" destId="{E81D56E3-8E2F-4B24-B68D-B40B42302CCB}" srcOrd="0" destOrd="0" parTransId="{873D49BD-403D-4FAF-8C2D-F9B9F92EE09E}" sibTransId="{C2200BBA-F5CE-47C3-A398-B825F17B3CB0}"/>
    <dgm:cxn modelId="{324D6DBD-D064-49CE-A71B-13AA95766197}" type="presOf" srcId="{BC4509C2-B34A-4570-91E9-E6EA5FB43ABF}" destId="{BDB8A33A-EA14-4B84-A65E-E522195BD9B2}" srcOrd="0" destOrd="0" presId="urn:microsoft.com/office/officeart/2005/8/layout/hierarchy1"/>
    <dgm:cxn modelId="{8F980945-A144-465E-9076-726EA682F1CF}" srcId="{E81D56E3-8E2F-4B24-B68D-B40B42302CCB}" destId="{AE1DC87C-209C-43E6-870E-55B0693FCABC}" srcOrd="2" destOrd="0" parTransId="{6114C406-CDC6-4CCA-B8A3-72257B1A3386}" sibTransId="{E6255A1D-9881-4A9C-A85B-B39505F22B50}"/>
    <dgm:cxn modelId="{393AA1F9-450F-4A47-8F90-052C28FC27AC}" srcId="{C929489A-FE79-4875-A1E2-A530D2FD9A22}" destId="{33368402-BC61-48EA-A204-3FE51A74CEAD}" srcOrd="0" destOrd="0" parTransId="{46B3176A-B713-455C-B9E7-2E969B645B8A}" sibTransId="{1064A8B0-806B-482C-A2FD-97551DF9A95F}"/>
    <dgm:cxn modelId="{46AB2368-8796-4995-BAD4-18C38D6D301B}" type="presOf" srcId="{C316BC9F-7AA3-42CB-B59C-7EDCB4FFA94F}" destId="{45006A1B-8BF7-47C1-B63D-09EEE0EC1A11}" srcOrd="0" destOrd="0" presId="urn:microsoft.com/office/officeart/2005/8/layout/hierarchy1"/>
    <dgm:cxn modelId="{DF32CD33-CD81-4A78-A871-B53DDA486992}" type="presOf" srcId="{7ADBB9C6-4B0E-4CF5-A32F-56DC909E8F32}" destId="{5651A875-D764-4EAA-8211-A4516C77DE3D}" srcOrd="0" destOrd="0" presId="urn:microsoft.com/office/officeart/2005/8/layout/hierarchy1"/>
    <dgm:cxn modelId="{06F67997-227B-48B8-9C33-F5D7AF57A794}" type="presOf" srcId="{6114C406-CDC6-4CCA-B8A3-72257B1A3386}" destId="{45CFF6D7-CA79-45FB-91EB-2AE611FF0D4F}" srcOrd="0" destOrd="0" presId="urn:microsoft.com/office/officeart/2005/8/layout/hierarchy1"/>
    <dgm:cxn modelId="{3EB338B7-747E-4430-A104-E102472EA450}" type="presOf" srcId="{33CD9395-3952-45A3-98B9-B49A46F15F3A}" destId="{1E64DA56-24AD-42E7-B49C-5F7A1B220A69}" srcOrd="0" destOrd="0" presId="urn:microsoft.com/office/officeart/2005/8/layout/hierarchy1"/>
    <dgm:cxn modelId="{222A3B86-B676-4381-8BB3-2D03251032C4}" type="presOf" srcId="{33368402-BC61-48EA-A204-3FE51A74CEAD}" destId="{C66827EC-8C6B-4CBF-BF44-553FE661F476}" srcOrd="0" destOrd="0" presId="urn:microsoft.com/office/officeart/2005/8/layout/hierarchy1"/>
    <dgm:cxn modelId="{90CBCB65-B50F-4360-A155-52FD77C2D07A}" srcId="{C3C64A51-1C01-4DA6-A80A-022B6BD05C71}" destId="{47802F95-96AA-4DB8-A655-92CD80C50CB7}" srcOrd="0" destOrd="0" parTransId="{33CD9395-3952-45A3-98B9-B49A46F15F3A}" sibTransId="{17381851-FBCE-4FDA-A523-CB00262644A5}"/>
    <dgm:cxn modelId="{9AAF5E8C-25E4-4A8C-ACA5-799D3A91B432}" type="presOf" srcId="{C6C3B9E6-A19E-4244-A521-9F0F46299CAD}" destId="{623F8D8D-C419-4711-8789-9343ADAE9EE3}" srcOrd="0" destOrd="0" presId="urn:microsoft.com/office/officeart/2005/8/layout/hierarchy1"/>
    <dgm:cxn modelId="{EBD0A4B5-38E4-4BC6-8067-60F7C58D3785}" type="presOf" srcId="{BB14B335-59E0-4879-8E07-321287734777}" destId="{42339A9E-B2C4-48CD-BEA5-8041546DB250}" srcOrd="0" destOrd="0" presId="urn:microsoft.com/office/officeart/2005/8/layout/hierarchy1"/>
    <dgm:cxn modelId="{DA48E9FD-4CC5-42C9-9AED-5E82318E283A}" type="presOf" srcId="{5E704BBA-6D91-4051-96AD-4F8D38609E0B}" destId="{456908F6-1E9D-474F-9F87-DAEB135CFBA9}" srcOrd="0" destOrd="0" presId="urn:microsoft.com/office/officeart/2005/8/layout/hierarchy1"/>
    <dgm:cxn modelId="{18305149-1AB7-489C-85AC-906B4A13A30B}" type="presParOf" srcId="{B51F8951-AD70-4DF0-A08D-B08988971BE6}" destId="{D4A217D3-F4E9-4889-AC75-43B869ED8AFF}" srcOrd="0" destOrd="0" presId="urn:microsoft.com/office/officeart/2005/8/layout/hierarchy1"/>
    <dgm:cxn modelId="{EA865438-1D20-40B3-849D-A5BFC467CF83}" type="presParOf" srcId="{D4A217D3-F4E9-4889-AC75-43B869ED8AFF}" destId="{A7D270B8-D9E4-41B3-971B-D4FBA8BB992A}" srcOrd="0" destOrd="0" presId="urn:microsoft.com/office/officeart/2005/8/layout/hierarchy1"/>
    <dgm:cxn modelId="{E60A6E8C-2C95-449A-86F5-81759084395F}" type="presParOf" srcId="{A7D270B8-D9E4-41B3-971B-D4FBA8BB992A}" destId="{1D93ECC2-954B-46D4-9719-2087A9668020}" srcOrd="0" destOrd="0" presId="urn:microsoft.com/office/officeart/2005/8/layout/hierarchy1"/>
    <dgm:cxn modelId="{B594BF89-0C3E-42DC-8952-1D513210D487}" type="presParOf" srcId="{A7D270B8-D9E4-41B3-971B-D4FBA8BB992A}" destId="{4A9CE894-7CC3-4D9A-8268-50F972D2E14B}" srcOrd="1" destOrd="0" presId="urn:microsoft.com/office/officeart/2005/8/layout/hierarchy1"/>
    <dgm:cxn modelId="{4D091192-A257-4737-9C5C-0BD3671E9D7D}" type="presParOf" srcId="{D4A217D3-F4E9-4889-AC75-43B869ED8AFF}" destId="{8B16F828-5150-4E10-A55B-48B2DB0136BB}" srcOrd="1" destOrd="0" presId="urn:microsoft.com/office/officeart/2005/8/layout/hierarchy1"/>
    <dgm:cxn modelId="{BE0C19A2-2E7B-4527-84F8-907E9FC180B8}" type="presParOf" srcId="{8B16F828-5150-4E10-A55B-48B2DB0136BB}" destId="{45006A1B-8BF7-47C1-B63D-09EEE0EC1A11}" srcOrd="0" destOrd="0" presId="urn:microsoft.com/office/officeart/2005/8/layout/hierarchy1"/>
    <dgm:cxn modelId="{6451A911-51ED-4BDD-8583-E8C71944E02A}" type="presParOf" srcId="{8B16F828-5150-4E10-A55B-48B2DB0136BB}" destId="{26F7DCE4-6867-4B74-821A-071707BFF9C9}" srcOrd="1" destOrd="0" presId="urn:microsoft.com/office/officeart/2005/8/layout/hierarchy1"/>
    <dgm:cxn modelId="{C4B2A975-7186-47BD-8C4F-E4CC269301B5}" type="presParOf" srcId="{26F7DCE4-6867-4B74-821A-071707BFF9C9}" destId="{913F43A8-2331-487D-9816-690870673A42}" srcOrd="0" destOrd="0" presId="urn:microsoft.com/office/officeart/2005/8/layout/hierarchy1"/>
    <dgm:cxn modelId="{7F7AB619-051F-4BE1-BF5B-52236519B485}" type="presParOf" srcId="{913F43A8-2331-487D-9816-690870673A42}" destId="{F1A4E613-3DBD-40EB-B554-C8D9FE6278FA}" srcOrd="0" destOrd="0" presId="urn:microsoft.com/office/officeart/2005/8/layout/hierarchy1"/>
    <dgm:cxn modelId="{A16F73CE-8BEB-4C34-A8AA-A12357CC68F7}" type="presParOf" srcId="{913F43A8-2331-487D-9816-690870673A42}" destId="{DBB14E36-D988-485F-B0CA-9CCA585EFA6B}" srcOrd="1" destOrd="0" presId="urn:microsoft.com/office/officeart/2005/8/layout/hierarchy1"/>
    <dgm:cxn modelId="{F713BC0C-6C5A-4A5C-A0F6-EC259750BD01}" type="presParOf" srcId="{26F7DCE4-6867-4B74-821A-071707BFF9C9}" destId="{755E315F-04FA-4AD9-A11E-81870A18168E}" srcOrd="1" destOrd="0" presId="urn:microsoft.com/office/officeart/2005/8/layout/hierarchy1"/>
    <dgm:cxn modelId="{DDAC1E7B-0EF6-4858-A2A4-9C8B6C671412}" type="presParOf" srcId="{755E315F-04FA-4AD9-A11E-81870A18168E}" destId="{2E05727E-4A63-4006-8EC4-D01C229993B3}" srcOrd="0" destOrd="0" presId="urn:microsoft.com/office/officeart/2005/8/layout/hierarchy1"/>
    <dgm:cxn modelId="{DC15E981-6B45-4610-8663-A37511E433D0}" type="presParOf" srcId="{755E315F-04FA-4AD9-A11E-81870A18168E}" destId="{57E4F4FC-F60E-40CC-9B31-5BC1F2B7B732}" srcOrd="1" destOrd="0" presId="urn:microsoft.com/office/officeart/2005/8/layout/hierarchy1"/>
    <dgm:cxn modelId="{754AD6AE-3EF5-4F22-B9D8-4DEC99711411}" type="presParOf" srcId="{57E4F4FC-F60E-40CC-9B31-5BC1F2B7B732}" destId="{D2FFD0A1-7378-461F-9705-9A33AF8C1ABC}" srcOrd="0" destOrd="0" presId="urn:microsoft.com/office/officeart/2005/8/layout/hierarchy1"/>
    <dgm:cxn modelId="{4DFAEDE2-BD46-4BD6-9594-2243D70CA7DB}" type="presParOf" srcId="{D2FFD0A1-7378-461F-9705-9A33AF8C1ABC}" destId="{BBBE0D50-3331-45B4-A4ED-3B2D078DAE43}" srcOrd="0" destOrd="0" presId="urn:microsoft.com/office/officeart/2005/8/layout/hierarchy1"/>
    <dgm:cxn modelId="{0EFE00A6-4289-4397-84FB-BA37F16AB8AA}" type="presParOf" srcId="{D2FFD0A1-7378-461F-9705-9A33AF8C1ABC}" destId="{456908F6-1E9D-474F-9F87-DAEB135CFBA9}" srcOrd="1" destOrd="0" presId="urn:microsoft.com/office/officeart/2005/8/layout/hierarchy1"/>
    <dgm:cxn modelId="{009A0425-A38C-416E-9DB4-9164C6C91F78}" type="presParOf" srcId="{57E4F4FC-F60E-40CC-9B31-5BC1F2B7B732}" destId="{8116AC47-E39A-4DB4-99B9-5D7F4B1DF499}" srcOrd="1" destOrd="0" presId="urn:microsoft.com/office/officeart/2005/8/layout/hierarchy1"/>
    <dgm:cxn modelId="{6EF8C16D-9A1D-4F90-802F-6CFC47A2D005}" type="presParOf" srcId="{8B16F828-5150-4E10-A55B-48B2DB0136BB}" destId="{9AAE1903-D642-429F-A146-10FFE78A889F}" srcOrd="2" destOrd="0" presId="urn:microsoft.com/office/officeart/2005/8/layout/hierarchy1"/>
    <dgm:cxn modelId="{7EA4D7DC-E029-40C9-9ECE-FE3F2E2F2BDF}" type="presParOf" srcId="{8B16F828-5150-4E10-A55B-48B2DB0136BB}" destId="{C6F3D4F3-8FA0-4C08-A290-4A4AEDBA5A23}" srcOrd="3" destOrd="0" presId="urn:microsoft.com/office/officeart/2005/8/layout/hierarchy1"/>
    <dgm:cxn modelId="{8253B1B5-B512-4BD1-8434-E807AD199283}" type="presParOf" srcId="{C6F3D4F3-8FA0-4C08-A290-4A4AEDBA5A23}" destId="{C40979FE-8F95-4271-96B4-BCFADECCDE14}" srcOrd="0" destOrd="0" presId="urn:microsoft.com/office/officeart/2005/8/layout/hierarchy1"/>
    <dgm:cxn modelId="{7D24EB4B-F098-4A10-809A-B40C5A957685}" type="presParOf" srcId="{C40979FE-8F95-4271-96B4-BCFADECCDE14}" destId="{9D38FB18-5D9B-4B75-9980-217EB1B4A169}" srcOrd="0" destOrd="0" presId="urn:microsoft.com/office/officeart/2005/8/layout/hierarchy1"/>
    <dgm:cxn modelId="{01653391-1B87-4631-8A76-8687A4BF0430}" type="presParOf" srcId="{C40979FE-8F95-4271-96B4-BCFADECCDE14}" destId="{E640A05A-0EDA-4E31-8827-F983F2225F9B}" srcOrd="1" destOrd="0" presId="urn:microsoft.com/office/officeart/2005/8/layout/hierarchy1"/>
    <dgm:cxn modelId="{B6971D7F-6B5E-4CC9-B0FF-4A4C2036A8BF}" type="presParOf" srcId="{C6F3D4F3-8FA0-4C08-A290-4A4AEDBA5A23}" destId="{BA23FD7D-7020-4DCD-B2F0-AB1CBE3AA947}" srcOrd="1" destOrd="0" presId="urn:microsoft.com/office/officeart/2005/8/layout/hierarchy1"/>
    <dgm:cxn modelId="{EEDAD2EB-A384-41B9-BB79-E4C790D80CD9}" type="presParOf" srcId="{BA23FD7D-7020-4DCD-B2F0-AB1CBE3AA947}" destId="{1E64DA56-24AD-42E7-B49C-5F7A1B220A69}" srcOrd="0" destOrd="0" presId="urn:microsoft.com/office/officeart/2005/8/layout/hierarchy1"/>
    <dgm:cxn modelId="{D8DBC49F-BE59-436C-AAE0-60E088B6A0D6}" type="presParOf" srcId="{BA23FD7D-7020-4DCD-B2F0-AB1CBE3AA947}" destId="{E8AB2C33-4922-46EE-9655-7A1FBFB734C0}" srcOrd="1" destOrd="0" presId="urn:microsoft.com/office/officeart/2005/8/layout/hierarchy1"/>
    <dgm:cxn modelId="{8E0F45B2-A06F-46FE-A1A2-6CDF127A6B17}" type="presParOf" srcId="{E8AB2C33-4922-46EE-9655-7A1FBFB734C0}" destId="{645C44A3-BA6F-4014-9F51-5CCC5F5B4BE8}" srcOrd="0" destOrd="0" presId="urn:microsoft.com/office/officeart/2005/8/layout/hierarchy1"/>
    <dgm:cxn modelId="{7EB8BBE1-8C8E-44F7-9FF5-FF35BC4B0CE8}" type="presParOf" srcId="{645C44A3-BA6F-4014-9F51-5CCC5F5B4BE8}" destId="{A83B9A17-2F79-4E8E-BA41-4825FD26F2C2}" srcOrd="0" destOrd="0" presId="urn:microsoft.com/office/officeart/2005/8/layout/hierarchy1"/>
    <dgm:cxn modelId="{4A0BB6A5-3BD5-4469-9B5B-B3A2F4AD8754}" type="presParOf" srcId="{645C44A3-BA6F-4014-9F51-5CCC5F5B4BE8}" destId="{C97510F1-EC38-400A-85EB-E73D72731912}" srcOrd="1" destOrd="0" presId="urn:microsoft.com/office/officeart/2005/8/layout/hierarchy1"/>
    <dgm:cxn modelId="{D14EAA83-D847-4659-94B3-2F27BFD07282}" type="presParOf" srcId="{E8AB2C33-4922-46EE-9655-7A1FBFB734C0}" destId="{03FB5232-0230-44B5-900F-42A41C2B2EA6}" srcOrd="1" destOrd="0" presId="urn:microsoft.com/office/officeart/2005/8/layout/hierarchy1"/>
    <dgm:cxn modelId="{AEBC9A93-F14D-4DFC-8F17-BFC20AF02E83}" type="presParOf" srcId="{03FB5232-0230-44B5-900F-42A41C2B2EA6}" destId="{AF89F26A-4ED2-4138-B982-4E1130285694}" srcOrd="0" destOrd="0" presId="urn:microsoft.com/office/officeart/2005/8/layout/hierarchy1"/>
    <dgm:cxn modelId="{5D3AF27B-EBA5-4C7C-A825-E79E8643F67A}" type="presParOf" srcId="{03FB5232-0230-44B5-900F-42A41C2B2EA6}" destId="{E8BFC4F0-34D4-416F-BD00-88E1CACEF141}" srcOrd="1" destOrd="0" presId="urn:microsoft.com/office/officeart/2005/8/layout/hierarchy1"/>
    <dgm:cxn modelId="{DD3EFE91-5FC1-40F2-8DAA-1A54A0916D7B}" type="presParOf" srcId="{E8BFC4F0-34D4-416F-BD00-88E1CACEF141}" destId="{7EF33070-B55E-41EF-99D1-725FE281A27A}" srcOrd="0" destOrd="0" presId="urn:microsoft.com/office/officeart/2005/8/layout/hierarchy1"/>
    <dgm:cxn modelId="{B458C288-9499-4479-8E59-CFB296167930}" type="presParOf" srcId="{7EF33070-B55E-41EF-99D1-725FE281A27A}" destId="{3585F568-4230-4B8E-BCD2-0699A24E6587}" srcOrd="0" destOrd="0" presId="urn:microsoft.com/office/officeart/2005/8/layout/hierarchy1"/>
    <dgm:cxn modelId="{540DC89A-FC32-4EF6-9DE4-301EAAEA9D50}" type="presParOf" srcId="{7EF33070-B55E-41EF-99D1-725FE281A27A}" destId="{C10C6860-ECED-4C85-BB9E-94963EE7DA50}" srcOrd="1" destOrd="0" presId="urn:microsoft.com/office/officeart/2005/8/layout/hierarchy1"/>
    <dgm:cxn modelId="{152A0388-FA1A-49DA-904A-C482AC20D5E2}" type="presParOf" srcId="{E8BFC4F0-34D4-416F-BD00-88E1CACEF141}" destId="{235E1C2F-5EB6-490A-A652-CC772602C553}" srcOrd="1" destOrd="0" presId="urn:microsoft.com/office/officeart/2005/8/layout/hierarchy1"/>
    <dgm:cxn modelId="{921BE637-2E93-4DCA-AB30-71E52C5882D6}" type="presParOf" srcId="{235E1C2F-5EB6-490A-A652-CC772602C553}" destId="{4CDFCA63-D179-4ECC-8295-C8B5676C7693}" srcOrd="0" destOrd="0" presId="urn:microsoft.com/office/officeart/2005/8/layout/hierarchy1"/>
    <dgm:cxn modelId="{5E3EC457-E5D9-419A-B8F5-895B8E36C3C0}" type="presParOf" srcId="{235E1C2F-5EB6-490A-A652-CC772602C553}" destId="{96F380C8-B6AC-441A-89BC-715401475A9B}" srcOrd="1" destOrd="0" presId="urn:microsoft.com/office/officeart/2005/8/layout/hierarchy1"/>
    <dgm:cxn modelId="{6FF67CA3-A8B4-48A6-AC84-24990450B5B3}" type="presParOf" srcId="{96F380C8-B6AC-441A-89BC-715401475A9B}" destId="{1B0065C1-B89E-432E-BC3D-F8D0BAFEE595}" srcOrd="0" destOrd="0" presId="urn:microsoft.com/office/officeart/2005/8/layout/hierarchy1"/>
    <dgm:cxn modelId="{6AB32121-CACC-4AC6-9BD3-464064ECBD52}" type="presParOf" srcId="{1B0065C1-B89E-432E-BC3D-F8D0BAFEE595}" destId="{BA875BB3-A56F-49CC-862F-41C59AF4A490}" srcOrd="0" destOrd="0" presId="urn:microsoft.com/office/officeart/2005/8/layout/hierarchy1"/>
    <dgm:cxn modelId="{2103724C-8EE8-42D4-90B0-0E9CB884AC7F}" type="presParOf" srcId="{1B0065C1-B89E-432E-BC3D-F8D0BAFEE595}" destId="{5CADD1D4-496B-482C-A7DE-2CC69DA63696}" srcOrd="1" destOrd="0" presId="urn:microsoft.com/office/officeart/2005/8/layout/hierarchy1"/>
    <dgm:cxn modelId="{FF9E6C4B-E0F8-45EC-A38F-91588B5B6878}" type="presParOf" srcId="{96F380C8-B6AC-441A-89BC-715401475A9B}" destId="{BACED11C-92E2-46CA-9D6E-6A72346F6BA3}" srcOrd="1" destOrd="0" presId="urn:microsoft.com/office/officeart/2005/8/layout/hierarchy1"/>
    <dgm:cxn modelId="{6ABD14D4-FDB2-4DA9-92C5-4C4B912CA7A0}" type="presParOf" srcId="{BACED11C-92E2-46CA-9D6E-6A72346F6BA3}" destId="{E989821C-48C5-431C-9B26-592E522D24A9}" srcOrd="0" destOrd="0" presId="urn:microsoft.com/office/officeart/2005/8/layout/hierarchy1"/>
    <dgm:cxn modelId="{B4F4D45A-9D31-452A-BBE9-B68CC3374477}" type="presParOf" srcId="{BACED11C-92E2-46CA-9D6E-6A72346F6BA3}" destId="{51BC1B5E-4A18-4643-9B52-0C00281965F0}" srcOrd="1" destOrd="0" presId="urn:microsoft.com/office/officeart/2005/8/layout/hierarchy1"/>
    <dgm:cxn modelId="{EBA98304-539D-4F9F-AE13-AEAD5E10BFF8}" type="presParOf" srcId="{51BC1B5E-4A18-4643-9B52-0C00281965F0}" destId="{98CCFF45-AB04-484E-B1C2-1717DA7CA230}" srcOrd="0" destOrd="0" presId="urn:microsoft.com/office/officeart/2005/8/layout/hierarchy1"/>
    <dgm:cxn modelId="{2AB83B3F-0FE6-4C35-B627-7CE7E8914A28}" type="presParOf" srcId="{98CCFF45-AB04-484E-B1C2-1717DA7CA230}" destId="{07A34B59-6FD6-40AC-A812-E890E049C65D}" srcOrd="0" destOrd="0" presId="urn:microsoft.com/office/officeart/2005/8/layout/hierarchy1"/>
    <dgm:cxn modelId="{AAC271F3-8AF8-4953-8C55-2D4FD60540E4}" type="presParOf" srcId="{98CCFF45-AB04-484E-B1C2-1717DA7CA230}" destId="{C66827EC-8C6B-4CBF-BF44-553FE661F476}" srcOrd="1" destOrd="0" presId="urn:microsoft.com/office/officeart/2005/8/layout/hierarchy1"/>
    <dgm:cxn modelId="{5A9F7F3C-3DB5-4B84-ABA2-F7631BFD8509}" type="presParOf" srcId="{51BC1B5E-4A18-4643-9B52-0C00281965F0}" destId="{EA3A7878-90FE-4B43-A448-80FCCCDEC8DD}" srcOrd="1" destOrd="0" presId="urn:microsoft.com/office/officeart/2005/8/layout/hierarchy1"/>
    <dgm:cxn modelId="{531A3588-3242-438B-8226-2D8C1581AD6C}" type="presParOf" srcId="{EA3A7878-90FE-4B43-A448-80FCCCDEC8DD}" destId="{5651A875-D764-4EAA-8211-A4516C77DE3D}" srcOrd="0" destOrd="0" presId="urn:microsoft.com/office/officeart/2005/8/layout/hierarchy1"/>
    <dgm:cxn modelId="{1375DD5D-FAD8-4283-ADBF-5AC77ADC5A08}" type="presParOf" srcId="{EA3A7878-90FE-4B43-A448-80FCCCDEC8DD}" destId="{94BD6DAA-2DEC-4308-A5CA-F5D94B92DDB2}" srcOrd="1" destOrd="0" presId="urn:microsoft.com/office/officeart/2005/8/layout/hierarchy1"/>
    <dgm:cxn modelId="{2A3BCD1A-688A-4966-8080-26D1E156BB31}" type="presParOf" srcId="{94BD6DAA-2DEC-4308-A5CA-F5D94B92DDB2}" destId="{E2D66CB6-82FA-46F0-8D13-41F4522AD084}" srcOrd="0" destOrd="0" presId="urn:microsoft.com/office/officeart/2005/8/layout/hierarchy1"/>
    <dgm:cxn modelId="{2FC83CF2-CE1A-4BF6-B735-1304ACF33201}" type="presParOf" srcId="{E2D66CB6-82FA-46F0-8D13-41F4522AD084}" destId="{501A19BD-0AEC-4C97-9449-19CD0DDFAA8B}" srcOrd="0" destOrd="0" presId="urn:microsoft.com/office/officeart/2005/8/layout/hierarchy1"/>
    <dgm:cxn modelId="{BBACAC11-B449-4D32-8D32-DAD90BDC601E}" type="presParOf" srcId="{E2D66CB6-82FA-46F0-8D13-41F4522AD084}" destId="{42339A9E-B2C4-48CD-BEA5-8041546DB250}" srcOrd="1" destOrd="0" presId="urn:microsoft.com/office/officeart/2005/8/layout/hierarchy1"/>
    <dgm:cxn modelId="{B481B987-E478-470A-8C4A-0BA54755F625}" type="presParOf" srcId="{94BD6DAA-2DEC-4308-A5CA-F5D94B92DDB2}" destId="{83050975-DE69-4D21-AD78-97FE3F7D2A34}" srcOrd="1" destOrd="0" presId="urn:microsoft.com/office/officeart/2005/8/layout/hierarchy1"/>
    <dgm:cxn modelId="{AE823B7B-0F48-4F6E-9BE9-54091A0F7A9F}" type="presParOf" srcId="{03FB5232-0230-44B5-900F-42A41C2B2EA6}" destId="{BDB8A33A-EA14-4B84-A65E-E522195BD9B2}" srcOrd="2" destOrd="0" presId="urn:microsoft.com/office/officeart/2005/8/layout/hierarchy1"/>
    <dgm:cxn modelId="{5F1EE545-304A-41D0-9A87-FF5EC9E6EF89}" type="presParOf" srcId="{03FB5232-0230-44B5-900F-42A41C2B2EA6}" destId="{F2E8DA36-03BD-4C84-BA74-A7C88399CE78}" srcOrd="3" destOrd="0" presId="urn:microsoft.com/office/officeart/2005/8/layout/hierarchy1"/>
    <dgm:cxn modelId="{6AC85B27-43FC-4DFF-91D7-66AC9622C724}" type="presParOf" srcId="{F2E8DA36-03BD-4C84-BA74-A7C88399CE78}" destId="{6929F055-9EE4-483F-B0EE-FD99DD2FFE77}" srcOrd="0" destOrd="0" presId="urn:microsoft.com/office/officeart/2005/8/layout/hierarchy1"/>
    <dgm:cxn modelId="{F306B79E-D0D9-4C3B-AE49-39E003B5E66E}" type="presParOf" srcId="{6929F055-9EE4-483F-B0EE-FD99DD2FFE77}" destId="{8B341386-A83D-4645-8627-CF6A1F985301}" srcOrd="0" destOrd="0" presId="urn:microsoft.com/office/officeart/2005/8/layout/hierarchy1"/>
    <dgm:cxn modelId="{FE58393B-41EE-4237-80B3-32773E9AE7F1}" type="presParOf" srcId="{6929F055-9EE4-483F-B0EE-FD99DD2FFE77}" destId="{623F8D8D-C419-4711-8789-9343ADAE9EE3}" srcOrd="1" destOrd="0" presId="urn:microsoft.com/office/officeart/2005/8/layout/hierarchy1"/>
    <dgm:cxn modelId="{0743FAD0-3D0E-4ACF-BA7A-C38D46FC6DA8}" type="presParOf" srcId="{F2E8DA36-03BD-4C84-BA74-A7C88399CE78}" destId="{89DAD2C4-7BCB-4E85-82A1-EFBE2840F3F4}" srcOrd="1" destOrd="0" presId="urn:microsoft.com/office/officeart/2005/8/layout/hierarchy1"/>
    <dgm:cxn modelId="{0617A79E-8334-45DA-82FE-3A9A1ABC18C7}" type="presParOf" srcId="{8B16F828-5150-4E10-A55B-48B2DB0136BB}" destId="{45CFF6D7-CA79-45FB-91EB-2AE611FF0D4F}" srcOrd="4" destOrd="0" presId="urn:microsoft.com/office/officeart/2005/8/layout/hierarchy1"/>
    <dgm:cxn modelId="{CB64D6C8-679E-4EFC-B9E3-B19365CEC68B}" type="presParOf" srcId="{8B16F828-5150-4E10-A55B-48B2DB0136BB}" destId="{206DBC71-45B7-40CF-92B0-0C9B5E336C9C}" srcOrd="5" destOrd="0" presId="urn:microsoft.com/office/officeart/2005/8/layout/hierarchy1"/>
    <dgm:cxn modelId="{48271028-EB9B-493B-8545-45BBBF7B2AC7}" type="presParOf" srcId="{206DBC71-45B7-40CF-92B0-0C9B5E336C9C}" destId="{42983C60-EE18-4CCD-A06B-0261EF7EFB28}" srcOrd="0" destOrd="0" presId="urn:microsoft.com/office/officeart/2005/8/layout/hierarchy1"/>
    <dgm:cxn modelId="{3AD751D1-D17C-486D-AC93-11A979A1DD37}" type="presParOf" srcId="{42983C60-EE18-4CCD-A06B-0261EF7EFB28}" destId="{ED5F5228-C9DF-40C5-880C-6478D2836DA5}" srcOrd="0" destOrd="0" presId="urn:microsoft.com/office/officeart/2005/8/layout/hierarchy1"/>
    <dgm:cxn modelId="{78FAD2BE-AE90-4084-BFC1-7B926A89B5CF}" type="presParOf" srcId="{42983C60-EE18-4CCD-A06B-0261EF7EFB28}" destId="{96DA7B95-B329-4B49-9DE7-6F91D2497433}" srcOrd="1" destOrd="0" presId="urn:microsoft.com/office/officeart/2005/8/layout/hierarchy1"/>
    <dgm:cxn modelId="{F18BA44B-EAAE-4A0E-813A-C98892650E1E}" type="presParOf" srcId="{206DBC71-45B7-40CF-92B0-0C9B5E336C9C}" destId="{97118E52-82E4-4CE4-86E8-4EC17EF06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4224FD-206C-46B7-9CDC-E9DFC34DCAA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52836BC1-3B88-4248-8F8A-E7FBFDC1C8AB}">
      <dgm:prSet phldrT="[Text]"/>
      <dgm:spPr/>
      <dgm:t>
        <a:bodyPr/>
        <a:lstStyle/>
        <a:p>
          <a:r>
            <a:rPr lang="en-US" dirty="0" smtClean="0"/>
            <a:t>From: Veronica Styles &lt;lkqyvstyles@site-personals.com&gt;</a:t>
          </a:r>
          <a:endParaRPr lang="en-US" dirty="0"/>
        </a:p>
      </dgm:t>
    </dgm:pt>
    <dgm:pt modelId="{2D6CAB60-8A28-433D-8580-7EA71078BDDE}" type="parTrans" cxnId="{86512A2B-A415-4A08-95C8-4B17872E2D73}">
      <dgm:prSet/>
      <dgm:spPr/>
      <dgm:t>
        <a:bodyPr/>
        <a:lstStyle/>
        <a:p>
          <a:endParaRPr lang="en-US"/>
        </a:p>
      </dgm:t>
    </dgm:pt>
    <dgm:pt modelId="{D8F801A4-DB04-40E0-9712-733D131CA346}" type="sibTrans" cxnId="{86512A2B-A415-4A08-95C8-4B17872E2D73}">
      <dgm:prSet/>
      <dgm:spPr/>
      <dgm:t>
        <a:bodyPr/>
        <a:lstStyle/>
        <a:p>
          <a:endParaRPr lang="en-US"/>
        </a:p>
      </dgm:t>
    </dgm:pt>
    <dgm:pt modelId="{2F42F7C1-C7A0-44B1-8EEB-01BF210D1F43}">
      <dgm:prSet phldrT="[Text]"/>
      <dgm:spPr/>
      <dgm:t>
        <a:bodyPr/>
        <a:lstStyle/>
        <a:p>
          <a:r>
            <a:rPr lang="en-US" dirty="0" smtClean="0"/>
            <a:t>Parse out the erroneous characters down to just the domain name</a:t>
          </a:r>
          <a:endParaRPr lang="en-US" dirty="0"/>
        </a:p>
      </dgm:t>
    </dgm:pt>
    <dgm:pt modelId="{D932401C-2300-4CA2-A306-7AF3E0B8EB59}" type="parTrans" cxnId="{B7584670-8DC1-4FD7-B250-E6BBDE4C3B06}">
      <dgm:prSet/>
      <dgm:spPr/>
      <dgm:t>
        <a:bodyPr/>
        <a:lstStyle/>
        <a:p>
          <a:endParaRPr lang="en-US"/>
        </a:p>
      </dgm:t>
    </dgm:pt>
    <dgm:pt modelId="{E2B23AB1-6DC9-4913-9F4E-CDC84FEBF005}" type="sibTrans" cxnId="{B7584670-8DC1-4FD7-B250-E6BBDE4C3B06}">
      <dgm:prSet/>
      <dgm:spPr/>
      <dgm:t>
        <a:bodyPr/>
        <a:lstStyle/>
        <a:p>
          <a:endParaRPr lang="en-US"/>
        </a:p>
      </dgm:t>
    </dgm:pt>
    <dgm:pt modelId="{9FEAB18C-412C-485F-A737-A6260BA871C7}">
      <dgm:prSet phldrT="[Text]"/>
      <dgm:spPr/>
      <dgm:t>
        <a:bodyPr/>
        <a:lstStyle/>
        <a:p>
          <a:r>
            <a:rPr lang="en-US" dirty="0" smtClean="0"/>
            <a:t>site-personals.com</a:t>
          </a:r>
          <a:endParaRPr lang="en-US" dirty="0"/>
        </a:p>
      </dgm:t>
    </dgm:pt>
    <dgm:pt modelId="{8434FB06-2EC5-4148-A07E-DF93A70D6976}" type="parTrans" cxnId="{4C3DAFB1-840D-47F2-BD0C-827B0CB07C19}">
      <dgm:prSet/>
      <dgm:spPr/>
      <dgm:t>
        <a:bodyPr/>
        <a:lstStyle/>
        <a:p>
          <a:endParaRPr lang="en-US"/>
        </a:p>
      </dgm:t>
    </dgm:pt>
    <dgm:pt modelId="{52A35674-EEF6-4AA9-BECD-9906251959CF}" type="sibTrans" cxnId="{4C3DAFB1-840D-47F2-BD0C-827B0CB07C19}">
      <dgm:prSet/>
      <dgm:spPr/>
      <dgm:t>
        <a:bodyPr/>
        <a:lstStyle/>
        <a:p>
          <a:endParaRPr lang="en-US"/>
        </a:p>
      </dgm:t>
    </dgm:pt>
    <dgm:pt modelId="{7AEC9CAD-5217-444F-9183-C03D48FBE732}">
      <dgm:prSet phldrT="[Text]"/>
      <dgm:spPr/>
      <dgm:t>
        <a:bodyPr/>
        <a:lstStyle/>
        <a:p>
          <a:r>
            <a:rPr lang="en-US" dirty="0" smtClean="0"/>
            <a:t>205.178.190.115</a:t>
          </a:r>
          <a:endParaRPr lang="en-US" dirty="0"/>
        </a:p>
      </dgm:t>
    </dgm:pt>
    <dgm:pt modelId="{CFEEA407-D601-423F-AA43-59C306099C97}" type="parTrans" cxnId="{E56B5638-E29B-481A-A56C-B8C054F2B83C}">
      <dgm:prSet/>
      <dgm:spPr/>
      <dgm:t>
        <a:bodyPr/>
        <a:lstStyle/>
        <a:p>
          <a:endParaRPr lang="en-US"/>
        </a:p>
      </dgm:t>
    </dgm:pt>
    <dgm:pt modelId="{65B76E0A-927F-40A5-A0BA-46AD69C2F1EB}" type="sibTrans" cxnId="{E56B5638-E29B-481A-A56C-B8C054F2B83C}">
      <dgm:prSet/>
      <dgm:spPr/>
      <dgm:t>
        <a:bodyPr/>
        <a:lstStyle/>
        <a:p>
          <a:endParaRPr lang="en-US"/>
        </a:p>
      </dgm:t>
    </dgm:pt>
    <dgm:pt modelId="{967CC047-FF59-4B09-AA47-D4348A45722C}">
      <dgm:prSet phldrT="[Text]"/>
      <dgm:spPr/>
      <dgm:t>
        <a:bodyPr/>
        <a:lstStyle/>
        <a:p>
          <a:r>
            <a:rPr lang="en-US" dirty="0" smtClean="0"/>
            <a:t>dig +short site-personals.com</a:t>
          </a:r>
          <a:endParaRPr lang="en-US" dirty="0"/>
        </a:p>
      </dgm:t>
    </dgm:pt>
    <dgm:pt modelId="{784FC194-7A09-49D4-9B38-567FED1CD822}" type="parTrans" cxnId="{76CC5215-F20F-40B6-BA2D-21140FB71FA0}">
      <dgm:prSet/>
      <dgm:spPr/>
      <dgm:t>
        <a:bodyPr/>
        <a:lstStyle/>
        <a:p>
          <a:endParaRPr lang="en-US"/>
        </a:p>
      </dgm:t>
    </dgm:pt>
    <dgm:pt modelId="{6A08C2A9-5A25-4AAF-9B1F-474FD897C53F}" type="sibTrans" cxnId="{76CC5215-F20F-40B6-BA2D-21140FB71FA0}">
      <dgm:prSet/>
      <dgm:spPr/>
      <dgm:t>
        <a:bodyPr/>
        <a:lstStyle/>
        <a:p>
          <a:endParaRPr lang="en-US"/>
        </a:p>
      </dgm:t>
    </dgm:pt>
    <dgm:pt modelId="{A9892657-1B5A-4AEE-9FCD-A245F7B992C3}" type="pres">
      <dgm:prSet presAssocID="{204224FD-206C-46B7-9CDC-E9DFC34DCAA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32359EC-9F78-4873-8A89-471DD0CB93DD}" type="pres">
      <dgm:prSet presAssocID="{52836BC1-3B88-4248-8F8A-E7FBFDC1C8AB}" presName="composite" presStyleCnt="0"/>
      <dgm:spPr/>
    </dgm:pt>
    <dgm:pt modelId="{D794E1A5-C8D6-4B61-A506-6780B8C7C792}" type="pres">
      <dgm:prSet presAssocID="{52836BC1-3B88-4248-8F8A-E7FBFDC1C8AB}" presName="bentUpArrow1" presStyleLbl="alignImgPlace1" presStyleIdx="0" presStyleCnt="2"/>
      <dgm:spPr/>
    </dgm:pt>
    <dgm:pt modelId="{26C30CEA-8E13-41EA-AE4B-65CF00989DB0}" type="pres">
      <dgm:prSet presAssocID="{52836BC1-3B88-4248-8F8A-E7FBFDC1C8A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EDE0D-2620-457D-9E08-20102C51B6A9}" type="pres">
      <dgm:prSet presAssocID="{52836BC1-3B88-4248-8F8A-E7FBFDC1C8A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379C5-8D26-4154-908C-6A08FA777D65}" type="pres">
      <dgm:prSet presAssocID="{D8F801A4-DB04-40E0-9712-733D131CA346}" presName="sibTrans" presStyleCnt="0"/>
      <dgm:spPr/>
    </dgm:pt>
    <dgm:pt modelId="{55FEBFEE-C7B4-48FC-B4C9-E09968FE2467}" type="pres">
      <dgm:prSet presAssocID="{9FEAB18C-412C-485F-A737-A6260BA871C7}" presName="composite" presStyleCnt="0"/>
      <dgm:spPr/>
    </dgm:pt>
    <dgm:pt modelId="{F972AE84-FDF0-449F-B649-A0D72C697525}" type="pres">
      <dgm:prSet presAssocID="{9FEAB18C-412C-485F-A737-A6260BA871C7}" presName="bentUpArrow1" presStyleLbl="alignImgPlace1" presStyleIdx="1" presStyleCnt="2"/>
      <dgm:spPr/>
    </dgm:pt>
    <dgm:pt modelId="{29C93596-C962-44F3-825C-D2C0A81CDC3A}" type="pres">
      <dgm:prSet presAssocID="{9FEAB18C-412C-485F-A737-A6260BA871C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38A18-D303-43D3-B5A7-9A1760AA1546}" type="pres">
      <dgm:prSet presAssocID="{9FEAB18C-412C-485F-A737-A6260BA871C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26EE5-8698-4BAC-B5F1-4E44AA00F926}" type="pres">
      <dgm:prSet presAssocID="{52A35674-EEF6-4AA9-BECD-9906251959CF}" presName="sibTrans" presStyleCnt="0"/>
      <dgm:spPr/>
    </dgm:pt>
    <dgm:pt modelId="{7A030D13-FC2D-42A3-BE41-34077B736474}" type="pres">
      <dgm:prSet presAssocID="{7AEC9CAD-5217-444F-9183-C03D48FBE732}" presName="composite" presStyleCnt="0"/>
      <dgm:spPr/>
    </dgm:pt>
    <dgm:pt modelId="{B83AC493-D8EC-4F88-A57E-03DFB1FA934B}" type="pres">
      <dgm:prSet presAssocID="{7AEC9CAD-5217-444F-9183-C03D48FBE73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9649B-13BC-42BA-B3F3-B8FB4B22CC46}" type="pres">
      <dgm:prSet presAssocID="{7AEC9CAD-5217-444F-9183-C03D48FBE73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E390E6-FF31-4853-A21E-B90A8920205B}" type="presOf" srcId="{967CC047-FF59-4B09-AA47-D4348A45722C}" destId="{2829649B-13BC-42BA-B3F3-B8FB4B22CC46}" srcOrd="0" destOrd="0" presId="urn:microsoft.com/office/officeart/2005/8/layout/StepDownProcess"/>
    <dgm:cxn modelId="{240574AA-C8E1-4E9E-91B3-4C9C03822811}" type="presOf" srcId="{9FEAB18C-412C-485F-A737-A6260BA871C7}" destId="{29C93596-C962-44F3-825C-D2C0A81CDC3A}" srcOrd="0" destOrd="0" presId="urn:microsoft.com/office/officeart/2005/8/layout/StepDownProcess"/>
    <dgm:cxn modelId="{3D699758-4A09-4174-866F-4A39D1A05B97}" type="presOf" srcId="{7AEC9CAD-5217-444F-9183-C03D48FBE732}" destId="{B83AC493-D8EC-4F88-A57E-03DFB1FA934B}" srcOrd="0" destOrd="0" presId="urn:microsoft.com/office/officeart/2005/8/layout/StepDownProcess"/>
    <dgm:cxn modelId="{B7584670-8DC1-4FD7-B250-E6BBDE4C3B06}" srcId="{52836BC1-3B88-4248-8F8A-E7FBFDC1C8AB}" destId="{2F42F7C1-C7A0-44B1-8EEB-01BF210D1F43}" srcOrd="0" destOrd="0" parTransId="{D932401C-2300-4CA2-A306-7AF3E0B8EB59}" sibTransId="{E2B23AB1-6DC9-4913-9F4E-CDC84FEBF005}"/>
    <dgm:cxn modelId="{4C3DAFB1-840D-47F2-BD0C-827B0CB07C19}" srcId="{204224FD-206C-46B7-9CDC-E9DFC34DCAAD}" destId="{9FEAB18C-412C-485F-A737-A6260BA871C7}" srcOrd="1" destOrd="0" parTransId="{8434FB06-2EC5-4148-A07E-DF93A70D6976}" sibTransId="{52A35674-EEF6-4AA9-BECD-9906251959CF}"/>
    <dgm:cxn modelId="{3A9309DA-22E4-484C-B97E-39DD6055A95F}" type="presOf" srcId="{204224FD-206C-46B7-9CDC-E9DFC34DCAAD}" destId="{A9892657-1B5A-4AEE-9FCD-A245F7B992C3}" srcOrd="0" destOrd="0" presId="urn:microsoft.com/office/officeart/2005/8/layout/StepDownProcess"/>
    <dgm:cxn modelId="{E56B5638-E29B-481A-A56C-B8C054F2B83C}" srcId="{204224FD-206C-46B7-9CDC-E9DFC34DCAAD}" destId="{7AEC9CAD-5217-444F-9183-C03D48FBE732}" srcOrd="2" destOrd="0" parTransId="{CFEEA407-D601-423F-AA43-59C306099C97}" sibTransId="{65B76E0A-927F-40A5-A0BA-46AD69C2F1EB}"/>
    <dgm:cxn modelId="{86512A2B-A415-4A08-95C8-4B17872E2D73}" srcId="{204224FD-206C-46B7-9CDC-E9DFC34DCAAD}" destId="{52836BC1-3B88-4248-8F8A-E7FBFDC1C8AB}" srcOrd="0" destOrd="0" parTransId="{2D6CAB60-8A28-433D-8580-7EA71078BDDE}" sibTransId="{D8F801A4-DB04-40E0-9712-733D131CA346}"/>
    <dgm:cxn modelId="{76CC5215-F20F-40B6-BA2D-21140FB71FA0}" srcId="{7AEC9CAD-5217-444F-9183-C03D48FBE732}" destId="{967CC047-FF59-4B09-AA47-D4348A45722C}" srcOrd="0" destOrd="0" parTransId="{784FC194-7A09-49D4-9B38-567FED1CD822}" sibTransId="{6A08C2A9-5A25-4AAF-9B1F-474FD897C53F}"/>
    <dgm:cxn modelId="{9D3B2132-0652-4A78-95C6-60AF24F1CCC6}" type="presOf" srcId="{52836BC1-3B88-4248-8F8A-E7FBFDC1C8AB}" destId="{26C30CEA-8E13-41EA-AE4B-65CF00989DB0}" srcOrd="0" destOrd="0" presId="urn:microsoft.com/office/officeart/2005/8/layout/StepDownProcess"/>
    <dgm:cxn modelId="{B5D33CA1-7789-4566-AA2F-ADD43A635085}" type="presOf" srcId="{2F42F7C1-C7A0-44B1-8EEB-01BF210D1F43}" destId="{6B0EDE0D-2620-457D-9E08-20102C51B6A9}" srcOrd="0" destOrd="0" presId="urn:microsoft.com/office/officeart/2005/8/layout/StepDownProcess"/>
    <dgm:cxn modelId="{8F73E940-1201-455B-8D04-5972142637FF}" type="presParOf" srcId="{A9892657-1B5A-4AEE-9FCD-A245F7B992C3}" destId="{932359EC-9F78-4873-8A89-471DD0CB93DD}" srcOrd="0" destOrd="0" presId="urn:microsoft.com/office/officeart/2005/8/layout/StepDownProcess"/>
    <dgm:cxn modelId="{A4D8EC05-67C7-49BA-9A5D-D6E083531EA0}" type="presParOf" srcId="{932359EC-9F78-4873-8A89-471DD0CB93DD}" destId="{D794E1A5-C8D6-4B61-A506-6780B8C7C792}" srcOrd="0" destOrd="0" presId="urn:microsoft.com/office/officeart/2005/8/layout/StepDownProcess"/>
    <dgm:cxn modelId="{9E0F8EED-0C35-413B-AA28-3F6CDA85DB20}" type="presParOf" srcId="{932359EC-9F78-4873-8A89-471DD0CB93DD}" destId="{26C30CEA-8E13-41EA-AE4B-65CF00989DB0}" srcOrd="1" destOrd="0" presId="urn:microsoft.com/office/officeart/2005/8/layout/StepDownProcess"/>
    <dgm:cxn modelId="{3A59FB59-692E-4950-9281-4F1FEE77DB17}" type="presParOf" srcId="{932359EC-9F78-4873-8A89-471DD0CB93DD}" destId="{6B0EDE0D-2620-457D-9E08-20102C51B6A9}" srcOrd="2" destOrd="0" presId="urn:microsoft.com/office/officeart/2005/8/layout/StepDownProcess"/>
    <dgm:cxn modelId="{434D548A-ADDC-4F92-8A4C-BED5D9220251}" type="presParOf" srcId="{A9892657-1B5A-4AEE-9FCD-A245F7B992C3}" destId="{8B8379C5-8D26-4154-908C-6A08FA777D65}" srcOrd="1" destOrd="0" presId="urn:microsoft.com/office/officeart/2005/8/layout/StepDownProcess"/>
    <dgm:cxn modelId="{E8CC4081-944E-4787-9D39-AD3C75658900}" type="presParOf" srcId="{A9892657-1B5A-4AEE-9FCD-A245F7B992C3}" destId="{55FEBFEE-C7B4-48FC-B4C9-E09968FE2467}" srcOrd="2" destOrd="0" presId="urn:microsoft.com/office/officeart/2005/8/layout/StepDownProcess"/>
    <dgm:cxn modelId="{622113A7-A56B-4D4A-A40D-C12729EA6365}" type="presParOf" srcId="{55FEBFEE-C7B4-48FC-B4C9-E09968FE2467}" destId="{F972AE84-FDF0-449F-B649-A0D72C697525}" srcOrd="0" destOrd="0" presId="urn:microsoft.com/office/officeart/2005/8/layout/StepDownProcess"/>
    <dgm:cxn modelId="{A037C3E8-7FB5-475C-8DBE-66B24BB47E0C}" type="presParOf" srcId="{55FEBFEE-C7B4-48FC-B4C9-E09968FE2467}" destId="{29C93596-C962-44F3-825C-D2C0A81CDC3A}" srcOrd="1" destOrd="0" presId="urn:microsoft.com/office/officeart/2005/8/layout/StepDownProcess"/>
    <dgm:cxn modelId="{52D0B649-8BAC-46FE-9FA1-411A768AC70A}" type="presParOf" srcId="{55FEBFEE-C7B4-48FC-B4C9-E09968FE2467}" destId="{BFE38A18-D303-43D3-B5A7-9A1760AA1546}" srcOrd="2" destOrd="0" presId="urn:microsoft.com/office/officeart/2005/8/layout/StepDownProcess"/>
    <dgm:cxn modelId="{F42C23E8-8B98-4D69-BA9C-06EB674508D1}" type="presParOf" srcId="{A9892657-1B5A-4AEE-9FCD-A245F7B992C3}" destId="{0F326EE5-8698-4BAC-B5F1-4E44AA00F926}" srcOrd="3" destOrd="0" presId="urn:microsoft.com/office/officeart/2005/8/layout/StepDownProcess"/>
    <dgm:cxn modelId="{BF7119EC-DA46-4320-AF64-C2F96701D69E}" type="presParOf" srcId="{A9892657-1B5A-4AEE-9FCD-A245F7B992C3}" destId="{7A030D13-FC2D-42A3-BE41-34077B736474}" srcOrd="4" destOrd="0" presId="urn:microsoft.com/office/officeart/2005/8/layout/StepDownProcess"/>
    <dgm:cxn modelId="{CA6B7A95-5217-4B6A-956D-26B32074865E}" type="presParOf" srcId="{7A030D13-FC2D-42A3-BE41-34077B736474}" destId="{B83AC493-D8EC-4F88-A57E-03DFB1FA934B}" srcOrd="0" destOrd="0" presId="urn:microsoft.com/office/officeart/2005/8/layout/StepDownProcess"/>
    <dgm:cxn modelId="{2A18009E-047F-400B-B230-7EFAF6AE0754}" type="presParOf" srcId="{7A030D13-FC2D-42A3-BE41-34077B736474}" destId="{2829649B-13BC-42BA-B3F3-B8FB4B22CC4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73AD66-6C00-45E1-920D-4BDC3365BF97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C3FB9313-B239-424A-BB5B-DFD902A1E533}" type="parTrans" cxnId="{1F4E492C-3255-41C3-BB3F-353E37C2128F}">
      <dgm:prSet/>
      <dgm:spPr/>
      <dgm:t>
        <a:bodyPr/>
        <a:lstStyle/>
        <a:p>
          <a:endParaRPr lang="en-US"/>
        </a:p>
      </dgm:t>
    </dgm:pt>
    <dgm:pt modelId="{8BDD0584-9FC6-4174-AAAA-692A4BED37CE}" type="sibTrans" cxnId="{1F4E492C-3255-41C3-BB3F-353E37C2128F}">
      <dgm:prSet/>
      <dgm:spPr/>
      <dgm:t>
        <a:bodyPr/>
        <a:lstStyle/>
        <a:p>
          <a:endParaRPr lang="en-US"/>
        </a:p>
      </dgm:t>
    </dgm:pt>
    <dgm:pt modelId="{82482335-CA73-4B7A-9B9E-721218932ACA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FF89D9F8-1277-4B87-A7EA-A9A07A30E162}" type="parTrans" cxnId="{DEAF4E7D-409F-4807-93AC-951BD84049F4}">
      <dgm:prSet/>
      <dgm:spPr/>
      <dgm:t>
        <a:bodyPr/>
        <a:lstStyle/>
        <a:p>
          <a:endParaRPr lang="en-US"/>
        </a:p>
      </dgm:t>
    </dgm:pt>
    <dgm:pt modelId="{519F819B-FDC8-484E-A4F0-7BA8D9A89F68}" type="sibTrans" cxnId="{DEAF4E7D-409F-4807-93AC-951BD84049F4}">
      <dgm:prSet/>
      <dgm:spPr/>
      <dgm:t>
        <a:bodyPr/>
        <a:lstStyle/>
        <a:p>
          <a:endParaRPr lang="en-US"/>
        </a:p>
      </dgm:t>
    </dgm:pt>
    <dgm:pt modelId="{05D6CD0A-0307-4D48-A9A7-632C62A91546}">
      <dgm:prSet/>
      <dgm:spPr/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C62025B0-D4B8-46FE-9F96-B521BD211571}" type="parTrans" cxnId="{E59B4010-7924-4220-A702-348FBE95B512}">
      <dgm:prSet/>
      <dgm:spPr/>
      <dgm:t>
        <a:bodyPr/>
        <a:lstStyle/>
        <a:p>
          <a:endParaRPr lang="en-US"/>
        </a:p>
      </dgm:t>
    </dgm:pt>
    <dgm:pt modelId="{85B3A11B-D343-49FA-95AC-6085B4254DF7}" type="sibTrans" cxnId="{E59B4010-7924-4220-A702-348FBE95B512}">
      <dgm:prSet/>
      <dgm:spPr/>
      <dgm:t>
        <a:bodyPr/>
        <a:lstStyle/>
        <a:p>
          <a:endParaRPr lang="en-US"/>
        </a:p>
      </dgm:t>
    </dgm:pt>
    <dgm:pt modelId="{C30C4A48-84B3-4372-9053-F06C57F6978B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4AD760BF-4F65-40E1-B91D-25585EB2C48D}" type="parTrans" cxnId="{F2091B7E-7136-42AA-BE35-B92863B78AC3}">
      <dgm:prSet/>
      <dgm:spPr/>
      <dgm:t>
        <a:bodyPr/>
        <a:lstStyle/>
        <a:p>
          <a:endParaRPr lang="en-US"/>
        </a:p>
      </dgm:t>
    </dgm:pt>
    <dgm:pt modelId="{CE35ABA7-2CEF-4D46-8F97-948ABA843B30}" type="sibTrans" cxnId="{F2091B7E-7136-42AA-BE35-B92863B78AC3}">
      <dgm:prSet/>
      <dgm:spPr/>
      <dgm:t>
        <a:bodyPr/>
        <a:lstStyle/>
        <a:p>
          <a:endParaRPr lang="en-US"/>
        </a:p>
      </dgm:t>
    </dgm:pt>
    <dgm:pt modelId="{A61559CB-4970-4300-AD6A-CF696C1F92C5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665DE8C9-9B3E-4F01-AB2E-D7BB1313DB0D}" type="parTrans" cxnId="{49D5D91D-95A7-4273-BF11-2069AB0060C7}">
      <dgm:prSet/>
      <dgm:spPr/>
      <dgm:t>
        <a:bodyPr/>
        <a:lstStyle/>
        <a:p>
          <a:endParaRPr lang="en-US"/>
        </a:p>
      </dgm:t>
    </dgm:pt>
    <dgm:pt modelId="{B99F91C6-E1B0-42C2-823F-5CE2E44ED252}" type="sibTrans" cxnId="{49D5D91D-95A7-4273-BF11-2069AB0060C7}">
      <dgm:prSet/>
      <dgm:spPr/>
      <dgm:t>
        <a:bodyPr/>
        <a:lstStyle/>
        <a:p>
          <a:endParaRPr lang="en-US"/>
        </a:p>
      </dgm:t>
    </dgm:pt>
    <dgm:pt modelId="{3D4D1EAF-2B1D-4E5A-B3EA-999CD0B9D986}">
      <dgm:prSet/>
      <dgm:spPr/>
      <dgm:t>
        <a:bodyPr/>
        <a:lstStyle/>
        <a:p>
          <a:r>
            <a:rPr lang="en-US" dirty="0" smtClean="0"/>
            <a:t>Term Vector</a:t>
          </a:r>
        </a:p>
      </dgm:t>
    </dgm:pt>
    <dgm:pt modelId="{E409DC28-DD38-4BB9-BDDA-228207CAF985}" type="parTrans" cxnId="{63E632F2-9EA6-44DF-8AE5-7625C273B5A9}">
      <dgm:prSet/>
      <dgm:spPr/>
      <dgm:t>
        <a:bodyPr/>
        <a:lstStyle/>
        <a:p>
          <a:endParaRPr lang="en-US"/>
        </a:p>
      </dgm:t>
    </dgm:pt>
    <dgm:pt modelId="{BA99303D-C8EF-4152-9C1D-7E8B9F45FA7F}" type="sibTrans" cxnId="{63E632F2-9EA6-44DF-8AE5-7625C273B5A9}">
      <dgm:prSet/>
      <dgm:spPr/>
      <dgm:t>
        <a:bodyPr/>
        <a:lstStyle/>
        <a:p>
          <a:endParaRPr lang="en-US"/>
        </a:p>
      </dgm:t>
    </dgm:pt>
    <dgm:pt modelId="{C46656EB-7E24-4220-99F9-FBF416210F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8E662650-2295-43CF-9C3C-2BB74EC24A27}" type="parTrans" cxnId="{27C8D1F1-35ED-465B-BCAB-CE9BE7E713E3}">
      <dgm:prSet/>
      <dgm:spPr/>
      <dgm:t>
        <a:bodyPr/>
        <a:lstStyle/>
        <a:p>
          <a:endParaRPr lang="en-US"/>
        </a:p>
      </dgm:t>
    </dgm:pt>
    <dgm:pt modelId="{EE8B11E9-0F4B-4448-988F-61AE57E287B8}" type="sibTrans" cxnId="{27C8D1F1-35ED-465B-BCAB-CE9BE7E713E3}">
      <dgm:prSet/>
      <dgm:spPr/>
      <dgm:t>
        <a:bodyPr/>
        <a:lstStyle/>
        <a:p>
          <a:endParaRPr lang="en-US"/>
        </a:p>
      </dgm:t>
    </dgm:pt>
    <dgm:pt modelId="{CA68003A-EC0B-472B-9235-14FA18CBE837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A5E95C7-3E68-4CE9-8F80-067AECC13E29}" type="parTrans" cxnId="{91A772FA-6024-44B4-B3D9-CB667151249D}">
      <dgm:prSet/>
      <dgm:spPr/>
      <dgm:t>
        <a:bodyPr/>
        <a:lstStyle/>
        <a:p>
          <a:endParaRPr lang="en-US"/>
        </a:p>
      </dgm:t>
    </dgm:pt>
    <dgm:pt modelId="{5FF2213A-7B98-44F2-8FF5-66276E2736BF}" type="sibTrans" cxnId="{91A772FA-6024-44B4-B3D9-CB667151249D}">
      <dgm:prSet/>
      <dgm:spPr/>
      <dgm:t>
        <a:bodyPr/>
        <a:lstStyle/>
        <a:p>
          <a:endParaRPr lang="en-US"/>
        </a:p>
      </dgm:t>
    </dgm:pt>
    <dgm:pt modelId="{9DE22EE7-F732-4697-A840-2D69DAA2C15D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FEC6F0E-3EE4-4AD1-9856-6037C484B64E}" type="parTrans" cxnId="{9A953DC4-BCFC-4B7F-8030-177CEE553DCA}">
      <dgm:prSet/>
      <dgm:spPr/>
      <dgm:t>
        <a:bodyPr/>
        <a:lstStyle/>
        <a:p>
          <a:endParaRPr lang="en-US"/>
        </a:p>
      </dgm:t>
    </dgm:pt>
    <dgm:pt modelId="{7F9D4263-13E6-4A4E-8CC0-819F60C5AC6F}" type="sibTrans" cxnId="{9A953DC4-BCFC-4B7F-8030-177CEE553DCA}">
      <dgm:prSet/>
      <dgm:spPr/>
      <dgm:t>
        <a:bodyPr/>
        <a:lstStyle/>
        <a:p>
          <a:endParaRPr lang="en-US"/>
        </a:p>
      </dgm:t>
    </dgm:pt>
    <dgm:pt modelId="{F65E5DFC-3CE5-444D-A322-CEF714081242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E59F162-4823-4B29-B796-FB6EE9049ACA}" type="parTrans" cxnId="{2161A595-1CB0-47A5-BF53-46EEC0BD1453}">
      <dgm:prSet/>
      <dgm:spPr/>
      <dgm:t>
        <a:bodyPr/>
        <a:lstStyle/>
        <a:p>
          <a:endParaRPr lang="en-US"/>
        </a:p>
      </dgm:t>
    </dgm:pt>
    <dgm:pt modelId="{B26BF274-F895-4691-8D61-18EE92DFC4E5}" type="sibTrans" cxnId="{2161A595-1CB0-47A5-BF53-46EEC0BD1453}">
      <dgm:prSet/>
      <dgm:spPr/>
      <dgm:t>
        <a:bodyPr/>
        <a:lstStyle/>
        <a:p>
          <a:endParaRPr lang="en-US"/>
        </a:p>
      </dgm:t>
    </dgm:pt>
    <dgm:pt modelId="{433D1FA1-71EF-4D11-942A-30393FDF5773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E7F70A3F-64AF-490D-BCCF-FB24B6980262}" type="parTrans" cxnId="{AB177DAC-9ECD-44E7-A039-34CE67887601}">
      <dgm:prSet/>
      <dgm:spPr/>
      <dgm:t>
        <a:bodyPr/>
        <a:lstStyle/>
        <a:p>
          <a:endParaRPr lang="en-US"/>
        </a:p>
      </dgm:t>
    </dgm:pt>
    <dgm:pt modelId="{885E2D15-6CB4-460C-90D1-4AACBECD08C6}" type="sibTrans" cxnId="{AB177DAC-9ECD-44E7-A039-34CE67887601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893C036-2425-4F94-9C77-3970F3136279}" type="pres">
      <dgm:prSet presAssocID="{4573AD66-6C00-45E1-920D-4BDC3365BF97}" presName="hierRoot1" presStyleCnt="0"/>
      <dgm:spPr/>
    </dgm:pt>
    <dgm:pt modelId="{9E9DE6C6-B4AB-40D9-8BB8-1EF7F8922148}" type="pres">
      <dgm:prSet presAssocID="{4573AD66-6C00-45E1-920D-4BDC3365BF97}" presName="composite" presStyleCnt="0"/>
      <dgm:spPr/>
    </dgm:pt>
    <dgm:pt modelId="{0F75DEC3-B592-4253-81B1-4AA75748D273}" type="pres">
      <dgm:prSet presAssocID="{4573AD66-6C00-45E1-920D-4BDC3365BF97}" presName="background" presStyleLbl="node0" presStyleIdx="0" presStyleCnt="1"/>
      <dgm:spPr/>
    </dgm:pt>
    <dgm:pt modelId="{8AF6B4EB-A1E5-49EF-9B6B-D53A4CAC4A17}" type="pres">
      <dgm:prSet presAssocID="{4573AD66-6C00-45E1-920D-4BDC3365BF9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BEC61E-313D-4080-946F-50A6F4CDCD96}" type="pres">
      <dgm:prSet presAssocID="{4573AD66-6C00-45E1-920D-4BDC3365BF97}" presName="hierChild2" presStyleCnt="0"/>
      <dgm:spPr/>
    </dgm:pt>
    <dgm:pt modelId="{2799C1F0-E4F0-4947-B7A8-A2A724CD002E}" type="pres">
      <dgm:prSet presAssocID="{FF89D9F8-1277-4B87-A7EA-A9A07A30E162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AB6978A-437F-46EB-BBCB-D4F2DD9672F6}" type="pres">
      <dgm:prSet presAssocID="{82482335-CA73-4B7A-9B9E-721218932ACA}" presName="hierRoot2" presStyleCnt="0"/>
      <dgm:spPr/>
    </dgm:pt>
    <dgm:pt modelId="{A863763D-9EBD-41DD-AC7F-B119CF633AAE}" type="pres">
      <dgm:prSet presAssocID="{82482335-CA73-4B7A-9B9E-721218932ACA}" presName="composite2" presStyleCnt="0"/>
      <dgm:spPr/>
    </dgm:pt>
    <dgm:pt modelId="{7B70084E-A5D1-4DF4-BF59-F4500A5B1BAF}" type="pres">
      <dgm:prSet presAssocID="{82482335-CA73-4B7A-9B9E-721218932ACA}" presName="background2" presStyleLbl="asst1" presStyleIdx="0" presStyleCnt="1"/>
      <dgm:spPr/>
    </dgm:pt>
    <dgm:pt modelId="{ED750F96-9357-4162-A998-4BD15649FFD2}" type="pres">
      <dgm:prSet presAssocID="{82482335-CA73-4B7A-9B9E-721218932AC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F61EDD-2DA4-4099-9343-899BE205166C}" type="pres">
      <dgm:prSet presAssocID="{82482335-CA73-4B7A-9B9E-721218932ACA}" presName="hierChild3" presStyleCnt="0"/>
      <dgm:spPr/>
    </dgm:pt>
    <dgm:pt modelId="{C1E3B2D0-6CD6-4ED9-BC31-19391C7AF7FD}" type="pres">
      <dgm:prSet presAssocID="{C62025B0-D4B8-46FE-9F96-B521BD211571}" presName="Name17" presStyleLbl="parChTrans1D3" presStyleIdx="0" presStyleCnt="2"/>
      <dgm:spPr/>
      <dgm:t>
        <a:bodyPr/>
        <a:lstStyle/>
        <a:p>
          <a:endParaRPr lang="en-US"/>
        </a:p>
      </dgm:t>
    </dgm:pt>
    <dgm:pt modelId="{2AF7776D-5F29-4F90-80A4-48AF4E83116F}" type="pres">
      <dgm:prSet presAssocID="{05D6CD0A-0307-4D48-A9A7-632C62A91546}" presName="hierRoot3" presStyleCnt="0"/>
      <dgm:spPr/>
    </dgm:pt>
    <dgm:pt modelId="{7559F5C2-CECB-4736-81F0-547A048BBA20}" type="pres">
      <dgm:prSet presAssocID="{05D6CD0A-0307-4D48-A9A7-632C62A91546}" presName="composite3" presStyleCnt="0"/>
      <dgm:spPr/>
    </dgm:pt>
    <dgm:pt modelId="{A0E25A39-20FC-41D9-8629-BA120742CD17}" type="pres">
      <dgm:prSet presAssocID="{05D6CD0A-0307-4D48-A9A7-632C62A91546}" presName="background3" presStyleLbl="node3" presStyleIdx="0" presStyleCnt="2"/>
      <dgm:spPr/>
    </dgm:pt>
    <dgm:pt modelId="{5A6516E0-2604-412C-936D-FD00C43883DC}" type="pres">
      <dgm:prSet presAssocID="{05D6CD0A-0307-4D48-A9A7-632C62A9154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C7C0AC-4E1B-4810-A222-F41B137FE909}" type="pres">
      <dgm:prSet presAssocID="{05D6CD0A-0307-4D48-A9A7-632C62A91546}" presName="hierChild4" presStyleCnt="0"/>
      <dgm:spPr/>
    </dgm:pt>
    <dgm:pt modelId="{26923A88-B53D-4B73-9459-6880A53634D6}" type="pres">
      <dgm:prSet presAssocID="{4AD760BF-4F65-40E1-B91D-25585EB2C48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63C58A50-E489-465C-AAE3-28FE25FE263C}" type="pres">
      <dgm:prSet presAssocID="{C30C4A48-84B3-4372-9053-F06C57F6978B}" presName="hierRoot2" presStyleCnt="0"/>
      <dgm:spPr/>
    </dgm:pt>
    <dgm:pt modelId="{54B2DFC3-DFBA-4BA9-A79D-B9891CD3DF36}" type="pres">
      <dgm:prSet presAssocID="{C30C4A48-84B3-4372-9053-F06C57F6978B}" presName="composite2" presStyleCnt="0"/>
      <dgm:spPr/>
    </dgm:pt>
    <dgm:pt modelId="{B7F45C1C-9894-41BF-91F8-7B31D2FF46BE}" type="pres">
      <dgm:prSet presAssocID="{C30C4A48-84B3-4372-9053-F06C57F6978B}" presName="background2" presStyleLbl="node2" presStyleIdx="0" presStyleCnt="2"/>
      <dgm:spPr/>
    </dgm:pt>
    <dgm:pt modelId="{F74C54C2-817F-4D34-8CA2-3004B6E5B5FF}" type="pres">
      <dgm:prSet presAssocID="{C30C4A48-84B3-4372-9053-F06C57F6978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8B1E29-D393-4513-AD31-8ED10D1F145B}" type="pres">
      <dgm:prSet presAssocID="{C30C4A48-84B3-4372-9053-F06C57F6978B}" presName="hierChild3" presStyleCnt="0"/>
      <dgm:spPr/>
    </dgm:pt>
    <dgm:pt modelId="{C35E82D5-9348-4089-A292-7A7F47C96231}" type="pres">
      <dgm:prSet presAssocID="{665DE8C9-9B3E-4F01-AB2E-D7BB1313DB0D}" presName="Name17" presStyleLbl="parChTrans1D3" presStyleIdx="1" presStyleCnt="2"/>
      <dgm:spPr/>
      <dgm:t>
        <a:bodyPr/>
        <a:lstStyle/>
        <a:p>
          <a:endParaRPr lang="en-US"/>
        </a:p>
      </dgm:t>
    </dgm:pt>
    <dgm:pt modelId="{6DCF716E-F163-4FC1-AD41-FC4388BF3DB1}" type="pres">
      <dgm:prSet presAssocID="{A61559CB-4970-4300-AD6A-CF696C1F92C5}" presName="hierRoot3" presStyleCnt="0"/>
      <dgm:spPr/>
    </dgm:pt>
    <dgm:pt modelId="{ABD46917-38FC-4E39-A261-7F62093A5A31}" type="pres">
      <dgm:prSet presAssocID="{A61559CB-4970-4300-AD6A-CF696C1F92C5}" presName="composite3" presStyleCnt="0"/>
      <dgm:spPr/>
    </dgm:pt>
    <dgm:pt modelId="{4B426536-39A7-4845-9D97-44996E378278}" type="pres">
      <dgm:prSet presAssocID="{A61559CB-4970-4300-AD6A-CF696C1F92C5}" presName="background3" presStyleLbl="node3" presStyleIdx="1" presStyleCnt="2"/>
      <dgm:spPr/>
    </dgm:pt>
    <dgm:pt modelId="{F7E1979F-8CC8-4CD7-88E1-7A9DF8AE4427}" type="pres">
      <dgm:prSet presAssocID="{A61559CB-4970-4300-AD6A-CF696C1F92C5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305CC-7D83-46D6-8898-C7CAD180C1BA}" type="pres">
      <dgm:prSet presAssocID="{A61559CB-4970-4300-AD6A-CF696C1F92C5}" presName="hierChild4" presStyleCnt="0"/>
      <dgm:spPr/>
    </dgm:pt>
    <dgm:pt modelId="{318B3F31-2032-4E24-A253-D023D438DEDE}" type="pres">
      <dgm:prSet presAssocID="{E409DC28-DD38-4BB9-BDDA-228207CAF985}" presName="Name23" presStyleLbl="parChTrans1D4" presStyleIdx="0" presStyleCnt="5"/>
      <dgm:spPr/>
      <dgm:t>
        <a:bodyPr/>
        <a:lstStyle/>
        <a:p>
          <a:endParaRPr lang="en-US"/>
        </a:p>
      </dgm:t>
    </dgm:pt>
    <dgm:pt modelId="{878E2E47-F7AE-471A-B299-A8B68F49AF8E}" type="pres">
      <dgm:prSet presAssocID="{3D4D1EAF-2B1D-4E5A-B3EA-999CD0B9D986}" presName="hierRoot4" presStyleCnt="0"/>
      <dgm:spPr/>
    </dgm:pt>
    <dgm:pt modelId="{29530FD1-189B-45F8-A76D-EFE1AB1F1E05}" type="pres">
      <dgm:prSet presAssocID="{3D4D1EAF-2B1D-4E5A-B3EA-999CD0B9D986}" presName="composite4" presStyleCnt="0"/>
      <dgm:spPr/>
    </dgm:pt>
    <dgm:pt modelId="{0E82F152-84FA-4F89-A943-3C7EA0792F20}" type="pres">
      <dgm:prSet presAssocID="{3D4D1EAF-2B1D-4E5A-B3EA-999CD0B9D986}" presName="background4" presStyleLbl="node4" presStyleIdx="0" presStyleCnt="5"/>
      <dgm:spPr/>
    </dgm:pt>
    <dgm:pt modelId="{7E063F61-67FA-4B29-A48C-D22C2E161C60}" type="pres">
      <dgm:prSet presAssocID="{3D4D1EAF-2B1D-4E5A-B3EA-999CD0B9D98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E6D77D-5447-4BFB-B7B5-2AD2E1BFA48B}" type="pres">
      <dgm:prSet presAssocID="{3D4D1EAF-2B1D-4E5A-B3EA-999CD0B9D986}" presName="hierChild5" presStyleCnt="0"/>
      <dgm:spPr/>
    </dgm:pt>
    <dgm:pt modelId="{10EA733A-8EAD-44AE-8663-6F7AB5C04BCD}" type="pres">
      <dgm:prSet presAssocID="{8E662650-2295-43CF-9C3C-2BB74EC24A27}" presName="Name23" presStyleLbl="parChTrans1D4" presStyleIdx="1" presStyleCnt="5"/>
      <dgm:spPr/>
      <dgm:t>
        <a:bodyPr/>
        <a:lstStyle/>
        <a:p>
          <a:endParaRPr lang="en-US"/>
        </a:p>
      </dgm:t>
    </dgm:pt>
    <dgm:pt modelId="{144576FC-2EB7-4AE0-A518-8AEF285D65B5}" type="pres">
      <dgm:prSet presAssocID="{C46656EB-7E24-4220-99F9-FBF416210F22}" presName="hierRoot4" presStyleCnt="0"/>
      <dgm:spPr/>
    </dgm:pt>
    <dgm:pt modelId="{DF7AB06C-ED0D-4471-B7D6-84453676B001}" type="pres">
      <dgm:prSet presAssocID="{C46656EB-7E24-4220-99F9-FBF416210F22}" presName="composite4" presStyleCnt="0"/>
      <dgm:spPr/>
    </dgm:pt>
    <dgm:pt modelId="{323ABD28-C4A0-4218-8410-DDA4ECA9FE2E}" type="pres">
      <dgm:prSet presAssocID="{C46656EB-7E24-4220-99F9-FBF416210F22}" presName="background4" presStyleLbl="node4" presStyleIdx="1" presStyleCnt="5"/>
      <dgm:spPr/>
    </dgm:pt>
    <dgm:pt modelId="{74F225E7-F72B-445C-A16C-66944ED139A7}" type="pres">
      <dgm:prSet presAssocID="{C46656EB-7E24-4220-99F9-FBF416210F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B9290-C905-461F-B98F-CD82BC54B830}" type="pres">
      <dgm:prSet presAssocID="{C46656EB-7E24-4220-99F9-FBF416210F22}" presName="hierChild5" presStyleCnt="0"/>
      <dgm:spPr/>
    </dgm:pt>
    <dgm:pt modelId="{AC0D146A-C59D-4CDF-BEF5-0CC3607E3525}" type="pres">
      <dgm:prSet presAssocID="{4A5E95C7-3E68-4CE9-8F80-067AECC13E29}" presName="Name23" presStyleLbl="parChTrans1D4" presStyleIdx="2" presStyleCnt="5"/>
      <dgm:spPr/>
      <dgm:t>
        <a:bodyPr/>
        <a:lstStyle/>
        <a:p>
          <a:endParaRPr lang="en-US"/>
        </a:p>
      </dgm:t>
    </dgm:pt>
    <dgm:pt modelId="{4A1DD60D-EF88-41DF-BEC6-AC41CE4D14B2}" type="pres">
      <dgm:prSet presAssocID="{CA68003A-EC0B-472B-9235-14FA18CBE837}" presName="hierRoot4" presStyleCnt="0"/>
      <dgm:spPr/>
    </dgm:pt>
    <dgm:pt modelId="{26890A32-339C-43E1-8508-68AC3F818E8A}" type="pres">
      <dgm:prSet presAssocID="{CA68003A-EC0B-472B-9235-14FA18CBE837}" presName="composite4" presStyleCnt="0"/>
      <dgm:spPr/>
    </dgm:pt>
    <dgm:pt modelId="{29CB0B3F-2484-4AA8-AFE6-197076CF3178}" type="pres">
      <dgm:prSet presAssocID="{CA68003A-EC0B-472B-9235-14FA18CBE837}" presName="background4" presStyleLbl="node4" presStyleIdx="2" presStyleCnt="5"/>
      <dgm:spPr/>
    </dgm:pt>
    <dgm:pt modelId="{6E3FBFB8-E1B2-4F35-A7B3-F59A039D1F7D}" type="pres">
      <dgm:prSet presAssocID="{CA68003A-EC0B-472B-9235-14FA18CBE837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5B4766-34D7-4F89-B91A-D2839AFE9D8D}" type="pres">
      <dgm:prSet presAssocID="{CA68003A-EC0B-472B-9235-14FA18CBE837}" presName="hierChild5" presStyleCnt="0"/>
      <dgm:spPr/>
    </dgm:pt>
    <dgm:pt modelId="{388B9CF9-DD25-4618-BC70-67399F191624}" type="pres">
      <dgm:prSet presAssocID="{7FEC6F0E-3EE4-4AD1-9856-6037C484B64E}" presName="Name23" presStyleLbl="parChTrans1D4" presStyleIdx="3" presStyleCnt="5"/>
      <dgm:spPr/>
      <dgm:t>
        <a:bodyPr/>
        <a:lstStyle/>
        <a:p>
          <a:endParaRPr lang="en-US"/>
        </a:p>
      </dgm:t>
    </dgm:pt>
    <dgm:pt modelId="{C684DF92-F19C-46FB-B53E-10445CB53911}" type="pres">
      <dgm:prSet presAssocID="{9DE22EE7-F732-4697-A840-2D69DAA2C15D}" presName="hierRoot4" presStyleCnt="0"/>
      <dgm:spPr/>
    </dgm:pt>
    <dgm:pt modelId="{52EFAAE5-2C5E-4861-B331-E31F96259607}" type="pres">
      <dgm:prSet presAssocID="{9DE22EE7-F732-4697-A840-2D69DAA2C15D}" presName="composite4" presStyleCnt="0"/>
      <dgm:spPr/>
    </dgm:pt>
    <dgm:pt modelId="{13167439-F84C-4CB3-8F08-3D8D7B24175A}" type="pres">
      <dgm:prSet presAssocID="{9DE22EE7-F732-4697-A840-2D69DAA2C15D}" presName="background4" presStyleLbl="node4" presStyleIdx="3" presStyleCnt="5"/>
      <dgm:spPr/>
    </dgm:pt>
    <dgm:pt modelId="{F7DA7B3E-5BC7-4628-8694-F48763E35B8B}" type="pres">
      <dgm:prSet presAssocID="{9DE22EE7-F732-4697-A840-2D69DAA2C15D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E6AD35-9540-46E4-85A6-1D974CD4C079}" type="pres">
      <dgm:prSet presAssocID="{9DE22EE7-F732-4697-A840-2D69DAA2C15D}" presName="hierChild5" presStyleCnt="0"/>
      <dgm:spPr/>
    </dgm:pt>
    <dgm:pt modelId="{F1A4177B-9F0C-48A2-8B48-D6A3587C9FC8}" type="pres">
      <dgm:prSet presAssocID="{BE59F162-4823-4B29-B796-FB6EE9049ACA}" presName="Name23" presStyleLbl="parChTrans1D4" presStyleIdx="4" presStyleCnt="5"/>
      <dgm:spPr/>
      <dgm:t>
        <a:bodyPr/>
        <a:lstStyle/>
        <a:p>
          <a:endParaRPr lang="en-US"/>
        </a:p>
      </dgm:t>
    </dgm:pt>
    <dgm:pt modelId="{E5B5B0FC-BA5B-41A9-ADEB-6704F5C513FF}" type="pres">
      <dgm:prSet presAssocID="{F65E5DFC-3CE5-444D-A322-CEF714081242}" presName="hierRoot4" presStyleCnt="0"/>
      <dgm:spPr/>
    </dgm:pt>
    <dgm:pt modelId="{51198820-6C86-4D65-8108-6ACD991F6980}" type="pres">
      <dgm:prSet presAssocID="{F65E5DFC-3CE5-444D-A322-CEF714081242}" presName="composite4" presStyleCnt="0"/>
      <dgm:spPr/>
    </dgm:pt>
    <dgm:pt modelId="{EF12C1B2-0EA3-4EBC-9FE2-D129CDD4C7E4}" type="pres">
      <dgm:prSet presAssocID="{F65E5DFC-3CE5-444D-A322-CEF714081242}" presName="background4" presStyleLbl="node4" presStyleIdx="4" presStyleCnt="5"/>
      <dgm:spPr/>
    </dgm:pt>
    <dgm:pt modelId="{5C283361-8195-4863-A556-8CC74586BBBB}" type="pres">
      <dgm:prSet presAssocID="{F65E5DFC-3CE5-444D-A322-CEF714081242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DEB4E2-0F0D-485E-B8A4-2F80AA88230F}" type="pres">
      <dgm:prSet presAssocID="{F65E5DFC-3CE5-444D-A322-CEF714081242}" presName="hierChild5" presStyleCnt="0"/>
      <dgm:spPr/>
    </dgm:pt>
    <dgm:pt modelId="{C1BC8809-251F-4711-AB37-FE7408DD2379}" type="pres">
      <dgm:prSet presAssocID="{E7F70A3F-64AF-490D-BCCF-FB24B6980262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6279ACF-22EA-4D5C-A7FB-8B681BFCA378}" type="pres">
      <dgm:prSet presAssocID="{433D1FA1-71EF-4D11-942A-30393FDF5773}" presName="hierRoot2" presStyleCnt="0"/>
      <dgm:spPr/>
    </dgm:pt>
    <dgm:pt modelId="{2858CCB4-7BB0-4E73-98E8-DDF6B8DD3F65}" type="pres">
      <dgm:prSet presAssocID="{433D1FA1-71EF-4D11-942A-30393FDF5773}" presName="composite2" presStyleCnt="0"/>
      <dgm:spPr/>
    </dgm:pt>
    <dgm:pt modelId="{7D50F708-7212-4C3D-B7E9-552296D65D64}" type="pres">
      <dgm:prSet presAssocID="{433D1FA1-71EF-4D11-942A-30393FDF5773}" presName="background2" presStyleLbl="node2" presStyleIdx="1" presStyleCnt="2"/>
      <dgm:spPr/>
    </dgm:pt>
    <dgm:pt modelId="{83648D97-5307-4D69-A19F-4A4066781BAC}" type="pres">
      <dgm:prSet presAssocID="{433D1FA1-71EF-4D11-942A-30393FDF577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5E0D1C-C2E9-4662-B4B3-B7B7DE5CB24B}" type="pres">
      <dgm:prSet presAssocID="{433D1FA1-71EF-4D11-942A-30393FDF5773}" presName="hierChild3" presStyleCnt="0"/>
      <dgm:spPr/>
    </dgm:pt>
  </dgm:ptLst>
  <dgm:cxnLst>
    <dgm:cxn modelId="{CCE2A8E3-5637-46FF-8402-67737C88AED9}" type="presOf" srcId="{C46656EB-7E24-4220-99F9-FBF416210F22}" destId="{74F225E7-F72B-445C-A16C-66944ED139A7}" srcOrd="0" destOrd="0" presId="urn:microsoft.com/office/officeart/2005/8/layout/hierarchy1"/>
    <dgm:cxn modelId="{56C68E0B-BA2A-4F09-95BE-DBBB448CF00E}" type="presOf" srcId="{1931C0F9-F3DE-4B41-943C-A95365E81698}" destId="{B51F8951-AD70-4DF0-A08D-B08988971BE6}" srcOrd="0" destOrd="0" presId="urn:microsoft.com/office/officeart/2005/8/layout/hierarchy1"/>
    <dgm:cxn modelId="{63E632F2-9EA6-44DF-8AE5-7625C273B5A9}" srcId="{A61559CB-4970-4300-AD6A-CF696C1F92C5}" destId="{3D4D1EAF-2B1D-4E5A-B3EA-999CD0B9D986}" srcOrd="0" destOrd="0" parTransId="{E409DC28-DD38-4BB9-BDDA-228207CAF985}" sibTransId="{BA99303D-C8EF-4152-9C1D-7E8B9F45FA7F}"/>
    <dgm:cxn modelId="{DEAF4E7D-409F-4807-93AC-951BD84049F4}" srcId="{4573AD66-6C00-45E1-920D-4BDC3365BF97}" destId="{82482335-CA73-4B7A-9B9E-721218932ACA}" srcOrd="0" destOrd="0" parTransId="{FF89D9F8-1277-4B87-A7EA-A9A07A30E162}" sibTransId="{519F819B-FDC8-484E-A4F0-7BA8D9A89F68}"/>
    <dgm:cxn modelId="{E59B4010-7924-4220-A702-348FBE95B512}" srcId="{82482335-CA73-4B7A-9B9E-721218932ACA}" destId="{05D6CD0A-0307-4D48-A9A7-632C62A91546}" srcOrd="0" destOrd="0" parTransId="{C62025B0-D4B8-46FE-9F96-B521BD211571}" sibTransId="{85B3A11B-D343-49FA-95AC-6085B4254DF7}"/>
    <dgm:cxn modelId="{AB177DAC-9ECD-44E7-A039-34CE67887601}" srcId="{4573AD66-6C00-45E1-920D-4BDC3365BF97}" destId="{433D1FA1-71EF-4D11-942A-30393FDF5773}" srcOrd="2" destOrd="0" parTransId="{E7F70A3F-64AF-490D-BCCF-FB24B6980262}" sibTransId="{885E2D15-6CB4-460C-90D1-4AACBECD08C6}"/>
    <dgm:cxn modelId="{151A7FCA-D53D-4B07-A974-78EA9393ECE2}" type="presOf" srcId="{F65E5DFC-3CE5-444D-A322-CEF714081242}" destId="{5C283361-8195-4863-A556-8CC74586BBBB}" srcOrd="0" destOrd="0" presId="urn:microsoft.com/office/officeart/2005/8/layout/hierarchy1"/>
    <dgm:cxn modelId="{1F4E492C-3255-41C3-BB3F-353E37C2128F}" srcId="{1931C0F9-F3DE-4B41-943C-A95365E81698}" destId="{4573AD66-6C00-45E1-920D-4BDC3365BF97}" srcOrd="0" destOrd="0" parTransId="{C3FB9313-B239-424A-BB5B-DFD902A1E533}" sibTransId="{8BDD0584-9FC6-4174-AAAA-692A4BED37CE}"/>
    <dgm:cxn modelId="{7782B221-990D-40F7-B9F4-117BFBBD9999}" type="presOf" srcId="{82482335-CA73-4B7A-9B9E-721218932ACA}" destId="{ED750F96-9357-4162-A998-4BD15649FFD2}" srcOrd="0" destOrd="0" presId="urn:microsoft.com/office/officeart/2005/8/layout/hierarchy1"/>
    <dgm:cxn modelId="{F87F6671-63B6-447D-8694-20F9633D1E25}" type="presOf" srcId="{A61559CB-4970-4300-AD6A-CF696C1F92C5}" destId="{F7E1979F-8CC8-4CD7-88E1-7A9DF8AE4427}" srcOrd="0" destOrd="0" presId="urn:microsoft.com/office/officeart/2005/8/layout/hierarchy1"/>
    <dgm:cxn modelId="{F2091B7E-7136-42AA-BE35-B92863B78AC3}" srcId="{4573AD66-6C00-45E1-920D-4BDC3365BF97}" destId="{C30C4A48-84B3-4372-9053-F06C57F6978B}" srcOrd="1" destOrd="0" parTransId="{4AD760BF-4F65-40E1-B91D-25585EB2C48D}" sibTransId="{CE35ABA7-2CEF-4D46-8F97-948ABA843B30}"/>
    <dgm:cxn modelId="{D04AE289-85D5-4055-8F55-F77BF4AFD358}" type="presOf" srcId="{C62025B0-D4B8-46FE-9F96-B521BD211571}" destId="{C1E3B2D0-6CD6-4ED9-BC31-19391C7AF7FD}" srcOrd="0" destOrd="0" presId="urn:microsoft.com/office/officeart/2005/8/layout/hierarchy1"/>
    <dgm:cxn modelId="{78EFD352-ED55-4722-969B-0F68EF1AA715}" type="presOf" srcId="{4573AD66-6C00-45E1-920D-4BDC3365BF97}" destId="{8AF6B4EB-A1E5-49EF-9B6B-D53A4CAC4A17}" srcOrd="0" destOrd="0" presId="urn:microsoft.com/office/officeart/2005/8/layout/hierarchy1"/>
    <dgm:cxn modelId="{8026B3DA-BCDD-4F9F-9138-E7DE57AD61F4}" type="presOf" srcId="{C30C4A48-84B3-4372-9053-F06C57F6978B}" destId="{F74C54C2-817F-4D34-8CA2-3004B6E5B5FF}" srcOrd="0" destOrd="0" presId="urn:microsoft.com/office/officeart/2005/8/layout/hierarchy1"/>
    <dgm:cxn modelId="{49D5D91D-95A7-4273-BF11-2069AB0060C7}" srcId="{C30C4A48-84B3-4372-9053-F06C57F6978B}" destId="{A61559CB-4970-4300-AD6A-CF696C1F92C5}" srcOrd="0" destOrd="0" parTransId="{665DE8C9-9B3E-4F01-AB2E-D7BB1313DB0D}" sibTransId="{B99F91C6-E1B0-42C2-823F-5CE2E44ED252}"/>
    <dgm:cxn modelId="{13B6624B-E9FF-4452-AFFC-7CA7A385002D}" type="presOf" srcId="{4AD760BF-4F65-40E1-B91D-25585EB2C48D}" destId="{26923A88-B53D-4B73-9459-6880A53634D6}" srcOrd="0" destOrd="0" presId="urn:microsoft.com/office/officeart/2005/8/layout/hierarchy1"/>
    <dgm:cxn modelId="{6B6D0F7C-1B9E-4D73-9A41-75F9FFC53FF6}" type="presOf" srcId="{665DE8C9-9B3E-4F01-AB2E-D7BB1313DB0D}" destId="{C35E82D5-9348-4089-A292-7A7F47C96231}" srcOrd="0" destOrd="0" presId="urn:microsoft.com/office/officeart/2005/8/layout/hierarchy1"/>
    <dgm:cxn modelId="{D60A5013-0646-4749-9C20-5FCD1E84522F}" type="presOf" srcId="{9DE22EE7-F732-4697-A840-2D69DAA2C15D}" destId="{F7DA7B3E-5BC7-4628-8694-F48763E35B8B}" srcOrd="0" destOrd="0" presId="urn:microsoft.com/office/officeart/2005/8/layout/hierarchy1"/>
    <dgm:cxn modelId="{E2F7BF18-D765-4065-934C-84C64F0CE550}" type="presOf" srcId="{7FEC6F0E-3EE4-4AD1-9856-6037C484B64E}" destId="{388B9CF9-DD25-4618-BC70-67399F191624}" srcOrd="0" destOrd="0" presId="urn:microsoft.com/office/officeart/2005/8/layout/hierarchy1"/>
    <dgm:cxn modelId="{241A3BAE-302F-43E4-98FC-2D42358BE649}" type="presOf" srcId="{E409DC28-DD38-4BB9-BDDA-228207CAF985}" destId="{318B3F31-2032-4E24-A253-D023D438DEDE}" srcOrd="0" destOrd="0" presId="urn:microsoft.com/office/officeart/2005/8/layout/hierarchy1"/>
    <dgm:cxn modelId="{3CD81D13-E642-4097-8506-C6056A21730A}" type="presOf" srcId="{E7F70A3F-64AF-490D-BCCF-FB24B6980262}" destId="{C1BC8809-251F-4711-AB37-FE7408DD2379}" srcOrd="0" destOrd="0" presId="urn:microsoft.com/office/officeart/2005/8/layout/hierarchy1"/>
    <dgm:cxn modelId="{38E919C5-EC63-47D6-A6C7-E81958FE8B19}" type="presOf" srcId="{433D1FA1-71EF-4D11-942A-30393FDF5773}" destId="{83648D97-5307-4D69-A19F-4A4066781BAC}" srcOrd="0" destOrd="0" presId="urn:microsoft.com/office/officeart/2005/8/layout/hierarchy1"/>
    <dgm:cxn modelId="{6F281F21-8869-4A69-A31A-9C297925F7C6}" type="presOf" srcId="{BE59F162-4823-4B29-B796-FB6EE9049ACA}" destId="{F1A4177B-9F0C-48A2-8B48-D6A3587C9FC8}" srcOrd="0" destOrd="0" presId="urn:microsoft.com/office/officeart/2005/8/layout/hierarchy1"/>
    <dgm:cxn modelId="{85506541-DE81-456B-BCAC-72099FF58A48}" type="presOf" srcId="{05D6CD0A-0307-4D48-A9A7-632C62A91546}" destId="{5A6516E0-2604-412C-936D-FD00C43883DC}" srcOrd="0" destOrd="0" presId="urn:microsoft.com/office/officeart/2005/8/layout/hierarchy1"/>
    <dgm:cxn modelId="{12E8E4AA-6E7C-4155-8F88-3A5DA5E35715}" type="presOf" srcId="{CA68003A-EC0B-472B-9235-14FA18CBE837}" destId="{6E3FBFB8-E1B2-4F35-A7B3-F59A039D1F7D}" srcOrd="0" destOrd="0" presId="urn:microsoft.com/office/officeart/2005/8/layout/hierarchy1"/>
    <dgm:cxn modelId="{91A772FA-6024-44B4-B3D9-CB667151249D}" srcId="{C46656EB-7E24-4220-99F9-FBF416210F22}" destId="{CA68003A-EC0B-472B-9235-14FA18CBE837}" srcOrd="0" destOrd="0" parTransId="{4A5E95C7-3E68-4CE9-8F80-067AECC13E29}" sibTransId="{5FF2213A-7B98-44F2-8FF5-66276E2736BF}"/>
    <dgm:cxn modelId="{15B10868-B9C1-49F2-A33A-5064080F3C11}" type="presOf" srcId="{4A5E95C7-3E68-4CE9-8F80-067AECC13E29}" destId="{AC0D146A-C59D-4CDF-BEF5-0CC3607E3525}" srcOrd="0" destOrd="0" presId="urn:microsoft.com/office/officeart/2005/8/layout/hierarchy1"/>
    <dgm:cxn modelId="{27C8D1F1-35ED-465B-BCAB-CE9BE7E713E3}" srcId="{3D4D1EAF-2B1D-4E5A-B3EA-999CD0B9D986}" destId="{C46656EB-7E24-4220-99F9-FBF416210F22}" srcOrd="0" destOrd="0" parTransId="{8E662650-2295-43CF-9C3C-2BB74EC24A27}" sibTransId="{EE8B11E9-0F4B-4448-988F-61AE57E287B8}"/>
    <dgm:cxn modelId="{60E8267F-D4FC-49E7-82C0-0BA256847139}" type="presOf" srcId="{FF89D9F8-1277-4B87-A7EA-A9A07A30E162}" destId="{2799C1F0-E4F0-4947-B7A8-A2A724CD002E}" srcOrd="0" destOrd="0" presId="urn:microsoft.com/office/officeart/2005/8/layout/hierarchy1"/>
    <dgm:cxn modelId="{9A953DC4-BCFC-4B7F-8030-177CEE553DCA}" srcId="{CA68003A-EC0B-472B-9235-14FA18CBE837}" destId="{9DE22EE7-F732-4697-A840-2D69DAA2C15D}" srcOrd="0" destOrd="0" parTransId="{7FEC6F0E-3EE4-4AD1-9856-6037C484B64E}" sibTransId="{7F9D4263-13E6-4A4E-8CC0-819F60C5AC6F}"/>
    <dgm:cxn modelId="{32018C93-4F6B-4FC1-9F0F-F85EBD66B7DD}" type="presOf" srcId="{8E662650-2295-43CF-9C3C-2BB74EC24A27}" destId="{10EA733A-8EAD-44AE-8663-6F7AB5C04BCD}" srcOrd="0" destOrd="0" presId="urn:microsoft.com/office/officeart/2005/8/layout/hierarchy1"/>
    <dgm:cxn modelId="{2161A595-1CB0-47A5-BF53-46EEC0BD1453}" srcId="{A61559CB-4970-4300-AD6A-CF696C1F92C5}" destId="{F65E5DFC-3CE5-444D-A322-CEF714081242}" srcOrd="1" destOrd="0" parTransId="{BE59F162-4823-4B29-B796-FB6EE9049ACA}" sibTransId="{B26BF274-F895-4691-8D61-18EE92DFC4E5}"/>
    <dgm:cxn modelId="{9059A288-2E00-4BC9-9F0F-F1BAED642A73}" type="presOf" srcId="{3D4D1EAF-2B1D-4E5A-B3EA-999CD0B9D986}" destId="{7E063F61-67FA-4B29-A48C-D22C2E161C60}" srcOrd="0" destOrd="0" presId="urn:microsoft.com/office/officeart/2005/8/layout/hierarchy1"/>
    <dgm:cxn modelId="{BF66B67F-F914-4CF8-B0D4-BA0E1CD4F89B}" type="presParOf" srcId="{B51F8951-AD70-4DF0-A08D-B08988971BE6}" destId="{8893C036-2425-4F94-9C77-3970F3136279}" srcOrd="0" destOrd="0" presId="urn:microsoft.com/office/officeart/2005/8/layout/hierarchy1"/>
    <dgm:cxn modelId="{BC3AC3E6-BEF0-4134-A1BD-D736752AEACE}" type="presParOf" srcId="{8893C036-2425-4F94-9C77-3970F3136279}" destId="{9E9DE6C6-B4AB-40D9-8BB8-1EF7F8922148}" srcOrd="0" destOrd="0" presId="urn:microsoft.com/office/officeart/2005/8/layout/hierarchy1"/>
    <dgm:cxn modelId="{5158F4AB-08D8-4FBB-AA1F-A6179B3809EA}" type="presParOf" srcId="{9E9DE6C6-B4AB-40D9-8BB8-1EF7F8922148}" destId="{0F75DEC3-B592-4253-81B1-4AA75748D273}" srcOrd="0" destOrd="0" presId="urn:microsoft.com/office/officeart/2005/8/layout/hierarchy1"/>
    <dgm:cxn modelId="{54092EBA-071F-4B0C-86AF-95558EDB1E0D}" type="presParOf" srcId="{9E9DE6C6-B4AB-40D9-8BB8-1EF7F8922148}" destId="{8AF6B4EB-A1E5-49EF-9B6B-D53A4CAC4A17}" srcOrd="1" destOrd="0" presId="urn:microsoft.com/office/officeart/2005/8/layout/hierarchy1"/>
    <dgm:cxn modelId="{8EB3AAD8-B4F0-4ED4-B689-402780FC50D3}" type="presParOf" srcId="{8893C036-2425-4F94-9C77-3970F3136279}" destId="{A0BEC61E-313D-4080-946F-50A6F4CDCD96}" srcOrd="1" destOrd="0" presId="urn:microsoft.com/office/officeart/2005/8/layout/hierarchy1"/>
    <dgm:cxn modelId="{6C40DE82-32F3-4B94-9466-E0DB51A716C5}" type="presParOf" srcId="{A0BEC61E-313D-4080-946F-50A6F4CDCD96}" destId="{2799C1F0-E4F0-4947-B7A8-A2A724CD002E}" srcOrd="0" destOrd="0" presId="urn:microsoft.com/office/officeart/2005/8/layout/hierarchy1"/>
    <dgm:cxn modelId="{8DA37B97-AB50-4889-8F65-ED98E5B6B39E}" type="presParOf" srcId="{A0BEC61E-313D-4080-946F-50A6F4CDCD96}" destId="{FAB6978A-437F-46EB-BBCB-D4F2DD9672F6}" srcOrd="1" destOrd="0" presId="urn:microsoft.com/office/officeart/2005/8/layout/hierarchy1"/>
    <dgm:cxn modelId="{7BC956A6-FD5D-4BF9-9699-5C5E2FB372E9}" type="presParOf" srcId="{FAB6978A-437F-46EB-BBCB-D4F2DD9672F6}" destId="{A863763D-9EBD-41DD-AC7F-B119CF633AAE}" srcOrd="0" destOrd="0" presId="urn:microsoft.com/office/officeart/2005/8/layout/hierarchy1"/>
    <dgm:cxn modelId="{B33F86DE-6268-4F0F-8551-0B6E1D80D8E3}" type="presParOf" srcId="{A863763D-9EBD-41DD-AC7F-B119CF633AAE}" destId="{7B70084E-A5D1-4DF4-BF59-F4500A5B1BAF}" srcOrd="0" destOrd="0" presId="urn:microsoft.com/office/officeart/2005/8/layout/hierarchy1"/>
    <dgm:cxn modelId="{C4F63A53-9611-4168-899B-9512504A08F6}" type="presParOf" srcId="{A863763D-9EBD-41DD-AC7F-B119CF633AAE}" destId="{ED750F96-9357-4162-A998-4BD15649FFD2}" srcOrd="1" destOrd="0" presId="urn:microsoft.com/office/officeart/2005/8/layout/hierarchy1"/>
    <dgm:cxn modelId="{43554848-F60B-45A2-A564-DEB77D4A7211}" type="presParOf" srcId="{FAB6978A-437F-46EB-BBCB-D4F2DD9672F6}" destId="{CDF61EDD-2DA4-4099-9343-899BE205166C}" srcOrd="1" destOrd="0" presId="urn:microsoft.com/office/officeart/2005/8/layout/hierarchy1"/>
    <dgm:cxn modelId="{22DAD048-1D8A-4CFA-8663-F093E031203A}" type="presParOf" srcId="{CDF61EDD-2DA4-4099-9343-899BE205166C}" destId="{C1E3B2D0-6CD6-4ED9-BC31-19391C7AF7FD}" srcOrd="0" destOrd="0" presId="urn:microsoft.com/office/officeart/2005/8/layout/hierarchy1"/>
    <dgm:cxn modelId="{067D5DB4-6CF6-4BB3-B535-D402F1D6C229}" type="presParOf" srcId="{CDF61EDD-2DA4-4099-9343-899BE205166C}" destId="{2AF7776D-5F29-4F90-80A4-48AF4E83116F}" srcOrd="1" destOrd="0" presId="urn:microsoft.com/office/officeart/2005/8/layout/hierarchy1"/>
    <dgm:cxn modelId="{A5CCAE2E-F62B-4EFA-B4D2-ED1AD667AD8D}" type="presParOf" srcId="{2AF7776D-5F29-4F90-80A4-48AF4E83116F}" destId="{7559F5C2-CECB-4736-81F0-547A048BBA20}" srcOrd="0" destOrd="0" presId="urn:microsoft.com/office/officeart/2005/8/layout/hierarchy1"/>
    <dgm:cxn modelId="{1CCFFC94-94C9-4412-9BB0-46D44665CDC4}" type="presParOf" srcId="{7559F5C2-CECB-4736-81F0-547A048BBA20}" destId="{A0E25A39-20FC-41D9-8629-BA120742CD17}" srcOrd="0" destOrd="0" presId="urn:microsoft.com/office/officeart/2005/8/layout/hierarchy1"/>
    <dgm:cxn modelId="{71224A7F-CF8A-4EA6-B1EB-1B56101C3985}" type="presParOf" srcId="{7559F5C2-CECB-4736-81F0-547A048BBA20}" destId="{5A6516E0-2604-412C-936D-FD00C43883DC}" srcOrd="1" destOrd="0" presId="urn:microsoft.com/office/officeart/2005/8/layout/hierarchy1"/>
    <dgm:cxn modelId="{73E003A5-0DAA-4E80-A045-1F9DF1EF44AD}" type="presParOf" srcId="{2AF7776D-5F29-4F90-80A4-48AF4E83116F}" destId="{29C7C0AC-4E1B-4810-A222-F41B137FE909}" srcOrd="1" destOrd="0" presId="urn:microsoft.com/office/officeart/2005/8/layout/hierarchy1"/>
    <dgm:cxn modelId="{1BE57E56-4CB5-49B7-B28F-11CB21F11656}" type="presParOf" srcId="{A0BEC61E-313D-4080-946F-50A6F4CDCD96}" destId="{26923A88-B53D-4B73-9459-6880A53634D6}" srcOrd="2" destOrd="0" presId="urn:microsoft.com/office/officeart/2005/8/layout/hierarchy1"/>
    <dgm:cxn modelId="{2FC2E924-E844-4D82-A42F-DA786BA504FF}" type="presParOf" srcId="{A0BEC61E-313D-4080-946F-50A6F4CDCD96}" destId="{63C58A50-E489-465C-AAE3-28FE25FE263C}" srcOrd="3" destOrd="0" presId="urn:microsoft.com/office/officeart/2005/8/layout/hierarchy1"/>
    <dgm:cxn modelId="{CD93D36D-C222-4B15-88A6-D979FD7F46EC}" type="presParOf" srcId="{63C58A50-E489-465C-AAE3-28FE25FE263C}" destId="{54B2DFC3-DFBA-4BA9-A79D-B9891CD3DF36}" srcOrd="0" destOrd="0" presId="urn:microsoft.com/office/officeart/2005/8/layout/hierarchy1"/>
    <dgm:cxn modelId="{D6B213BA-6E84-47DE-AB46-D0541E6D366F}" type="presParOf" srcId="{54B2DFC3-DFBA-4BA9-A79D-B9891CD3DF36}" destId="{B7F45C1C-9894-41BF-91F8-7B31D2FF46BE}" srcOrd="0" destOrd="0" presId="urn:microsoft.com/office/officeart/2005/8/layout/hierarchy1"/>
    <dgm:cxn modelId="{F223A198-DA00-435B-A8FB-8C6DBFBEAD3E}" type="presParOf" srcId="{54B2DFC3-DFBA-4BA9-A79D-B9891CD3DF36}" destId="{F74C54C2-817F-4D34-8CA2-3004B6E5B5FF}" srcOrd="1" destOrd="0" presId="urn:microsoft.com/office/officeart/2005/8/layout/hierarchy1"/>
    <dgm:cxn modelId="{20FD910C-4C74-490B-A079-64E393BCAC72}" type="presParOf" srcId="{63C58A50-E489-465C-AAE3-28FE25FE263C}" destId="{2E8B1E29-D393-4513-AD31-8ED10D1F145B}" srcOrd="1" destOrd="0" presId="urn:microsoft.com/office/officeart/2005/8/layout/hierarchy1"/>
    <dgm:cxn modelId="{47B448D7-321A-4D1A-98BF-E4A1688BF782}" type="presParOf" srcId="{2E8B1E29-D393-4513-AD31-8ED10D1F145B}" destId="{C35E82D5-9348-4089-A292-7A7F47C96231}" srcOrd="0" destOrd="0" presId="urn:microsoft.com/office/officeart/2005/8/layout/hierarchy1"/>
    <dgm:cxn modelId="{73A28239-F79F-4956-AF21-D59831CD38C6}" type="presParOf" srcId="{2E8B1E29-D393-4513-AD31-8ED10D1F145B}" destId="{6DCF716E-F163-4FC1-AD41-FC4388BF3DB1}" srcOrd="1" destOrd="0" presId="urn:microsoft.com/office/officeart/2005/8/layout/hierarchy1"/>
    <dgm:cxn modelId="{7CC7CD4F-6A00-4AAB-A519-063AA8EDA45C}" type="presParOf" srcId="{6DCF716E-F163-4FC1-AD41-FC4388BF3DB1}" destId="{ABD46917-38FC-4E39-A261-7F62093A5A31}" srcOrd="0" destOrd="0" presId="urn:microsoft.com/office/officeart/2005/8/layout/hierarchy1"/>
    <dgm:cxn modelId="{1D620C2E-1CD3-4BA1-BDE8-F88EB6FB9685}" type="presParOf" srcId="{ABD46917-38FC-4E39-A261-7F62093A5A31}" destId="{4B426536-39A7-4845-9D97-44996E378278}" srcOrd="0" destOrd="0" presId="urn:microsoft.com/office/officeart/2005/8/layout/hierarchy1"/>
    <dgm:cxn modelId="{36FB3477-8F87-493F-A4BF-5F63EED5DCFA}" type="presParOf" srcId="{ABD46917-38FC-4E39-A261-7F62093A5A31}" destId="{F7E1979F-8CC8-4CD7-88E1-7A9DF8AE4427}" srcOrd="1" destOrd="0" presId="urn:microsoft.com/office/officeart/2005/8/layout/hierarchy1"/>
    <dgm:cxn modelId="{7E2E508B-75AD-4E06-A2F0-D9B571EFF970}" type="presParOf" srcId="{6DCF716E-F163-4FC1-AD41-FC4388BF3DB1}" destId="{72B305CC-7D83-46D6-8898-C7CAD180C1BA}" srcOrd="1" destOrd="0" presId="urn:microsoft.com/office/officeart/2005/8/layout/hierarchy1"/>
    <dgm:cxn modelId="{62D6BDCA-59A6-443E-81EB-C7C0902799E8}" type="presParOf" srcId="{72B305CC-7D83-46D6-8898-C7CAD180C1BA}" destId="{318B3F31-2032-4E24-A253-D023D438DEDE}" srcOrd="0" destOrd="0" presId="urn:microsoft.com/office/officeart/2005/8/layout/hierarchy1"/>
    <dgm:cxn modelId="{10AEFAAD-A2FE-454C-B1FE-6E3E82BBEA87}" type="presParOf" srcId="{72B305CC-7D83-46D6-8898-C7CAD180C1BA}" destId="{878E2E47-F7AE-471A-B299-A8B68F49AF8E}" srcOrd="1" destOrd="0" presId="urn:microsoft.com/office/officeart/2005/8/layout/hierarchy1"/>
    <dgm:cxn modelId="{EAB6B2CC-5518-4D03-958A-DCAAC737D143}" type="presParOf" srcId="{878E2E47-F7AE-471A-B299-A8B68F49AF8E}" destId="{29530FD1-189B-45F8-A76D-EFE1AB1F1E05}" srcOrd="0" destOrd="0" presId="urn:microsoft.com/office/officeart/2005/8/layout/hierarchy1"/>
    <dgm:cxn modelId="{116C1651-6DA9-4A98-8ADD-BC4875FC5DED}" type="presParOf" srcId="{29530FD1-189B-45F8-A76D-EFE1AB1F1E05}" destId="{0E82F152-84FA-4F89-A943-3C7EA0792F20}" srcOrd="0" destOrd="0" presId="urn:microsoft.com/office/officeart/2005/8/layout/hierarchy1"/>
    <dgm:cxn modelId="{AA7B9A91-BA9B-4E79-959C-0F8D8B27A3EF}" type="presParOf" srcId="{29530FD1-189B-45F8-A76D-EFE1AB1F1E05}" destId="{7E063F61-67FA-4B29-A48C-D22C2E161C60}" srcOrd="1" destOrd="0" presId="urn:microsoft.com/office/officeart/2005/8/layout/hierarchy1"/>
    <dgm:cxn modelId="{D5378C40-9094-4B00-8E8A-A5AB4564A899}" type="presParOf" srcId="{878E2E47-F7AE-471A-B299-A8B68F49AF8E}" destId="{14E6D77D-5447-4BFB-B7B5-2AD2E1BFA48B}" srcOrd="1" destOrd="0" presId="urn:microsoft.com/office/officeart/2005/8/layout/hierarchy1"/>
    <dgm:cxn modelId="{A3154C5D-5CF3-45AF-AC2B-4218C55A6457}" type="presParOf" srcId="{14E6D77D-5447-4BFB-B7B5-2AD2E1BFA48B}" destId="{10EA733A-8EAD-44AE-8663-6F7AB5C04BCD}" srcOrd="0" destOrd="0" presId="urn:microsoft.com/office/officeart/2005/8/layout/hierarchy1"/>
    <dgm:cxn modelId="{E6AD50FA-A437-4C22-A9FC-420D1B696359}" type="presParOf" srcId="{14E6D77D-5447-4BFB-B7B5-2AD2E1BFA48B}" destId="{144576FC-2EB7-4AE0-A518-8AEF285D65B5}" srcOrd="1" destOrd="0" presId="urn:microsoft.com/office/officeart/2005/8/layout/hierarchy1"/>
    <dgm:cxn modelId="{1B65E953-9117-4E07-9EA8-6ED98B2E50E7}" type="presParOf" srcId="{144576FC-2EB7-4AE0-A518-8AEF285D65B5}" destId="{DF7AB06C-ED0D-4471-B7D6-84453676B001}" srcOrd="0" destOrd="0" presId="urn:microsoft.com/office/officeart/2005/8/layout/hierarchy1"/>
    <dgm:cxn modelId="{AC031D3F-06DC-4A82-B585-BEBC2B0C89A7}" type="presParOf" srcId="{DF7AB06C-ED0D-4471-B7D6-84453676B001}" destId="{323ABD28-C4A0-4218-8410-DDA4ECA9FE2E}" srcOrd="0" destOrd="0" presId="urn:microsoft.com/office/officeart/2005/8/layout/hierarchy1"/>
    <dgm:cxn modelId="{957FE677-AD9E-4691-A1C4-8B731B2E8C5D}" type="presParOf" srcId="{DF7AB06C-ED0D-4471-B7D6-84453676B001}" destId="{74F225E7-F72B-445C-A16C-66944ED139A7}" srcOrd="1" destOrd="0" presId="urn:microsoft.com/office/officeart/2005/8/layout/hierarchy1"/>
    <dgm:cxn modelId="{9B79157B-F9F4-4E86-9224-1B123256A693}" type="presParOf" srcId="{144576FC-2EB7-4AE0-A518-8AEF285D65B5}" destId="{BC2B9290-C905-461F-B98F-CD82BC54B830}" srcOrd="1" destOrd="0" presId="urn:microsoft.com/office/officeart/2005/8/layout/hierarchy1"/>
    <dgm:cxn modelId="{E49AC581-0D8A-4480-8266-3A621DC748E3}" type="presParOf" srcId="{BC2B9290-C905-461F-B98F-CD82BC54B830}" destId="{AC0D146A-C59D-4CDF-BEF5-0CC3607E3525}" srcOrd="0" destOrd="0" presId="urn:microsoft.com/office/officeart/2005/8/layout/hierarchy1"/>
    <dgm:cxn modelId="{572A49ED-F986-4E0D-9B93-5E108B9EB0EF}" type="presParOf" srcId="{BC2B9290-C905-461F-B98F-CD82BC54B830}" destId="{4A1DD60D-EF88-41DF-BEC6-AC41CE4D14B2}" srcOrd="1" destOrd="0" presId="urn:microsoft.com/office/officeart/2005/8/layout/hierarchy1"/>
    <dgm:cxn modelId="{7AECA52D-0EAE-4BF1-8104-C44D29E2E740}" type="presParOf" srcId="{4A1DD60D-EF88-41DF-BEC6-AC41CE4D14B2}" destId="{26890A32-339C-43E1-8508-68AC3F818E8A}" srcOrd="0" destOrd="0" presId="urn:microsoft.com/office/officeart/2005/8/layout/hierarchy1"/>
    <dgm:cxn modelId="{F8698FA7-562B-4B6E-8EB9-02FADE977D9C}" type="presParOf" srcId="{26890A32-339C-43E1-8508-68AC3F818E8A}" destId="{29CB0B3F-2484-4AA8-AFE6-197076CF3178}" srcOrd="0" destOrd="0" presId="urn:microsoft.com/office/officeart/2005/8/layout/hierarchy1"/>
    <dgm:cxn modelId="{3979AF84-63CF-4476-AEA6-6967247C8491}" type="presParOf" srcId="{26890A32-339C-43E1-8508-68AC3F818E8A}" destId="{6E3FBFB8-E1B2-4F35-A7B3-F59A039D1F7D}" srcOrd="1" destOrd="0" presId="urn:microsoft.com/office/officeart/2005/8/layout/hierarchy1"/>
    <dgm:cxn modelId="{442B65F6-A28D-4616-9E0C-28DDEB7A8779}" type="presParOf" srcId="{4A1DD60D-EF88-41DF-BEC6-AC41CE4D14B2}" destId="{3D5B4766-34D7-4F89-B91A-D2839AFE9D8D}" srcOrd="1" destOrd="0" presId="urn:microsoft.com/office/officeart/2005/8/layout/hierarchy1"/>
    <dgm:cxn modelId="{48CDB15B-517D-4698-A061-D9E7FFCEA4F9}" type="presParOf" srcId="{3D5B4766-34D7-4F89-B91A-D2839AFE9D8D}" destId="{388B9CF9-DD25-4618-BC70-67399F191624}" srcOrd="0" destOrd="0" presId="urn:microsoft.com/office/officeart/2005/8/layout/hierarchy1"/>
    <dgm:cxn modelId="{D5FEA9CB-4254-4331-A19B-4EBA94E7DAB3}" type="presParOf" srcId="{3D5B4766-34D7-4F89-B91A-D2839AFE9D8D}" destId="{C684DF92-F19C-46FB-B53E-10445CB53911}" srcOrd="1" destOrd="0" presId="urn:microsoft.com/office/officeart/2005/8/layout/hierarchy1"/>
    <dgm:cxn modelId="{8824C7B1-81CC-4D4A-BBA5-EDF38B7AA701}" type="presParOf" srcId="{C684DF92-F19C-46FB-B53E-10445CB53911}" destId="{52EFAAE5-2C5E-4861-B331-E31F96259607}" srcOrd="0" destOrd="0" presId="urn:microsoft.com/office/officeart/2005/8/layout/hierarchy1"/>
    <dgm:cxn modelId="{247B1605-8653-4EA6-BC52-FE6F1B4A690A}" type="presParOf" srcId="{52EFAAE5-2C5E-4861-B331-E31F96259607}" destId="{13167439-F84C-4CB3-8F08-3D8D7B24175A}" srcOrd="0" destOrd="0" presId="urn:microsoft.com/office/officeart/2005/8/layout/hierarchy1"/>
    <dgm:cxn modelId="{6061194A-60EF-4682-9854-45233912F929}" type="presParOf" srcId="{52EFAAE5-2C5E-4861-B331-E31F96259607}" destId="{F7DA7B3E-5BC7-4628-8694-F48763E35B8B}" srcOrd="1" destOrd="0" presId="urn:microsoft.com/office/officeart/2005/8/layout/hierarchy1"/>
    <dgm:cxn modelId="{5966E5C4-15F5-4DA6-83DD-91E63E403257}" type="presParOf" srcId="{C684DF92-F19C-46FB-B53E-10445CB53911}" destId="{CEE6AD35-9540-46E4-85A6-1D974CD4C079}" srcOrd="1" destOrd="0" presId="urn:microsoft.com/office/officeart/2005/8/layout/hierarchy1"/>
    <dgm:cxn modelId="{5E816D1A-DF4E-4F6F-BDF6-57E0EAAFA4FB}" type="presParOf" srcId="{72B305CC-7D83-46D6-8898-C7CAD180C1BA}" destId="{F1A4177B-9F0C-48A2-8B48-D6A3587C9FC8}" srcOrd="2" destOrd="0" presId="urn:microsoft.com/office/officeart/2005/8/layout/hierarchy1"/>
    <dgm:cxn modelId="{784FC5A0-E2C1-4566-9517-9059BE74CEA2}" type="presParOf" srcId="{72B305CC-7D83-46D6-8898-C7CAD180C1BA}" destId="{E5B5B0FC-BA5B-41A9-ADEB-6704F5C513FF}" srcOrd="3" destOrd="0" presId="urn:microsoft.com/office/officeart/2005/8/layout/hierarchy1"/>
    <dgm:cxn modelId="{264F3108-5F93-4238-81E7-A3D10CADCD2A}" type="presParOf" srcId="{E5B5B0FC-BA5B-41A9-ADEB-6704F5C513FF}" destId="{51198820-6C86-4D65-8108-6ACD991F6980}" srcOrd="0" destOrd="0" presId="urn:microsoft.com/office/officeart/2005/8/layout/hierarchy1"/>
    <dgm:cxn modelId="{04E98634-0FCE-4C6C-B9B5-76D4803ADD17}" type="presParOf" srcId="{51198820-6C86-4D65-8108-6ACD991F6980}" destId="{EF12C1B2-0EA3-4EBC-9FE2-D129CDD4C7E4}" srcOrd="0" destOrd="0" presId="urn:microsoft.com/office/officeart/2005/8/layout/hierarchy1"/>
    <dgm:cxn modelId="{F46D183E-963F-4413-9D89-4C8C06C58470}" type="presParOf" srcId="{51198820-6C86-4D65-8108-6ACD991F6980}" destId="{5C283361-8195-4863-A556-8CC74586BBBB}" srcOrd="1" destOrd="0" presId="urn:microsoft.com/office/officeart/2005/8/layout/hierarchy1"/>
    <dgm:cxn modelId="{D7A5E42A-C857-4BD6-A027-48E1E7FDA944}" type="presParOf" srcId="{E5B5B0FC-BA5B-41A9-ADEB-6704F5C513FF}" destId="{3FDEB4E2-0F0D-485E-B8A4-2F80AA88230F}" srcOrd="1" destOrd="0" presId="urn:microsoft.com/office/officeart/2005/8/layout/hierarchy1"/>
    <dgm:cxn modelId="{FBF2A852-8D89-4E2D-A020-B0816421A529}" type="presParOf" srcId="{A0BEC61E-313D-4080-946F-50A6F4CDCD96}" destId="{C1BC8809-251F-4711-AB37-FE7408DD2379}" srcOrd="4" destOrd="0" presId="urn:microsoft.com/office/officeart/2005/8/layout/hierarchy1"/>
    <dgm:cxn modelId="{A4CCFAA0-FBFF-4A6B-8BA5-6BF7B28982AC}" type="presParOf" srcId="{A0BEC61E-313D-4080-946F-50A6F4CDCD96}" destId="{16279ACF-22EA-4D5C-A7FB-8B681BFCA378}" srcOrd="5" destOrd="0" presId="urn:microsoft.com/office/officeart/2005/8/layout/hierarchy1"/>
    <dgm:cxn modelId="{6139BA6B-815E-45CA-828B-86491D91EA94}" type="presParOf" srcId="{16279ACF-22EA-4D5C-A7FB-8B681BFCA378}" destId="{2858CCB4-7BB0-4E73-98E8-DDF6B8DD3F65}" srcOrd="0" destOrd="0" presId="urn:microsoft.com/office/officeart/2005/8/layout/hierarchy1"/>
    <dgm:cxn modelId="{62A34C27-74B5-4E1A-887C-A1A14DF5A94F}" type="presParOf" srcId="{2858CCB4-7BB0-4E73-98E8-DDF6B8DD3F65}" destId="{7D50F708-7212-4C3D-B7E9-552296D65D64}" srcOrd="0" destOrd="0" presId="urn:microsoft.com/office/officeart/2005/8/layout/hierarchy1"/>
    <dgm:cxn modelId="{23D3CCEF-E82E-4C4C-8707-99CB8BD666F6}" type="presParOf" srcId="{2858CCB4-7BB0-4E73-98E8-DDF6B8DD3F65}" destId="{83648D97-5307-4D69-A19F-4A4066781BAC}" srcOrd="1" destOrd="0" presId="urn:microsoft.com/office/officeart/2005/8/layout/hierarchy1"/>
    <dgm:cxn modelId="{09038183-9745-4F22-986A-BDE3D6FCB8CC}" type="presParOf" srcId="{16279ACF-22EA-4D5C-A7FB-8B681BFCA378}" destId="{CA5E0D1C-C2E9-4662-B4B3-B7B7DE5CB2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FF6D7-CA79-45FB-91EB-2AE611FF0D4F}">
      <dsp:nvSpPr>
        <dsp:cNvPr id="0" name=""/>
        <dsp:cNvSpPr/>
      </dsp:nvSpPr>
      <dsp:spPr>
        <a:xfrm>
          <a:off x="551934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1029929" y="167012"/>
              </a:lnTo>
              <a:lnTo>
                <a:pt x="1029929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8A33A-EA14-4B84-A65E-E522195BD9B2}">
      <dsp:nvSpPr>
        <dsp:cNvPr id="0" name=""/>
        <dsp:cNvSpPr/>
      </dsp:nvSpPr>
      <dsp:spPr>
        <a:xfrm>
          <a:off x="5519345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514964" y="167012"/>
              </a:lnTo>
              <a:lnTo>
                <a:pt x="514964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1A875-D764-4EAA-8211-A4516C77DE3D}">
      <dsp:nvSpPr>
        <dsp:cNvPr id="0" name=""/>
        <dsp:cNvSpPr/>
      </dsp:nvSpPr>
      <dsp:spPr>
        <a:xfrm>
          <a:off x="4958660" y="4438412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9821C-48C5-431C-9B26-592E522D24A9}">
      <dsp:nvSpPr>
        <dsp:cNvPr id="0" name=""/>
        <dsp:cNvSpPr/>
      </dsp:nvSpPr>
      <dsp:spPr>
        <a:xfrm>
          <a:off x="4958660" y="3658240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FCA63-D179-4ECC-8295-C8B5676C7693}">
      <dsp:nvSpPr>
        <dsp:cNvPr id="0" name=""/>
        <dsp:cNvSpPr/>
      </dsp:nvSpPr>
      <dsp:spPr>
        <a:xfrm>
          <a:off x="4958660" y="2878068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9F26A-4ED2-4138-B982-4E1130285694}">
      <dsp:nvSpPr>
        <dsp:cNvPr id="0" name=""/>
        <dsp:cNvSpPr/>
      </dsp:nvSpPr>
      <dsp:spPr>
        <a:xfrm>
          <a:off x="5004380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514964" y="0"/>
              </a:moveTo>
              <a:lnTo>
                <a:pt x="514964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4DA56-24AD-42E7-B49C-5F7A1B220A69}">
      <dsp:nvSpPr>
        <dsp:cNvPr id="0" name=""/>
        <dsp:cNvSpPr/>
      </dsp:nvSpPr>
      <dsp:spPr>
        <a:xfrm>
          <a:off x="547362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E1903-D642-429F-A146-10FFE78A889F}">
      <dsp:nvSpPr>
        <dsp:cNvPr id="0" name=""/>
        <dsp:cNvSpPr/>
      </dsp:nvSpPr>
      <dsp:spPr>
        <a:xfrm>
          <a:off x="5473625" y="537553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5727E-4A63-4006-8EC4-D01C229993B3}">
      <dsp:nvSpPr>
        <dsp:cNvPr id="0" name=""/>
        <dsp:cNvSpPr/>
      </dsp:nvSpPr>
      <dsp:spPr>
        <a:xfrm>
          <a:off x="444369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06A1B-8BF7-47C1-B63D-09EEE0EC1A11}">
      <dsp:nvSpPr>
        <dsp:cNvPr id="0" name=""/>
        <dsp:cNvSpPr/>
      </dsp:nvSpPr>
      <dsp:spPr>
        <a:xfrm>
          <a:off x="448941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1029929" y="0"/>
              </a:moveTo>
              <a:lnTo>
                <a:pt x="1029929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3ECC2-954B-46D4-9719-2087A9668020}">
      <dsp:nvSpPr>
        <dsp:cNvPr id="0" name=""/>
        <dsp:cNvSpPr/>
      </dsp:nvSpPr>
      <dsp:spPr>
        <a:xfrm>
          <a:off x="5098010" y="245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CE894-7CC3-4D9A-8268-50F972D2E14B}">
      <dsp:nvSpPr>
        <dsp:cNvPr id="0" name=""/>
        <dsp:cNvSpPr/>
      </dsp:nvSpPr>
      <dsp:spPr>
        <a:xfrm>
          <a:off x="5191640" y="91406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Email File</a:t>
          </a:r>
          <a:endParaRPr lang="en-US" sz="1400" kern="1200" dirty="0"/>
        </a:p>
      </dsp:txBody>
      <dsp:txXfrm>
        <a:off x="5207312" y="107078"/>
        <a:ext cx="811325" cy="503751"/>
      </dsp:txXfrm>
    </dsp:sp>
    <dsp:sp modelId="{F1A4E613-3DBD-40EB-B554-C8D9FE6278FA}">
      <dsp:nvSpPr>
        <dsp:cNvPr id="0" name=""/>
        <dsp:cNvSpPr/>
      </dsp:nvSpPr>
      <dsp:spPr>
        <a:xfrm>
          <a:off x="406808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14E36-D988-485F-B0CA-9CCA585EFA6B}">
      <dsp:nvSpPr>
        <dsp:cNvPr id="0" name=""/>
        <dsp:cNvSpPr/>
      </dsp:nvSpPr>
      <dsp:spPr>
        <a:xfrm>
          <a:off x="416171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Header</a:t>
          </a:r>
          <a:endParaRPr lang="en-US" sz="1400" kern="1200" dirty="0"/>
        </a:p>
      </dsp:txBody>
      <dsp:txXfrm>
        <a:off x="4177382" y="887250"/>
        <a:ext cx="811325" cy="503751"/>
      </dsp:txXfrm>
    </dsp:sp>
    <dsp:sp modelId="{BBBE0D50-3331-45B4-A4ED-3B2D078DAE43}">
      <dsp:nvSpPr>
        <dsp:cNvPr id="0" name=""/>
        <dsp:cNvSpPr/>
      </dsp:nvSpPr>
      <dsp:spPr>
        <a:xfrm>
          <a:off x="406808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08F6-1E9D-474F-9F87-DAEB135CFBA9}">
      <dsp:nvSpPr>
        <dsp:cNvPr id="0" name=""/>
        <dsp:cNvSpPr/>
      </dsp:nvSpPr>
      <dsp:spPr>
        <a:xfrm>
          <a:off x="416171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of sender</a:t>
          </a:r>
          <a:endParaRPr lang="en-US" sz="1400" kern="1200" dirty="0"/>
        </a:p>
      </dsp:txBody>
      <dsp:txXfrm>
        <a:off x="4177382" y="1667422"/>
        <a:ext cx="811325" cy="503751"/>
      </dsp:txXfrm>
    </dsp:sp>
    <dsp:sp modelId="{9D38FB18-5D9B-4B75-9980-217EB1B4A169}">
      <dsp:nvSpPr>
        <dsp:cNvPr id="0" name=""/>
        <dsp:cNvSpPr/>
      </dsp:nvSpPr>
      <dsp:spPr>
        <a:xfrm>
          <a:off x="509801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0A05A-0EDA-4E31-8827-F983F2225F9B}">
      <dsp:nvSpPr>
        <dsp:cNvPr id="0" name=""/>
        <dsp:cNvSpPr/>
      </dsp:nvSpPr>
      <dsp:spPr>
        <a:xfrm>
          <a:off x="519164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Body</a:t>
          </a:r>
          <a:endParaRPr lang="en-US" sz="1400" kern="1200" dirty="0"/>
        </a:p>
      </dsp:txBody>
      <dsp:txXfrm>
        <a:off x="5207312" y="887250"/>
        <a:ext cx="811325" cy="503751"/>
      </dsp:txXfrm>
    </dsp:sp>
    <dsp:sp modelId="{A83B9A17-2F79-4E8E-BA41-4825FD26F2C2}">
      <dsp:nvSpPr>
        <dsp:cNvPr id="0" name=""/>
        <dsp:cNvSpPr/>
      </dsp:nvSpPr>
      <dsp:spPr>
        <a:xfrm>
          <a:off x="509801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10F1-EC38-400A-85EB-E73D72731912}">
      <dsp:nvSpPr>
        <dsp:cNvPr id="0" name=""/>
        <dsp:cNvSpPr/>
      </dsp:nvSpPr>
      <dsp:spPr>
        <a:xfrm>
          <a:off x="519164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File</a:t>
          </a:r>
          <a:endParaRPr lang="en-US" sz="1400" kern="1200" dirty="0"/>
        </a:p>
      </dsp:txBody>
      <dsp:txXfrm>
        <a:off x="5207312" y="1667422"/>
        <a:ext cx="811325" cy="503751"/>
      </dsp:txXfrm>
    </dsp:sp>
    <dsp:sp modelId="{3585F568-4230-4B8E-BCD2-0699A24E6587}">
      <dsp:nvSpPr>
        <dsp:cNvPr id="0" name=""/>
        <dsp:cNvSpPr/>
      </dsp:nvSpPr>
      <dsp:spPr>
        <a:xfrm>
          <a:off x="458304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6860-ECED-4C85-BB9E-94963EE7DA50}">
      <dsp:nvSpPr>
        <dsp:cNvPr id="0" name=""/>
        <dsp:cNvSpPr/>
      </dsp:nvSpPr>
      <dsp:spPr>
        <a:xfrm>
          <a:off x="467667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Term Vector</a:t>
          </a:r>
        </a:p>
      </dsp:txBody>
      <dsp:txXfrm>
        <a:off x="4692347" y="2447594"/>
        <a:ext cx="811325" cy="503751"/>
      </dsp:txXfrm>
    </dsp:sp>
    <dsp:sp modelId="{BA875BB3-A56F-49CC-862F-41C59AF4A490}">
      <dsp:nvSpPr>
        <dsp:cNvPr id="0" name=""/>
        <dsp:cNvSpPr/>
      </dsp:nvSpPr>
      <dsp:spPr>
        <a:xfrm>
          <a:off x="4583045" y="3123145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DD1D4-496B-482C-A7DE-2CC69DA63696}">
      <dsp:nvSpPr>
        <dsp:cNvPr id="0" name=""/>
        <dsp:cNvSpPr/>
      </dsp:nvSpPr>
      <dsp:spPr>
        <a:xfrm>
          <a:off x="4676675" y="3212093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TF-IDF Vector</a:t>
          </a:r>
          <a:endParaRPr lang="en-US" sz="1400" kern="1200" dirty="0"/>
        </a:p>
      </dsp:txBody>
      <dsp:txXfrm>
        <a:off x="4692347" y="3227765"/>
        <a:ext cx="811325" cy="503751"/>
      </dsp:txXfrm>
    </dsp:sp>
    <dsp:sp modelId="{07A34B59-6FD6-40AC-A812-E890E049C65D}">
      <dsp:nvSpPr>
        <dsp:cNvPr id="0" name=""/>
        <dsp:cNvSpPr/>
      </dsp:nvSpPr>
      <dsp:spPr>
        <a:xfrm>
          <a:off x="4583045" y="390331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827EC-8C6B-4CBF-BF44-553FE661F476}">
      <dsp:nvSpPr>
        <dsp:cNvPr id="0" name=""/>
        <dsp:cNvSpPr/>
      </dsp:nvSpPr>
      <dsp:spPr>
        <a:xfrm>
          <a:off x="4676675" y="3992265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Similarity</a:t>
          </a:r>
          <a:endParaRPr lang="en-US" sz="1400" kern="1200" dirty="0"/>
        </a:p>
      </dsp:txBody>
      <dsp:txXfrm>
        <a:off x="4692347" y="4007937"/>
        <a:ext cx="811325" cy="503751"/>
      </dsp:txXfrm>
    </dsp:sp>
    <dsp:sp modelId="{501A19BD-0AEC-4C97-9449-19CD0DDFAA8B}">
      <dsp:nvSpPr>
        <dsp:cNvPr id="0" name=""/>
        <dsp:cNvSpPr/>
      </dsp:nvSpPr>
      <dsp:spPr>
        <a:xfrm>
          <a:off x="4583045" y="468348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9A9E-B2C4-48CD-BEA5-8041546DB250}">
      <dsp:nvSpPr>
        <dsp:cNvPr id="0" name=""/>
        <dsp:cNvSpPr/>
      </dsp:nvSpPr>
      <dsp:spPr>
        <a:xfrm>
          <a:off x="4676675" y="4772437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Accuracy</a:t>
          </a:r>
          <a:endParaRPr lang="en-US" sz="1400" kern="1200" dirty="0"/>
        </a:p>
      </dsp:txBody>
      <dsp:txXfrm>
        <a:off x="4692347" y="4788109"/>
        <a:ext cx="811325" cy="503751"/>
      </dsp:txXfrm>
    </dsp:sp>
    <dsp:sp modelId="{8B341386-A83D-4645-8627-CF6A1F985301}">
      <dsp:nvSpPr>
        <dsp:cNvPr id="0" name=""/>
        <dsp:cNvSpPr/>
      </dsp:nvSpPr>
      <dsp:spPr>
        <a:xfrm>
          <a:off x="561297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F8D8D-C419-4711-8789-9343ADAE9EE3}">
      <dsp:nvSpPr>
        <dsp:cNvPr id="0" name=""/>
        <dsp:cNvSpPr/>
      </dsp:nvSpPr>
      <dsp:spPr>
        <a:xfrm>
          <a:off x="570660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URL</a:t>
          </a:r>
          <a:endParaRPr lang="en-US" sz="1400" kern="1200" dirty="0"/>
        </a:p>
      </dsp:txBody>
      <dsp:txXfrm>
        <a:off x="5722277" y="2447594"/>
        <a:ext cx="811325" cy="503751"/>
      </dsp:txXfrm>
    </dsp:sp>
    <dsp:sp modelId="{ED5F5228-C9DF-40C5-880C-6478D2836DA5}">
      <dsp:nvSpPr>
        <dsp:cNvPr id="0" name=""/>
        <dsp:cNvSpPr/>
      </dsp:nvSpPr>
      <dsp:spPr>
        <a:xfrm>
          <a:off x="612794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A7B95-B329-4B49-9DE7-6F91D2497433}">
      <dsp:nvSpPr>
        <dsp:cNvPr id="0" name=""/>
        <dsp:cNvSpPr/>
      </dsp:nvSpPr>
      <dsp:spPr>
        <a:xfrm>
          <a:off x="622157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Subject</a:t>
          </a:r>
          <a:endParaRPr lang="en-US" sz="1400" kern="1200" dirty="0"/>
        </a:p>
      </dsp:txBody>
      <dsp:txXfrm>
        <a:off x="6237242" y="887250"/>
        <a:ext cx="811325" cy="503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FF6D7-CA79-45FB-91EB-2AE611FF0D4F}">
      <dsp:nvSpPr>
        <dsp:cNvPr id="0" name=""/>
        <dsp:cNvSpPr/>
      </dsp:nvSpPr>
      <dsp:spPr>
        <a:xfrm>
          <a:off x="551934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1029929" y="167012"/>
              </a:lnTo>
              <a:lnTo>
                <a:pt x="1029929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8A33A-EA14-4B84-A65E-E522195BD9B2}">
      <dsp:nvSpPr>
        <dsp:cNvPr id="0" name=""/>
        <dsp:cNvSpPr/>
      </dsp:nvSpPr>
      <dsp:spPr>
        <a:xfrm>
          <a:off x="5519345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514964" y="167012"/>
              </a:lnTo>
              <a:lnTo>
                <a:pt x="514964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1A875-D764-4EAA-8211-A4516C77DE3D}">
      <dsp:nvSpPr>
        <dsp:cNvPr id="0" name=""/>
        <dsp:cNvSpPr/>
      </dsp:nvSpPr>
      <dsp:spPr>
        <a:xfrm>
          <a:off x="4958660" y="4438412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9821C-48C5-431C-9B26-592E522D24A9}">
      <dsp:nvSpPr>
        <dsp:cNvPr id="0" name=""/>
        <dsp:cNvSpPr/>
      </dsp:nvSpPr>
      <dsp:spPr>
        <a:xfrm>
          <a:off x="4958660" y="3658240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FCA63-D179-4ECC-8295-C8B5676C7693}">
      <dsp:nvSpPr>
        <dsp:cNvPr id="0" name=""/>
        <dsp:cNvSpPr/>
      </dsp:nvSpPr>
      <dsp:spPr>
        <a:xfrm>
          <a:off x="4958660" y="2878068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9F26A-4ED2-4138-B982-4E1130285694}">
      <dsp:nvSpPr>
        <dsp:cNvPr id="0" name=""/>
        <dsp:cNvSpPr/>
      </dsp:nvSpPr>
      <dsp:spPr>
        <a:xfrm>
          <a:off x="5004380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514964" y="0"/>
              </a:moveTo>
              <a:lnTo>
                <a:pt x="514964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4DA56-24AD-42E7-B49C-5F7A1B220A69}">
      <dsp:nvSpPr>
        <dsp:cNvPr id="0" name=""/>
        <dsp:cNvSpPr/>
      </dsp:nvSpPr>
      <dsp:spPr>
        <a:xfrm>
          <a:off x="547362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E1903-D642-429F-A146-10FFE78A889F}">
      <dsp:nvSpPr>
        <dsp:cNvPr id="0" name=""/>
        <dsp:cNvSpPr/>
      </dsp:nvSpPr>
      <dsp:spPr>
        <a:xfrm>
          <a:off x="5473625" y="537553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5727E-4A63-4006-8EC4-D01C229993B3}">
      <dsp:nvSpPr>
        <dsp:cNvPr id="0" name=""/>
        <dsp:cNvSpPr/>
      </dsp:nvSpPr>
      <dsp:spPr>
        <a:xfrm>
          <a:off x="444369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06A1B-8BF7-47C1-B63D-09EEE0EC1A11}">
      <dsp:nvSpPr>
        <dsp:cNvPr id="0" name=""/>
        <dsp:cNvSpPr/>
      </dsp:nvSpPr>
      <dsp:spPr>
        <a:xfrm>
          <a:off x="448941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1029929" y="0"/>
              </a:moveTo>
              <a:lnTo>
                <a:pt x="1029929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3ECC2-954B-46D4-9719-2087A9668020}">
      <dsp:nvSpPr>
        <dsp:cNvPr id="0" name=""/>
        <dsp:cNvSpPr/>
      </dsp:nvSpPr>
      <dsp:spPr>
        <a:xfrm>
          <a:off x="5098010" y="245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CE894-7CC3-4D9A-8268-50F972D2E14B}">
      <dsp:nvSpPr>
        <dsp:cNvPr id="0" name=""/>
        <dsp:cNvSpPr/>
      </dsp:nvSpPr>
      <dsp:spPr>
        <a:xfrm>
          <a:off x="5191640" y="91406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Email File</a:t>
          </a:r>
          <a:endParaRPr lang="en-US" sz="1400" kern="1200" dirty="0"/>
        </a:p>
      </dsp:txBody>
      <dsp:txXfrm>
        <a:off x="5207312" y="107078"/>
        <a:ext cx="811325" cy="503751"/>
      </dsp:txXfrm>
    </dsp:sp>
    <dsp:sp modelId="{F1A4E613-3DBD-40EB-B554-C8D9FE6278FA}">
      <dsp:nvSpPr>
        <dsp:cNvPr id="0" name=""/>
        <dsp:cNvSpPr/>
      </dsp:nvSpPr>
      <dsp:spPr>
        <a:xfrm>
          <a:off x="406808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14E36-D988-485F-B0CA-9CCA585EFA6B}">
      <dsp:nvSpPr>
        <dsp:cNvPr id="0" name=""/>
        <dsp:cNvSpPr/>
      </dsp:nvSpPr>
      <dsp:spPr>
        <a:xfrm>
          <a:off x="416171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Header</a:t>
          </a:r>
          <a:endParaRPr lang="en-US" sz="1400" kern="1200" dirty="0"/>
        </a:p>
      </dsp:txBody>
      <dsp:txXfrm>
        <a:off x="4177382" y="887250"/>
        <a:ext cx="811325" cy="503751"/>
      </dsp:txXfrm>
    </dsp:sp>
    <dsp:sp modelId="{BBBE0D50-3331-45B4-A4ED-3B2D078DAE43}">
      <dsp:nvSpPr>
        <dsp:cNvPr id="0" name=""/>
        <dsp:cNvSpPr/>
      </dsp:nvSpPr>
      <dsp:spPr>
        <a:xfrm>
          <a:off x="406808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08F6-1E9D-474F-9F87-DAEB135CFBA9}">
      <dsp:nvSpPr>
        <dsp:cNvPr id="0" name=""/>
        <dsp:cNvSpPr/>
      </dsp:nvSpPr>
      <dsp:spPr>
        <a:xfrm>
          <a:off x="4161710" y="1651750"/>
          <a:ext cx="842669" cy="535095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of sender</a:t>
          </a:r>
          <a:endParaRPr lang="en-US" sz="1400" kern="1200" dirty="0"/>
        </a:p>
      </dsp:txBody>
      <dsp:txXfrm>
        <a:off x="4177382" y="1667422"/>
        <a:ext cx="811325" cy="503751"/>
      </dsp:txXfrm>
    </dsp:sp>
    <dsp:sp modelId="{9D38FB18-5D9B-4B75-9980-217EB1B4A169}">
      <dsp:nvSpPr>
        <dsp:cNvPr id="0" name=""/>
        <dsp:cNvSpPr/>
      </dsp:nvSpPr>
      <dsp:spPr>
        <a:xfrm>
          <a:off x="509801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0A05A-0EDA-4E31-8827-F983F2225F9B}">
      <dsp:nvSpPr>
        <dsp:cNvPr id="0" name=""/>
        <dsp:cNvSpPr/>
      </dsp:nvSpPr>
      <dsp:spPr>
        <a:xfrm>
          <a:off x="519164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Body</a:t>
          </a:r>
          <a:endParaRPr lang="en-US" sz="1400" kern="1200" dirty="0"/>
        </a:p>
      </dsp:txBody>
      <dsp:txXfrm>
        <a:off x="5207312" y="887250"/>
        <a:ext cx="811325" cy="503751"/>
      </dsp:txXfrm>
    </dsp:sp>
    <dsp:sp modelId="{A83B9A17-2F79-4E8E-BA41-4825FD26F2C2}">
      <dsp:nvSpPr>
        <dsp:cNvPr id="0" name=""/>
        <dsp:cNvSpPr/>
      </dsp:nvSpPr>
      <dsp:spPr>
        <a:xfrm>
          <a:off x="509801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10F1-EC38-400A-85EB-E73D72731912}">
      <dsp:nvSpPr>
        <dsp:cNvPr id="0" name=""/>
        <dsp:cNvSpPr/>
      </dsp:nvSpPr>
      <dsp:spPr>
        <a:xfrm>
          <a:off x="519164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File</a:t>
          </a:r>
          <a:endParaRPr lang="en-US" sz="1400" kern="1200" dirty="0"/>
        </a:p>
      </dsp:txBody>
      <dsp:txXfrm>
        <a:off x="5207312" y="1667422"/>
        <a:ext cx="811325" cy="503751"/>
      </dsp:txXfrm>
    </dsp:sp>
    <dsp:sp modelId="{3585F568-4230-4B8E-BCD2-0699A24E6587}">
      <dsp:nvSpPr>
        <dsp:cNvPr id="0" name=""/>
        <dsp:cNvSpPr/>
      </dsp:nvSpPr>
      <dsp:spPr>
        <a:xfrm>
          <a:off x="458304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6860-ECED-4C85-BB9E-94963EE7DA50}">
      <dsp:nvSpPr>
        <dsp:cNvPr id="0" name=""/>
        <dsp:cNvSpPr/>
      </dsp:nvSpPr>
      <dsp:spPr>
        <a:xfrm>
          <a:off x="467667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Term Vector</a:t>
          </a:r>
        </a:p>
      </dsp:txBody>
      <dsp:txXfrm>
        <a:off x="4692347" y="2447594"/>
        <a:ext cx="811325" cy="503751"/>
      </dsp:txXfrm>
    </dsp:sp>
    <dsp:sp modelId="{BA875BB3-A56F-49CC-862F-41C59AF4A490}">
      <dsp:nvSpPr>
        <dsp:cNvPr id="0" name=""/>
        <dsp:cNvSpPr/>
      </dsp:nvSpPr>
      <dsp:spPr>
        <a:xfrm>
          <a:off x="4583045" y="3123145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DD1D4-496B-482C-A7DE-2CC69DA63696}">
      <dsp:nvSpPr>
        <dsp:cNvPr id="0" name=""/>
        <dsp:cNvSpPr/>
      </dsp:nvSpPr>
      <dsp:spPr>
        <a:xfrm>
          <a:off x="4676675" y="3212093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TF-IDF Vector</a:t>
          </a:r>
          <a:endParaRPr lang="en-US" sz="1400" kern="1200" dirty="0"/>
        </a:p>
      </dsp:txBody>
      <dsp:txXfrm>
        <a:off x="4692347" y="3227765"/>
        <a:ext cx="811325" cy="503751"/>
      </dsp:txXfrm>
    </dsp:sp>
    <dsp:sp modelId="{07A34B59-6FD6-40AC-A812-E890E049C65D}">
      <dsp:nvSpPr>
        <dsp:cNvPr id="0" name=""/>
        <dsp:cNvSpPr/>
      </dsp:nvSpPr>
      <dsp:spPr>
        <a:xfrm>
          <a:off x="4583045" y="390331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827EC-8C6B-4CBF-BF44-553FE661F476}">
      <dsp:nvSpPr>
        <dsp:cNvPr id="0" name=""/>
        <dsp:cNvSpPr/>
      </dsp:nvSpPr>
      <dsp:spPr>
        <a:xfrm>
          <a:off x="4676675" y="3992265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Similarity</a:t>
          </a:r>
          <a:endParaRPr lang="en-US" sz="1400" kern="1200" dirty="0"/>
        </a:p>
      </dsp:txBody>
      <dsp:txXfrm>
        <a:off x="4692347" y="4007937"/>
        <a:ext cx="811325" cy="503751"/>
      </dsp:txXfrm>
    </dsp:sp>
    <dsp:sp modelId="{501A19BD-0AEC-4C97-9449-19CD0DDFAA8B}">
      <dsp:nvSpPr>
        <dsp:cNvPr id="0" name=""/>
        <dsp:cNvSpPr/>
      </dsp:nvSpPr>
      <dsp:spPr>
        <a:xfrm>
          <a:off x="4583045" y="468348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9A9E-B2C4-48CD-BEA5-8041546DB250}">
      <dsp:nvSpPr>
        <dsp:cNvPr id="0" name=""/>
        <dsp:cNvSpPr/>
      </dsp:nvSpPr>
      <dsp:spPr>
        <a:xfrm>
          <a:off x="4676675" y="4772437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Accuracy</a:t>
          </a:r>
          <a:endParaRPr lang="en-US" sz="1400" kern="1200" dirty="0"/>
        </a:p>
      </dsp:txBody>
      <dsp:txXfrm>
        <a:off x="4692347" y="4788109"/>
        <a:ext cx="811325" cy="503751"/>
      </dsp:txXfrm>
    </dsp:sp>
    <dsp:sp modelId="{8B341386-A83D-4645-8627-CF6A1F985301}">
      <dsp:nvSpPr>
        <dsp:cNvPr id="0" name=""/>
        <dsp:cNvSpPr/>
      </dsp:nvSpPr>
      <dsp:spPr>
        <a:xfrm>
          <a:off x="561297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F8D8D-C419-4711-8789-9343ADAE9EE3}">
      <dsp:nvSpPr>
        <dsp:cNvPr id="0" name=""/>
        <dsp:cNvSpPr/>
      </dsp:nvSpPr>
      <dsp:spPr>
        <a:xfrm>
          <a:off x="570660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URL</a:t>
          </a:r>
          <a:endParaRPr lang="en-US" sz="1400" kern="1200" dirty="0"/>
        </a:p>
      </dsp:txBody>
      <dsp:txXfrm>
        <a:off x="5722277" y="2447594"/>
        <a:ext cx="811325" cy="503751"/>
      </dsp:txXfrm>
    </dsp:sp>
    <dsp:sp modelId="{ED5F5228-C9DF-40C5-880C-6478D2836DA5}">
      <dsp:nvSpPr>
        <dsp:cNvPr id="0" name=""/>
        <dsp:cNvSpPr/>
      </dsp:nvSpPr>
      <dsp:spPr>
        <a:xfrm>
          <a:off x="612794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A7B95-B329-4B49-9DE7-6F91D2497433}">
      <dsp:nvSpPr>
        <dsp:cNvPr id="0" name=""/>
        <dsp:cNvSpPr/>
      </dsp:nvSpPr>
      <dsp:spPr>
        <a:xfrm>
          <a:off x="622157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Subject</a:t>
          </a:r>
          <a:endParaRPr lang="en-US" sz="1400" kern="1200" dirty="0"/>
        </a:p>
      </dsp:txBody>
      <dsp:txXfrm>
        <a:off x="6237242" y="887250"/>
        <a:ext cx="811325" cy="503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4E1A5-C8D6-4B61-A506-6780B8C7C792}">
      <dsp:nvSpPr>
        <dsp:cNvPr id="0" name=""/>
        <dsp:cNvSpPr/>
      </dsp:nvSpPr>
      <dsp:spPr>
        <a:xfrm rot="5400000">
          <a:off x="1937833" y="1273778"/>
          <a:ext cx="1126546" cy="1282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30CEA-8E13-41EA-AE4B-65CF00989DB0}">
      <dsp:nvSpPr>
        <dsp:cNvPr id="0" name=""/>
        <dsp:cNvSpPr/>
      </dsp:nvSpPr>
      <dsp:spPr>
        <a:xfrm>
          <a:off x="1639367" y="24978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From: Veronica Styles &lt;lkqyvstyles@site-personals.com&gt;</a:t>
          </a:r>
          <a:endParaRPr lang="en-US" sz="1700" kern="1200" dirty="0"/>
        </a:p>
      </dsp:txBody>
      <dsp:txXfrm>
        <a:off x="1704179" y="89790"/>
        <a:ext cx="1766817" cy="1197823"/>
      </dsp:txXfrm>
    </dsp:sp>
    <dsp:sp modelId="{6B0EDE0D-2620-457D-9E08-20102C51B6A9}">
      <dsp:nvSpPr>
        <dsp:cNvPr id="0" name=""/>
        <dsp:cNvSpPr/>
      </dsp:nvSpPr>
      <dsp:spPr>
        <a:xfrm>
          <a:off x="3535809" y="151580"/>
          <a:ext cx="1379291" cy="1072901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Parse out the erroneous characters down to just the domain name</a:t>
          </a:r>
          <a:endParaRPr lang="en-US" sz="1300" kern="1200" dirty="0"/>
        </a:p>
      </dsp:txBody>
      <dsp:txXfrm>
        <a:off x="3535809" y="151580"/>
        <a:ext cx="1379291" cy="1072901"/>
      </dsp:txXfrm>
    </dsp:sp>
    <dsp:sp modelId="{F972AE84-FDF0-449F-B649-A0D72C697525}">
      <dsp:nvSpPr>
        <dsp:cNvPr id="0" name=""/>
        <dsp:cNvSpPr/>
      </dsp:nvSpPr>
      <dsp:spPr>
        <a:xfrm rot="5400000">
          <a:off x="3510185" y="2764939"/>
          <a:ext cx="1126546" cy="1282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93596-C962-44F3-825C-D2C0A81CDC3A}">
      <dsp:nvSpPr>
        <dsp:cNvPr id="0" name=""/>
        <dsp:cNvSpPr/>
      </dsp:nvSpPr>
      <dsp:spPr>
        <a:xfrm>
          <a:off x="3211719" y="1516140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site-personals.com</a:t>
          </a:r>
          <a:endParaRPr lang="en-US" sz="1700" kern="1200" dirty="0"/>
        </a:p>
      </dsp:txBody>
      <dsp:txXfrm>
        <a:off x="3276531" y="1580952"/>
        <a:ext cx="1766817" cy="1197823"/>
      </dsp:txXfrm>
    </dsp:sp>
    <dsp:sp modelId="{BFE38A18-D303-43D3-B5A7-9A1760AA1546}">
      <dsp:nvSpPr>
        <dsp:cNvPr id="0" name=""/>
        <dsp:cNvSpPr/>
      </dsp:nvSpPr>
      <dsp:spPr>
        <a:xfrm>
          <a:off x="5108160" y="1642742"/>
          <a:ext cx="1379291" cy="1072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AC493-D8EC-4F88-A57E-03DFB1FA934B}">
      <dsp:nvSpPr>
        <dsp:cNvPr id="0" name=""/>
        <dsp:cNvSpPr/>
      </dsp:nvSpPr>
      <dsp:spPr>
        <a:xfrm>
          <a:off x="4784070" y="3007301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205.178.190.115</a:t>
          </a:r>
          <a:endParaRPr lang="en-US" sz="1700" kern="1200" dirty="0"/>
        </a:p>
      </dsp:txBody>
      <dsp:txXfrm>
        <a:off x="4848882" y="3072113"/>
        <a:ext cx="1766817" cy="1197823"/>
      </dsp:txXfrm>
    </dsp:sp>
    <dsp:sp modelId="{2829649B-13BC-42BA-B3F3-B8FB4B22CC46}">
      <dsp:nvSpPr>
        <dsp:cNvPr id="0" name=""/>
        <dsp:cNvSpPr/>
      </dsp:nvSpPr>
      <dsp:spPr>
        <a:xfrm>
          <a:off x="6680512" y="3133904"/>
          <a:ext cx="1379291" cy="1072901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dig +short site-personals.com</a:t>
          </a:r>
          <a:endParaRPr lang="en-US" sz="1400" kern="1200" dirty="0"/>
        </a:p>
      </dsp:txBody>
      <dsp:txXfrm>
        <a:off x="6680512" y="3133904"/>
        <a:ext cx="1379291" cy="1072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C8809-251F-4711-AB37-FE7408DD2379}">
      <dsp:nvSpPr>
        <dsp:cNvPr id="0" name=""/>
        <dsp:cNvSpPr/>
      </dsp:nvSpPr>
      <dsp:spPr>
        <a:xfrm>
          <a:off x="5403750" y="540087"/>
          <a:ext cx="1034931" cy="24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23"/>
              </a:lnTo>
              <a:lnTo>
                <a:pt x="1034931" y="167823"/>
              </a:lnTo>
              <a:lnTo>
                <a:pt x="1034931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4177B-9F0C-48A2-8B48-D6A3587C9FC8}">
      <dsp:nvSpPr>
        <dsp:cNvPr id="0" name=""/>
        <dsp:cNvSpPr/>
      </dsp:nvSpPr>
      <dsp:spPr>
        <a:xfrm>
          <a:off x="5403750" y="2108009"/>
          <a:ext cx="517465" cy="24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23"/>
              </a:lnTo>
              <a:lnTo>
                <a:pt x="517465" y="167823"/>
              </a:lnTo>
              <a:lnTo>
                <a:pt x="517465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B9CF9-DD25-4618-BC70-67399F191624}">
      <dsp:nvSpPr>
        <dsp:cNvPr id="0" name=""/>
        <dsp:cNvSpPr/>
      </dsp:nvSpPr>
      <dsp:spPr>
        <a:xfrm>
          <a:off x="4840564" y="4459892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D146A-C59D-4CDF-BEF5-0CC3607E3525}">
      <dsp:nvSpPr>
        <dsp:cNvPr id="0" name=""/>
        <dsp:cNvSpPr/>
      </dsp:nvSpPr>
      <dsp:spPr>
        <a:xfrm>
          <a:off x="4840564" y="3675931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A733A-8EAD-44AE-8663-6F7AB5C04BCD}">
      <dsp:nvSpPr>
        <dsp:cNvPr id="0" name=""/>
        <dsp:cNvSpPr/>
      </dsp:nvSpPr>
      <dsp:spPr>
        <a:xfrm>
          <a:off x="4840564" y="2891970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B3F31-2032-4E24-A253-D023D438DEDE}">
      <dsp:nvSpPr>
        <dsp:cNvPr id="0" name=""/>
        <dsp:cNvSpPr/>
      </dsp:nvSpPr>
      <dsp:spPr>
        <a:xfrm>
          <a:off x="4886284" y="2108009"/>
          <a:ext cx="517465" cy="246266"/>
        </a:xfrm>
        <a:custGeom>
          <a:avLst/>
          <a:gdLst/>
          <a:ahLst/>
          <a:cxnLst/>
          <a:rect l="0" t="0" r="0" b="0"/>
          <a:pathLst>
            <a:path>
              <a:moveTo>
                <a:pt x="517465" y="0"/>
              </a:moveTo>
              <a:lnTo>
                <a:pt x="517465" y="167823"/>
              </a:lnTo>
              <a:lnTo>
                <a:pt x="0" y="167823"/>
              </a:lnTo>
              <a:lnTo>
                <a:pt x="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E82D5-9348-4089-A292-7A7F47C96231}">
      <dsp:nvSpPr>
        <dsp:cNvPr id="0" name=""/>
        <dsp:cNvSpPr/>
      </dsp:nvSpPr>
      <dsp:spPr>
        <a:xfrm>
          <a:off x="5358030" y="1324048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23A88-B53D-4B73-9459-6880A53634D6}">
      <dsp:nvSpPr>
        <dsp:cNvPr id="0" name=""/>
        <dsp:cNvSpPr/>
      </dsp:nvSpPr>
      <dsp:spPr>
        <a:xfrm>
          <a:off x="5358030" y="540087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3B2D0-6CD6-4ED9-BC31-19391C7AF7FD}">
      <dsp:nvSpPr>
        <dsp:cNvPr id="0" name=""/>
        <dsp:cNvSpPr/>
      </dsp:nvSpPr>
      <dsp:spPr>
        <a:xfrm>
          <a:off x="4323098" y="1324048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9C1F0-E4F0-4947-B7A8-A2A724CD002E}">
      <dsp:nvSpPr>
        <dsp:cNvPr id="0" name=""/>
        <dsp:cNvSpPr/>
      </dsp:nvSpPr>
      <dsp:spPr>
        <a:xfrm>
          <a:off x="4368818" y="540087"/>
          <a:ext cx="1034931" cy="246266"/>
        </a:xfrm>
        <a:custGeom>
          <a:avLst/>
          <a:gdLst/>
          <a:ahLst/>
          <a:cxnLst/>
          <a:rect l="0" t="0" r="0" b="0"/>
          <a:pathLst>
            <a:path>
              <a:moveTo>
                <a:pt x="1034931" y="0"/>
              </a:moveTo>
              <a:lnTo>
                <a:pt x="1034931" y="167823"/>
              </a:lnTo>
              <a:lnTo>
                <a:pt x="0" y="167823"/>
              </a:lnTo>
              <a:lnTo>
                <a:pt x="0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5DEC3-B592-4253-81B1-4AA75748D273}">
      <dsp:nvSpPr>
        <dsp:cNvPr id="0" name=""/>
        <dsp:cNvSpPr/>
      </dsp:nvSpPr>
      <dsp:spPr>
        <a:xfrm>
          <a:off x="4980368" y="2393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6B4EB-A1E5-49EF-9B6B-D53A4CAC4A17}">
      <dsp:nvSpPr>
        <dsp:cNvPr id="0" name=""/>
        <dsp:cNvSpPr/>
      </dsp:nvSpPr>
      <dsp:spPr>
        <a:xfrm>
          <a:off x="5074453" y="91774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Email File</a:t>
          </a:r>
          <a:endParaRPr lang="en-US" sz="1400" kern="1200" dirty="0"/>
        </a:p>
      </dsp:txBody>
      <dsp:txXfrm>
        <a:off x="5090202" y="107523"/>
        <a:ext cx="815264" cy="506196"/>
      </dsp:txXfrm>
    </dsp:sp>
    <dsp:sp modelId="{7B70084E-A5D1-4DF4-BF59-F4500A5B1BAF}">
      <dsp:nvSpPr>
        <dsp:cNvPr id="0" name=""/>
        <dsp:cNvSpPr/>
      </dsp:nvSpPr>
      <dsp:spPr>
        <a:xfrm>
          <a:off x="3945436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50F96-9357-4162-A998-4BD15649FFD2}">
      <dsp:nvSpPr>
        <dsp:cNvPr id="0" name=""/>
        <dsp:cNvSpPr/>
      </dsp:nvSpPr>
      <dsp:spPr>
        <a:xfrm>
          <a:off x="4039521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Header</a:t>
          </a:r>
          <a:endParaRPr lang="en-US" sz="1400" kern="1200" dirty="0"/>
        </a:p>
      </dsp:txBody>
      <dsp:txXfrm>
        <a:off x="4055270" y="891484"/>
        <a:ext cx="815264" cy="506196"/>
      </dsp:txXfrm>
    </dsp:sp>
    <dsp:sp modelId="{A0E25A39-20FC-41D9-8629-BA120742CD17}">
      <dsp:nvSpPr>
        <dsp:cNvPr id="0" name=""/>
        <dsp:cNvSpPr/>
      </dsp:nvSpPr>
      <dsp:spPr>
        <a:xfrm>
          <a:off x="3945436" y="1570315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516E0-2604-412C-936D-FD00C43883DC}">
      <dsp:nvSpPr>
        <dsp:cNvPr id="0" name=""/>
        <dsp:cNvSpPr/>
      </dsp:nvSpPr>
      <dsp:spPr>
        <a:xfrm>
          <a:off x="4039521" y="1659696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of sender</a:t>
          </a:r>
          <a:endParaRPr lang="en-US" sz="1400" kern="1200" dirty="0"/>
        </a:p>
      </dsp:txBody>
      <dsp:txXfrm>
        <a:off x="4055270" y="1675445"/>
        <a:ext cx="815264" cy="506196"/>
      </dsp:txXfrm>
    </dsp:sp>
    <dsp:sp modelId="{B7F45C1C-9894-41BF-91F8-7B31D2FF46BE}">
      <dsp:nvSpPr>
        <dsp:cNvPr id="0" name=""/>
        <dsp:cNvSpPr/>
      </dsp:nvSpPr>
      <dsp:spPr>
        <a:xfrm>
          <a:off x="4980368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C54C2-817F-4D34-8CA2-3004B6E5B5FF}">
      <dsp:nvSpPr>
        <dsp:cNvPr id="0" name=""/>
        <dsp:cNvSpPr/>
      </dsp:nvSpPr>
      <dsp:spPr>
        <a:xfrm>
          <a:off x="5074453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Body</a:t>
          </a:r>
          <a:endParaRPr lang="en-US" sz="1400" kern="1200" dirty="0"/>
        </a:p>
      </dsp:txBody>
      <dsp:txXfrm>
        <a:off x="5090202" y="891484"/>
        <a:ext cx="815264" cy="506196"/>
      </dsp:txXfrm>
    </dsp:sp>
    <dsp:sp modelId="{4B426536-39A7-4845-9D97-44996E378278}">
      <dsp:nvSpPr>
        <dsp:cNvPr id="0" name=""/>
        <dsp:cNvSpPr/>
      </dsp:nvSpPr>
      <dsp:spPr>
        <a:xfrm>
          <a:off x="4980368" y="1570315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1979F-8CC8-4CD7-88E1-7A9DF8AE4427}">
      <dsp:nvSpPr>
        <dsp:cNvPr id="0" name=""/>
        <dsp:cNvSpPr/>
      </dsp:nvSpPr>
      <dsp:spPr>
        <a:xfrm>
          <a:off x="5074453" y="1659696"/>
          <a:ext cx="846762" cy="537694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File</a:t>
          </a:r>
          <a:endParaRPr lang="en-US" sz="1400" kern="1200" dirty="0"/>
        </a:p>
      </dsp:txBody>
      <dsp:txXfrm>
        <a:off x="5090202" y="1675445"/>
        <a:ext cx="815264" cy="506196"/>
      </dsp:txXfrm>
    </dsp:sp>
    <dsp:sp modelId="{0E82F152-84FA-4F89-A943-3C7EA0792F20}">
      <dsp:nvSpPr>
        <dsp:cNvPr id="0" name=""/>
        <dsp:cNvSpPr/>
      </dsp:nvSpPr>
      <dsp:spPr>
        <a:xfrm>
          <a:off x="4462902" y="2354276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63F61-67FA-4B29-A48C-D22C2E161C60}">
      <dsp:nvSpPr>
        <dsp:cNvPr id="0" name=""/>
        <dsp:cNvSpPr/>
      </dsp:nvSpPr>
      <dsp:spPr>
        <a:xfrm>
          <a:off x="4556987" y="2443657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Term Vector</a:t>
          </a:r>
        </a:p>
      </dsp:txBody>
      <dsp:txXfrm>
        <a:off x="4572736" y="2459406"/>
        <a:ext cx="815264" cy="506196"/>
      </dsp:txXfrm>
    </dsp:sp>
    <dsp:sp modelId="{323ABD28-C4A0-4218-8410-DDA4ECA9FE2E}">
      <dsp:nvSpPr>
        <dsp:cNvPr id="0" name=""/>
        <dsp:cNvSpPr/>
      </dsp:nvSpPr>
      <dsp:spPr>
        <a:xfrm>
          <a:off x="4462902" y="3138237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225E7-F72B-445C-A16C-66944ED139A7}">
      <dsp:nvSpPr>
        <dsp:cNvPr id="0" name=""/>
        <dsp:cNvSpPr/>
      </dsp:nvSpPr>
      <dsp:spPr>
        <a:xfrm>
          <a:off x="4556987" y="3227618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TF-IDF Vector</a:t>
          </a:r>
          <a:endParaRPr lang="en-US" sz="1400" kern="1200" dirty="0"/>
        </a:p>
      </dsp:txBody>
      <dsp:txXfrm>
        <a:off x="4572736" y="3243367"/>
        <a:ext cx="815264" cy="506196"/>
      </dsp:txXfrm>
    </dsp:sp>
    <dsp:sp modelId="{29CB0B3F-2484-4AA8-AFE6-197076CF3178}">
      <dsp:nvSpPr>
        <dsp:cNvPr id="0" name=""/>
        <dsp:cNvSpPr/>
      </dsp:nvSpPr>
      <dsp:spPr>
        <a:xfrm>
          <a:off x="4462902" y="3922198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FBFB8-E1B2-4F35-A7B3-F59A039D1F7D}">
      <dsp:nvSpPr>
        <dsp:cNvPr id="0" name=""/>
        <dsp:cNvSpPr/>
      </dsp:nvSpPr>
      <dsp:spPr>
        <a:xfrm>
          <a:off x="4556987" y="4011579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Similarity</a:t>
          </a:r>
          <a:endParaRPr lang="en-US" sz="1400" kern="1200" dirty="0"/>
        </a:p>
      </dsp:txBody>
      <dsp:txXfrm>
        <a:off x="4572736" y="4027328"/>
        <a:ext cx="815264" cy="506196"/>
      </dsp:txXfrm>
    </dsp:sp>
    <dsp:sp modelId="{13167439-F84C-4CB3-8F08-3D8D7B24175A}">
      <dsp:nvSpPr>
        <dsp:cNvPr id="0" name=""/>
        <dsp:cNvSpPr/>
      </dsp:nvSpPr>
      <dsp:spPr>
        <a:xfrm>
          <a:off x="4462902" y="4706159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A7B3E-5BC7-4628-8694-F48763E35B8B}">
      <dsp:nvSpPr>
        <dsp:cNvPr id="0" name=""/>
        <dsp:cNvSpPr/>
      </dsp:nvSpPr>
      <dsp:spPr>
        <a:xfrm>
          <a:off x="4556987" y="4795540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Accuracy</a:t>
          </a:r>
          <a:endParaRPr lang="en-US" sz="1400" kern="1200" dirty="0"/>
        </a:p>
      </dsp:txBody>
      <dsp:txXfrm>
        <a:off x="4572736" y="4811289"/>
        <a:ext cx="815264" cy="506196"/>
      </dsp:txXfrm>
    </dsp:sp>
    <dsp:sp modelId="{EF12C1B2-0EA3-4EBC-9FE2-D129CDD4C7E4}">
      <dsp:nvSpPr>
        <dsp:cNvPr id="0" name=""/>
        <dsp:cNvSpPr/>
      </dsp:nvSpPr>
      <dsp:spPr>
        <a:xfrm>
          <a:off x="5497834" y="2354276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83361-8195-4863-A556-8CC74586BBBB}">
      <dsp:nvSpPr>
        <dsp:cNvPr id="0" name=""/>
        <dsp:cNvSpPr/>
      </dsp:nvSpPr>
      <dsp:spPr>
        <a:xfrm>
          <a:off x="5591919" y="2443657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URL</a:t>
          </a:r>
          <a:endParaRPr lang="en-US" sz="1400" kern="1200" dirty="0"/>
        </a:p>
      </dsp:txBody>
      <dsp:txXfrm>
        <a:off x="5607668" y="2459406"/>
        <a:ext cx="815264" cy="506196"/>
      </dsp:txXfrm>
    </dsp:sp>
    <dsp:sp modelId="{7D50F708-7212-4C3D-B7E9-552296D65D64}">
      <dsp:nvSpPr>
        <dsp:cNvPr id="0" name=""/>
        <dsp:cNvSpPr/>
      </dsp:nvSpPr>
      <dsp:spPr>
        <a:xfrm>
          <a:off x="6015300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48D97-5307-4D69-A19F-4A4066781BAC}">
      <dsp:nvSpPr>
        <dsp:cNvPr id="0" name=""/>
        <dsp:cNvSpPr/>
      </dsp:nvSpPr>
      <dsp:spPr>
        <a:xfrm>
          <a:off x="6109385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Subject</a:t>
          </a:r>
          <a:endParaRPr lang="en-US" sz="1400" kern="1200" dirty="0"/>
        </a:p>
      </dsp:txBody>
      <dsp:txXfrm>
        <a:off x="6125134" y="891484"/>
        <a:ext cx="815264" cy="50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72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0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A70F38-1425-42B1-BFE9-1182E8974393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8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A70F38-1425-42B1-BFE9-1182E8974393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0620212@mail.csmining.org" TargetMode="External"/><Relationship Id="rId4" Type="http://schemas.openxmlformats.org/officeDocument/2006/relationships/hyperlink" Target="mailto:201004151214.o3FCEAR7008043@gw1.csmining.org" TargetMode="External"/><Relationship Id="rId5" Type="http://schemas.openxmlformats.org/officeDocument/2006/relationships/hyperlink" Target="mailto:hibody@csmining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potor4203@mtnl.net.i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Classification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Berend</a:t>
            </a:r>
            <a:r>
              <a:rPr lang="en-US" sz="2400" dirty="0" smtClean="0"/>
              <a:t> </a:t>
            </a:r>
            <a:r>
              <a:rPr lang="en-US" sz="2400" dirty="0" err="1" smtClean="0"/>
              <a:t>Tober</a:t>
            </a:r>
            <a:r>
              <a:rPr lang="en-US" sz="2400" dirty="0" smtClean="0"/>
              <a:t> &amp; Matthew Buhler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70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07133045"/>
              </p:ext>
            </p:extLst>
          </p:nvPr>
        </p:nvGraphicFramePr>
        <p:xfrm>
          <a:off x="341830" y="427290"/>
          <a:ext cx="10901585" cy="5335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19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94" y="1867517"/>
            <a:ext cx="4252372" cy="42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8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53" y="1929714"/>
            <a:ext cx="4213654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3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with Outliers Removed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55" y="1807381"/>
            <a:ext cx="4386649" cy="43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564753"/>
            <a:ext cx="973343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examples/poem.eml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poem about foxes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 nimble brown and white fox jumped over the sleeping dog.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 brown and black dog awoke, looked up at the fox and said, "Woof!"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0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444619"/>
            <a:ext cx="491801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examples/song.eml &lt;==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song about foxes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What does the fox say?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da ding da ding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2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782653"/>
            <a:ext cx="100584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examples/skit.eml &lt;==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skit about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You sit here, dear.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All right.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Morning!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Morning!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Well, what've you got?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Well, there's egg and bacon; egg sausage and bacon; egg and spam; egg bacon and spam; egg bacon sausage and spam; spam bacon sausage and spam; spam egg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bacon and spam; spam sausage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bacon spam tomato and spam;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Vikings: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...spam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egg and spam;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baked beans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Vikings: Spam! Lovely spam! Lovely spam!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...or Lobster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Thermidor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Crevette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with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mornay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sauce served in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Provencale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manner with shallots and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aubergines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garnished with truffle pate, brandy and with a fried egg on top and spam.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Have you got anything without spam?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Well, there's spam egg sausage and spam, that's not got much spam in 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I don't want ANY spam! </a:t>
            </a:r>
          </a:p>
        </p:txBody>
      </p:sp>
    </p:spTree>
    <p:extLst>
      <p:ext uri="{BB962C8B-B14F-4D97-AF65-F5344CB8AC3E}">
        <p14:creationId xmlns:p14="http://schemas.microsoft.com/office/powerpoint/2010/main" val="208910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Four Contrived Sample Documents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Why can't she have egg bacon spam and sausage?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Wife: THAT'S got spam in it!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Hasn't got as much spam in it as spam egg sausage and spam, has it?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 (Crescendo through next few lines...)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Wife: Could you do the egg bacon spam and sausage without the spam then?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Urgghh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! Wife: What do you mean '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Urgghh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'? I don't like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Lovely spam! Wonderful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Shut up! Vikings: Lovely spam! Wonderful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Shut up! (Vikings stop) Bloody Vikings! You can't have egg bacon spam and sausage without the spam.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Wife: I don't like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Sshh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dear, don't cause a fuss. I'll have your spam. I love it. I'm having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beaked beans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Lovely spam! Wonderful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Shut up!! Baked beans are off.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Well could I have her spam instead of the baked beans then?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You mean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 (but it is too late and the Vikings drown her words)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(Singing elaborately...)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Lovely spam! Wonderful spam! Spam spa-a-a-a-a-am spam spa-a-a-a-a-am spam. Lovely spam! Lovely spam! Lovely spam!</a:t>
            </a:r>
            <a:endParaRPr lang="en-US" altLang="en-US" sz="1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6430" y="1737360"/>
            <a:ext cx="675118" cy="69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489241"/>
            <a:ext cx="407162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examples/spam.eml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word about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8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Vectors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21280" y="1800730"/>
            <a:ext cx="265297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poem.term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brown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Woof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187777" y="1800730"/>
            <a:ext cx="312070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song.term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does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Ding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1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Email Classification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do traditional spam filters work?</a:t>
            </a:r>
          </a:p>
          <a:p>
            <a:r>
              <a:rPr lang="en-US" sz="2800" dirty="0" smtClean="0"/>
              <a:t>Our Basic Approach</a:t>
            </a:r>
          </a:p>
          <a:p>
            <a:r>
              <a:rPr lang="en-US" sz="2800" dirty="0" smtClean="0"/>
              <a:t>Tools:</a:t>
            </a:r>
          </a:p>
          <a:p>
            <a:pPr lvl="1"/>
            <a:r>
              <a:rPr lang="en-US" sz="2800" dirty="0" smtClean="0"/>
              <a:t>Python</a:t>
            </a:r>
          </a:p>
          <a:p>
            <a:pPr lvl="1"/>
            <a:r>
              <a:rPr lang="en-US" sz="2800" dirty="0" smtClean="0"/>
              <a:t>bash/</a:t>
            </a:r>
            <a:r>
              <a:rPr lang="en-US" sz="2800" dirty="0" err="1" smtClean="0"/>
              <a:t>sed</a:t>
            </a:r>
            <a:r>
              <a:rPr lang="en-US" sz="2800" dirty="0" smtClean="0"/>
              <a:t>/</a:t>
            </a:r>
            <a:r>
              <a:rPr lang="en-US" sz="2800" dirty="0" err="1" smtClean="0"/>
              <a:t>awk</a:t>
            </a:r>
            <a:endParaRPr lang="en-US" dirty="0"/>
          </a:p>
          <a:p>
            <a:pPr lvl="1"/>
            <a:r>
              <a:rPr lang="en-US" sz="2800" dirty="0" smtClean="0"/>
              <a:t>Spam Assassin</a:t>
            </a:r>
          </a:p>
          <a:p>
            <a:pPr lvl="1"/>
            <a:r>
              <a:rPr lang="en-US" sz="2800" dirty="0" smtClean="0"/>
              <a:t>Postfix</a:t>
            </a:r>
          </a:p>
        </p:txBody>
      </p:sp>
    </p:spTree>
    <p:extLst>
      <p:ext uri="{BB962C8B-B14F-4D97-AF65-F5344CB8AC3E}">
        <p14:creationId xmlns:p14="http://schemas.microsoft.com/office/powerpoint/2010/main" val="408695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Term-Frequency/Inverse Document Frequency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where</a:t>
            </a:r>
            <a:endParaRPr lang="en-US" b="1" dirty="0"/>
          </a:p>
          <a:p>
            <a:r>
              <a:rPr lang="en-US" b="1" dirty="0" err="1"/>
              <a:t>tf</a:t>
            </a:r>
            <a:r>
              <a:rPr lang="en-US" b="1" dirty="0"/>
              <a:t>(</a:t>
            </a:r>
            <a:r>
              <a:rPr lang="en-US" b="1" dirty="0" err="1"/>
              <a:t>t,d</a:t>
            </a:r>
            <a:r>
              <a:rPr lang="en-US" b="1" dirty="0"/>
              <a:t>) is the number of times term t occurs in document d</a:t>
            </a:r>
          </a:p>
          <a:p>
            <a:r>
              <a:rPr lang="en-US" b="1" dirty="0" err="1"/>
              <a:t>df</a:t>
            </a:r>
            <a:r>
              <a:rPr lang="en-US" b="1" dirty="0"/>
              <a:t>(</a:t>
            </a:r>
            <a:r>
              <a:rPr lang="en-US" b="1" dirty="0" err="1"/>
              <a:t>t,D</a:t>
            </a:r>
            <a:r>
              <a:rPr lang="en-US" b="1" dirty="0"/>
              <a:t>) is the number of documents term t occurs in across the entire corpus D</a:t>
            </a:r>
          </a:p>
          <a:p>
            <a:r>
              <a:rPr lang="en-US" b="1" dirty="0"/>
              <a:t>M is the number of documents.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89144"/>
              </p:ext>
            </p:extLst>
          </p:nvPr>
        </p:nvGraphicFramePr>
        <p:xfrm>
          <a:off x="2902207" y="2242616"/>
          <a:ext cx="6285569" cy="114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2362200" imgH="431800" progId="Equation.3">
                  <p:embed/>
                </p:oleObj>
              </mc:Choice>
              <mc:Fallback>
                <p:oleObj name="Equation" r:id="rId3" imgW="2362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2207" y="2242616"/>
                        <a:ext cx="6285569" cy="114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55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9745" y="1737360"/>
            <a:ext cx="325089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document_frequency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your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words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without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want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truffle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too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tomato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through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6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Vectors vs TF-IDF Vectors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91550" y="1737360"/>
            <a:ext cx="265297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poem.term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brown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Woof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26480" y="1737360"/>
            <a:ext cx="258404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poem.tfidf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brown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2.079442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Woof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0.575364 the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1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Vectors vs TF-IDF Vectors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40513"/>
            <a:ext cx="185788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song.term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does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Ding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0" y="3556340"/>
            <a:ext cx="18065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song.tfidf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6.931472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does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0.287682 the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011828" y="1940513"/>
            <a:ext cx="384865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skit.term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95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19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 egg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11 Lovely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10 bacon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10 Waitress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10 Vikings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 sausage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7 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7 Wife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7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7 Man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7 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6 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 got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 have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 don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 beans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 Wonderful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 Well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without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Shut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spa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much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mean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like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dear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can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75257" y="1940513"/>
            <a:ext cx="3657602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skit.tfidf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131.697964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18.021827 egg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18.021827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15.249238 Lovely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bacon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Waitress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Vikings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13.169796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12.476649 sausage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Wife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Man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8.317766 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6.931472 got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have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don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beans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Wonderful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4.852030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without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Shut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spa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much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mean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like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dear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can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baked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as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7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Vectors vs TF-IDF Vectors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11463" y="2532561"/>
            <a:ext cx="304089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spam.term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Spam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50227" y="2532560"/>
            <a:ext cx="296074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spam.tfidf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Spam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5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827162"/>
              </p:ext>
            </p:extLst>
          </p:nvPr>
        </p:nvGraphicFramePr>
        <p:xfrm>
          <a:off x="4249199" y="2494339"/>
          <a:ext cx="3731519" cy="154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1092200" imgH="431800" progId="Equation.3">
                  <p:embed/>
                </p:oleObj>
              </mc:Choice>
              <mc:Fallback>
                <p:oleObj name="Equation" r:id="rId3" imgW="1092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9199" y="2494339"/>
                        <a:ext cx="3731519" cy="154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66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0935" y="1997591"/>
            <a:ext cx="25699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==&gt;&gt; examples/</a:t>
            </a:r>
            <a:r>
              <a:rPr lang="en-US" sz="1400" dirty="0" err="1"/>
              <a:t>poem.term</a:t>
            </a:r>
            <a:r>
              <a:rPr lang="en-US" sz="1400" dirty="0"/>
              <a:t> &lt;&lt;==</a:t>
            </a:r>
          </a:p>
          <a:p>
            <a:r>
              <a:rPr lang="de-DE" sz="1400" dirty="0"/>
              <a:t>      3 </a:t>
            </a:r>
            <a:r>
              <a:rPr lang="de-DE" sz="1400" dirty="0" err="1"/>
              <a:t>and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the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fox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dog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brown</a:t>
            </a:r>
            <a:endParaRPr lang="de-DE" sz="1400" dirty="0"/>
          </a:p>
          <a:p>
            <a:r>
              <a:rPr lang="de-DE" sz="1400" dirty="0"/>
              <a:t>      2 The</a:t>
            </a:r>
          </a:p>
          <a:p>
            <a:r>
              <a:rPr lang="de-DE" sz="1400" dirty="0"/>
              <a:t>      1 </a:t>
            </a:r>
            <a:r>
              <a:rPr lang="de-DE" sz="1400" dirty="0" err="1"/>
              <a:t>white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up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sleeping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said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over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nimble</a:t>
            </a:r>
            <a:endParaRPr lang="de-DE" sz="1400" dirty="0"/>
          </a:p>
          <a:p>
            <a:r>
              <a:rPr lang="en-US" sz="1400" dirty="0"/>
              <a:t>      1 looked</a:t>
            </a:r>
          </a:p>
          <a:p>
            <a:r>
              <a:rPr lang="de-DE" sz="1400" dirty="0"/>
              <a:t>      1 </a:t>
            </a:r>
            <a:r>
              <a:rPr lang="de-DE" sz="1400" dirty="0" err="1"/>
              <a:t>jumped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black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awoke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at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Woof</a:t>
            </a:r>
            <a:r>
              <a:rPr lang="de-DE" sz="1400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0183" y="2003972"/>
            <a:ext cx="24929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==&gt;&gt; examples/</a:t>
            </a:r>
            <a:r>
              <a:rPr lang="en-US" sz="1400" dirty="0" err="1"/>
              <a:t>song.term</a:t>
            </a:r>
            <a:r>
              <a:rPr lang="en-US" sz="1400" dirty="0"/>
              <a:t> &lt;&lt;==</a:t>
            </a:r>
          </a:p>
          <a:p>
            <a:r>
              <a:rPr lang="de-DE" sz="1400" dirty="0"/>
              <a:t>      5 ding</a:t>
            </a:r>
          </a:p>
          <a:p>
            <a:r>
              <a:rPr lang="de-DE" sz="1400" dirty="0"/>
              <a:t>      2 da</a:t>
            </a:r>
          </a:p>
          <a:p>
            <a:r>
              <a:rPr lang="de-DE" sz="1400" dirty="0"/>
              <a:t>      1 </a:t>
            </a:r>
            <a:r>
              <a:rPr lang="de-DE" sz="1400" dirty="0" err="1"/>
              <a:t>the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say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fox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does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What</a:t>
            </a:r>
            <a:endParaRPr lang="de-DE" sz="1400" dirty="0"/>
          </a:p>
          <a:p>
            <a:r>
              <a:rPr lang="de-DE" sz="1400" dirty="0"/>
              <a:t>      1 Ding</a:t>
            </a:r>
            <a:endParaRPr 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000398"/>
              </p:ext>
            </p:extLst>
          </p:nvPr>
        </p:nvGraphicFramePr>
        <p:xfrm>
          <a:off x="1109182" y="2880772"/>
          <a:ext cx="4340907" cy="70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2565400" imgH="419100" progId="Equation.3">
                  <p:embed/>
                </p:oleObj>
              </mc:Choice>
              <mc:Fallback>
                <p:oleObj name="Equation" r:id="rId3" imgW="2565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9182" y="2880772"/>
                        <a:ext cx="4340907" cy="709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350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algn="ctr"/>
            <a:r>
              <a:rPr lang="en-US" sz="3200" b="1" dirty="0" err="1" smtClean="0"/>
              <a:t>S</a:t>
            </a:r>
            <a:r>
              <a:rPr lang="en-US" sz="3200" b="1" baseline="-25000" dirty="0" err="1" smtClean="0"/>
              <a:t>h</a:t>
            </a:r>
            <a:r>
              <a:rPr lang="en-US" sz="3200" b="1" baseline="-25000" dirty="0" smtClean="0"/>
              <a:t> </a:t>
            </a:r>
            <a:r>
              <a:rPr lang="en-US" sz="3200" b="1" dirty="0" smtClean="0"/>
              <a:t>= cos (</a:t>
            </a:r>
            <a:r>
              <a:rPr lang="en-US" sz="3200" b="1" dirty="0" err="1" smtClean="0"/>
              <a:t>v</a:t>
            </a:r>
            <a:r>
              <a:rPr lang="en-US" sz="3200" b="1" baseline="-25000" dirty="0" err="1" smtClean="0"/>
              <a:t>tfidf</a:t>
            </a:r>
            <a:r>
              <a:rPr lang="en-US" sz="3200" b="1" dirty="0" smtClean="0"/>
              <a:t>, e</a:t>
            </a:r>
            <a:r>
              <a:rPr lang="en-US" sz="3200" b="1" baseline="-25000" dirty="0" smtClean="0"/>
              <a:t>h</a:t>
            </a:r>
            <a:r>
              <a:rPr lang="en-US" sz="3200" b="1" dirty="0" smtClean="0"/>
              <a:t>) = </a:t>
            </a:r>
            <a:r>
              <a:rPr lang="en-US" sz="3200" b="1" dirty="0"/>
              <a:t>"</a:t>
            </a:r>
            <a:r>
              <a:rPr lang="en-US" sz="3200" b="1" dirty="0" err="1" smtClean="0"/>
              <a:t>hamminess</a:t>
            </a:r>
            <a:r>
              <a:rPr lang="en-US" sz="3200" b="1" dirty="0" smtClean="0"/>
              <a:t>“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/>
              <a:t>S</a:t>
            </a:r>
            <a:r>
              <a:rPr lang="en-US" sz="3200" b="1" baseline="-25000" dirty="0" err="1" smtClean="0"/>
              <a:t>s</a:t>
            </a:r>
            <a:r>
              <a:rPr lang="en-US" sz="3200" b="1" baseline="-25000" dirty="0" smtClean="0"/>
              <a:t> </a:t>
            </a:r>
            <a:r>
              <a:rPr lang="en-US" sz="3200" b="1" dirty="0" smtClean="0"/>
              <a:t>= cos (</a:t>
            </a:r>
            <a:r>
              <a:rPr lang="en-US" sz="3200" b="1" dirty="0" err="1"/>
              <a:t>v</a:t>
            </a:r>
            <a:r>
              <a:rPr lang="en-US" sz="3200" b="1" baseline="-25000" dirty="0" err="1"/>
              <a:t>tfidf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e</a:t>
            </a:r>
            <a:r>
              <a:rPr lang="en-US" sz="3200" b="1" baseline="-25000" dirty="0" err="1" smtClean="0"/>
              <a:t>s</a:t>
            </a:r>
            <a:r>
              <a:rPr lang="en-US" sz="3200" b="1" dirty="0" smtClean="0"/>
              <a:t>) = </a:t>
            </a:r>
            <a:r>
              <a:rPr lang="en-US" sz="3200" b="1" dirty="0"/>
              <a:t>"</a:t>
            </a:r>
            <a:r>
              <a:rPr lang="en-US" sz="3200" b="1" dirty="0" err="1"/>
              <a:t>spamminess</a:t>
            </a:r>
            <a:r>
              <a:rPr lang="en-US" sz="3200" b="1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7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algn="ctr"/>
            <a:r>
              <a:rPr lang="en-US" sz="3200" b="1" dirty="0" err="1" smtClean="0"/>
              <a:t>S</a:t>
            </a:r>
            <a:r>
              <a:rPr lang="en-US" sz="3200" b="1" baseline="-25000" dirty="0" err="1" smtClean="0"/>
              <a:t>h</a:t>
            </a:r>
            <a:r>
              <a:rPr lang="en-US" sz="3200" b="1" dirty="0" err="1"/>
              <a:t>S</a:t>
            </a:r>
            <a:r>
              <a:rPr lang="en-US" sz="3200" b="1" baseline="-25000" dirty="0" err="1" smtClean="0"/>
              <a:t>s</a:t>
            </a:r>
            <a:r>
              <a:rPr lang="en-US" sz="3200" b="1" baseline="-25000" dirty="0" smtClean="0"/>
              <a:t> </a:t>
            </a:r>
            <a:r>
              <a:rPr lang="en-US" sz="3200" b="1" dirty="0" smtClean="0"/>
              <a:t>≥ t</a:t>
            </a:r>
            <a:r>
              <a:rPr lang="en-US" sz="3200" b="1" dirty="0"/>
              <a:t>⇒ "ham"</a:t>
            </a:r>
          </a:p>
          <a:p>
            <a:pPr algn="ctr"/>
            <a:r>
              <a:rPr lang="en-US" sz="3200" b="1" dirty="0"/>
              <a:t>where</a:t>
            </a:r>
          </a:p>
          <a:p>
            <a:pPr algn="ctr"/>
            <a:r>
              <a:rPr lang="en-US" sz="3200" b="1" dirty="0" err="1" smtClean="0"/>
              <a:t>S</a:t>
            </a:r>
            <a:r>
              <a:rPr lang="en-US" sz="3200" b="1" baseline="-25000" dirty="0" err="1" smtClean="0"/>
              <a:t>h</a:t>
            </a:r>
            <a:r>
              <a:rPr lang="en-US" sz="3200" b="1" baseline="-25000" dirty="0" smtClean="0"/>
              <a:t> </a:t>
            </a:r>
            <a:r>
              <a:rPr lang="en-US" sz="3200" b="1" dirty="0" smtClean="0"/>
              <a:t>= cos (</a:t>
            </a:r>
            <a:r>
              <a:rPr lang="en-US" sz="3200" b="1" dirty="0" err="1" smtClean="0"/>
              <a:t>v</a:t>
            </a:r>
            <a:r>
              <a:rPr lang="en-US" sz="3200" b="1" baseline="-25000" dirty="0" err="1" smtClean="0"/>
              <a:t>tfidf</a:t>
            </a:r>
            <a:r>
              <a:rPr lang="en-US" sz="3200" b="1" dirty="0" smtClean="0"/>
              <a:t>, e</a:t>
            </a:r>
            <a:r>
              <a:rPr lang="en-US" sz="3200" b="1" baseline="-25000" dirty="0" smtClean="0"/>
              <a:t>h</a:t>
            </a:r>
            <a:r>
              <a:rPr lang="en-US" sz="3200" b="1" dirty="0" smtClean="0"/>
              <a:t>) = </a:t>
            </a:r>
            <a:r>
              <a:rPr lang="en-US" sz="3200" b="1" dirty="0"/>
              <a:t>"</a:t>
            </a:r>
            <a:r>
              <a:rPr lang="en-US" sz="3200" b="1" dirty="0" err="1"/>
              <a:t>hamminess</a:t>
            </a:r>
            <a:r>
              <a:rPr lang="en-US" sz="3200" b="1" dirty="0"/>
              <a:t>"</a:t>
            </a:r>
          </a:p>
          <a:p>
            <a:pPr algn="ctr"/>
            <a:r>
              <a:rPr lang="en-US" sz="3200" b="1" dirty="0" err="1" smtClean="0"/>
              <a:t>S</a:t>
            </a:r>
            <a:r>
              <a:rPr lang="en-US" sz="3200" b="1" baseline="-25000" dirty="0" err="1" smtClean="0"/>
              <a:t>s</a:t>
            </a:r>
            <a:r>
              <a:rPr lang="en-US" sz="3200" b="1" baseline="-25000" dirty="0" smtClean="0"/>
              <a:t> </a:t>
            </a:r>
            <a:r>
              <a:rPr lang="en-US" sz="3200" b="1" dirty="0" smtClean="0"/>
              <a:t>= cos (</a:t>
            </a:r>
            <a:r>
              <a:rPr lang="en-US" sz="3200" b="1" dirty="0" err="1"/>
              <a:t>v</a:t>
            </a:r>
            <a:r>
              <a:rPr lang="en-US" sz="3200" b="1" baseline="-25000" dirty="0" err="1"/>
              <a:t>tfidf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e</a:t>
            </a:r>
            <a:r>
              <a:rPr lang="en-US" sz="3200" b="1" baseline="-25000" dirty="0" err="1" smtClean="0"/>
              <a:t>s</a:t>
            </a:r>
            <a:r>
              <a:rPr lang="en-US" sz="3200" b="1" dirty="0" smtClean="0"/>
              <a:t>) = </a:t>
            </a:r>
            <a:r>
              <a:rPr lang="en-US" sz="3200" b="1" dirty="0"/>
              <a:t>"</a:t>
            </a:r>
            <a:r>
              <a:rPr lang="en-US" sz="3200" b="1" dirty="0" err="1"/>
              <a:t>spamminess</a:t>
            </a:r>
            <a:r>
              <a:rPr lang="en-US" sz="3200" b="1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4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398125"/>
            <a:ext cx="9402473" cy="491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Document Frequency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to the document frequency vector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Average Term Frequency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average of term vectors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Top-10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truncated to the top-ten scoring words in the document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Average TF-IDF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to the average of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6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4,327 Emails</a:t>
            </a:r>
          </a:p>
          <a:p>
            <a:pPr lvl="1"/>
            <a:r>
              <a:rPr lang="en-US" dirty="0" smtClean="0"/>
              <a:t>1,378 Spam Messages</a:t>
            </a:r>
          </a:p>
          <a:p>
            <a:pPr lvl="1"/>
            <a:r>
              <a:rPr lang="en-US" dirty="0" smtClean="0"/>
              <a:t>2,949 Ham Messages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41229768"/>
              </p:ext>
            </p:extLst>
          </p:nvPr>
        </p:nvGraphicFramePr>
        <p:xfrm>
          <a:off x="4669970" y="1845734"/>
          <a:ext cx="5490029" cy="429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76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068047"/>
              </p:ext>
            </p:extLst>
          </p:nvPr>
        </p:nvGraphicFramePr>
        <p:xfrm>
          <a:off x="2165504" y="4033611"/>
          <a:ext cx="3334800" cy="214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365939"/>
              </p:ext>
            </p:extLst>
          </p:nvPr>
        </p:nvGraphicFramePr>
        <p:xfrm>
          <a:off x="2165504" y="1811453"/>
          <a:ext cx="3334800" cy="214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133621"/>
              </p:ext>
            </p:extLst>
          </p:nvPr>
        </p:nvGraphicFramePr>
        <p:xfrm>
          <a:off x="6395360" y="1811452"/>
          <a:ext cx="3334800" cy="214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348663"/>
              </p:ext>
            </p:extLst>
          </p:nvPr>
        </p:nvGraphicFramePr>
        <p:xfrm>
          <a:off x="6395360" y="4033609"/>
          <a:ext cx="3367558" cy="2148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Discriminating Between Ham &amp; Spam</a:t>
            </a:r>
          </a:p>
        </p:txBody>
      </p:sp>
    </p:spTree>
    <p:extLst>
      <p:ext uri="{BB962C8B-B14F-4D97-AF65-F5344CB8AC3E}">
        <p14:creationId xmlns:p14="http://schemas.microsoft.com/office/powerpoint/2010/main" val="417828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739902"/>
            <a:ext cx="2233832" cy="22338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882" y="3973734"/>
            <a:ext cx="2131200" cy="213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46" y="1739902"/>
            <a:ext cx="2233832" cy="2233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10" y="3973734"/>
            <a:ext cx="2131200" cy="21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4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baseline="-25000" dirty="0" smtClean="0"/>
              <a:t>00</a:t>
            </a:r>
            <a:r>
              <a:rPr lang="en-US" dirty="0" smtClean="0"/>
              <a:t>(t) is the number of messages actually spam and identified as spam (i.e. correct)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baseline="-25000" dirty="0" smtClean="0"/>
              <a:t>01</a:t>
            </a:r>
            <a:r>
              <a:rPr lang="en-US" dirty="0" smtClean="0"/>
              <a:t>(t) is the number of messages actually spam but identified as ham (i.e. error)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baseline="-25000" dirty="0" smtClean="0"/>
              <a:t>10</a:t>
            </a:r>
            <a:r>
              <a:rPr lang="en-US" dirty="0" smtClean="0"/>
              <a:t>(t) is the number of messages actually ham but identified as spam (i.e. error)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baseline="-25000" dirty="0" smtClean="0"/>
              <a:t>11</a:t>
            </a:r>
            <a:r>
              <a:rPr lang="en-US" dirty="0" smtClean="0"/>
              <a:t>(t) is the number of messages actually ham and identified as ham (i.e. correct)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0" y="3213100"/>
            <a:ext cx="1879600" cy="43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0" y="3213100"/>
            <a:ext cx="1879600" cy="43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213100"/>
            <a:ext cx="2286000" cy="4318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455453"/>
              </p:ext>
            </p:extLst>
          </p:nvPr>
        </p:nvGraphicFramePr>
        <p:xfrm>
          <a:off x="2199087" y="1960549"/>
          <a:ext cx="7850511" cy="148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2286000" imgH="431800" progId="Equation.3">
                  <p:embed/>
                </p:oleObj>
              </mc:Choice>
              <mc:Fallback>
                <p:oleObj name="Equation" r:id="rId5" imgW="228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9087" y="1960549"/>
                        <a:ext cx="7850511" cy="1482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177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462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3485092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Filter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 commercial spam filter stack up using the same dataset?</a:t>
            </a:r>
          </a:p>
          <a:p>
            <a:pPr lvl="1"/>
            <a:r>
              <a:rPr lang="en-US" dirty="0" smtClean="0"/>
              <a:t>Postfix Server</a:t>
            </a:r>
          </a:p>
          <a:p>
            <a:pPr lvl="1"/>
            <a:r>
              <a:rPr lang="en-US" dirty="0" smtClean="0"/>
              <a:t>Dovecot as mail delivery agent</a:t>
            </a:r>
          </a:p>
          <a:p>
            <a:pPr lvl="1"/>
            <a:r>
              <a:rPr lang="en-US" dirty="0" smtClean="0"/>
              <a:t>Spam Assassin as the filter</a:t>
            </a:r>
          </a:p>
          <a:p>
            <a:pPr marL="201168" lvl="1" indent="0">
              <a:buNone/>
            </a:pPr>
            <a:r>
              <a:rPr lang="en-US" dirty="0" smtClean="0"/>
              <a:t>Accuracy</a:t>
            </a:r>
            <a:r>
              <a:rPr lang="en-US" dirty="0" smtClean="0"/>
              <a:t>: 93.8%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Average Accuracy:</a:t>
            </a:r>
          </a:p>
          <a:p>
            <a:pPr marL="201168" lvl="1" indent="0">
              <a:buNone/>
            </a:pPr>
            <a:r>
              <a:rPr lang="en-US" dirty="0" smtClean="0"/>
              <a:t>Document Similarity – 95.53%</a:t>
            </a:r>
          </a:p>
          <a:p>
            <a:pPr marL="201168" lvl="1" indent="0">
              <a:buNone/>
            </a:pPr>
            <a:r>
              <a:rPr lang="en-US" dirty="0" smtClean="0"/>
              <a:t>Average Term Similarity – 94.23%</a:t>
            </a:r>
          </a:p>
          <a:p>
            <a:pPr marL="201168" lvl="1" indent="0">
              <a:buNone/>
            </a:pPr>
            <a:r>
              <a:rPr lang="en-US" dirty="0" smtClean="0"/>
              <a:t>Top-Ten Term Similarity – 89.2%</a:t>
            </a:r>
          </a:p>
          <a:p>
            <a:pPr marL="201168" lvl="1" indent="0">
              <a:buNone/>
            </a:pPr>
            <a:r>
              <a:rPr lang="en-US" dirty="0" smtClean="0"/>
              <a:t>Average TFIDF Similarity – 95.8%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39" y="2378556"/>
            <a:ext cx="3613325" cy="36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4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our data look like?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From </a:t>
            </a:r>
            <a:r>
              <a:rPr lang="en-US" sz="1200" dirty="0"/>
              <a:t>- Fri Apr 16 10:29:33 2010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Return</a:t>
            </a:r>
            <a:r>
              <a:rPr lang="en-US" sz="1200" dirty="0"/>
              <a:t>-Path: </a:t>
            </a:r>
            <a:r>
              <a:rPr lang="en-US" sz="1200" dirty="0" smtClean="0">
                <a:hlinkClick r:id="rId2"/>
              </a:rPr>
              <a:t>dapotor4203</a:t>
            </a:r>
            <a:r>
              <a:rPr lang="en-US" sz="1200" dirty="0">
                <a:hlinkClick r:id="rId2"/>
              </a:rPr>
              <a:t>@</a:t>
            </a:r>
            <a:r>
              <a:rPr lang="en-US" sz="1200" dirty="0" smtClean="0">
                <a:hlinkClick r:id="rId2"/>
              </a:rPr>
              <a:t>mtnl.net.in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X</a:t>
            </a:r>
            <a:r>
              <a:rPr lang="en-US" sz="1200" dirty="0"/>
              <a:t>-Original-To: </a:t>
            </a:r>
            <a:r>
              <a:rPr lang="en-US" sz="1200" dirty="0">
                <a:hlinkClick r:id="rId3"/>
              </a:rPr>
              <a:t>m0620212@mail.csmining.org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Delivered</a:t>
            </a:r>
            <a:r>
              <a:rPr lang="en-US" sz="1200" dirty="0"/>
              <a:t>-To: </a:t>
            </a:r>
            <a:r>
              <a:rPr lang="en-US" sz="1200" dirty="0">
                <a:hlinkClick r:id="rId3"/>
              </a:rPr>
              <a:t>m0620212@mail.csmining.org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mail3.csmining.org (</a:t>
            </a:r>
            <a:r>
              <a:rPr lang="en-US" sz="1200" dirty="0" err="1"/>
              <a:t>localhost</a:t>
            </a:r>
            <a:r>
              <a:rPr lang="en-US" sz="1200" dirty="0"/>
              <a:t> [127.0.0.1])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by </a:t>
            </a:r>
            <a:r>
              <a:rPr lang="en-US" sz="1200" dirty="0"/>
              <a:t>mail3.csmining.org (</a:t>
            </a:r>
            <a:r>
              <a:rPr lang="en-US" sz="1200" dirty="0" err="1"/>
              <a:t>csminingorg</a:t>
            </a:r>
            <a:r>
              <a:rPr lang="en-US" sz="1200" dirty="0"/>
              <a:t> Mail) with ESMTP id C7C9B16B91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for </a:t>
            </a:r>
            <a:r>
              <a:rPr lang="en-US" sz="1200" dirty="0"/>
              <a:t>&lt;m0620212@mail.csmining.org&gt;; Thu, 15 Apr 2010 21:14:12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</a:t>
            </a:r>
            <a:r>
              <a:rPr lang="en-US" sz="1200" dirty="0" err="1"/>
              <a:t>spamgw.csmining.org</a:t>
            </a:r>
            <a:r>
              <a:rPr lang="en-US" sz="1200" dirty="0"/>
              <a:t> (</a:t>
            </a:r>
            <a:r>
              <a:rPr lang="en-US" sz="1200" dirty="0" err="1"/>
              <a:t>spamgw.csmining.org</a:t>
            </a:r>
            <a:r>
              <a:rPr lang="en-US" sz="1200" dirty="0"/>
              <a:t> [192.168.18.120])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by </a:t>
            </a:r>
            <a:r>
              <a:rPr lang="en-US" sz="1200" dirty="0"/>
              <a:t>mail3.csmining.org (</a:t>
            </a:r>
            <a:r>
              <a:rPr lang="en-US" sz="1200" dirty="0" err="1"/>
              <a:t>csminingorg</a:t>
            </a:r>
            <a:r>
              <a:rPr lang="en-US" sz="1200" dirty="0"/>
              <a:t> Mail) with ESMTP id C3FC816B43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for </a:t>
            </a:r>
            <a:r>
              <a:rPr lang="en-US" sz="1200" dirty="0"/>
              <a:t>&lt;m0620212@mail.csmining.org&gt;; Thu, 15 Apr 2010 21:14:12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Date</a:t>
            </a:r>
            <a:r>
              <a:rPr lang="en-US" sz="1200" dirty="0"/>
              <a:t>: Thu, 15 Apr 2010 21:14:10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Message</a:t>
            </a:r>
            <a:r>
              <a:rPr lang="en-US" sz="1200" dirty="0"/>
              <a:t>-Id: </a:t>
            </a:r>
            <a:r>
              <a:rPr lang="en-US" sz="1200" dirty="0" smtClean="0">
                <a:hlinkClick r:id="rId4"/>
              </a:rPr>
              <a:t>201004151214</a:t>
            </a:r>
            <a:r>
              <a:rPr lang="en-US" sz="1200" dirty="0">
                <a:hlinkClick r:id="rId4"/>
              </a:rPr>
              <a:t>.o3FCEAR7008043@gw1.</a:t>
            </a:r>
            <a:r>
              <a:rPr lang="en-US" sz="1200" dirty="0" smtClean="0">
                <a:hlinkClick r:id="rId4"/>
              </a:rPr>
              <a:t>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</a:t>
            </a:r>
            <a:r>
              <a:rPr lang="en-US" sz="1200" dirty="0" err="1"/>
              <a:t>mtnl.net.in</a:t>
            </a:r>
            <a:r>
              <a:rPr lang="en-US" sz="1200" dirty="0"/>
              <a:t> (triband-mum-120.60.8.28.mtnl.net.in [120.60.8.28])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by </a:t>
            </a:r>
            <a:r>
              <a:rPr lang="en-US" sz="1200" dirty="0"/>
              <a:t>mx2.csmining.org (</a:t>
            </a:r>
            <a:r>
              <a:rPr lang="en-US" sz="1200" dirty="0" err="1"/>
              <a:t>csminingorg</a:t>
            </a:r>
            <a:r>
              <a:rPr lang="en-US" sz="1200" dirty="0"/>
              <a:t> MX Server2) with ESMTP id 421E96D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for </a:t>
            </a:r>
            <a:r>
              <a:rPr lang="en-US" sz="1200" dirty="0"/>
              <a:t>&lt;</a:t>
            </a:r>
            <a:r>
              <a:rPr lang="en-US" sz="1200" dirty="0" err="1"/>
              <a:t>hibody@csmining.org</a:t>
            </a:r>
            <a:r>
              <a:rPr lang="en-US" sz="1200" dirty="0"/>
              <a:t>&gt;; Thu, 15 Apr 2010 21:14:10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From</a:t>
            </a:r>
            <a:r>
              <a:rPr lang="en-US" sz="1200" dirty="0"/>
              <a:t>: "Medicines from Pfizer" </a:t>
            </a:r>
            <a:r>
              <a:rPr lang="en-US" sz="1200" dirty="0" smtClean="0">
                <a:hlinkClick r:id="rId2"/>
              </a:rPr>
              <a:t>dapotor4203</a:t>
            </a:r>
            <a:r>
              <a:rPr lang="en-US" sz="1200" dirty="0">
                <a:hlinkClick r:id="rId2"/>
              </a:rPr>
              <a:t>@</a:t>
            </a:r>
            <a:r>
              <a:rPr lang="en-US" sz="1200" dirty="0" smtClean="0">
                <a:hlinkClick r:id="rId2"/>
              </a:rPr>
              <a:t>mtnl.net.in</a:t>
            </a:r>
            <a:endParaRPr lang="en-US" sz="12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To</a:t>
            </a:r>
            <a:r>
              <a:rPr lang="en-US" sz="1200" dirty="0"/>
              <a:t>: </a:t>
            </a:r>
            <a:r>
              <a:rPr lang="en-US" sz="1200" dirty="0">
                <a:hlinkClick r:id="rId5"/>
              </a:rPr>
              <a:t>hibody@csmining.org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Subject</a:t>
            </a:r>
            <a:r>
              <a:rPr lang="en-US" sz="1200" dirty="0"/>
              <a:t>:   Enter now, </a:t>
            </a:r>
            <a:r>
              <a:rPr lang="en-US" sz="1200" dirty="0" err="1"/>
              <a:t>hibody</a:t>
            </a:r>
            <a:r>
              <a:rPr lang="en-US" sz="1200" dirty="0"/>
              <a:t>, 75% </a:t>
            </a:r>
            <a:r>
              <a:rPr lang="en-US" sz="1200" dirty="0" smtClean="0"/>
              <a:t>off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7744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our data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</a:t>
            </a:r>
            <a:r>
              <a:rPr lang="en-US" dirty="0"/>
              <a:t>!DOCTYPE html PUBLIC "-//W3C//DTD XHTML 1.0 Transitional//EN" "http://www.w3.org/TR/xhtml1/DTD/xhtml1-transitional.dtd"&gt;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</a:t>
            </a:r>
            <a:r>
              <a:rPr lang="en-US" dirty="0" err="1"/>
              <a:t>xhtml</a:t>
            </a:r>
            <a:r>
              <a:rPr lang="en-US" dirty="0"/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&lt;meta http-</a:t>
            </a:r>
            <a:r>
              <a:rPr lang="en-US" dirty="0" err="1"/>
              <a:t>equiv</a:t>
            </a:r>
            <a:r>
              <a:rPr lang="en-US" dirty="0"/>
              <a:t>="Content-Type" content="text/html; charset=utf-8"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 National frequently would view&lt;/title&gt;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&lt;body link="#003366" </a:t>
            </a:r>
            <a:r>
              <a:rPr lang="en-US" dirty="0" err="1"/>
              <a:t>alink</a:t>
            </a:r>
            <a:r>
              <a:rPr lang="en-US" dirty="0"/>
              <a:t>="#003366" </a:t>
            </a:r>
            <a:r>
              <a:rPr lang="en-US" dirty="0" err="1"/>
              <a:t>vlink</a:t>
            </a:r>
            <a:r>
              <a:rPr lang="en-US" dirty="0"/>
              <a:t>="#003366"&gt;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align="center"&gt;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&lt;table border="0" </a:t>
            </a:r>
            <a:r>
              <a:rPr lang="en-US" dirty="0" err="1"/>
              <a:t>cellpadding</a:t>
            </a:r>
            <a:r>
              <a:rPr lang="en-US" dirty="0"/>
              <a:t>="0" </a:t>
            </a:r>
            <a:r>
              <a:rPr lang="en-US" dirty="0" err="1"/>
              <a:t>cellspacing</a:t>
            </a:r>
            <a:r>
              <a:rPr lang="en-US" dirty="0"/>
              <a:t>="0" width="728"&gt;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&lt;td align="center" width="730"&gt;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style="padding: 5px; font-family: </a:t>
            </a:r>
            <a:r>
              <a:rPr lang="en-US" dirty="0" err="1"/>
              <a:t>Arial,Helvetica,sans</a:t>
            </a:r>
            <a:r>
              <a:rPr lang="en-US" dirty="0"/>
              <a:t>-serif; font-size: 11px; margin-top: 10px; background-color: </a:t>
            </a:r>
            <a:r>
              <a:rPr lang="en-US" dirty="0" err="1"/>
              <a:t>rgb</a:t>
            </a:r>
            <a:r>
              <a:rPr lang="en-US" dirty="0"/>
              <a:t>(239, 239, 239); color: </a:t>
            </a:r>
            <a:r>
              <a:rPr lang="en-US" dirty="0" err="1"/>
              <a:t>rgb</a:t>
            </a:r>
            <a:r>
              <a:rPr lang="en-US" dirty="0"/>
              <a:t>(102, 102, 102); margin-bottom: 3px;"&gt;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view this email as a web page, &lt;a </a:t>
            </a:r>
            <a:r>
              <a:rPr lang="en-US" dirty="0" err="1"/>
              <a:t>href</a:t>
            </a:r>
            <a:r>
              <a:rPr lang="en-US" dirty="0"/>
              <a:t>="http://f5.pharmlalo.ru/?</a:t>
            </a:r>
            <a:r>
              <a:rPr lang="en-US" dirty="0" err="1"/>
              <a:t>seufyenow</a:t>
            </a:r>
            <a:r>
              <a:rPr lang="en-US" dirty="0"/>
              <a:t>=d87b2b17dd"&gt;click here.&lt;/a&gt;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&lt;table </a:t>
            </a:r>
            <a:r>
              <a:rPr lang="en-US" dirty="0" err="1"/>
              <a:t>bgcolor</a:t>
            </a:r>
            <a:r>
              <a:rPr lang="en-US" dirty="0"/>
              <a:t>="#</a:t>
            </a:r>
            <a:r>
              <a:rPr lang="en-US" dirty="0" err="1"/>
              <a:t>ffffff</a:t>
            </a:r>
            <a:r>
              <a:rPr lang="en-US" dirty="0"/>
              <a:t>" border="0" </a:t>
            </a:r>
            <a:r>
              <a:rPr lang="en-US" dirty="0" err="1"/>
              <a:t>cellpadding</a:t>
            </a:r>
            <a:r>
              <a:rPr lang="en-US" dirty="0"/>
              <a:t>="0" width="730"&gt;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&lt;td align="left" </a:t>
            </a:r>
            <a:r>
              <a:rPr lang="en-US" dirty="0" err="1"/>
              <a:t>valign</a:t>
            </a:r>
            <a:r>
              <a:rPr lang="en-US" dirty="0"/>
              <a:t>="top" width="420"&gt;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style="font-size: 13px; font-family: </a:t>
            </a:r>
            <a:r>
              <a:rPr lang="en-US" dirty="0" err="1"/>
              <a:t>arial,helvetica,sans</a:t>
            </a:r>
            <a:r>
              <a:rPr lang="en-US" dirty="0"/>
              <a:t>-serif;"&gt;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style="color: </a:t>
            </a:r>
            <a:r>
              <a:rPr lang="en-US" dirty="0" err="1"/>
              <a:t>rgb</a:t>
            </a:r>
            <a:r>
              <a:rPr lang="en-US" dirty="0"/>
              <a:t>(51, 51, 51); font-size: 16px; font-weight: 700;"&gt;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Thu, April 15, 2010&lt;/div&gt;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&lt;td width="10"&gt;&amp;</a:t>
            </a:r>
            <a:r>
              <a:rPr lang="en-US" dirty="0" err="1"/>
              <a:t>nbsp</a:t>
            </a:r>
            <a:r>
              <a:rPr lang="en-US" dirty="0"/>
              <a:t>;&lt;/td&gt;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6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17217001"/>
              </p:ext>
            </p:extLst>
          </p:nvPr>
        </p:nvGraphicFramePr>
        <p:xfrm>
          <a:off x="376015" y="661367"/>
          <a:ext cx="11132321" cy="530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1500" y="261257"/>
            <a:ext cx="2367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Preprocessing Data: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133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0889239"/>
              </p:ext>
            </p:extLst>
          </p:nvPr>
        </p:nvGraphicFramePr>
        <p:xfrm>
          <a:off x="376015" y="661367"/>
          <a:ext cx="11132321" cy="530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78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Sender Reputation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70272" y="2237014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25263254"/>
              </p:ext>
            </p:extLst>
          </p:nvPr>
        </p:nvGraphicFramePr>
        <p:xfrm>
          <a:off x="1338943" y="1910443"/>
          <a:ext cx="9699171" cy="4359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62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372130"/>
              </p:ext>
            </p:extLst>
          </p:nvPr>
        </p:nvGraphicFramePr>
        <p:xfrm>
          <a:off x="5029200" y="1737360"/>
          <a:ext cx="612648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40970" y="3069771"/>
            <a:ext cx="355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42.8% of Spam messages were successfully identified based solely on the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5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541</TotalTime>
  <Words>2250</Words>
  <Application>Microsoft Macintosh PowerPoint</Application>
  <PresentationFormat>Custom</PresentationFormat>
  <Paragraphs>469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Retrospect</vt:lpstr>
      <vt:lpstr>Microsoft Equation</vt:lpstr>
      <vt:lpstr>Email Classification</vt:lpstr>
      <vt:lpstr>Email Classification</vt:lpstr>
      <vt:lpstr>Raw Data</vt:lpstr>
      <vt:lpstr>What does our data look like?</vt:lpstr>
      <vt:lpstr>What does our data look like?</vt:lpstr>
      <vt:lpstr>PowerPoint Presentation</vt:lpstr>
      <vt:lpstr>PowerPoint Presentation</vt:lpstr>
      <vt:lpstr>Sender Reputation</vt:lpstr>
      <vt:lpstr>Results</vt:lpstr>
      <vt:lpstr>PowerPoint Presentation</vt:lpstr>
      <vt:lpstr>Data</vt:lpstr>
      <vt:lpstr>Data</vt:lpstr>
      <vt:lpstr>Data with Outliers Removed</vt:lpstr>
      <vt:lpstr>Four Contrived Sample Documents</vt:lpstr>
      <vt:lpstr>Four Contrived Sample Documents</vt:lpstr>
      <vt:lpstr>Four Contrived Sample Documents</vt:lpstr>
      <vt:lpstr>Four Contrived Sample Documents</vt:lpstr>
      <vt:lpstr>Four Contrived Sample Documents</vt:lpstr>
      <vt:lpstr>Term Vectors</vt:lpstr>
      <vt:lpstr>Term-Frequency/Inverse Document Frequency</vt:lpstr>
      <vt:lpstr>Document Frequency</vt:lpstr>
      <vt:lpstr>Term Vectors vs TF-IDF Vectors</vt:lpstr>
      <vt:lpstr>Term Vectors vs TF-IDF Vectors</vt:lpstr>
      <vt:lpstr>Term Vectors vs TF-IDF Vectors</vt:lpstr>
      <vt:lpstr>Cosine Similarity</vt:lpstr>
      <vt:lpstr>Cosine Similarity</vt:lpstr>
      <vt:lpstr>Document Similarity</vt:lpstr>
      <vt:lpstr>Threshold</vt:lpstr>
      <vt:lpstr>Scenarios</vt:lpstr>
      <vt:lpstr>Discriminating Between Ham &amp; Spam</vt:lpstr>
      <vt:lpstr>Results</vt:lpstr>
      <vt:lpstr>Accuracy</vt:lpstr>
      <vt:lpstr>Accuracy</vt:lpstr>
      <vt:lpstr>Overall Filter Results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Data</dc:title>
  <dc:creator>Buhler, Matthew J</dc:creator>
  <cp:lastModifiedBy>Matthew Buhler</cp:lastModifiedBy>
  <cp:revision>47</cp:revision>
  <dcterms:created xsi:type="dcterms:W3CDTF">2016-09-06T16:38:41Z</dcterms:created>
  <dcterms:modified xsi:type="dcterms:W3CDTF">2016-09-10T01:54:52Z</dcterms:modified>
</cp:coreProperties>
</file>