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file:///G:\Nike\Best%20Nike%20Commercial%20Of%20All%20Time.avi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1400" y="0"/>
            <a:ext cx="55626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581400" cy="514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828742"/>
            <a:ext cx="3581400" cy="1486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62" y="1948243"/>
            <a:ext cx="1197676" cy="124701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3" y="2143125"/>
            <a:ext cx="5109935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4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1790783" y="67789"/>
            <a:ext cx="7261428" cy="532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792541" y="5001818"/>
            <a:ext cx="1584325" cy="24622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000" b="1" dirty="0">
                <a:solidFill>
                  <a:prstClr val="black"/>
                </a:solidFill>
                <a:ea typeface="宋体" pitchFamily="2" charset="-122"/>
                <a:cs typeface="+mn-cs"/>
              </a:rPr>
              <a:t>Can Sports Co., LTD</a:t>
            </a:r>
          </a:p>
        </p:txBody>
      </p:sp>
      <p:pic>
        <p:nvPicPr>
          <p:cNvPr id="5" name="Picture 4" descr="BACK GROUND 1.jpg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" y="0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141685"/>
            <a:ext cx="7921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55A8DC-01C7-4216-9CEC-C94058FA6B9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EF6C51-107C-4ECC-ABE1-0B858A7CB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08781"/>
      </p:ext>
    </p:extLst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D55A8DC-01C7-4216-9CEC-C94058FA6B9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7EF6C51-107C-4ECC-ABE1-0B858A7CB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1400" y="0"/>
            <a:ext cx="55626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581400" cy="5143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828746"/>
            <a:ext cx="3581400" cy="1486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1"/>
          <p:cNvSpPr>
            <a:spLocks noGrp="1"/>
          </p:cNvSpPr>
          <p:nvPr>
            <p:ph type="title"/>
          </p:nvPr>
        </p:nvSpPr>
        <p:spPr>
          <a:xfrm>
            <a:off x="3733808" y="2143125"/>
            <a:ext cx="5109935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  <a:latin typeface="Cambria" pitchFamily="18" charset="0"/>
                <a:ea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84" y="1923681"/>
            <a:ext cx="1197676" cy="124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4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790783" y="67789"/>
            <a:ext cx="7261428" cy="532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>
                <a:solidFill>
                  <a:srgbClr val="FFFF00"/>
                </a:solidFill>
                <a:latin typeface="Cambria" pitchFamily="18" charset="0"/>
                <a:ea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111241"/>
            <a:ext cx="9144000" cy="322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115616" cy="685800"/>
          </a:xfrm>
          <a:custGeom>
            <a:avLst/>
            <a:gdLst>
              <a:gd name="connsiteX0" fmla="*/ 0 w 1790700"/>
              <a:gd name="connsiteY0" fmla="*/ 0 h 914400"/>
              <a:gd name="connsiteX1" fmla="*/ 1790700 w 1790700"/>
              <a:gd name="connsiteY1" fmla="*/ 0 h 914400"/>
              <a:gd name="connsiteX2" fmla="*/ 1790700 w 1790700"/>
              <a:gd name="connsiteY2" fmla="*/ 914400 h 914400"/>
              <a:gd name="connsiteX3" fmla="*/ 0 w 1790700"/>
              <a:gd name="connsiteY3" fmla="*/ 914400 h 914400"/>
              <a:gd name="connsiteX4" fmla="*/ 0 w 1790700"/>
              <a:gd name="connsiteY4" fmla="*/ 0 h 914400"/>
              <a:gd name="connsiteX0" fmla="*/ 0 w 1790700"/>
              <a:gd name="connsiteY0" fmla="*/ 0 h 914400"/>
              <a:gd name="connsiteX1" fmla="*/ 1457325 w 1790700"/>
              <a:gd name="connsiteY1" fmla="*/ 0 h 914400"/>
              <a:gd name="connsiteX2" fmla="*/ 1790700 w 1790700"/>
              <a:gd name="connsiteY2" fmla="*/ 914400 h 914400"/>
              <a:gd name="connsiteX3" fmla="*/ 0 w 1790700"/>
              <a:gd name="connsiteY3" fmla="*/ 914400 h 914400"/>
              <a:gd name="connsiteX4" fmla="*/ 0 w 1790700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700" h="914400">
                <a:moveTo>
                  <a:pt x="0" y="0"/>
                </a:moveTo>
                <a:lnTo>
                  <a:pt x="1457325" y="0"/>
                </a:lnTo>
                <a:lnTo>
                  <a:pt x="17907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" y="62294"/>
            <a:ext cx="572321" cy="56121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60926"/>
            <a:ext cx="9144000" cy="248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wedg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Cambria" pitchFamily="18" charset="0"/>
          <a:ea typeface="Cambria" pitchFamily="18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111241"/>
            <a:ext cx="9144000" cy="322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60928"/>
            <a:ext cx="9144000" cy="248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2"/>
          <p:cNvSpPr/>
          <p:nvPr/>
        </p:nvSpPr>
        <p:spPr>
          <a:xfrm>
            <a:off x="0" y="0"/>
            <a:ext cx="1115616" cy="685800"/>
          </a:xfrm>
          <a:custGeom>
            <a:avLst/>
            <a:gdLst>
              <a:gd name="connsiteX0" fmla="*/ 0 w 1790700"/>
              <a:gd name="connsiteY0" fmla="*/ 0 h 914400"/>
              <a:gd name="connsiteX1" fmla="*/ 1790700 w 1790700"/>
              <a:gd name="connsiteY1" fmla="*/ 0 h 914400"/>
              <a:gd name="connsiteX2" fmla="*/ 1790700 w 1790700"/>
              <a:gd name="connsiteY2" fmla="*/ 914400 h 914400"/>
              <a:gd name="connsiteX3" fmla="*/ 0 w 1790700"/>
              <a:gd name="connsiteY3" fmla="*/ 914400 h 914400"/>
              <a:gd name="connsiteX4" fmla="*/ 0 w 1790700"/>
              <a:gd name="connsiteY4" fmla="*/ 0 h 914400"/>
              <a:gd name="connsiteX0" fmla="*/ 0 w 1790700"/>
              <a:gd name="connsiteY0" fmla="*/ 0 h 914400"/>
              <a:gd name="connsiteX1" fmla="*/ 1457325 w 1790700"/>
              <a:gd name="connsiteY1" fmla="*/ 0 h 914400"/>
              <a:gd name="connsiteX2" fmla="*/ 1790700 w 1790700"/>
              <a:gd name="connsiteY2" fmla="*/ 914400 h 914400"/>
              <a:gd name="connsiteX3" fmla="*/ 0 w 1790700"/>
              <a:gd name="connsiteY3" fmla="*/ 914400 h 914400"/>
              <a:gd name="connsiteX4" fmla="*/ 0 w 1790700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700" h="914400">
                <a:moveTo>
                  <a:pt x="0" y="0"/>
                </a:moveTo>
                <a:lnTo>
                  <a:pt x="1457325" y="0"/>
                </a:lnTo>
                <a:lnTo>
                  <a:pt x="17907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6" y="62294"/>
            <a:ext cx="572321" cy="56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.16.84/tools/sub-contrac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Quản lý CNV nhà thầu phụ</a:t>
            </a:r>
            <a:br>
              <a:rPr lang="en-US" sz="2800" smtClean="0"/>
            </a:br>
            <a:r>
              <a:rPr lang="en-US" sz="1800" smtClean="0"/>
              <a:t>Sub-contract management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693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2362" y="963632"/>
            <a:ext cx="88554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1.Mục đích: Hệ thống, đồng bộ hóa quy trình quản lý dữ liệu, theo dõi, cấp phát thẻ đeo cho</a:t>
            </a:r>
          </a:p>
          <a:p>
            <a:r>
              <a:rPr lang="en-US" smtClean="0"/>
              <a:t>CNV nhà thầu phụ tại các khu vực, bộ phận yêu cầu. (Nhà xưởng, Canteen, PCC, VPL…)</a:t>
            </a:r>
          </a:p>
          <a:p>
            <a:endParaRPr lang="en-US" smtClean="0"/>
          </a:p>
          <a:p>
            <a:r>
              <a:rPr lang="en-US" smtClean="0"/>
              <a:t>2.Chức năng: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Quản lý, sàng lọc danh sách CNV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In thẻ đeo bao gồm các thông tin bắt buộc : 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Ảnh CNV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Mã số thẻ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Họ tên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Công ty trực thuộc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Lý do làm việc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Vị trí công tác tại VG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Ngày vào làm &amp; ngày hết hạn thẻ đeo</a:t>
            </a:r>
          </a:p>
          <a:p>
            <a:pPr marL="742950" lvl="1" indent="-285750">
              <a:buFontTx/>
              <a:buChar char="-"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14550"/>
            <a:ext cx="4114800" cy="267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2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hệ thống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05" y="1504950"/>
            <a:ext cx="6135043" cy="2928625"/>
          </a:xfrm>
          <a:prstGeom prst="roundRect">
            <a:avLst>
              <a:gd name="adj" fmla="val 5252"/>
            </a:avLst>
          </a:prstGeom>
          <a:noFill/>
          <a:ln>
            <a:noFill/>
          </a:ln>
          <a:effectLst>
            <a:outerShdw blurRad="533400" dist="127000" dir="5400000" algn="ctr" rotWithShape="0">
              <a:schemeClr val="tx1">
                <a:alpha val="68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73558" y="895350"/>
            <a:ext cx="280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Hạn chế truy cập với mã Pin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1813" y="4705350"/>
            <a:ext cx="524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Địa chỉ truy cập:  </a:t>
            </a:r>
            <a:r>
              <a:rPr lang="en-US" smtClean="0">
                <a:hlinkClick r:id="rId3"/>
              </a:rPr>
              <a:t>http://10.1.16.84/tools/sub-contract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hệ thống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30090" y="89535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Giao diện chính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515"/>
          <a:stretch/>
        </p:blipFill>
        <p:spPr bwMode="auto">
          <a:xfrm>
            <a:off x="2209800" y="1387703"/>
            <a:ext cx="6576391" cy="3241447"/>
          </a:xfrm>
          <a:prstGeom prst="roundRect">
            <a:avLst>
              <a:gd name="adj" fmla="val 5252"/>
            </a:avLst>
          </a:prstGeom>
          <a:noFill/>
          <a:ln>
            <a:noFill/>
          </a:ln>
          <a:effectLst>
            <a:outerShdw blurRad="533400" dist="127000" dir="5400000" algn="ctr" rotWithShape="0">
              <a:schemeClr val="tx1">
                <a:alpha val="68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2 3"/>
          <p:cNvSpPr/>
          <p:nvPr/>
        </p:nvSpPr>
        <p:spPr>
          <a:xfrm flipH="1">
            <a:off x="381000" y="1428750"/>
            <a:ext cx="1752600" cy="838200"/>
          </a:xfrm>
          <a:prstGeom prst="borderCallout2">
            <a:avLst/>
          </a:prstGeom>
          <a:solidFill>
            <a:srgbClr val="FFFFFF">
              <a:alpha val="7411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Bộ lọc dữ liệu có điều kiện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6553200" y="971550"/>
            <a:ext cx="2362200" cy="782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1784"/>
              <a:gd name="adj6" fmla="val -48350"/>
            </a:avLst>
          </a:prstGeom>
          <a:solidFill>
            <a:srgbClr val="FFFFFF">
              <a:alpha val="7411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Danh sách CNV bao gồm hình ảnh &amp; trạng thái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hệ thống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49843" y="81915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Tạo mới dữ liệu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76350"/>
            <a:ext cx="5491896" cy="3441516"/>
          </a:xfrm>
          <a:prstGeom prst="roundRect">
            <a:avLst>
              <a:gd name="adj" fmla="val 5252"/>
            </a:avLst>
          </a:prstGeom>
          <a:noFill/>
          <a:ln>
            <a:noFill/>
          </a:ln>
          <a:effectLst>
            <a:outerShdw blurRad="533400" dist="127000" dir="5400000" algn="ctr" rotWithShape="0">
              <a:schemeClr val="tx1">
                <a:alpha val="68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9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hệ thống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2972" r="1467" b="1999"/>
          <a:stretch/>
        </p:blipFill>
        <p:spPr bwMode="auto">
          <a:xfrm>
            <a:off x="1928164" y="1357458"/>
            <a:ext cx="5310836" cy="3424092"/>
          </a:xfrm>
          <a:prstGeom prst="roundRect">
            <a:avLst>
              <a:gd name="adj" fmla="val 5252"/>
            </a:avLst>
          </a:prstGeom>
          <a:noFill/>
          <a:ln>
            <a:noFill/>
          </a:ln>
          <a:effectLst>
            <a:outerShdw blurRad="533400" dist="127000" dir="5400000" algn="ctr" rotWithShape="0">
              <a:schemeClr val="tx1">
                <a:alpha val="68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45853" y="81915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Giao diện in thẻ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Cảm ơn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73138"/>
      </p:ext>
    </p:extLst>
  </p:cSld>
  <p:clrMapOvr>
    <a:masterClrMapping/>
  </p:clrMapOvr>
</p:sld>
</file>

<file path=ppt/theme/theme1.xml><?xml version="1.0" encoding="utf-8"?>
<a:theme xmlns:a="http://schemas.openxmlformats.org/drawingml/2006/main" name="VG-Newlogo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VG-Newlogo-16x9</Template>
  <TotalTime>117</TotalTime>
  <Words>169</Words>
  <Application>Microsoft Office PowerPoint</Application>
  <PresentationFormat>On-screen Show (16:9)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VG-Newlogo-16x9</vt:lpstr>
      <vt:lpstr>Custom Design</vt:lpstr>
      <vt:lpstr>Quản lý CNV nhà thầu phụ Sub-contract management</vt:lpstr>
      <vt:lpstr>Giới thiệu</vt:lpstr>
      <vt:lpstr>Tổng quan hệ thống</vt:lpstr>
      <vt:lpstr>Tổng quan hệ thống</vt:lpstr>
      <vt:lpstr>Tổng quan hệ thống</vt:lpstr>
      <vt:lpstr>Tổng quan hệ thống</vt:lpstr>
      <vt:lpstr>Cảm 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CNV nhà thầu phụ Sub-contract management</dc:title>
  <dc:creator>HR\Bui Minh Triet</dc:creator>
  <cp:lastModifiedBy>HR\Bui Minh Triet</cp:lastModifiedBy>
  <cp:revision>3</cp:revision>
  <dcterms:created xsi:type="dcterms:W3CDTF">2020-07-27T04:09:13Z</dcterms:created>
  <dcterms:modified xsi:type="dcterms:W3CDTF">2020-07-27T06:06:48Z</dcterms:modified>
</cp:coreProperties>
</file>