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76" r:id="rId10"/>
    <p:sldId id="265" r:id="rId11"/>
    <p:sldId id="277" r:id="rId12"/>
    <p:sldId id="266" r:id="rId13"/>
    <p:sldId id="267" r:id="rId14"/>
    <p:sldId id="268" r:id="rId15"/>
    <p:sldId id="269" r:id="rId16"/>
    <p:sldId id="273" r:id="rId17"/>
    <p:sldId id="272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8890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025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025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11/12/2020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11/12/2020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4CD11720-76E7-46E6-B0AA-057287C4205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AI4e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46" y="2061727"/>
            <a:ext cx="702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CHATBOT</a:t>
            </a:r>
            <a:endParaRPr lang="vi-VN" sz="5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1769" y="4334608"/>
            <a:ext cx="2576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: 	</a:t>
            </a:r>
            <a:r>
              <a:rPr lang="en-US" sz="1400" dirty="0" err="1"/>
              <a:t>Nguyễn</a:t>
            </a:r>
            <a:r>
              <a:rPr lang="en-US" sz="1400" dirty="0"/>
              <a:t> Minh </a:t>
            </a:r>
            <a:r>
              <a:rPr lang="en-US" sz="1400" dirty="0" err="1"/>
              <a:t>Đức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Nguyễn</a:t>
            </a:r>
            <a:r>
              <a:rPr lang="en-US" sz="1400" dirty="0"/>
              <a:t> </a:t>
            </a:r>
            <a:r>
              <a:rPr lang="en-US" sz="1400" dirty="0" err="1"/>
              <a:t>Xuân</a:t>
            </a:r>
            <a:r>
              <a:rPr lang="en-US" sz="1400" dirty="0"/>
              <a:t> Anh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Bùi</a:t>
            </a:r>
            <a:r>
              <a:rPr lang="en-US" sz="1400" dirty="0"/>
              <a:t> </a:t>
            </a:r>
            <a:r>
              <a:rPr lang="en-US" sz="1400" dirty="0" err="1"/>
              <a:t>Mạnh</a:t>
            </a:r>
            <a:r>
              <a:rPr lang="en-US" sz="1400" dirty="0"/>
              <a:t> </a:t>
            </a:r>
            <a:r>
              <a:rPr lang="en-US" sz="1400" dirty="0" err="1"/>
              <a:t>Tuấn</a:t>
            </a:r>
            <a:endParaRPr lang="vi-V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36146"/>
            <a:ext cx="10363200" cy="309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ỗ dành sẵn cho Nội dung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657" y="1773936"/>
            <a:ext cx="4820686" cy="4572000"/>
          </a:xfrm>
          <a:prstGeom prst="rect">
            <a:avLst/>
          </a:prstGeom>
        </p:spPr>
      </p:pic>
      <p:sp>
        <p:nvSpPr>
          <p:cNvPr id="7" name="Title 12"/>
          <p:cNvSpPr txBox="1"/>
          <p:nvPr/>
        </p:nvSpPr>
        <p:spPr>
          <a:xfrm>
            <a:off x="754144" y="282804"/>
            <a:ext cx="10828256" cy="94268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Preprocess và Visualize  dữ liệu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142" y="2687200"/>
            <a:ext cx="7567316" cy="2766300"/>
          </a:xfrm>
          <a:prstGeom prst="rect">
            <a:avLst/>
          </a:prstGeom>
        </p:spPr>
      </p:pic>
      <p:sp>
        <p:nvSpPr>
          <p:cNvPr id="6" name="Title 12"/>
          <p:cNvSpPr txBox="1"/>
          <p:nvPr/>
        </p:nvSpPr>
        <p:spPr>
          <a:xfrm>
            <a:off x="754144" y="282804"/>
            <a:ext cx="10828256" cy="94268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Preprocess và Visualize  dữ liệu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37440"/>
            <a:ext cx="8733277" cy="4618120"/>
          </a:xfrm>
          <a:prstGeom prst="rect">
            <a:avLst/>
          </a:prstGeom>
        </p:spPr>
      </p:pic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754144" y="282804"/>
            <a:ext cx="10828256" cy="942682"/>
          </a:xfrm>
        </p:spPr>
        <p:txBody>
          <a:bodyPr/>
          <a:lstStyle/>
          <a:p>
            <a:r>
              <a:rPr lang="en-US"/>
              <a:t>Preprocess và Visualize  </a:t>
            </a:r>
            <a:r>
              <a:rPr lang="en-US" err="1"/>
              <a:t>dữ</a:t>
            </a:r>
            <a:r>
              <a:rPr lang="en-US"/>
              <a:t> liệu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model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166" y="1653744"/>
            <a:ext cx="9609653" cy="4305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66" y="5950456"/>
            <a:ext cx="1646063" cy="47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22" y="1829900"/>
            <a:ext cx="8245555" cy="390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model</a:t>
            </a:r>
          </a:p>
          <a:p>
            <a:pPr lvl="1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Đánh </a:t>
                </a:r>
                <a:r>
                  <a:rPr lang="en-US" dirty="0" err="1"/>
                  <a:t>giá</a:t>
                </a:r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:r>
                  <a:rPr lang="en-US" dirty="0" err="1"/>
                  <a:t>chưa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</a:t>
                </a:r>
              </a:p>
              <a:p>
                <a:pPr lvl="1"/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train </a:t>
                </a:r>
                <a:r>
                  <a:rPr lang="en-US" dirty="0" err="1"/>
                  <a:t>khá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câu)</a:t>
                </a:r>
              </a:p>
              <a:p>
                <a:pPr lvl="1"/>
                <a:r>
                  <a:rPr lang="en-US" dirty="0" err="1"/>
                  <a:t>Acurracy</a:t>
                </a:r>
                <a:r>
                  <a:rPr lang="en-US" dirty="0"/>
                  <a:t> </a:t>
                </a:r>
                <a:r>
                  <a:rPr lang="en-US" dirty="0" err="1"/>
                  <a:t>vẫn</a:t>
                </a:r>
                <a:r>
                  <a:rPr lang="en-US" dirty="0"/>
                  <a:t>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khá</a:t>
                </a:r>
                <a:r>
                  <a:rPr lang="en-US" dirty="0"/>
                  <a:t> </a:t>
                </a:r>
                <a:r>
                  <a:rPr lang="en-US" dirty="0" err="1"/>
                  <a:t>thấp</a:t>
                </a:r>
                <a:r>
                  <a:rPr lang="en-US" dirty="0"/>
                  <a:t> (~ 30%)</a:t>
                </a:r>
              </a:p>
              <a:p>
                <a:pPr lvl="1"/>
                <a:r>
                  <a:rPr lang="en-US" dirty="0" err="1"/>
                  <a:t>ChatBot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trả</a:t>
                </a:r>
                <a:r>
                  <a:rPr lang="en-US" dirty="0"/>
                  <a:t> </a:t>
                </a:r>
                <a:r>
                  <a:rPr lang="en-US" dirty="0" err="1"/>
                  <a:t>lời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câu</a:t>
                </a:r>
                <a:r>
                  <a:rPr lang="en-US" dirty="0"/>
                  <a:t> c</a:t>
                </a:r>
                <a:r>
                  <a:rPr lang="vi-VN" dirty="0"/>
                  <a:t>ơ</a:t>
                </a:r>
                <a:r>
                  <a:rPr lang="en-US" dirty="0"/>
                  <a:t> </a:t>
                </a:r>
                <a:r>
                  <a:rPr lang="en-US" dirty="0" err="1"/>
                  <a:t>bản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Câu</a:t>
                </a:r>
                <a:r>
                  <a:rPr lang="en-US" dirty="0"/>
                  <a:t> </a:t>
                </a:r>
                <a:r>
                  <a:rPr lang="en-US" dirty="0" err="1"/>
                  <a:t>trả</a:t>
                </a:r>
                <a:r>
                  <a:rPr lang="en-US" dirty="0"/>
                  <a:t> </a:t>
                </a:r>
                <a:r>
                  <a:rPr lang="en-US" dirty="0" err="1"/>
                  <a:t>lời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train</a:t>
                </a: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 t="-10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Tích hợp vào Messenger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0" y="1746885"/>
            <a:ext cx="8362315" cy="427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Tích hợp vào Messenger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0485" y="1751330"/>
            <a:ext cx="3891915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" y="2249170"/>
            <a:ext cx="5895340" cy="256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r>
              <a:rPr lang="en-US" dirty="0" err="1"/>
              <a:t>Preporcess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/>
              <a:t>Visualize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Chọn</a:t>
            </a:r>
            <a:r>
              <a:rPr lang="en-US" dirty="0"/>
              <a:t> model.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pPr marL="1271270" lvl="4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</a:p>
          <a:p>
            <a:r>
              <a:rPr lang="en-US" dirty="0"/>
              <a:t>Input: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</a:t>
            </a:r>
          </a:p>
          <a:p>
            <a:r>
              <a:rPr lang="en-US" dirty="0"/>
              <a:t>Output: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.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 và Visualize  </a:t>
            </a:r>
            <a:r>
              <a:rPr lang="en-US" err="1"/>
              <a:t>dữ</a:t>
            </a:r>
            <a:r>
              <a:rPr lang="en-US"/>
              <a:t> liệu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965" y="2087764"/>
            <a:ext cx="6111770" cy="1341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65" y="4274916"/>
            <a:ext cx="8458933" cy="115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7965" y="1512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tx1">
                    <a:lumMod val="95000"/>
                  </a:schemeClr>
                </a:solidFill>
              </a:rPr>
              <a:t>movie_conversations.txt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6501" y="372096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movie_lines.txt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85" y="1784350"/>
            <a:ext cx="10277229" cy="4572000"/>
          </a:xfrm>
          <a:prstGeom prst="rect">
            <a:avLst/>
          </a:prstGeom>
        </p:spPr>
      </p:pic>
      <p:sp>
        <p:nvSpPr>
          <p:cNvPr id="6" name="Title 12"/>
          <p:cNvSpPr txBox="1"/>
          <p:nvPr/>
        </p:nvSpPr>
        <p:spPr>
          <a:xfrm>
            <a:off x="1371600" y="6644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Preprocess và Visualize  dữ liệu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17128"/>
            <a:ext cx="10363200" cy="3321705"/>
          </a:xfrm>
          <a:prstGeom prst="rect">
            <a:avLst/>
          </a:prstGeom>
        </p:spPr>
      </p:pic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754144" y="282803"/>
            <a:ext cx="11019934" cy="1336363"/>
          </a:xfrm>
        </p:spPr>
        <p:txBody>
          <a:bodyPr/>
          <a:lstStyle/>
          <a:p>
            <a:r>
              <a:rPr lang="en-US"/>
              <a:t>Preprocess và Visualize  </a:t>
            </a:r>
            <a:r>
              <a:rPr lang="en-US" err="1"/>
              <a:t>dữ</a:t>
            </a:r>
            <a:r>
              <a:rPr lang="en-US"/>
              <a:t> liệu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645285"/>
            <a:ext cx="9631680" cy="4572000"/>
          </a:xfrm>
          <a:prstGeom prst="rect">
            <a:avLst/>
          </a:prstGeom>
        </p:spPr>
      </p:pic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754144" y="282804"/>
            <a:ext cx="10828256" cy="942682"/>
          </a:xfrm>
        </p:spPr>
        <p:txBody>
          <a:bodyPr/>
          <a:lstStyle/>
          <a:p>
            <a:r>
              <a:rPr lang="en-US"/>
              <a:t>Preprocess và Visualize  </a:t>
            </a:r>
            <a:r>
              <a:rPr lang="en-US" err="1"/>
              <a:t>dữ</a:t>
            </a:r>
            <a:r>
              <a:rPr lang="en-US"/>
              <a:t> liệu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Nội dung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610" y="2350660"/>
            <a:ext cx="9673390" cy="3085507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68" y="2614863"/>
            <a:ext cx="1722269" cy="2149026"/>
          </a:xfrm>
          <a:prstGeom prst="rect">
            <a:avLst/>
          </a:prstGeom>
        </p:spPr>
      </p:pic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754144" y="282804"/>
            <a:ext cx="10828256" cy="942682"/>
          </a:xfrm>
        </p:spPr>
        <p:txBody>
          <a:bodyPr/>
          <a:lstStyle/>
          <a:p>
            <a:r>
              <a:rPr lang="en-US"/>
              <a:t>Preprocess và Visualize  </a:t>
            </a:r>
            <a:r>
              <a:rPr lang="en-US" err="1"/>
              <a:t>dữ</a:t>
            </a:r>
            <a:r>
              <a:rPr lang="en-US"/>
              <a:t> liệu </a:t>
            </a:r>
            <a:endParaRPr lang="en-US" dirty="0"/>
          </a:p>
        </p:txBody>
      </p:sp>
      <p:sp>
        <p:nvSpPr>
          <p:cNvPr id="2" name="Hộp Văn bản 1"/>
          <p:cNvSpPr txBox="1"/>
          <p:nvPr/>
        </p:nvSpPr>
        <p:spPr>
          <a:xfrm>
            <a:off x="1363579" y="1620253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lengths: l</a:t>
            </a:r>
            <a:r>
              <a:rPr lang="vi-VN" sz="2000"/>
              <a:t>ư</a:t>
            </a:r>
            <a:r>
              <a:rPr lang="en-US" sz="2000"/>
              <a:t>u lại số từ trong từng câu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ội dung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94" y="723665"/>
            <a:ext cx="3284505" cy="5410669"/>
          </a:xfrm>
          <a:prstGeom prst="rect">
            <a:avLst/>
          </a:prstGeom>
        </p:spPr>
      </p:pic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226243" y="252324"/>
            <a:ext cx="10828256" cy="942682"/>
          </a:xfrm>
        </p:spPr>
        <p:txBody>
          <a:bodyPr/>
          <a:lstStyle/>
          <a:p>
            <a:r>
              <a:rPr lang="en-US"/>
              <a:t>Preprocess và Visualize  </a:t>
            </a:r>
            <a:r>
              <a:rPr lang="en-US" err="1"/>
              <a:t>dữ</a:t>
            </a:r>
            <a:r>
              <a:rPr lang="en-US"/>
              <a:t> liệu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78123-1C51-4E98-ACC9-8079A5FA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629" y="1809609"/>
            <a:ext cx="4404742" cy="323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80</TotalTime>
  <Words>237</Words>
  <Application>Microsoft Office PowerPoint</Application>
  <PresentationFormat>Widescreen</PresentationFormat>
  <Paragraphs>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Cambria Math</vt:lpstr>
      <vt:lpstr>Tahoma</vt:lpstr>
      <vt:lpstr>Times New Roman</vt:lpstr>
      <vt:lpstr>Verdana</vt:lpstr>
      <vt:lpstr>Wingdings</vt:lpstr>
      <vt:lpstr>Wingdings 2</vt:lpstr>
      <vt:lpstr>Wingdings 3</vt:lpstr>
      <vt:lpstr>Nightfall design template</vt:lpstr>
      <vt:lpstr>Project AI4e</vt:lpstr>
      <vt:lpstr>Content</vt:lpstr>
      <vt:lpstr>Trình bày bài toán</vt:lpstr>
      <vt:lpstr>Preprocess và Visualize  dữ liệu </vt:lpstr>
      <vt:lpstr>PowerPoint Presentation</vt:lpstr>
      <vt:lpstr>Preprocess và Visualize  dữ liệu </vt:lpstr>
      <vt:lpstr>Preprocess và Visualize  dữ liệu </vt:lpstr>
      <vt:lpstr>Preprocess và Visualize  dữ liệu </vt:lpstr>
      <vt:lpstr>Preprocess và Visualize  dữ liệu </vt:lpstr>
      <vt:lpstr>Preprocess dữ liệu</vt:lpstr>
      <vt:lpstr>PowerPoint Presentation</vt:lpstr>
      <vt:lpstr>PowerPoint Presentation</vt:lpstr>
      <vt:lpstr>Preprocess và Visualize  dữ liệu </vt:lpstr>
      <vt:lpstr>Chọn model</vt:lpstr>
      <vt:lpstr>Chọn model</vt:lpstr>
      <vt:lpstr>Đánh giá và hướng phát triển</vt:lpstr>
      <vt:lpstr>Đánh giá và hướng phát triển</vt:lpstr>
      <vt:lpstr>Tích hợp vào Messenger</vt:lpstr>
      <vt:lpstr>Tích hợp vào Messenger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AI4e</dc:title>
  <dc:creator>BUI MANH TUAN 20183653</dc:creator>
  <cp:lastModifiedBy>BUI MANH TUAN 20183653</cp:lastModifiedBy>
  <cp:revision>20</cp:revision>
  <dcterms:created xsi:type="dcterms:W3CDTF">2020-11-12T10:12:50Z</dcterms:created>
  <dcterms:modified xsi:type="dcterms:W3CDTF">2020-11-12T12:28:22Z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0x010100665B2AE57EFB5041B346809D96367A96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1033-11.1.0.9615</vt:lpwstr>
  </property>
</Properties>
</file>