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9" r:id="rId4"/>
    <p:sldId id="260" r:id="rId5"/>
    <p:sldId id="263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03B7-223F-41B3-9484-CF74D80A5ADC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75AF-EA06-4A3A-95EB-1433EAC8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1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03B7-223F-41B3-9484-CF74D80A5ADC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75AF-EA06-4A3A-95EB-1433EAC8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03B7-223F-41B3-9484-CF74D80A5ADC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75AF-EA06-4A3A-95EB-1433EAC8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52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03B7-223F-41B3-9484-CF74D80A5ADC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75AF-EA06-4A3A-95EB-1433EAC8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86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03B7-223F-41B3-9484-CF74D80A5ADC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75AF-EA06-4A3A-95EB-1433EAC8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03B7-223F-41B3-9484-CF74D80A5ADC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75AF-EA06-4A3A-95EB-1433EAC8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73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03B7-223F-41B3-9484-CF74D80A5ADC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75AF-EA06-4A3A-95EB-1433EAC8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12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03B7-223F-41B3-9484-CF74D80A5ADC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75AF-EA06-4A3A-95EB-1433EAC8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85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03B7-223F-41B3-9484-CF74D80A5ADC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75AF-EA06-4A3A-95EB-1433EAC8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8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03B7-223F-41B3-9484-CF74D80A5ADC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75AF-EA06-4A3A-95EB-1433EAC8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3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03B7-223F-41B3-9484-CF74D80A5ADC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75AF-EA06-4A3A-95EB-1433EAC8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6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03B7-223F-41B3-9484-CF74D80A5ADC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75AF-EA06-4A3A-95EB-1433EAC8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03B7-223F-41B3-9484-CF74D80A5ADC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75AF-EA06-4A3A-95EB-1433EAC8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2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03B7-223F-41B3-9484-CF74D80A5ADC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75AF-EA06-4A3A-95EB-1433EAC8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6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03B7-223F-41B3-9484-CF74D80A5ADC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75AF-EA06-4A3A-95EB-1433EAC8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9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03B7-223F-41B3-9484-CF74D80A5ADC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75AF-EA06-4A3A-95EB-1433EAC8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8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4A503B7-223F-41B3-9484-CF74D80A5ADC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A7F75AF-EA06-4A3A-95EB-1433EAC8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9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4A503B7-223F-41B3-9484-CF74D80A5ADC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A7F75AF-EA06-4A3A-95EB-1433EAC8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95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Redacted</a:t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 err="1" smtClean="0"/>
              <a:t>py</a:t>
            </a:r>
            <a:r>
              <a:rPr lang="en-US" dirty="0" smtClean="0"/>
              <a:t> </a:t>
            </a:r>
            <a:r>
              <a:rPr lang="en-US" dirty="0" err="1" smtClean="0"/>
              <a:t>roguelike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Scott Blasing</a:t>
            </a:r>
          </a:p>
          <a:p>
            <a:r>
              <a:rPr lang="en-US" dirty="0" smtClean="0"/>
              <a:t>Stephen </a:t>
            </a:r>
            <a:r>
              <a:rPr lang="en-US" dirty="0" err="1" smtClean="0"/>
              <a:t>Langenkamp</a:t>
            </a:r>
            <a:endParaRPr lang="en-US" dirty="0" smtClean="0"/>
          </a:p>
          <a:p>
            <a:r>
              <a:rPr lang="en-US" dirty="0" smtClean="0"/>
              <a:t>Robert Boyd</a:t>
            </a:r>
          </a:p>
          <a:p>
            <a:r>
              <a:rPr lang="en-US" dirty="0" smtClean="0"/>
              <a:t>Britt Mathis</a:t>
            </a:r>
          </a:p>
          <a:p>
            <a:r>
              <a:rPr lang="en-US" dirty="0" smtClean="0"/>
              <a:t>Eric Vickers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4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chose this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Games are an interest of ours, we were excited to take on a large challenge in order to work with something we wanted to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3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Wall Collision</a:t>
            </a:r>
          </a:p>
          <a:p>
            <a:r>
              <a:rPr lang="en-US" dirty="0" smtClean="0"/>
              <a:t>Monsters that pursue the Player</a:t>
            </a:r>
          </a:p>
          <a:p>
            <a:r>
              <a:rPr lang="en-US" dirty="0" smtClean="0"/>
              <a:t>Basic Combat (Killing things)</a:t>
            </a:r>
          </a:p>
          <a:p>
            <a:r>
              <a:rPr lang="en-US" dirty="0" err="1" smtClean="0"/>
              <a:t>Heatlh</a:t>
            </a:r>
            <a:r>
              <a:rPr lang="en-US" dirty="0" smtClean="0"/>
              <a:t> and Health </a:t>
            </a:r>
            <a:r>
              <a:rPr lang="en-US" dirty="0" err="1" smtClean="0"/>
              <a:t>regen</a:t>
            </a:r>
            <a:endParaRPr lang="en-US" dirty="0" smtClean="0"/>
          </a:p>
          <a:p>
            <a:r>
              <a:rPr lang="en-US" dirty="0" smtClean="0"/>
              <a:t>Random room generation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Monster teleportation,  Hard mode</a:t>
            </a:r>
          </a:p>
        </p:txBody>
      </p:sp>
    </p:spTree>
    <p:extLst>
      <p:ext uri="{BB962C8B-B14F-4D97-AF65-F5344CB8AC3E}">
        <p14:creationId xmlns:p14="http://schemas.microsoft.com/office/powerpoint/2010/main" val="65357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more advanced coding techniques</a:t>
            </a:r>
          </a:p>
          <a:p>
            <a:r>
              <a:rPr lang="en-US" dirty="0" err="1" smtClean="0"/>
              <a:t>Github</a:t>
            </a:r>
            <a:endParaRPr lang="en-US" dirty="0"/>
          </a:p>
          <a:p>
            <a:r>
              <a:rPr lang="en-US" dirty="0" smtClean="0"/>
              <a:t>Collaboration with team</a:t>
            </a:r>
          </a:p>
          <a:p>
            <a:r>
              <a:rPr lang="en-US" dirty="0" smtClean="0"/>
              <a:t>Finding errors after messing up</a:t>
            </a:r>
          </a:p>
          <a:p>
            <a:r>
              <a:rPr lang="en-US" dirty="0" smtClean="0"/>
              <a:t>Separate files for one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8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Entities and monsters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Players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1" y="2735178"/>
            <a:ext cx="4876800" cy="3124200"/>
          </a:xfrm>
        </p:spPr>
        <p:txBody>
          <a:bodyPr/>
          <a:lstStyle/>
          <a:p>
            <a:r>
              <a:rPr lang="en-US" dirty="0" smtClean="0"/>
              <a:t>Steam Elephant</a:t>
            </a:r>
          </a:p>
          <a:p>
            <a:r>
              <a:rPr lang="en-US" dirty="0" smtClean="0"/>
              <a:t>Drill Snake</a:t>
            </a:r>
          </a:p>
          <a:p>
            <a:r>
              <a:rPr lang="en-US" dirty="0" smtClean="0"/>
              <a:t>Airship</a:t>
            </a:r>
          </a:p>
          <a:p>
            <a:r>
              <a:rPr lang="en-US" dirty="0" err="1" smtClean="0"/>
              <a:t>Locomonster</a:t>
            </a:r>
            <a:endParaRPr lang="en-US" dirty="0" smtClean="0"/>
          </a:p>
          <a:p>
            <a:r>
              <a:rPr lang="en-US" dirty="0" err="1" smtClean="0"/>
              <a:t>Robug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4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Britt Mathis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Working on a large project is a lot more work and frustration than smaller scripts.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The rest of us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Importing custom libraries</a:t>
            </a:r>
          </a:p>
          <a:p>
            <a:r>
              <a:rPr lang="en-US" dirty="0" smtClean="0"/>
              <a:t>Classes</a:t>
            </a:r>
          </a:p>
          <a:p>
            <a:r>
              <a:rPr lang="en-US" dirty="0" smtClean="0"/>
              <a:t>How to draw with python</a:t>
            </a:r>
          </a:p>
        </p:txBody>
      </p:sp>
    </p:spTree>
    <p:extLst>
      <p:ext uri="{BB962C8B-B14F-4D97-AF65-F5344CB8AC3E}">
        <p14:creationId xmlns:p14="http://schemas.microsoft.com/office/powerpoint/2010/main" val="1362767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49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52</TotalTime>
  <Words>136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Redacted .py roguelike</vt:lpstr>
      <vt:lpstr>Why we chose this topic</vt:lpstr>
      <vt:lpstr>Features</vt:lpstr>
      <vt:lpstr>Challenges</vt:lpstr>
      <vt:lpstr>Entities and monsters</vt:lpstr>
      <vt:lpstr>What we learned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Redacted .py roguelike</dc:title>
  <dc:creator>Scott Blasing</dc:creator>
  <cp:lastModifiedBy>Scott Blasing</cp:lastModifiedBy>
  <cp:revision>6</cp:revision>
  <dcterms:created xsi:type="dcterms:W3CDTF">2014-12-08T18:38:02Z</dcterms:created>
  <dcterms:modified xsi:type="dcterms:W3CDTF">2014-12-08T19:30:12Z</dcterms:modified>
</cp:coreProperties>
</file>