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4"/>
  </p:normalViewPr>
  <p:slideViewPr>
    <p:cSldViewPr snapToGrid="0" snapToObjects="1">
      <p:cViewPr>
        <p:scale>
          <a:sx n="110" d="100"/>
          <a:sy n="110" d="100"/>
        </p:scale>
        <p:origin x="144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2A1E5-F9E9-AE45-AF41-27A8D3B110A1}" type="datetimeFigureOut">
              <a:rPr lang="en-US" smtClean="0"/>
              <a:t>10/13/17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9CAEA-BA0D-6448-84A0-3971B4EAC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566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2A1E5-F9E9-AE45-AF41-27A8D3B110A1}" type="datetimeFigureOut">
              <a:rPr lang="en-US" smtClean="0"/>
              <a:t>10/13/17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9CAEA-BA0D-6448-84A0-3971B4EAC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975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2A1E5-F9E9-AE45-AF41-27A8D3B110A1}" type="datetimeFigureOut">
              <a:rPr lang="en-US" smtClean="0"/>
              <a:t>10/13/17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9CAEA-BA0D-6448-84A0-3971B4EAC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513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2A1E5-F9E9-AE45-AF41-27A8D3B110A1}" type="datetimeFigureOut">
              <a:rPr lang="en-US" smtClean="0"/>
              <a:t>10/13/17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9CAEA-BA0D-6448-84A0-3971B4EAC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50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2A1E5-F9E9-AE45-AF41-27A8D3B110A1}" type="datetimeFigureOut">
              <a:rPr lang="en-US" smtClean="0"/>
              <a:t>10/13/17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9CAEA-BA0D-6448-84A0-3971B4EAC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32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2A1E5-F9E9-AE45-AF41-27A8D3B110A1}" type="datetimeFigureOut">
              <a:rPr lang="en-US" smtClean="0"/>
              <a:t>10/13/17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9CAEA-BA0D-6448-84A0-3971B4EAC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028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2A1E5-F9E9-AE45-AF41-27A8D3B110A1}" type="datetimeFigureOut">
              <a:rPr lang="en-US" smtClean="0"/>
              <a:t>10/13/17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9CAEA-BA0D-6448-84A0-3971B4EAC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880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2A1E5-F9E9-AE45-AF41-27A8D3B110A1}" type="datetimeFigureOut">
              <a:rPr lang="en-US" smtClean="0"/>
              <a:t>10/13/17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9CAEA-BA0D-6448-84A0-3971B4EAC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748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2A1E5-F9E9-AE45-AF41-27A8D3B110A1}" type="datetimeFigureOut">
              <a:rPr lang="en-US" smtClean="0"/>
              <a:t>10/13/17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9CAEA-BA0D-6448-84A0-3971B4EAC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684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2A1E5-F9E9-AE45-AF41-27A8D3B110A1}" type="datetimeFigureOut">
              <a:rPr lang="en-US" smtClean="0"/>
              <a:t>10/13/17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9CAEA-BA0D-6448-84A0-3971B4EAC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012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2A1E5-F9E9-AE45-AF41-27A8D3B110A1}" type="datetimeFigureOut">
              <a:rPr lang="en-US" smtClean="0"/>
              <a:t>10/13/17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9CAEA-BA0D-6448-84A0-3971B4EAC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808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02A1E5-F9E9-AE45-AF41-27A8D3B110A1}" type="datetimeFigureOut">
              <a:rPr lang="en-US" smtClean="0"/>
              <a:t>10/13/17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09CAEA-BA0D-6448-84A0-3971B4EAC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892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mailto:bmukorera@gmail.com" TargetMode="External"/><Relationship Id="rId4" Type="http://schemas.openxmlformats.org/officeDocument/2006/relationships/hyperlink" Target="mailto:right@bmukorera.com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bmukorera/GdG2017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19600" dirty="0" smtClean="0"/>
              <a:t>+</a:t>
            </a:r>
            <a:endParaRPr lang="en-US" sz="19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5800" dirty="0" smtClean="0"/>
              <a:t>=</a:t>
            </a:r>
          </a:p>
          <a:p>
            <a:r>
              <a:rPr lang="en-US" sz="9600" dirty="0" smtClean="0"/>
              <a:t>AWSOMENESS</a:t>
            </a:r>
            <a:endParaRPr lang="en-US" sz="9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512" y="241442"/>
            <a:ext cx="2286000" cy="2286000"/>
          </a:xfrm>
          <a:prstGeom prst="rect">
            <a:avLst/>
          </a:prstGeom>
          <a:effectLst/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9573" y="241442"/>
            <a:ext cx="3227843" cy="322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95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Lets add some $$$ to the equation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7615" y="2978944"/>
            <a:ext cx="6551271" cy="2044700"/>
          </a:xfrm>
        </p:spPr>
      </p:pic>
    </p:spTree>
    <p:extLst>
      <p:ext uri="{BB962C8B-B14F-4D97-AF65-F5344CB8AC3E}">
        <p14:creationId xmlns:p14="http://schemas.microsoft.com/office/powerpoint/2010/main" val="482422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 with </a:t>
            </a:r>
            <a:r>
              <a:rPr lang="en-US" dirty="0" err="1" smtClean="0"/>
              <a:t>adMob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start by adding the </a:t>
            </a:r>
            <a:r>
              <a:rPr lang="en-US" dirty="0" err="1" smtClean="0"/>
              <a:t>admob</a:t>
            </a:r>
            <a:r>
              <a:rPr lang="en-US" dirty="0" smtClean="0"/>
              <a:t> free </a:t>
            </a:r>
            <a:r>
              <a:rPr lang="en-US" dirty="0" err="1" smtClean="0"/>
              <a:t>cordova</a:t>
            </a:r>
            <a:r>
              <a:rPr lang="en-US" dirty="0" smtClean="0"/>
              <a:t> plugin	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b="1" i="1" dirty="0" smtClean="0"/>
              <a:t>ionic </a:t>
            </a:r>
            <a:r>
              <a:rPr lang="en-US" b="1" i="1" dirty="0" err="1" smtClean="0"/>
              <a:t>cordova</a:t>
            </a:r>
            <a:r>
              <a:rPr lang="en-US" b="1" i="1" dirty="0" smtClean="0"/>
              <a:t> plugin add </a:t>
            </a:r>
            <a:r>
              <a:rPr lang="en-US" b="1" i="1" dirty="0" err="1" smtClean="0"/>
              <a:t>cordova</a:t>
            </a:r>
            <a:r>
              <a:rPr lang="en-US" b="1" i="1" dirty="0" smtClean="0"/>
              <a:t>-plugin-</a:t>
            </a:r>
            <a:r>
              <a:rPr lang="en-US" b="1" i="1" dirty="0" err="1" smtClean="0"/>
              <a:t>admob</a:t>
            </a:r>
            <a:r>
              <a:rPr lang="en-US" b="1" i="1" dirty="0" smtClean="0"/>
              <a:t>-free</a:t>
            </a:r>
          </a:p>
          <a:p>
            <a:pPr marL="0" indent="0">
              <a:buNone/>
            </a:pPr>
            <a:endParaRPr lang="en-US" b="1" i="1" dirty="0"/>
          </a:p>
          <a:p>
            <a:pPr marL="0" indent="0">
              <a:buNone/>
            </a:pPr>
            <a:r>
              <a:rPr lang="en-US" b="1" i="1" dirty="0" err="1" smtClean="0"/>
              <a:t>npm</a:t>
            </a:r>
            <a:r>
              <a:rPr lang="en-US" b="1" i="1" dirty="0" smtClean="0"/>
              <a:t> install --save @ionic-native/</a:t>
            </a:r>
            <a:r>
              <a:rPr lang="en-US" b="1" i="1" dirty="0" err="1" smtClean="0"/>
              <a:t>admob</a:t>
            </a:r>
            <a:r>
              <a:rPr lang="en-US" b="1" i="1" dirty="0" smtClean="0"/>
              <a:t>-free</a:t>
            </a:r>
          </a:p>
          <a:p>
            <a:pPr marL="0" indent="0">
              <a:buNone/>
            </a:pPr>
            <a:endParaRPr lang="en-US" b="1" i="1" dirty="0" smtClean="0"/>
          </a:p>
          <a:p>
            <a:pPr marL="0" indent="0">
              <a:buNone/>
            </a:pPr>
            <a:r>
              <a:rPr lang="en-US" b="1" i="1" dirty="0" smtClean="0"/>
              <a:t>Add </a:t>
            </a:r>
            <a:r>
              <a:rPr lang="en-US" b="1" i="1" dirty="0" err="1" smtClean="0"/>
              <a:t>admob</a:t>
            </a:r>
            <a:r>
              <a:rPr lang="en-US" b="1" i="1" dirty="0" smtClean="0"/>
              <a:t> plugin to the apps module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797872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919" y="0"/>
            <a:ext cx="11806177" cy="6655443"/>
          </a:xfrm>
        </p:spPr>
      </p:pic>
    </p:spTree>
    <p:extLst>
      <p:ext uri="{BB962C8B-B14F-4D97-AF65-F5344CB8AC3E}">
        <p14:creationId xmlns:p14="http://schemas.microsoft.com/office/powerpoint/2010/main" val="1238661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98" y="92597"/>
            <a:ext cx="11725654" cy="6562845"/>
          </a:xfrm>
        </p:spPr>
      </p:pic>
    </p:spTree>
    <p:extLst>
      <p:ext uri="{BB962C8B-B14F-4D97-AF65-F5344CB8AC3E}">
        <p14:creationId xmlns:p14="http://schemas.microsoft.com/office/powerpoint/2010/main" val="485608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now set up </a:t>
            </a:r>
            <a:r>
              <a:rPr lang="en-US" dirty="0" err="1" smtClean="0"/>
              <a:t>AdMob</a:t>
            </a:r>
            <a:r>
              <a:rPr lang="en-US" dirty="0" smtClean="0"/>
              <a:t> in the firebase app</a:t>
            </a:r>
          </a:p>
          <a:p>
            <a:r>
              <a:rPr lang="en-US" dirty="0" smtClean="0"/>
              <a:t>The next step is to setup an </a:t>
            </a:r>
            <a:r>
              <a:rPr lang="en-US" dirty="0" err="1" smtClean="0"/>
              <a:t>AdMob</a:t>
            </a:r>
            <a:r>
              <a:rPr lang="en-US" dirty="0" smtClean="0"/>
              <a:t> project </a:t>
            </a:r>
          </a:p>
          <a:p>
            <a:r>
              <a:rPr lang="en-US" dirty="0" smtClean="0"/>
              <a:t>From the </a:t>
            </a:r>
            <a:r>
              <a:rPr lang="en-US" dirty="0" err="1"/>
              <a:t>A</a:t>
            </a:r>
            <a:r>
              <a:rPr lang="en-US" dirty="0" err="1" smtClean="0"/>
              <a:t>dmob</a:t>
            </a:r>
            <a:r>
              <a:rPr lang="en-US" dirty="0" smtClean="0"/>
              <a:t> project you define the ad unit that you are to add to the project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881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218" y="185195"/>
            <a:ext cx="11458936" cy="5991768"/>
          </a:xfrm>
        </p:spPr>
      </p:pic>
    </p:spTree>
    <p:extLst>
      <p:ext uri="{BB962C8B-B14F-4D97-AF65-F5344CB8AC3E}">
        <p14:creationId xmlns:p14="http://schemas.microsoft.com/office/powerpoint/2010/main" val="1301224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Once the ad unit is set up all that is left is to </a:t>
            </a:r>
            <a:r>
              <a:rPr lang="en-US" dirty="0" err="1" smtClean="0"/>
              <a:t>initialise</a:t>
            </a:r>
            <a:r>
              <a:rPr lang="en-US" dirty="0" smtClean="0"/>
              <a:t> the </a:t>
            </a:r>
            <a:r>
              <a:rPr lang="en-US" dirty="0" err="1" smtClean="0"/>
              <a:t>adunits</a:t>
            </a:r>
            <a:r>
              <a:rPr lang="en-US" dirty="0" smtClean="0"/>
              <a:t> in the app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36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39" y="104172"/>
            <a:ext cx="11584442" cy="6562846"/>
          </a:xfrm>
        </p:spPr>
      </p:pic>
    </p:spTree>
    <p:extLst>
      <p:ext uri="{BB962C8B-B14F-4D97-AF65-F5344CB8AC3E}">
        <p14:creationId xmlns:p14="http://schemas.microsoft.com/office/powerpoint/2010/main" val="1418460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343" y="365125"/>
            <a:ext cx="11331615" cy="6382916"/>
          </a:xfrm>
        </p:spPr>
      </p:pic>
    </p:spTree>
    <p:extLst>
      <p:ext uri="{BB962C8B-B14F-4D97-AF65-F5344CB8AC3E}">
        <p14:creationId xmlns:p14="http://schemas.microsoft.com/office/powerpoint/2010/main" val="844145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https://github.com/bmukorera/GdG2017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>
                <a:hlinkClick r:id="rId3"/>
              </a:rPr>
              <a:t>bmukorera@gmail.com</a:t>
            </a:r>
            <a:endParaRPr lang="en-US" dirty="0" smtClean="0"/>
          </a:p>
          <a:p>
            <a:r>
              <a:rPr lang="en-US" dirty="0" smtClean="0"/>
              <a:t>/</a:t>
            </a:r>
          </a:p>
          <a:p>
            <a:r>
              <a:rPr lang="en-US" dirty="0" err="1" smtClean="0"/>
              <a:t>b</a:t>
            </a:r>
            <a:r>
              <a:rPr lang="en-US" dirty="0" err="1" smtClean="0">
                <a:hlinkClick r:id="rId4"/>
              </a:rPr>
              <a:t>right@bmukorera.com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723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STARTING AN IONIC PROJECT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Create a folder in which you are going to save your project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Open your favorite terminal and go to the folder you created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The first step is to create an ionic project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76695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/>
            <a:r>
              <a:rPr lang="en-US" sz="5400" dirty="0" smtClean="0"/>
              <a:t>Thank you </a:t>
            </a:r>
          </a:p>
          <a:p>
            <a:pPr algn="ctr"/>
            <a:endParaRPr lang="en-US" sz="5400" dirty="0"/>
          </a:p>
          <a:p>
            <a:pPr algn="ctr"/>
            <a:r>
              <a:rPr lang="en-US" sz="5400" dirty="0" smtClean="0"/>
              <a:t>And </a:t>
            </a:r>
          </a:p>
          <a:p>
            <a:pPr algn="ctr"/>
            <a:endParaRPr lang="en-US" sz="5400" dirty="0"/>
          </a:p>
          <a:p>
            <a:pPr algn="ctr"/>
            <a:r>
              <a:rPr lang="en-US" sz="5400" dirty="0" smtClean="0"/>
              <a:t>Happy coding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881499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create an ionic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Run this command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 smtClean="0"/>
              <a:t>ionic </a:t>
            </a:r>
            <a:r>
              <a:rPr lang="en-US" i="1" dirty="0"/>
              <a:t>start </a:t>
            </a:r>
            <a:r>
              <a:rPr lang="en-US" i="1" dirty="0" err="1"/>
              <a:t>MyGoogleDevApp</a:t>
            </a:r>
            <a:r>
              <a:rPr lang="en-US" i="1" dirty="0"/>
              <a:t> </a:t>
            </a:r>
            <a:r>
              <a:rPr lang="en-US" i="1" dirty="0" smtClean="0"/>
              <a:t>blank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029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firebase </a:t>
            </a:r>
            <a:r>
              <a:rPr lang="en-US" dirty="0" err="1" smtClean="0"/>
              <a:t>cordova</a:t>
            </a:r>
            <a:r>
              <a:rPr lang="en-US" dirty="0" smtClean="0"/>
              <a:t> plugin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add firebase </a:t>
            </a:r>
            <a:r>
              <a:rPr lang="en-US" dirty="0" err="1" smtClean="0"/>
              <a:t>cordova</a:t>
            </a:r>
            <a:r>
              <a:rPr lang="en-US" dirty="0" smtClean="0"/>
              <a:t> plugin the following the commands are run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i="1" dirty="0" smtClean="0"/>
              <a:t>ionic </a:t>
            </a:r>
            <a:r>
              <a:rPr lang="en-US" b="1" i="1" dirty="0" err="1" smtClean="0"/>
              <a:t>cordova</a:t>
            </a:r>
            <a:r>
              <a:rPr lang="en-US" b="1" i="1" dirty="0" smtClean="0"/>
              <a:t> plugin add </a:t>
            </a:r>
            <a:r>
              <a:rPr lang="en-US" b="1" i="1" dirty="0" err="1" smtClean="0"/>
              <a:t>cordova</a:t>
            </a:r>
            <a:r>
              <a:rPr lang="en-US" b="1" i="1" dirty="0" smtClean="0"/>
              <a:t>-plugin-firebase</a:t>
            </a:r>
          </a:p>
          <a:p>
            <a:endParaRPr lang="en-US" dirty="0" smtClean="0"/>
          </a:p>
          <a:p>
            <a:r>
              <a:rPr lang="en-US" b="1" i="1" dirty="0" err="1" smtClean="0"/>
              <a:t>npm</a:t>
            </a:r>
            <a:r>
              <a:rPr lang="en-US" b="1" i="1" dirty="0" smtClean="0"/>
              <a:t> install --save @ionic-native/firebase</a:t>
            </a:r>
          </a:p>
          <a:p>
            <a:endParaRPr lang="en-US" dirty="0" smtClean="0"/>
          </a:p>
          <a:p>
            <a:r>
              <a:rPr lang="en-US" dirty="0" smtClean="0"/>
              <a:t>Add the plugins the the apps module</a:t>
            </a:r>
          </a:p>
        </p:txBody>
      </p:sp>
    </p:spTree>
    <p:extLst>
      <p:ext uri="{BB962C8B-B14F-4D97-AF65-F5344CB8AC3E}">
        <p14:creationId xmlns:p14="http://schemas.microsoft.com/office/powerpoint/2010/main" val="491723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provider to implement firebase analytics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next step is to create a provider that will implement firebase analytics, you will use this provider to log events to firebase in your app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b="1" i="1" dirty="0"/>
              <a:t>i</a:t>
            </a:r>
            <a:r>
              <a:rPr lang="en-US" b="1" i="1" dirty="0" smtClean="0"/>
              <a:t>onic generate provider </a:t>
            </a:r>
            <a:r>
              <a:rPr lang="en-US" b="1" i="1" dirty="0" err="1" smtClean="0"/>
              <a:t>FirebaseLogger</a:t>
            </a:r>
            <a:endParaRPr lang="en-US" b="1" i="1" dirty="0" smtClean="0"/>
          </a:p>
          <a:p>
            <a:pPr marL="457200" lvl="1" indent="0">
              <a:buNone/>
            </a:pPr>
            <a:endParaRPr lang="en-US" b="1" i="1" dirty="0" smtClean="0"/>
          </a:p>
          <a:p>
            <a:r>
              <a:rPr lang="en-US" dirty="0" smtClean="0"/>
              <a:t>Add the provider the the app modules</a:t>
            </a:r>
          </a:p>
        </p:txBody>
      </p:sp>
    </p:spTree>
    <p:extLst>
      <p:ext uri="{BB962C8B-B14F-4D97-AF65-F5344CB8AC3E}">
        <p14:creationId xmlns:p14="http://schemas.microsoft.com/office/powerpoint/2010/main" val="580154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 get to the fun stuff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call this the fun stuff because there is nothing much more to do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669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81" y="208344"/>
            <a:ext cx="11686299" cy="7303938"/>
          </a:xfrm>
        </p:spPr>
      </p:pic>
    </p:spTree>
    <p:extLst>
      <p:ext uri="{BB962C8B-B14F-4D97-AF65-F5344CB8AC3E}">
        <p14:creationId xmlns:p14="http://schemas.microsoft.com/office/powerpoint/2010/main" val="1741644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how do I play with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that</a:t>
            </a:r>
            <a:r>
              <a:rPr lang="mr-IN" dirty="0" smtClean="0"/>
              <a:t>’</a:t>
            </a:r>
            <a:r>
              <a:rPr lang="en-US" dirty="0" smtClean="0"/>
              <a:t>s now left is to add your provider and call the method in the provider with the content you want to log.</a:t>
            </a:r>
          </a:p>
          <a:p>
            <a:r>
              <a:rPr lang="en-US" dirty="0" smtClean="0"/>
              <a:t>Check example below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490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24" y="92596"/>
            <a:ext cx="11548581" cy="6678593"/>
          </a:xfrm>
        </p:spPr>
      </p:pic>
    </p:spTree>
    <p:extLst>
      <p:ext uri="{BB962C8B-B14F-4D97-AF65-F5344CB8AC3E}">
        <p14:creationId xmlns:p14="http://schemas.microsoft.com/office/powerpoint/2010/main" val="811260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</TotalTime>
  <Words>271</Words>
  <Application>Microsoft Macintosh PowerPoint</Application>
  <PresentationFormat>Widescreen</PresentationFormat>
  <Paragraphs>56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Calibri</vt:lpstr>
      <vt:lpstr>Calibri Light</vt:lpstr>
      <vt:lpstr>Mangal</vt:lpstr>
      <vt:lpstr>Arial</vt:lpstr>
      <vt:lpstr>Office Theme</vt:lpstr>
      <vt:lpstr>+</vt:lpstr>
      <vt:lpstr>STARTING AN IONIC PROJECT</vt:lpstr>
      <vt:lpstr>How to create an ionic project</vt:lpstr>
      <vt:lpstr>Add firebase cordova plugin </vt:lpstr>
      <vt:lpstr>Add provider to implement firebase analytics</vt:lpstr>
      <vt:lpstr>Let get to the fun stuff</vt:lpstr>
      <vt:lpstr>PowerPoint Presentation</vt:lpstr>
      <vt:lpstr>So how do I play with</vt:lpstr>
      <vt:lpstr>PowerPoint Presentation</vt:lpstr>
      <vt:lpstr>Lets add some $$$ to the equation</vt:lpstr>
      <vt:lpstr>Getting started with adMob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Resources </vt:lpstr>
      <vt:lpstr>PowerPoint Presentation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+</dc:title>
  <dc:creator>Brighton Mukorera</dc:creator>
  <cp:lastModifiedBy>Brighton Mukorera</cp:lastModifiedBy>
  <cp:revision>16</cp:revision>
  <dcterms:created xsi:type="dcterms:W3CDTF">2017-10-13T16:31:56Z</dcterms:created>
  <dcterms:modified xsi:type="dcterms:W3CDTF">2017-10-13T20:49:42Z</dcterms:modified>
</cp:coreProperties>
</file>