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83" r:id="rId6"/>
    <p:sldId id="284" r:id="rId7"/>
    <p:sldId id="285" r:id="rId8"/>
    <p:sldId id="28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9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823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Where does steel toe fit.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Steeltoe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is about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simplyfing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ASP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on CF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Spring Java world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there are connectors.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Same features 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steeltoe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made in the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way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Additional security UAA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Oauth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functionalities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Configuration provider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enables one to parse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vcap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cf_env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Other area is with Spring Cloud Services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Spring Cloud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Config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server, as well as Eureka server for service discovery</a:t>
            </a:r>
            <a:b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We are also working on circuit breaker implementation and distributed tracing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Sleuth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Also coming with circuit breakers, stream services, spring cloud bus services.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State of .NET today. .NET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fraemwork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4.x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.NET Core 2.0 (On PCF 1.1)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is only supported.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Microsoft has moved to a cross platform version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windows,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OSX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Left is legacy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workld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 And right is the new world of .NET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Below are common drivers and libraries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There is also a new package manager called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ore is completely open source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it comes with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very modular.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is all packages as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packages. You can also package up native dependencies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everything is a console application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1.1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sdk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you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only run console app. You need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framework 1.4.x to run 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everything comes as part of one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sdk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tooling 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There is a new project file called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csproj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You can specify target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framewor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core or legacy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Runtime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Windows 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kinds of publishing options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Self-contained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Portable app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Don’t get .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netcore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they are very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diferent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Blank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14300" y="112014"/>
            <a:ext cx="8915400" cy="4919472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60697"/>
            <a:ext cx="831300" cy="2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6332D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Blank">
    <p:bg>
      <p:bgPr>
        <a:solidFill>
          <a:srgbClr val="19B39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9B39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55400" cy="5143500"/>
          </a:xfrm>
          <a:prstGeom prst="rect">
            <a:avLst/>
          </a:prstGeom>
          <a:solidFill>
            <a:srgbClr val="000000">
              <a:alpha val="494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6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Blank 1">
    <p:bg>
      <p:bgPr>
        <a:solidFill>
          <a:srgbClr val="0E675B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521208" y="4654296"/>
            <a:ext cx="135774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Pivotal —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Blank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9F8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Shape 4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6332D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Shape 4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8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4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20000"/>
          </a:blip>
          <a:srcRect t="8608" b="8616"/>
          <a:stretch/>
        </p:blipFill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340237" y="1287461"/>
            <a:ext cx="5603400" cy="615000"/>
          </a:xfrm>
          <a:prstGeom prst="rect">
            <a:avLst/>
          </a:prstGeom>
          <a:solidFill>
            <a:srgbClr val="199F80">
              <a:alpha val="6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40236" y="1987372"/>
            <a:ext cx="5527200" cy="615000"/>
          </a:xfrm>
          <a:prstGeom prst="rect">
            <a:avLst/>
          </a:prstGeom>
          <a:solidFill>
            <a:srgbClr val="199F80">
              <a:alpha val="6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208575"/>
            <a:ext cx="6628500" cy="23391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44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dotnet</a:t>
            </a:r>
            <a:endParaRPr lang="en-US" sz="44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of </a:t>
            </a:r>
            <a:r>
              <a:rPr lang="en-US" sz="44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dotnet</a:t>
            </a: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PCF</a:t>
            </a:r>
            <a:endParaRPr lang="en-US" sz="4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1" dirty="0" smtClean="0">
                <a:solidFill>
                  <a:schemeClr val="lt1"/>
                </a:solidFill>
              </a:rPr>
              <a:t>Yadhav Jayaraman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dirty="0" smtClean="0">
                <a:solidFill>
                  <a:schemeClr val="lt1"/>
                </a:solidFill>
              </a:rPr>
              <a:t>Platform Architect</a:t>
            </a:r>
          </a:p>
          <a:p>
            <a:pPr>
              <a:spcBef>
                <a:spcPts val="600"/>
              </a:spcBef>
              <a:buSzPct val="25000"/>
            </a:pPr>
            <a:r>
              <a:rPr lang="en-US" sz="1500" dirty="0">
                <a:solidFill>
                  <a:schemeClr val="lt1"/>
                </a:solidFill>
              </a:rPr>
              <a:t>@</a:t>
            </a:r>
            <a:r>
              <a:rPr lang="en-US" sz="1500" dirty="0" err="1">
                <a:solidFill>
                  <a:schemeClr val="lt1"/>
                </a:solidFill>
              </a:rPr>
              <a:t>yadhavj</a:t>
            </a:r>
            <a:endParaRPr lang="en-US" sz="1500" dirty="0">
              <a:solidFill>
                <a:schemeClr val="lt1"/>
              </a:solidFill>
            </a:endParaRPr>
          </a:p>
          <a:p>
            <a:pPr>
              <a:spcBef>
                <a:spcPts val="600"/>
              </a:spcBef>
              <a:buSzPct val="25000"/>
            </a:pPr>
            <a:r>
              <a:rPr lang="en-US" sz="1500" dirty="0" err="1">
                <a:solidFill>
                  <a:schemeClr val="lt1"/>
                </a:solidFill>
              </a:rPr>
              <a:t>yjayaraman@pivotal.io</a:t>
            </a:r>
            <a:endParaRPr lang="en-US" sz="1500" dirty="0" smtClean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lang="en-US" sz="1500" dirty="0">
              <a:solidFill>
                <a:schemeClr val="lt1"/>
              </a:solidFill>
            </a:endParaRPr>
          </a:p>
        </p:txBody>
      </p:sp>
      <p:pic>
        <p:nvPicPr>
          <p:cNvPr id="102" name="Shape 102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24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06425" y="4652975"/>
            <a:ext cx="3251100" cy="2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Source: Gartner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42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073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15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991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369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481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69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290</Words>
  <Application>Microsoft Macintosh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Yadhav Jayaraman</cp:lastModifiedBy>
  <cp:revision>14</cp:revision>
  <dcterms:modified xsi:type="dcterms:W3CDTF">2017-11-07T12:03:17Z</dcterms:modified>
</cp:coreProperties>
</file>