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Open Sans ExtraBold"/>
      <p:bold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OpenSansExtraBold-bold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OpenSans-regular.fntdata"/><Relationship Id="rId23" Type="http://schemas.openxmlformats.org/officeDocument/2006/relationships/font" Target="fonts/OpenSansExtraBol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a9e355c63c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a9e355c63c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94671c108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94671c108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94671c108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94671c108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94671c108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94671c108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9e355c63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9e355c63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a9e355c63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a9e355c63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94671c108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94671c108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94671c108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94671c108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94671c10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94671c10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94671c108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94671c108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94671c108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94671c108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94671c108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94671c108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930048" y="888967"/>
            <a:ext cx="2096658" cy="2096658"/>
            <a:chOff x="2125225" y="882100"/>
            <a:chExt cx="4498300" cy="4498300"/>
          </a:xfrm>
        </p:grpSpPr>
        <p:sp>
          <p:nvSpPr>
            <p:cNvPr id="10" name="Google Shape;10;p2"/>
            <p:cNvSpPr/>
            <p:nvPr/>
          </p:nvSpPr>
          <p:spPr>
            <a:xfrm>
              <a:off x="2125225" y="882100"/>
              <a:ext cx="4498300" cy="4498300"/>
            </a:xfrm>
            <a:custGeom>
              <a:rect b="b" l="l" r="r" t="t"/>
              <a:pathLst>
                <a:path extrusionOk="0" h="179932" w="179932">
                  <a:moveTo>
                    <a:pt x="90015" y="1"/>
                  </a:moveTo>
                  <a:cubicBezTo>
                    <a:pt x="40328" y="1"/>
                    <a:pt x="1" y="40328"/>
                    <a:pt x="1" y="89918"/>
                  </a:cubicBezTo>
                  <a:cubicBezTo>
                    <a:pt x="1" y="139604"/>
                    <a:pt x="40328" y="179932"/>
                    <a:pt x="90015" y="179932"/>
                  </a:cubicBezTo>
                  <a:cubicBezTo>
                    <a:pt x="139604" y="179932"/>
                    <a:pt x="179932" y="139604"/>
                    <a:pt x="179932" y="89918"/>
                  </a:cubicBezTo>
                  <a:cubicBezTo>
                    <a:pt x="179932" y="40328"/>
                    <a:pt x="139604" y="1"/>
                    <a:pt x="90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01875" y="2235400"/>
              <a:ext cx="933450" cy="1736400"/>
            </a:xfrm>
            <a:custGeom>
              <a:rect b="b" l="l" r="r" t="t"/>
              <a:pathLst>
                <a:path extrusionOk="0" h="69456" w="37338">
                  <a:moveTo>
                    <a:pt x="18668" y="1"/>
                  </a:moveTo>
                  <a:cubicBezTo>
                    <a:pt x="16719" y="1"/>
                    <a:pt x="14651" y="715"/>
                    <a:pt x="12832" y="1536"/>
                  </a:cubicBezTo>
                  <a:cubicBezTo>
                    <a:pt x="10806" y="2501"/>
                    <a:pt x="8877" y="3562"/>
                    <a:pt x="7043" y="4720"/>
                  </a:cubicBezTo>
                  <a:cubicBezTo>
                    <a:pt x="3570" y="6843"/>
                    <a:pt x="1" y="10219"/>
                    <a:pt x="579" y="14175"/>
                  </a:cubicBezTo>
                  <a:cubicBezTo>
                    <a:pt x="965" y="17069"/>
                    <a:pt x="3377" y="19095"/>
                    <a:pt x="5114" y="21411"/>
                  </a:cubicBezTo>
                  <a:cubicBezTo>
                    <a:pt x="6947" y="23823"/>
                    <a:pt x="8105" y="26717"/>
                    <a:pt x="8491" y="29708"/>
                  </a:cubicBezTo>
                  <a:cubicBezTo>
                    <a:pt x="8973" y="33567"/>
                    <a:pt x="8105" y="37812"/>
                    <a:pt x="10903" y="40803"/>
                  </a:cubicBezTo>
                  <a:cubicBezTo>
                    <a:pt x="13990" y="44083"/>
                    <a:pt x="16691" y="46206"/>
                    <a:pt x="17367" y="51030"/>
                  </a:cubicBezTo>
                  <a:cubicBezTo>
                    <a:pt x="18042" y="55564"/>
                    <a:pt x="17174" y="60195"/>
                    <a:pt x="17656" y="64729"/>
                  </a:cubicBezTo>
                  <a:cubicBezTo>
                    <a:pt x="17849" y="66370"/>
                    <a:pt x="18331" y="68203"/>
                    <a:pt x="19682" y="69071"/>
                  </a:cubicBezTo>
                  <a:cubicBezTo>
                    <a:pt x="20159" y="69336"/>
                    <a:pt x="20686" y="69455"/>
                    <a:pt x="21223" y="69455"/>
                  </a:cubicBezTo>
                  <a:cubicBezTo>
                    <a:pt x="22641" y="69455"/>
                    <a:pt x="24122" y="68621"/>
                    <a:pt x="24892" y="67431"/>
                  </a:cubicBezTo>
                  <a:cubicBezTo>
                    <a:pt x="25857" y="65694"/>
                    <a:pt x="26243" y="63668"/>
                    <a:pt x="25953" y="61739"/>
                  </a:cubicBezTo>
                  <a:cubicBezTo>
                    <a:pt x="25760" y="59713"/>
                    <a:pt x="25664" y="57686"/>
                    <a:pt x="25953" y="55757"/>
                  </a:cubicBezTo>
                  <a:cubicBezTo>
                    <a:pt x="26532" y="52380"/>
                    <a:pt x="28944" y="49679"/>
                    <a:pt x="30102" y="46495"/>
                  </a:cubicBezTo>
                  <a:cubicBezTo>
                    <a:pt x="32514" y="40224"/>
                    <a:pt x="29909" y="32216"/>
                    <a:pt x="34154" y="27007"/>
                  </a:cubicBezTo>
                  <a:cubicBezTo>
                    <a:pt x="35022" y="26138"/>
                    <a:pt x="35794" y="25270"/>
                    <a:pt x="36469" y="24209"/>
                  </a:cubicBezTo>
                  <a:cubicBezTo>
                    <a:pt x="36952" y="23147"/>
                    <a:pt x="37145" y="21990"/>
                    <a:pt x="37145" y="20735"/>
                  </a:cubicBezTo>
                  <a:cubicBezTo>
                    <a:pt x="37338" y="18131"/>
                    <a:pt x="37241" y="15043"/>
                    <a:pt x="35215" y="13403"/>
                  </a:cubicBezTo>
                  <a:cubicBezTo>
                    <a:pt x="34250" y="12728"/>
                    <a:pt x="33189" y="12245"/>
                    <a:pt x="32031" y="11859"/>
                  </a:cubicBezTo>
                  <a:cubicBezTo>
                    <a:pt x="29716" y="10895"/>
                    <a:pt x="27690" y="9255"/>
                    <a:pt x="26339" y="7036"/>
                  </a:cubicBezTo>
                  <a:cubicBezTo>
                    <a:pt x="24988" y="4913"/>
                    <a:pt x="24217" y="2405"/>
                    <a:pt x="22191" y="1054"/>
                  </a:cubicBezTo>
                  <a:cubicBezTo>
                    <a:pt x="21132" y="298"/>
                    <a:pt x="19925" y="1"/>
                    <a:pt x="18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608575" y="1292775"/>
              <a:ext cx="262925" cy="321900"/>
            </a:xfrm>
            <a:custGeom>
              <a:rect b="b" l="l" r="r" t="t"/>
              <a:pathLst>
                <a:path extrusionOk="0" h="12876" w="10517">
                  <a:moveTo>
                    <a:pt x="8697" y="0"/>
                  </a:moveTo>
                  <a:cubicBezTo>
                    <a:pt x="8565" y="0"/>
                    <a:pt x="8431" y="23"/>
                    <a:pt x="8298" y="71"/>
                  </a:cubicBezTo>
                  <a:cubicBezTo>
                    <a:pt x="8008" y="264"/>
                    <a:pt x="7719" y="457"/>
                    <a:pt x="7429" y="843"/>
                  </a:cubicBezTo>
                  <a:cubicBezTo>
                    <a:pt x="5210" y="3062"/>
                    <a:pt x="1" y="2580"/>
                    <a:pt x="194" y="6632"/>
                  </a:cubicBezTo>
                  <a:cubicBezTo>
                    <a:pt x="267" y="8690"/>
                    <a:pt x="1964" y="12876"/>
                    <a:pt x="3921" y="12876"/>
                  </a:cubicBezTo>
                  <a:cubicBezTo>
                    <a:pt x="4532" y="12876"/>
                    <a:pt x="5169" y="12467"/>
                    <a:pt x="5789" y="11456"/>
                  </a:cubicBezTo>
                  <a:lnTo>
                    <a:pt x="9070" y="5956"/>
                  </a:lnTo>
                  <a:cubicBezTo>
                    <a:pt x="9938" y="4799"/>
                    <a:pt x="10420" y="3448"/>
                    <a:pt x="10517" y="2097"/>
                  </a:cubicBezTo>
                  <a:cubicBezTo>
                    <a:pt x="10432" y="1086"/>
                    <a:pt x="9611" y="0"/>
                    <a:pt x="8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01300" y="1118475"/>
              <a:ext cx="1073350" cy="2291375"/>
            </a:xfrm>
            <a:custGeom>
              <a:rect b="b" l="l" r="r" t="t"/>
              <a:pathLst>
                <a:path extrusionOk="0" h="91655" w="42934">
                  <a:moveTo>
                    <a:pt x="42837" y="0"/>
                  </a:moveTo>
                  <a:lnTo>
                    <a:pt x="42837" y="0"/>
                  </a:lnTo>
                  <a:cubicBezTo>
                    <a:pt x="23541" y="9648"/>
                    <a:pt x="8394" y="25857"/>
                    <a:pt x="1" y="45634"/>
                  </a:cubicBezTo>
                  <a:cubicBezTo>
                    <a:pt x="2123" y="46020"/>
                    <a:pt x="4053" y="46985"/>
                    <a:pt x="5596" y="48625"/>
                  </a:cubicBezTo>
                  <a:cubicBezTo>
                    <a:pt x="8780" y="51906"/>
                    <a:pt x="9745" y="58370"/>
                    <a:pt x="6851" y="62036"/>
                  </a:cubicBezTo>
                  <a:cubicBezTo>
                    <a:pt x="5500" y="63772"/>
                    <a:pt x="3570" y="64737"/>
                    <a:pt x="2799" y="66860"/>
                  </a:cubicBezTo>
                  <a:cubicBezTo>
                    <a:pt x="2027" y="68886"/>
                    <a:pt x="2606" y="71491"/>
                    <a:pt x="3088" y="73806"/>
                  </a:cubicBezTo>
                  <a:cubicBezTo>
                    <a:pt x="4246" y="79016"/>
                    <a:pt x="4632" y="84419"/>
                    <a:pt x="4053" y="89821"/>
                  </a:cubicBezTo>
                  <a:cubicBezTo>
                    <a:pt x="3860" y="90690"/>
                    <a:pt x="4535" y="91558"/>
                    <a:pt x="5403" y="91654"/>
                  </a:cubicBezTo>
                  <a:cubicBezTo>
                    <a:pt x="6175" y="91654"/>
                    <a:pt x="6754" y="90979"/>
                    <a:pt x="6754" y="90304"/>
                  </a:cubicBezTo>
                  <a:lnTo>
                    <a:pt x="9166" y="71008"/>
                  </a:lnTo>
                  <a:cubicBezTo>
                    <a:pt x="9263" y="70236"/>
                    <a:pt x="9455" y="69368"/>
                    <a:pt x="9745" y="68596"/>
                  </a:cubicBezTo>
                  <a:cubicBezTo>
                    <a:pt x="10710" y="66860"/>
                    <a:pt x="12639" y="66570"/>
                    <a:pt x="14279" y="65991"/>
                  </a:cubicBezTo>
                  <a:cubicBezTo>
                    <a:pt x="18621" y="64255"/>
                    <a:pt x="21419" y="58273"/>
                    <a:pt x="20454" y="52870"/>
                  </a:cubicBezTo>
                  <a:cubicBezTo>
                    <a:pt x="19875" y="49687"/>
                    <a:pt x="18138" y="46889"/>
                    <a:pt x="18235" y="43512"/>
                  </a:cubicBezTo>
                  <a:cubicBezTo>
                    <a:pt x="18138" y="42644"/>
                    <a:pt x="18331" y="41775"/>
                    <a:pt x="18621" y="41004"/>
                  </a:cubicBezTo>
                  <a:cubicBezTo>
                    <a:pt x="19551" y="39000"/>
                    <a:pt x="21119" y="38588"/>
                    <a:pt x="22693" y="38588"/>
                  </a:cubicBezTo>
                  <a:cubicBezTo>
                    <a:pt x="23241" y="38588"/>
                    <a:pt x="23790" y="38638"/>
                    <a:pt x="24313" y="38688"/>
                  </a:cubicBezTo>
                  <a:cubicBezTo>
                    <a:pt x="25671" y="38882"/>
                    <a:pt x="27060" y="39029"/>
                    <a:pt x="28443" y="39029"/>
                  </a:cubicBezTo>
                  <a:cubicBezTo>
                    <a:pt x="30498" y="39029"/>
                    <a:pt x="32540" y="38704"/>
                    <a:pt x="34443" y="37723"/>
                  </a:cubicBezTo>
                  <a:cubicBezTo>
                    <a:pt x="38013" y="35987"/>
                    <a:pt x="40232" y="32224"/>
                    <a:pt x="40135" y="28268"/>
                  </a:cubicBezTo>
                  <a:cubicBezTo>
                    <a:pt x="39942" y="25567"/>
                    <a:pt x="38592" y="23252"/>
                    <a:pt x="37820" y="20647"/>
                  </a:cubicBezTo>
                  <a:cubicBezTo>
                    <a:pt x="36566" y="16209"/>
                    <a:pt x="37145" y="11385"/>
                    <a:pt x="39460" y="7333"/>
                  </a:cubicBezTo>
                  <a:cubicBezTo>
                    <a:pt x="40907" y="5114"/>
                    <a:pt x="42933" y="2605"/>
                    <a:pt x="428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54250" y="976175"/>
              <a:ext cx="1869275" cy="2520500"/>
            </a:xfrm>
            <a:custGeom>
              <a:rect b="b" l="l" r="r" t="t"/>
              <a:pathLst>
                <a:path extrusionOk="0" h="100820" w="74771">
                  <a:moveTo>
                    <a:pt x="10517" y="0"/>
                  </a:moveTo>
                  <a:lnTo>
                    <a:pt x="10517" y="2123"/>
                  </a:lnTo>
                  <a:cubicBezTo>
                    <a:pt x="10517" y="5982"/>
                    <a:pt x="11288" y="8973"/>
                    <a:pt x="8973" y="12349"/>
                  </a:cubicBezTo>
                  <a:cubicBezTo>
                    <a:pt x="6658" y="15726"/>
                    <a:pt x="2702" y="17270"/>
                    <a:pt x="869" y="21418"/>
                  </a:cubicBezTo>
                  <a:cubicBezTo>
                    <a:pt x="194" y="22673"/>
                    <a:pt x="1" y="24120"/>
                    <a:pt x="194" y="25567"/>
                  </a:cubicBezTo>
                  <a:cubicBezTo>
                    <a:pt x="776" y="28841"/>
                    <a:pt x="3333" y="30085"/>
                    <a:pt x="5962" y="30085"/>
                  </a:cubicBezTo>
                  <a:cubicBezTo>
                    <a:pt x="6819" y="30085"/>
                    <a:pt x="7684" y="29953"/>
                    <a:pt x="8491" y="29715"/>
                  </a:cubicBezTo>
                  <a:cubicBezTo>
                    <a:pt x="10808" y="29120"/>
                    <a:pt x="13261" y="27933"/>
                    <a:pt x="15664" y="27933"/>
                  </a:cubicBezTo>
                  <a:cubicBezTo>
                    <a:pt x="16763" y="27933"/>
                    <a:pt x="17851" y="28181"/>
                    <a:pt x="18910" y="28847"/>
                  </a:cubicBezTo>
                  <a:cubicBezTo>
                    <a:pt x="21129" y="30294"/>
                    <a:pt x="22383" y="32803"/>
                    <a:pt x="22480" y="35408"/>
                  </a:cubicBezTo>
                  <a:cubicBezTo>
                    <a:pt x="22673" y="39846"/>
                    <a:pt x="19971" y="42547"/>
                    <a:pt x="17945" y="45538"/>
                  </a:cubicBezTo>
                  <a:cubicBezTo>
                    <a:pt x="16305" y="47853"/>
                    <a:pt x="15148" y="51037"/>
                    <a:pt x="16209" y="53835"/>
                  </a:cubicBezTo>
                  <a:cubicBezTo>
                    <a:pt x="16691" y="54993"/>
                    <a:pt x="17560" y="55957"/>
                    <a:pt x="18138" y="57115"/>
                  </a:cubicBezTo>
                  <a:cubicBezTo>
                    <a:pt x="19296" y="59527"/>
                    <a:pt x="18910" y="62614"/>
                    <a:pt x="18331" y="65412"/>
                  </a:cubicBezTo>
                  <a:cubicBezTo>
                    <a:pt x="17656" y="68885"/>
                    <a:pt x="16691" y="72455"/>
                    <a:pt x="18331" y="75928"/>
                  </a:cubicBezTo>
                  <a:cubicBezTo>
                    <a:pt x="18841" y="77288"/>
                    <a:pt x="20174" y="78199"/>
                    <a:pt x="21672" y="78199"/>
                  </a:cubicBezTo>
                  <a:cubicBezTo>
                    <a:pt x="21874" y="78199"/>
                    <a:pt x="22080" y="78182"/>
                    <a:pt x="22287" y="78147"/>
                  </a:cubicBezTo>
                  <a:cubicBezTo>
                    <a:pt x="24892" y="77376"/>
                    <a:pt x="25278" y="73613"/>
                    <a:pt x="25374" y="70526"/>
                  </a:cubicBezTo>
                  <a:lnTo>
                    <a:pt x="25471" y="61071"/>
                  </a:lnTo>
                  <a:cubicBezTo>
                    <a:pt x="25471" y="59597"/>
                    <a:pt x="26449" y="58677"/>
                    <a:pt x="27446" y="58677"/>
                  </a:cubicBezTo>
                  <a:cubicBezTo>
                    <a:pt x="27950" y="58677"/>
                    <a:pt x="28459" y="58912"/>
                    <a:pt x="28847" y="59431"/>
                  </a:cubicBezTo>
                  <a:cubicBezTo>
                    <a:pt x="30584" y="61843"/>
                    <a:pt x="31742" y="64447"/>
                    <a:pt x="32321" y="67245"/>
                  </a:cubicBezTo>
                  <a:cubicBezTo>
                    <a:pt x="33092" y="71008"/>
                    <a:pt x="34733" y="74481"/>
                    <a:pt x="36952" y="77568"/>
                  </a:cubicBezTo>
                  <a:cubicBezTo>
                    <a:pt x="37241" y="78147"/>
                    <a:pt x="37627" y="78726"/>
                    <a:pt x="37820" y="79305"/>
                  </a:cubicBezTo>
                  <a:cubicBezTo>
                    <a:pt x="38688" y="81910"/>
                    <a:pt x="39074" y="84611"/>
                    <a:pt x="39074" y="87313"/>
                  </a:cubicBezTo>
                  <a:cubicBezTo>
                    <a:pt x="39171" y="91847"/>
                    <a:pt x="39364" y="96285"/>
                    <a:pt x="39460" y="100820"/>
                  </a:cubicBezTo>
                  <a:lnTo>
                    <a:pt x="73613" y="100820"/>
                  </a:lnTo>
                  <a:cubicBezTo>
                    <a:pt x="74385" y="95996"/>
                    <a:pt x="74771" y="91075"/>
                    <a:pt x="74771" y="86251"/>
                  </a:cubicBezTo>
                  <a:cubicBezTo>
                    <a:pt x="74771" y="46406"/>
                    <a:pt x="48625" y="11385"/>
                    <a:pt x="105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>
            <a:off x="802325" y="4177400"/>
            <a:ext cx="7521900" cy="3591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02325" y="1951950"/>
            <a:ext cx="7521900" cy="2096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668598" y="1124211"/>
            <a:ext cx="147102" cy="358950"/>
          </a:xfrm>
          <a:custGeom>
            <a:rect b="b" l="l" r="r" t="t"/>
            <a:pathLst>
              <a:path extrusionOk="0" h="26134" w="10710">
                <a:moveTo>
                  <a:pt x="7479" y="0"/>
                </a:moveTo>
                <a:cubicBezTo>
                  <a:pt x="6701" y="0"/>
                  <a:pt x="5951" y="199"/>
                  <a:pt x="5307" y="557"/>
                </a:cubicBezTo>
                <a:cubicBezTo>
                  <a:pt x="3474" y="1521"/>
                  <a:pt x="2316" y="4705"/>
                  <a:pt x="2220" y="6731"/>
                </a:cubicBezTo>
                <a:cubicBezTo>
                  <a:pt x="2220" y="7792"/>
                  <a:pt x="2316" y="8854"/>
                  <a:pt x="2509" y="9915"/>
                </a:cubicBezTo>
                <a:cubicBezTo>
                  <a:pt x="2799" y="13967"/>
                  <a:pt x="2220" y="18115"/>
                  <a:pt x="773" y="21975"/>
                </a:cubicBezTo>
                <a:cubicBezTo>
                  <a:pt x="194" y="23229"/>
                  <a:pt x="1" y="24676"/>
                  <a:pt x="194" y="26123"/>
                </a:cubicBezTo>
                <a:cubicBezTo>
                  <a:pt x="271" y="26130"/>
                  <a:pt x="349" y="26134"/>
                  <a:pt x="426" y="26134"/>
                </a:cubicBezTo>
                <a:cubicBezTo>
                  <a:pt x="1408" y="26134"/>
                  <a:pt x="2366" y="25577"/>
                  <a:pt x="2992" y="24772"/>
                </a:cubicBezTo>
                <a:cubicBezTo>
                  <a:pt x="4053" y="23422"/>
                  <a:pt x="4728" y="21782"/>
                  <a:pt x="5018" y="20142"/>
                </a:cubicBezTo>
                <a:cubicBezTo>
                  <a:pt x="5018" y="19273"/>
                  <a:pt x="5211" y="18405"/>
                  <a:pt x="5500" y="17633"/>
                </a:cubicBezTo>
                <a:cubicBezTo>
                  <a:pt x="6272" y="16379"/>
                  <a:pt x="7912" y="16089"/>
                  <a:pt x="9070" y="15221"/>
                </a:cubicBezTo>
                <a:cubicBezTo>
                  <a:pt x="9745" y="14739"/>
                  <a:pt x="10324" y="13967"/>
                  <a:pt x="10710" y="13099"/>
                </a:cubicBezTo>
                <a:cubicBezTo>
                  <a:pt x="10227" y="8757"/>
                  <a:pt x="9456" y="4319"/>
                  <a:pt x="8298" y="74"/>
                </a:cubicBezTo>
                <a:cubicBezTo>
                  <a:pt x="8024" y="24"/>
                  <a:pt x="7750" y="0"/>
                  <a:pt x="7479" y="0"/>
                </a:cubicBezTo>
                <a:close/>
              </a:path>
            </a:pathLst>
          </a:custGeom>
          <a:solidFill>
            <a:srgbClr val="7B8C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1081699" y="1886013"/>
            <a:ext cx="698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319425" y="4142988"/>
            <a:ext cx="44877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2"/>
          <p:cNvSpPr/>
          <p:nvPr/>
        </p:nvSpPr>
        <p:spPr>
          <a:xfrm>
            <a:off x="6093045" y="1171822"/>
            <a:ext cx="1770644" cy="685785"/>
          </a:xfrm>
          <a:custGeom>
            <a:rect b="b" l="l" r="r" t="t"/>
            <a:pathLst>
              <a:path extrusionOk="0" fill="none" h="58853" w="151954">
                <a:moveTo>
                  <a:pt x="135359" y="1"/>
                </a:moveTo>
                <a:cubicBezTo>
                  <a:pt x="143077" y="1351"/>
                  <a:pt x="147998" y="4053"/>
                  <a:pt x="148962" y="7912"/>
                </a:cubicBezTo>
                <a:cubicBezTo>
                  <a:pt x="151953" y="19586"/>
                  <a:pt x="118765" y="38013"/>
                  <a:pt x="74964" y="49011"/>
                </a:cubicBezTo>
                <a:cubicBezTo>
                  <a:pt x="43126" y="57019"/>
                  <a:pt x="14472" y="58852"/>
                  <a:pt x="1" y="54897"/>
                </a:cubicBezTo>
              </a:path>
            </a:pathLst>
          </a:custGeom>
          <a:noFill/>
          <a:ln cap="rnd" cmpd="sng" w="19050">
            <a:solidFill>
              <a:srgbClr val="FFFF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143542" y="1423124"/>
            <a:ext cx="392363" cy="400065"/>
          </a:xfrm>
          <a:custGeom>
            <a:rect b="b" l="l" r="r" t="t"/>
            <a:pathLst>
              <a:path extrusionOk="0" h="34333" w="33672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540000" y="481140"/>
            <a:ext cx="1860368" cy="362222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2347558" y="1201722"/>
            <a:ext cx="1246032" cy="252504"/>
          </a:xfrm>
          <a:custGeom>
            <a:rect b="b" l="l" r="r" t="t"/>
            <a:pathLst>
              <a:path extrusionOk="0" h="8407" w="41486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371687" y="330275"/>
            <a:ext cx="764068" cy="154836"/>
          </a:xfrm>
          <a:custGeom>
            <a:rect b="b" l="l" r="r" t="t"/>
            <a:pathLst>
              <a:path extrusionOk="0" h="8407" w="41486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 flipH="1">
            <a:off x="972623" y="4241845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745708" y="189831"/>
            <a:ext cx="11270975" cy="5208325"/>
          </a:xfrm>
          <a:custGeom>
            <a:rect b="b" l="l" r="r" t="t"/>
            <a:pathLst>
              <a:path extrusionOk="0" h="208333" w="450839">
                <a:moveTo>
                  <a:pt x="51319" y="176656"/>
                </a:moveTo>
                <a:cubicBezTo>
                  <a:pt x="81645" y="146951"/>
                  <a:pt x="157675" y="51914"/>
                  <a:pt x="209492" y="23641"/>
                </a:cubicBezTo>
                <a:cubicBezTo>
                  <a:pt x="261309" y="-4631"/>
                  <a:pt x="325639" y="-3868"/>
                  <a:pt x="362221" y="7021"/>
                </a:cubicBezTo>
                <a:cubicBezTo>
                  <a:pt x="398804" y="17910"/>
                  <a:pt x="420343" y="57214"/>
                  <a:pt x="428987" y="88973"/>
                </a:cubicBezTo>
                <a:cubicBezTo>
                  <a:pt x="437631" y="120732"/>
                  <a:pt x="480995" y="178758"/>
                  <a:pt x="414086" y="197574"/>
                </a:cubicBezTo>
                <a:cubicBezTo>
                  <a:pt x="347178" y="216391"/>
                  <a:pt x="87997" y="205358"/>
                  <a:pt x="27536" y="201872"/>
                </a:cubicBezTo>
                <a:cubicBezTo>
                  <a:pt x="-32925" y="198386"/>
                  <a:pt x="20993" y="206361"/>
                  <a:pt x="51319" y="176656"/>
                </a:cubicBez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sp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1769425" y="1432675"/>
            <a:ext cx="5605200" cy="18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2177750" y="3381400"/>
            <a:ext cx="47886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1"/>
          <p:cNvSpPr/>
          <p:nvPr/>
        </p:nvSpPr>
        <p:spPr>
          <a:xfrm>
            <a:off x="4296407" y="327051"/>
            <a:ext cx="725295" cy="739533"/>
          </a:xfrm>
          <a:custGeom>
            <a:rect b="b" l="l" r="r" t="t"/>
            <a:pathLst>
              <a:path extrusionOk="0" h="34333" w="33672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fmla="val 38513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841450" y="3255281"/>
            <a:ext cx="7461000" cy="142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841450" y="1436375"/>
            <a:ext cx="7461000" cy="142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 txBox="1"/>
          <p:nvPr>
            <p:ph type="title"/>
          </p:nvPr>
        </p:nvSpPr>
        <p:spPr>
          <a:xfrm>
            <a:off x="540000" y="445025"/>
            <a:ext cx="403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4890763" y="1902475"/>
            <a:ext cx="29904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2" type="subTitle"/>
          </p:nvPr>
        </p:nvSpPr>
        <p:spPr>
          <a:xfrm>
            <a:off x="5142963" y="22364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3" type="subTitle"/>
          </p:nvPr>
        </p:nvSpPr>
        <p:spPr>
          <a:xfrm>
            <a:off x="1262813" y="1902475"/>
            <a:ext cx="29904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4" type="subTitle"/>
          </p:nvPr>
        </p:nvSpPr>
        <p:spPr>
          <a:xfrm>
            <a:off x="1514963" y="22364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5" type="subTitle"/>
          </p:nvPr>
        </p:nvSpPr>
        <p:spPr>
          <a:xfrm>
            <a:off x="4890763" y="3759700"/>
            <a:ext cx="29904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6" type="subTitle"/>
          </p:nvPr>
        </p:nvSpPr>
        <p:spPr>
          <a:xfrm>
            <a:off x="5142963" y="40936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7" type="subTitle"/>
          </p:nvPr>
        </p:nvSpPr>
        <p:spPr>
          <a:xfrm>
            <a:off x="1262813" y="3759700"/>
            <a:ext cx="29904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8" type="subTitle"/>
          </p:nvPr>
        </p:nvSpPr>
        <p:spPr>
          <a:xfrm>
            <a:off x="1514963" y="40936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hasCustomPrompt="1" idx="9" type="title"/>
          </p:nvPr>
        </p:nvSpPr>
        <p:spPr>
          <a:xfrm>
            <a:off x="2238413" y="1407850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hasCustomPrompt="1" idx="13" type="title"/>
          </p:nvPr>
        </p:nvSpPr>
        <p:spPr>
          <a:xfrm>
            <a:off x="5866413" y="1407850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hasCustomPrompt="1" idx="14" type="title"/>
          </p:nvPr>
        </p:nvSpPr>
        <p:spPr>
          <a:xfrm>
            <a:off x="2238413" y="3263200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/>
          <p:nvPr>
            <p:ph hasCustomPrompt="1" idx="15" type="title"/>
          </p:nvPr>
        </p:nvSpPr>
        <p:spPr>
          <a:xfrm>
            <a:off x="5866413" y="3263200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/>
          <p:nvPr/>
        </p:nvSpPr>
        <p:spPr>
          <a:xfrm flipH="1">
            <a:off x="7088478" y="333147"/>
            <a:ext cx="1276119" cy="248466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 flipH="1">
            <a:off x="5990173" y="725539"/>
            <a:ext cx="854715" cy="173205"/>
          </a:xfrm>
          <a:custGeom>
            <a:rect b="b" l="l" r="r" t="t"/>
            <a:pathLst>
              <a:path extrusionOk="0" h="8407" w="41486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CUSTOM_2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>
            <a:off x="2007000" y="1377850"/>
            <a:ext cx="5130000" cy="1043400"/>
          </a:xfrm>
          <a:prstGeom prst="roundRect">
            <a:avLst>
              <a:gd fmla="val 2145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 txBox="1"/>
          <p:nvPr>
            <p:ph type="title"/>
          </p:nvPr>
        </p:nvSpPr>
        <p:spPr>
          <a:xfrm>
            <a:off x="1788000" y="1635700"/>
            <a:ext cx="5568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14"/>
          <p:cNvSpPr txBox="1"/>
          <p:nvPr>
            <p:ph idx="1" type="subTitle"/>
          </p:nvPr>
        </p:nvSpPr>
        <p:spPr>
          <a:xfrm>
            <a:off x="2639250" y="2508513"/>
            <a:ext cx="3865500" cy="13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8" name="Google Shape;108;p14"/>
          <p:cNvGrpSpPr/>
          <p:nvPr/>
        </p:nvGrpSpPr>
        <p:grpSpPr>
          <a:xfrm rot="544276">
            <a:off x="7394130" y="3812809"/>
            <a:ext cx="1975648" cy="1801992"/>
            <a:chOff x="6652154" y="3716623"/>
            <a:chExt cx="560631" cy="511352"/>
          </a:xfrm>
        </p:grpSpPr>
        <p:sp>
          <p:nvSpPr>
            <p:cNvPr id="109" name="Google Shape;109;p14"/>
            <p:cNvSpPr/>
            <p:nvPr/>
          </p:nvSpPr>
          <p:spPr>
            <a:xfrm>
              <a:off x="6652154" y="3716623"/>
              <a:ext cx="560631" cy="511352"/>
            </a:xfrm>
            <a:custGeom>
              <a:rect b="b" l="l" r="r" t="t"/>
              <a:pathLst>
                <a:path extrusionOk="0" h="88661" w="97163">
                  <a:moveTo>
                    <a:pt x="48942" y="1"/>
                  </a:moveTo>
                  <a:cubicBezTo>
                    <a:pt x="46560" y="1"/>
                    <a:pt x="44145" y="185"/>
                    <a:pt x="41715" y="565"/>
                  </a:cubicBezTo>
                  <a:cubicBezTo>
                    <a:pt x="16981" y="4433"/>
                    <a:pt x="0" y="27180"/>
                    <a:pt x="3779" y="51346"/>
                  </a:cubicBezTo>
                  <a:cubicBezTo>
                    <a:pt x="7187" y="73133"/>
                    <a:pt x="26312" y="88661"/>
                    <a:pt x="48182" y="88661"/>
                  </a:cubicBezTo>
                  <a:cubicBezTo>
                    <a:pt x="50571" y="88661"/>
                    <a:pt x="52993" y="88476"/>
                    <a:pt x="55431" y="88093"/>
                  </a:cubicBezTo>
                  <a:cubicBezTo>
                    <a:pt x="80165" y="84225"/>
                    <a:pt x="97163" y="61496"/>
                    <a:pt x="93366" y="37311"/>
                  </a:cubicBezTo>
                  <a:cubicBezTo>
                    <a:pt x="89958" y="15517"/>
                    <a:pt x="70820" y="1"/>
                    <a:pt x="489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" name="Google Shape;110;p14"/>
            <p:cNvGrpSpPr/>
            <p:nvPr/>
          </p:nvGrpSpPr>
          <p:grpSpPr>
            <a:xfrm>
              <a:off x="6669657" y="3716715"/>
              <a:ext cx="466779" cy="464290"/>
              <a:chOff x="6669657" y="3716715"/>
              <a:chExt cx="466779" cy="464290"/>
            </a:xfrm>
          </p:grpSpPr>
          <p:sp>
            <p:nvSpPr>
              <p:cNvPr id="111" name="Google Shape;111;p14"/>
              <p:cNvSpPr/>
              <p:nvPr/>
            </p:nvSpPr>
            <p:spPr>
              <a:xfrm>
                <a:off x="6669657" y="3716715"/>
                <a:ext cx="386382" cy="464290"/>
              </a:xfrm>
              <a:custGeom>
                <a:rect b="b" l="l" r="r" t="t"/>
                <a:pathLst>
                  <a:path extrusionOk="0" h="80501" w="66964">
                    <a:moveTo>
                      <a:pt x="45863" y="0"/>
                    </a:moveTo>
                    <a:cubicBezTo>
                      <a:pt x="43461" y="0"/>
                      <a:pt x="41054" y="188"/>
                      <a:pt x="38663" y="566"/>
                    </a:cubicBezTo>
                    <a:cubicBezTo>
                      <a:pt x="20352" y="3441"/>
                      <a:pt x="6281" y="16660"/>
                      <a:pt x="1757" y="33161"/>
                    </a:cubicBezTo>
                    <a:lnTo>
                      <a:pt x="4081" y="32487"/>
                    </a:lnTo>
                    <a:lnTo>
                      <a:pt x="4081" y="32487"/>
                    </a:lnTo>
                    <a:cubicBezTo>
                      <a:pt x="4756" y="33871"/>
                      <a:pt x="3939" y="34971"/>
                      <a:pt x="3496" y="36213"/>
                    </a:cubicBezTo>
                    <a:cubicBezTo>
                      <a:pt x="3088" y="37384"/>
                      <a:pt x="2129" y="37207"/>
                      <a:pt x="1384" y="37295"/>
                    </a:cubicBezTo>
                    <a:cubicBezTo>
                      <a:pt x="1207" y="37313"/>
                      <a:pt x="1012" y="37348"/>
                      <a:pt x="816" y="37366"/>
                    </a:cubicBezTo>
                    <a:cubicBezTo>
                      <a:pt x="36" y="41997"/>
                      <a:pt x="0" y="46717"/>
                      <a:pt x="728" y="51348"/>
                    </a:cubicBezTo>
                    <a:cubicBezTo>
                      <a:pt x="2644" y="63591"/>
                      <a:pt x="9528" y="73847"/>
                      <a:pt x="19057" y="80501"/>
                    </a:cubicBezTo>
                    <a:cubicBezTo>
                      <a:pt x="18897" y="80217"/>
                      <a:pt x="18737" y="79950"/>
                      <a:pt x="18560" y="79684"/>
                    </a:cubicBezTo>
                    <a:cubicBezTo>
                      <a:pt x="18099" y="79010"/>
                      <a:pt x="17069" y="77928"/>
                      <a:pt x="17194" y="77768"/>
                    </a:cubicBezTo>
                    <a:cubicBezTo>
                      <a:pt x="18081" y="76703"/>
                      <a:pt x="16094" y="76632"/>
                      <a:pt x="16626" y="75834"/>
                    </a:cubicBezTo>
                    <a:cubicBezTo>
                      <a:pt x="15206" y="74876"/>
                      <a:pt x="14816" y="73652"/>
                      <a:pt x="15277" y="71948"/>
                    </a:cubicBezTo>
                    <a:cubicBezTo>
                      <a:pt x="15455" y="71292"/>
                      <a:pt x="15100" y="70529"/>
                      <a:pt x="14426" y="69854"/>
                    </a:cubicBezTo>
                    <a:cubicBezTo>
                      <a:pt x="13468" y="68896"/>
                      <a:pt x="12811" y="67601"/>
                      <a:pt x="12101" y="66394"/>
                    </a:cubicBezTo>
                    <a:cubicBezTo>
                      <a:pt x="11782" y="65862"/>
                      <a:pt x="11338" y="65152"/>
                      <a:pt x="11463" y="64620"/>
                    </a:cubicBezTo>
                    <a:cubicBezTo>
                      <a:pt x="11871" y="62739"/>
                      <a:pt x="12172" y="60734"/>
                      <a:pt x="13095" y="59102"/>
                    </a:cubicBezTo>
                    <a:cubicBezTo>
                      <a:pt x="14337" y="56919"/>
                      <a:pt x="14284" y="54914"/>
                      <a:pt x="13343" y="51969"/>
                    </a:cubicBezTo>
                    <a:lnTo>
                      <a:pt x="13343" y="51969"/>
                    </a:lnTo>
                    <a:cubicBezTo>
                      <a:pt x="12811" y="53619"/>
                      <a:pt x="11888" y="53229"/>
                      <a:pt x="11090" y="53353"/>
                    </a:cubicBezTo>
                    <a:cubicBezTo>
                      <a:pt x="10814" y="53401"/>
                      <a:pt x="10612" y="53439"/>
                      <a:pt x="10447" y="53439"/>
                    </a:cubicBezTo>
                    <a:cubicBezTo>
                      <a:pt x="9997" y="53439"/>
                      <a:pt x="9823" y="53151"/>
                      <a:pt x="9174" y="51969"/>
                    </a:cubicBezTo>
                    <a:cubicBezTo>
                      <a:pt x="7861" y="50763"/>
                      <a:pt x="6619" y="49485"/>
                      <a:pt x="5447" y="48136"/>
                    </a:cubicBezTo>
                    <a:cubicBezTo>
                      <a:pt x="5270" y="47853"/>
                      <a:pt x="5146" y="47551"/>
                      <a:pt x="5110" y="47214"/>
                    </a:cubicBezTo>
                    <a:cubicBezTo>
                      <a:pt x="4862" y="45759"/>
                      <a:pt x="4649" y="44304"/>
                      <a:pt x="4773" y="42796"/>
                    </a:cubicBezTo>
                    <a:lnTo>
                      <a:pt x="4773" y="42796"/>
                    </a:lnTo>
                    <a:lnTo>
                      <a:pt x="9653" y="51756"/>
                    </a:lnTo>
                    <a:cubicBezTo>
                      <a:pt x="11924" y="50745"/>
                      <a:pt x="13680" y="49201"/>
                      <a:pt x="15650" y="47995"/>
                    </a:cubicBezTo>
                    <a:cubicBezTo>
                      <a:pt x="17034" y="47161"/>
                      <a:pt x="17584" y="45954"/>
                      <a:pt x="18045" y="44606"/>
                    </a:cubicBezTo>
                    <a:cubicBezTo>
                      <a:pt x="18205" y="44109"/>
                      <a:pt x="18329" y="43594"/>
                      <a:pt x="18436" y="43080"/>
                    </a:cubicBezTo>
                    <a:lnTo>
                      <a:pt x="15597" y="40542"/>
                    </a:lnTo>
                    <a:lnTo>
                      <a:pt x="15224" y="41749"/>
                    </a:lnTo>
                    <a:cubicBezTo>
                      <a:pt x="14000" y="41092"/>
                      <a:pt x="12793" y="40507"/>
                      <a:pt x="11640" y="39833"/>
                    </a:cubicBezTo>
                    <a:cubicBezTo>
                      <a:pt x="10593" y="39212"/>
                      <a:pt x="10433" y="38395"/>
                      <a:pt x="11374" y="37082"/>
                    </a:cubicBezTo>
                    <a:lnTo>
                      <a:pt x="11374" y="37082"/>
                    </a:lnTo>
                    <a:cubicBezTo>
                      <a:pt x="12448" y="38789"/>
                      <a:pt x="13681" y="39825"/>
                      <a:pt x="15346" y="39825"/>
                    </a:cubicBezTo>
                    <a:cubicBezTo>
                      <a:pt x="15689" y="39825"/>
                      <a:pt x="16049" y="39781"/>
                      <a:pt x="16431" y="39691"/>
                    </a:cubicBezTo>
                    <a:cubicBezTo>
                      <a:pt x="16437" y="39689"/>
                      <a:pt x="16444" y="39688"/>
                      <a:pt x="16450" y="39688"/>
                    </a:cubicBezTo>
                    <a:cubicBezTo>
                      <a:pt x="16592" y="39688"/>
                      <a:pt x="16795" y="40029"/>
                      <a:pt x="16998" y="40063"/>
                    </a:cubicBezTo>
                    <a:cubicBezTo>
                      <a:pt x="17810" y="40257"/>
                      <a:pt x="18605" y="40492"/>
                      <a:pt x="19428" y="40492"/>
                    </a:cubicBezTo>
                    <a:cubicBezTo>
                      <a:pt x="19811" y="40492"/>
                      <a:pt x="20200" y="40441"/>
                      <a:pt x="20600" y="40312"/>
                    </a:cubicBezTo>
                    <a:cubicBezTo>
                      <a:pt x="21150" y="40152"/>
                      <a:pt x="21718" y="40045"/>
                      <a:pt x="22304" y="40010"/>
                    </a:cubicBezTo>
                    <a:cubicBezTo>
                      <a:pt x="24003" y="41489"/>
                      <a:pt x="25144" y="42940"/>
                      <a:pt x="27015" y="42940"/>
                    </a:cubicBezTo>
                    <a:cubicBezTo>
                      <a:pt x="27253" y="42940"/>
                      <a:pt x="27504" y="42917"/>
                      <a:pt x="27769" y="42867"/>
                    </a:cubicBezTo>
                    <a:cubicBezTo>
                      <a:pt x="27999" y="44251"/>
                      <a:pt x="27875" y="45564"/>
                      <a:pt x="28407" y="46486"/>
                    </a:cubicBezTo>
                    <a:cubicBezTo>
                      <a:pt x="29614" y="48616"/>
                      <a:pt x="31158" y="50532"/>
                      <a:pt x="32701" y="52732"/>
                    </a:cubicBezTo>
                    <a:lnTo>
                      <a:pt x="34600" y="50425"/>
                    </a:lnTo>
                    <a:lnTo>
                      <a:pt x="34103" y="47196"/>
                    </a:lnTo>
                    <a:cubicBezTo>
                      <a:pt x="34972" y="46096"/>
                      <a:pt x="36268" y="45173"/>
                      <a:pt x="36286" y="44251"/>
                    </a:cubicBezTo>
                    <a:cubicBezTo>
                      <a:pt x="36303" y="42707"/>
                      <a:pt x="38503" y="42955"/>
                      <a:pt x="38202" y="41394"/>
                    </a:cubicBezTo>
                    <a:cubicBezTo>
                      <a:pt x="38184" y="41305"/>
                      <a:pt x="39604" y="40986"/>
                      <a:pt x="40313" y="40702"/>
                    </a:cubicBezTo>
                    <a:cubicBezTo>
                      <a:pt x="40650" y="40560"/>
                      <a:pt x="40899" y="40223"/>
                      <a:pt x="41378" y="39797"/>
                    </a:cubicBezTo>
                    <a:lnTo>
                      <a:pt x="44785" y="44978"/>
                    </a:lnTo>
                    <a:lnTo>
                      <a:pt x="46630" y="43914"/>
                    </a:lnTo>
                    <a:cubicBezTo>
                      <a:pt x="47553" y="45102"/>
                      <a:pt x="46754" y="46699"/>
                      <a:pt x="48067" y="47480"/>
                    </a:cubicBezTo>
                    <a:cubicBezTo>
                      <a:pt x="47020" y="50124"/>
                      <a:pt x="48741" y="51508"/>
                      <a:pt x="50445" y="52980"/>
                    </a:cubicBezTo>
                    <a:cubicBezTo>
                      <a:pt x="50764" y="53247"/>
                      <a:pt x="50640" y="54010"/>
                      <a:pt x="50746" y="54684"/>
                    </a:cubicBezTo>
                    <a:cubicBezTo>
                      <a:pt x="49546" y="54279"/>
                      <a:pt x="48739" y="53108"/>
                      <a:pt x="47515" y="53108"/>
                    </a:cubicBezTo>
                    <a:cubicBezTo>
                      <a:pt x="47074" y="53108"/>
                      <a:pt x="46579" y="53260"/>
                      <a:pt x="45991" y="53655"/>
                    </a:cubicBezTo>
                    <a:cubicBezTo>
                      <a:pt x="46130" y="53637"/>
                      <a:pt x="46261" y="53629"/>
                      <a:pt x="46385" y="53629"/>
                    </a:cubicBezTo>
                    <a:cubicBezTo>
                      <a:pt x="47902" y="53629"/>
                      <a:pt x="48314" y="54868"/>
                      <a:pt x="48954" y="55606"/>
                    </a:cubicBezTo>
                    <a:cubicBezTo>
                      <a:pt x="49646" y="56387"/>
                      <a:pt x="51119" y="56937"/>
                      <a:pt x="50782" y="58712"/>
                    </a:cubicBezTo>
                    <a:cubicBezTo>
                      <a:pt x="50925" y="58653"/>
                      <a:pt x="51063" y="58628"/>
                      <a:pt x="51196" y="58628"/>
                    </a:cubicBezTo>
                    <a:cubicBezTo>
                      <a:pt x="52116" y="58628"/>
                      <a:pt x="52822" y="59846"/>
                      <a:pt x="53828" y="59846"/>
                    </a:cubicBezTo>
                    <a:cubicBezTo>
                      <a:pt x="54135" y="59846"/>
                      <a:pt x="54469" y="59733"/>
                      <a:pt x="54845" y="59439"/>
                    </a:cubicBezTo>
                    <a:lnTo>
                      <a:pt x="55431" y="57026"/>
                    </a:lnTo>
                    <a:cubicBezTo>
                      <a:pt x="55147" y="56955"/>
                      <a:pt x="54863" y="56902"/>
                      <a:pt x="54579" y="56849"/>
                    </a:cubicBezTo>
                    <a:cubicBezTo>
                      <a:pt x="53053" y="56760"/>
                      <a:pt x="51385" y="55819"/>
                      <a:pt x="51793" y="55269"/>
                    </a:cubicBezTo>
                    <a:lnTo>
                      <a:pt x="52787" y="54844"/>
                    </a:lnTo>
                    <a:lnTo>
                      <a:pt x="52414" y="52501"/>
                    </a:lnTo>
                    <a:cubicBezTo>
                      <a:pt x="48866" y="49893"/>
                      <a:pt x="48440" y="48917"/>
                      <a:pt x="49770" y="46291"/>
                    </a:cubicBezTo>
                    <a:lnTo>
                      <a:pt x="49770" y="46291"/>
                    </a:lnTo>
                    <a:cubicBezTo>
                      <a:pt x="50462" y="46859"/>
                      <a:pt x="51208" y="47338"/>
                      <a:pt x="51775" y="47977"/>
                    </a:cubicBezTo>
                    <a:cubicBezTo>
                      <a:pt x="52326" y="48562"/>
                      <a:pt x="52698" y="49325"/>
                      <a:pt x="53088" y="49929"/>
                    </a:cubicBezTo>
                    <a:lnTo>
                      <a:pt x="55821" y="46948"/>
                    </a:lnTo>
                    <a:lnTo>
                      <a:pt x="55200" y="42955"/>
                    </a:lnTo>
                    <a:lnTo>
                      <a:pt x="52805" y="41447"/>
                    </a:lnTo>
                    <a:lnTo>
                      <a:pt x="53585" y="38253"/>
                    </a:lnTo>
                    <a:lnTo>
                      <a:pt x="55111" y="39229"/>
                    </a:lnTo>
                    <a:cubicBezTo>
                      <a:pt x="55111" y="40045"/>
                      <a:pt x="55111" y="40542"/>
                      <a:pt x="55111" y="41039"/>
                    </a:cubicBezTo>
                    <a:lnTo>
                      <a:pt x="56300" y="41021"/>
                    </a:lnTo>
                    <a:lnTo>
                      <a:pt x="56034" y="38466"/>
                    </a:lnTo>
                    <a:cubicBezTo>
                      <a:pt x="59778" y="37011"/>
                      <a:pt x="60754" y="35876"/>
                      <a:pt x="62546" y="30925"/>
                    </a:cubicBezTo>
                    <a:lnTo>
                      <a:pt x="59370" y="25407"/>
                    </a:lnTo>
                    <a:lnTo>
                      <a:pt x="60754" y="24609"/>
                    </a:lnTo>
                    <a:cubicBezTo>
                      <a:pt x="60620" y="24079"/>
                      <a:pt x="60336" y="23926"/>
                      <a:pt x="59999" y="23926"/>
                    </a:cubicBezTo>
                    <a:cubicBezTo>
                      <a:pt x="59536" y="23926"/>
                      <a:pt x="58975" y="24215"/>
                      <a:pt x="58567" y="24215"/>
                    </a:cubicBezTo>
                    <a:cubicBezTo>
                      <a:pt x="58326" y="24215"/>
                      <a:pt x="58138" y="24114"/>
                      <a:pt x="58057" y="23792"/>
                    </a:cubicBezTo>
                    <a:lnTo>
                      <a:pt x="59316" y="21344"/>
                    </a:lnTo>
                    <a:lnTo>
                      <a:pt x="60062" y="22692"/>
                    </a:lnTo>
                    <a:lnTo>
                      <a:pt x="61286" y="21858"/>
                    </a:lnTo>
                    <a:lnTo>
                      <a:pt x="63504" y="23775"/>
                    </a:lnTo>
                    <a:lnTo>
                      <a:pt x="64178" y="27040"/>
                    </a:lnTo>
                    <a:cubicBezTo>
                      <a:pt x="64959" y="25993"/>
                      <a:pt x="65598" y="25478"/>
                      <a:pt x="65775" y="24822"/>
                    </a:cubicBezTo>
                    <a:cubicBezTo>
                      <a:pt x="66201" y="23367"/>
                      <a:pt x="64356" y="23225"/>
                      <a:pt x="64089" y="22515"/>
                    </a:cubicBezTo>
                    <a:lnTo>
                      <a:pt x="64444" y="18647"/>
                    </a:lnTo>
                    <a:cubicBezTo>
                      <a:pt x="66520" y="17955"/>
                      <a:pt x="66538" y="17902"/>
                      <a:pt x="66609" y="16305"/>
                    </a:cubicBezTo>
                    <a:cubicBezTo>
                      <a:pt x="66698" y="14229"/>
                      <a:pt x="66840" y="12171"/>
                      <a:pt x="66964" y="10059"/>
                    </a:cubicBezTo>
                    <a:cubicBezTo>
                      <a:pt x="65951" y="8994"/>
                      <a:pt x="64617" y="8884"/>
                      <a:pt x="63235" y="8884"/>
                    </a:cubicBezTo>
                    <a:cubicBezTo>
                      <a:pt x="62876" y="8884"/>
                      <a:pt x="62514" y="8891"/>
                      <a:pt x="62153" y="8891"/>
                    </a:cubicBezTo>
                    <a:cubicBezTo>
                      <a:pt x="62029" y="8891"/>
                      <a:pt x="61906" y="8890"/>
                      <a:pt x="61783" y="8888"/>
                    </a:cubicBezTo>
                    <a:cubicBezTo>
                      <a:pt x="61978" y="8001"/>
                      <a:pt x="62209" y="7362"/>
                      <a:pt x="62262" y="6741"/>
                    </a:cubicBezTo>
                    <a:cubicBezTo>
                      <a:pt x="62297" y="6102"/>
                      <a:pt x="62173" y="5464"/>
                      <a:pt x="62120" y="4701"/>
                    </a:cubicBezTo>
                    <a:lnTo>
                      <a:pt x="65119" y="4239"/>
                    </a:lnTo>
                    <a:cubicBezTo>
                      <a:pt x="59052" y="1427"/>
                      <a:pt x="52479" y="0"/>
                      <a:pt x="458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>
                <a:off x="7010819" y="4061082"/>
                <a:ext cx="117645" cy="102137"/>
              </a:xfrm>
              <a:custGeom>
                <a:rect b="b" l="l" r="r" t="t"/>
                <a:pathLst>
                  <a:path extrusionOk="0" h="17709" w="20389">
                    <a:moveTo>
                      <a:pt x="17567" y="0"/>
                    </a:moveTo>
                    <a:lnTo>
                      <a:pt x="17567" y="0"/>
                    </a:lnTo>
                    <a:cubicBezTo>
                      <a:pt x="17070" y="1331"/>
                      <a:pt x="16644" y="2697"/>
                      <a:pt x="16307" y="4081"/>
                    </a:cubicBezTo>
                    <a:cubicBezTo>
                      <a:pt x="16278" y="4199"/>
                      <a:pt x="16114" y="4268"/>
                      <a:pt x="16100" y="4268"/>
                    </a:cubicBezTo>
                    <a:cubicBezTo>
                      <a:pt x="16097" y="4268"/>
                      <a:pt x="16100" y="4265"/>
                      <a:pt x="16112" y="4259"/>
                    </a:cubicBezTo>
                    <a:lnTo>
                      <a:pt x="13912" y="3034"/>
                    </a:lnTo>
                    <a:lnTo>
                      <a:pt x="14391" y="1437"/>
                    </a:lnTo>
                    <a:lnTo>
                      <a:pt x="12617" y="337"/>
                    </a:lnTo>
                    <a:cubicBezTo>
                      <a:pt x="12563" y="2112"/>
                      <a:pt x="10416" y="1970"/>
                      <a:pt x="10523" y="3655"/>
                    </a:cubicBezTo>
                    <a:cubicBezTo>
                      <a:pt x="10523" y="3709"/>
                      <a:pt x="10239" y="3797"/>
                      <a:pt x="10079" y="3815"/>
                    </a:cubicBezTo>
                    <a:cubicBezTo>
                      <a:pt x="8287" y="4028"/>
                      <a:pt x="8553" y="4418"/>
                      <a:pt x="7276" y="5305"/>
                    </a:cubicBezTo>
                    <a:cubicBezTo>
                      <a:pt x="5785" y="6352"/>
                      <a:pt x="5466" y="8730"/>
                      <a:pt x="3017" y="8765"/>
                    </a:cubicBezTo>
                    <a:cubicBezTo>
                      <a:pt x="2166" y="8783"/>
                      <a:pt x="1154" y="9919"/>
                      <a:pt x="569" y="10770"/>
                    </a:cubicBezTo>
                    <a:cubicBezTo>
                      <a:pt x="178" y="11356"/>
                      <a:pt x="1" y="12705"/>
                      <a:pt x="374" y="13095"/>
                    </a:cubicBezTo>
                    <a:cubicBezTo>
                      <a:pt x="1687" y="14443"/>
                      <a:pt x="746" y="15810"/>
                      <a:pt x="569" y="17708"/>
                    </a:cubicBezTo>
                    <a:cubicBezTo>
                      <a:pt x="3337" y="16519"/>
                      <a:pt x="5839" y="15668"/>
                      <a:pt x="8074" y="14213"/>
                    </a:cubicBezTo>
                    <a:lnTo>
                      <a:pt x="10558" y="15934"/>
                    </a:lnTo>
                    <a:lnTo>
                      <a:pt x="9866" y="17336"/>
                    </a:lnTo>
                    <a:cubicBezTo>
                      <a:pt x="11960" y="17300"/>
                      <a:pt x="13592" y="16998"/>
                      <a:pt x="14710" y="15508"/>
                    </a:cubicBezTo>
                    <a:cubicBezTo>
                      <a:pt x="16094" y="13645"/>
                      <a:pt x="17585" y="11835"/>
                      <a:pt x="18773" y="9866"/>
                    </a:cubicBezTo>
                    <a:cubicBezTo>
                      <a:pt x="19590" y="8482"/>
                      <a:pt x="20388" y="6885"/>
                      <a:pt x="18862" y="5305"/>
                    </a:cubicBezTo>
                    <a:cubicBezTo>
                      <a:pt x="18596" y="5039"/>
                      <a:pt x="18330" y="4330"/>
                      <a:pt x="18472" y="4099"/>
                    </a:cubicBezTo>
                    <a:cubicBezTo>
                      <a:pt x="19732" y="2307"/>
                      <a:pt x="17372" y="1491"/>
                      <a:pt x="175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4"/>
              <p:cNvSpPr/>
              <p:nvPr/>
            </p:nvSpPr>
            <p:spPr>
              <a:xfrm>
                <a:off x="6995058" y="4000087"/>
                <a:ext cx="41059" cy="51071"/>
              </a:xfrm>
              <a:custGeom>
                <a:rect b="b" l="l" r="r" t="t"/>
                <a:pathLst>
                  <a:path extrusionOk="0" h="8855" w="7116">
                    <a:moveTo>
                      <a:pt x="5359" y="0"/>
                    </a:moveTo>
                    <a:cubicBezTo>
                      <a:pt x="4649" y="976"/>
                      <a:pt x="3993" y="1774"/>
                      <a:pt x="3460" y="2644"/>
                    </a:cubicBezTo>
                    <a:cubicBezTo>
                      <a:pt x="2910" y="3513"/>
                      <a:pt x="1455" y="3638"/>
                      <a:pt x="1828" y="5181"/>
                    </a:cubicBezTo>
                    <a:cubicBezTo>
                      <a:pt x="1354" y="4803"/>
                      <a:pt x="1037" y="4660"/>
                      <a:pt x="815" y="4660"/>
                    </a:cubicBezTo>
                    <a:cubicBezTo>
                      <a:pt x="256" y="4660"/>
                      <a:pt x="305" y="5571"/>
                      <a:pt x="1" y="5926"/>
                    </a:cubicBezTo>
                    <a:cubicBezTo>
                      <a:pt x="1136" y="7417"/>
                      <a:pt x="1438" y="7577"/>
                      <a:pt x="5412" y="8854"/>
                    </a:cubicBezTo>
                    <a:cubicBezTo>
                      <a:pt x="5590" y="7896"/>
                      <a:pt x="5625" y="7239"/>
                      <a:pt x="5820" y="6636"/>
                    </a:cubicBezTo>
                    <a:cubicBezTo>
                      <a:pt x="6033" y="6015"/>
                      <a:pt x="6335" y="5430"/>
                      <a:pt x="6708" y="4880"/>
                    </a:cubicBezTo>
                    <a:cubicBezTo>
                      <a:pt x="7116" y="4294"/>
                      <a:pt x="5696" y="4170"/>
                      <a:pt x="6459" y="3354"/>
                    </a:cubicBezTo>
                    <a:cubicBezTo>
                      <a:pt x="6849" y="2928"/>
                      <a:pt x="6637" y="1686"/>
                      <a:pt x="6778" y="1384"/>
                    </a:cubicBezTo>
                    <a:cubicBezTo>
                      <a:pt x="6832" y="1224"/>
                      <a:pt x="6867" y="1047"/>
                      <a:pt x="6885" y="870"/>
                    </a:cubicBezTo>
                    <a:lnTo>
                      <a:pt x="53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>
                <a:off x="7078892" y="4018504"/>
                <a:ext cx="57544" cy="36030"/>
              </a:xfrm>
              <a:custGeom>
                <a:rect b="b" l="l" r="r" t="t"/>
                <a:pathLst>
                  <a:path extrusionOk="0" h="6247" w="9973">
                    <a:moveTo>
                      <a:pt x="0" y="1"/>
                    </a:moveTo>
                    <a:lnTo>
                      <a:pt x="266" y="1722"/>
                    </a:lnTo>
                    <a:lnTo>
                      <a:pt x="1668" y="1970"/>
                    </a:lnTo>
                    <a:lnTo>
                      <a:pt x="870" y="3177"/>
                    </a:lnTo>
                    <a:cubicBezTo>
                      <a:pt x="1300" y="3058"/>
                      <a:pt x="1704" y="3001"/>
                      <a:pt x="2079" y="3001"/>
                    </a:cubicBezTo>
                    <a:cubicBezTo>
                      <a:pt x="3221" y="3001"/>
                      <a:pt x="4106" y="3533"/>
                      <a:pt x="4720" y="4508"/>
                    </a:cubicBezTo>
                    <a:cubicBezTo>
                      <a:pt x="5319" y="5452"/>
                      <a:pt x="5558" y="5867"/>
                      <a:pt x="5945" y="5867"/>
                    </a:cubicBezTo>
                    <a:cubicBezTo>
                      <a:pt x="6235" y="5867"/>
                      <a:pt x="6607" y="5635"/>
                      <a:pt x="7275" y="5218"/>
                    </a:cubicBezTo>
                    <a:cubicBezTo>
                      <a:pt x="7453" y="5111"/>
                      <a:pt x="7648" y="5058"/>
                      <a:pt x="7861" y="5022"/>
                    </a:cubicBezTo>
                    <a:lnTo>
                      <a:pt x="9564" y="6247"/>
                    </a:lnTo>
                    <a:lnTo>
                      <a:pt x="9972" y="5679"/>
                    </a:lnTo>
                    <a:cubicBezTo>
                      <a:pt x="9582" y="4809"/>
                      <a:pt x="9262" y="3887"/>
                      <a:pt x="8819" y="3035"/>
                    </a:cubicBezTo>
                    <a:cubicBezTo>
                      <a:pt x="8151" y="1821"/>
                      <a:pt x="7070" y="1194"/>
                      <a:pt x="5857" y="1194"/>
                    </a:cubicBezTo>
                    <a:cubicBezTo>
                      <a:pt x="5138" y="1194"/>
                      <a:pt x="4373" y="1415"/>
                      <a:pt x="3620" y="1864"/>
                    </a:cubicBezTo>
                    <a:cubicBezTo>
                      <a:pt x="3336" y="2024"/>
                      <a:pt x="3052" y="2166"/>
                      <a:pt x="2644" y="2396"/>
                    </a:cubicBezTo>
                    <a:lnTo>
                      <a:pt x="1970" y="46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7051663" y="3806456"/>
                <a:ext cx="38503" cy="70819"/>
              </a:xfrm>
              <a:custGeom>
                <a:rect b="b" l="l" r="r" t="t"/>
                <a:pathLst>
                  <a:path extrusionOk="0" h="12279" w="6673">
                    <a:moveTo>
                      <a:pt x="6672" y="1"/>
                    </a:moveTo>
                    <a:lnTo>
                      <a:pt x="6672" y="1"/>
                    </a:lnTo>
                    <a:cubicBezTo>
                      <a:pt x="6223" y="198"/>
                      <a:pt x="5784" y="260"/>
                      <a:pt x="5357" y="260"/>
                    </a:cubicBezTo>
                    <a:cubicBezTo>
                      <a:pt x="4670" y="260"/>
                      <a:pt x="4013" y="100"/>
                      <a:pt x="3390" y="89"/>
                    </a:cubicBezTo>
                    <a:lnTo>
                      <a:pt x="3088" y="2786"/>
                    </a:lnTo>
                    <a:lnTo>
                      <a:pt x="4809" y="5164"/>
                    </a:lnTo>
                    <a:lnTo>
                      <a:pt x="1" y="10771"/>
                    </a:lnTo>
                    <a:lnTo>
                      <a:pt x="1083" y="12279"/>
                    </a:lnTo>
                    <a:lnTo>
                      <a:pt x="6388" y="7772"/>
                    </a:lnTo>
                    <a:cubicBezTo>
                      <a:pt x="4454" y="6495"/>
                      <a:pt x="6175" y="3709"/>
                      <a:pt x="4383" y="2502"/>
                    </a:cubicBezTo>
                    <a:lnTo>
                      <a:pt x="667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6984824" y="4061618"/>
                <a:ext cx="42081" cy="8893"/>
              </a:xfrm>
              <a:custGeom>
                <a:rect b="b" l="l" r="r" t="t"/>
                <a:pathLst>
                  <a:path extrusionOk="0" h="1542" w="7293">
                    <a:moveTo>
                      <a:pt x="4286" y="0"/>
                    </a:moveTo>
                    <a:cubicBezTo>
                      <a:pt x="2949" y="0"/>
                      <a:pt x="1596" y="367"/>
                      <a:pt x="0" y="510"/>
                    </a:cubicBezTo>
                    <a:cubicBezTo>
                      <a:pt x="787" y="973"/>
                      <a:pt x="1302" y="1542"/>
                      <a:pt x="1738" y="1542"/>
                    </a:cubicBezTo>
                    <a:cubicBezTo>
                      <a:pt x="1970" y="1542"/>
                      <a:pt x="2179" y="1380"/>
                      <a:pt x="2396" y="954"/>
                    </a:cubicBezTo>
                    <a:cubicBezTo>
                      <a:pt x="2708" y="1325"/>
                      <a:pt x="3056" y="1432"/>
                      <a:pt x="3417" y="1432"/>
                    </a:cubicBezTo>
                    <a:cubicBezTo>
                      <a:pt x="3816" y="1432"/>
                      <a:pt x="4231" y="1302"/>
                      <a:pt x="4631" y="1256"/>
                    </a:cubicBezTo>
                    <a:cubicBezTo>
                      <a:pt x="5394" y="1149"/>
                      <a:pt x="6157" y="1025"/>
                      <a:pt x="7293" y="830"/>
                    </a:cubicBezTo>
                    <a:cubicBezTo>
                      <a:pt x="6240" y="198"/>
                      <a:pt x="5268" y="0"/>
                      <a:pt x="42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4"/>
              <p:cNvSpPr/>
              <p:nvPr/>
            </p:nvSpPr>
            <p:spPr>
              <a:xfrm>
                <a:off x="7035181" y="4030478"/>
                <a:ext cx="15469" cy="21703"/>
              </a:xfrm>
              <a:custGeom>
                <a:rect b="b" l="l" r="r" t="t"/>
                <a:pathLst>
                  <a:path extrusionOk="0" h="3763" w="2681">
                    <a:moveTo>
                      <a:pt x="2662" y="1"/>
                    </a:moveTo>
                    <a:cubicBezTo>
                      <a:pt x="19" y="675"/>
                      <a:pt x="1" y="764"/>
                      <a:pt x="1012" y="3763"/>
                    </a:cubicBezTo>
                    <a:lnTo>
                      <a:pt x="1491" y="2148"/>
                    </a:lnTo>
                    <a:lnTo>
                      <a:pt x="2201" y="3408"/>
                    </a:lnTo>
                    <a:lnTo>
                      <a:pt x="2680" y="3372"/>
                    </a:lnTo>
                    <a:cubicBezTo>
                      <a:pt x="2574" y="2840"/>
                      <a:pt x="2485" y="2308"/>
                      <a:pt x="2450" y="1758"/>
                    </a:cubicBezTo>
                    <a:cubicBezTo>
                      <a:pt x="2485" y="1172"/>
                      <a:pt x="2556" y="586"/>
                      <a:pt x="2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4"/>
              <p:cNvSpPr/>
              <p:nvPr/>
            </p:nvSpPr>
            <p:spPr>
              <a:xfrm>
                <a:off x="7045011" y="3983609"/>
                <a:ext cx="19047" cy="18121"/>
              </a:xfrm>
              <a:custGeom>
                <a:rect b="b" l="l" r="r" t="t"/>
                <a:pathLst>
                  <a:path extrusionOk="0" h="3142" w="3301">
                    <a:moveTo>
                      <a:pt x="3301" y="0"/>
                    </a:moveTo>
                    <a:lnTo>
                      <a:pt x="0" y="1455"/>
                    </a:lnTo>
                    <a:lnTo>
                      <a:pt x="550" y="2520"/>
                    </a:lnTo>
                    <a:lnTo>
                      <a:pt x="1154" y="1793"/>
                    </a:lnTo>
                    <a:lnTo>
                      <a:pt x="2804" y="3141"/>
                    </a:lnTo>
                    <a:lnTo>
                      <a:pt x="33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>
                <a:off x="7034362" y="3943182"/>
                <a:ext cx="9734" cy="24570"/>
              </a:xfrm>
              <a:custGeom>
                <a:rect b="b" l="l" r="r" t="t"/>
                <a:pathLst>
                  <a:path extrusionOk="0" h="4260" w="1687">
                    <a:moveTo>
                      <a:pt x="249" y="1"/>
                    </a:moveTo>
                    <a:cubicBezTo>
                      <a:pt x="1" y="2627"/>
                      <a:pt x="1" y="2627"/>
                      <a:pt x="977" y="4259"/>
                    </a:cubicBezTo>
                    <a:cubicBezTo>
                      <a:pt x="1687" y="1261"/>
                      <a:pt x="1687" y="1261"/>
                      <a:pt x="2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6724214" y="4015234"/>
                <a:ext cx="1131" cy="513"/>
              </a:xfrm>
              <a:custGeom>
                <a:rect b="b" l="l" r="r" t="t"/>
                <a:pathLst>
                  <a:path extrusionOk="0" h="89" w="196">
                    <a:moveTo>
                      <a:pt x="196" y="0"/>
                    </a:moveTo>
                    <a:lnTo>
                      <a:pt x="1" y="89"/>
                    </a:lnTo>
                    <a:lnTo>
                      <a:pt x="1" y="89"/>
                    </a:lnTo>
                    <a:lnTo>
                      <a:pt x="196" y="18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>
                <a:off x="7071623" y="3755083"/>
                <a:ext cx="16589" cy="16380"/>
              </a:xfrm>
              <a:custGeom>
                <a:rect b="b" l="l" r="r" t="t"/>
                <a:pathLst>
                  <a:path extrusionOk="0" h="2840" w="2875">
                    <a:moveTo>
                      <a:pt x="1" y="0"/>
                    </a:moveTo>
                    <a:lnTo>
                      <a:pt x="1" y="0"/>
                    </a:lnTo>
                    <a:cubicBezTo>
                      <a:pt x="835" y="1029"/>
                      <a:pt x="1739" y="1970"/>
                      <a:pt x="2733" y="2839"/>
                    </a:cubicBezTo>
                    <a:cubicBezTo>
                      <a:pt x="2840" y="2520"/>
                      <a:pt x="2875" y="2201"/>
                      <a:pt x="2822" y="1881"/>
                    </a:cubicBezTo>
                    <a:cubicBezTo>
                      <a:pt x="1899" y="1225"/>
                      <a:pt x="959" y="604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6722575" y="4015741"/>
                <a:ext cx="1541" cy="727"/>
              </a:xfrm>
              <a:custGeom>
                <a:rect b="b" l="l" r="r" t="t"/>
                <a:pathLst>
                  <a:path extrusionOk="0" h="126" w="267">
                    <a:moveTo>
                      <a:pt x="267" y="1"/>
                    </a:moveTo>
                    <a:cubicBezTo>
                      <a:pt x="178" y="36"/>
                      <a:pt x="89" y="72"/>
                      <a:pt x="1" y="125"/>
                    </a:cubicBezTo>
                    <a:cubicBezTo>
                      <a:pt x="107" y="90"/>
                      <a:pt x="178" y="36"/>
                      <a:pt x="2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>
                <a:off x="6772321" y="4116142"/>
                <a:ext cx="30927" cy="46769"/>
              </a:xfrm>
              <a:custGeom>
                <a:rect b="b" l="l" r="r" t="t"/>
                <a:pathLst>
                  <a:path extrusionOk="0" h="8109" w="5360">
                    <a:moveTo>
                      <a:pt x="1828" y="0"/>
                    </a:moveTo>
                    <a:lnTo>
                      <a:pt x="1" y="2946"/>
                    </a:lnTo>
                    <a:cubicBezTo>
                      <a:pt x="444" y="3762"/>
                      <a:pt x="1030" y="4738"/>
                      <a:pt x="1527" y="5785"/>
                    </a:cubicBezTo>
                    <a:cubicBezTo>
                      <a:pt x="2308" y="7328"/>
                      <a:pt x="3479" y="8091"/>
                      <a:pt x="5359" y="8109"/>
                    </a:cubicBezTo>
                    <a:cubicBezTo>
                      <a:pt x="4667" y="6689"/>
                      <a:pt x="3993" y="5625"/>
                      <a:pt x="3798" y="4205"/>
                    </a:cubicBezTo>
                    <a:cubicBezTo>
                      <a:pt x="3621" y="2768"/>
                      <a:pt x="2574" y="1491"/>
                      <a:pt x="182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2">
  <p:cSld name="CUSTOM_3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/>
          <p:nvPr/>
        </p:nvSpPr>
        <p:spPr>
          <a:xfrm>
            <a:off x="2200500" y="1377850"/>
            <a:ext cx="4743000" cy="1043400"/>
          </a:xfrm>
          <a:prstGeom prst="roundRect">
            <a:avLst>
              <a:gd fmla="val 2145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 txBox="1"/>
          <p:nvPr>
            <p:ph type="title"/>
          </p:nvPr>
        </p:nvSpPr>
        <p:spPr>
          <a:xfrm flipH="1">
            <a:off x="2247900" y="1635688"/>
            <a:ext cx="464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7" name="Google Shape;127;p15"/>
          <p:cNvSpPr txBox="1"/>
          <p:nvPr>
            <p:ph idx="1" type="subTitle"/>
          </p:nvPr>
        </p:nvSpPr>
        <p:spPr>
          <a:xfrm flipH="1">
            <a:off x="2639250" y="2508513"/>
            <a:ext cx="3865500" cy="13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5"/>
          <p:cNvSpPr/>
          <p:nvPr/>
        </p:nvSpPr>
        <p:spPr>
          <a:xfrm>
            <a:off x="-1151049" y="1390607"/>
            <a:ext cx="12340225" cy="5765050"/>
          </a:xfrm>
          <a:custGeom>
            <a:rect b="b" l="l" r="r" t="t"/>
            <a:pathLst>
              <a:path extrusionOk="0" h="230602" w="493609">
                <a:moveTo>
                  <a:pt x="10990" y="144020"/>
                </a:moveTo>
                <a:cubicBezTo>
                  <a:pt x="32072" y="135384"/>
                  <a:pt x="109669" y="112651"/>
                  <a:pt x="148150" y="115064"/>
                </a:cubicBezTo>
                <a:cubicBezTo>
                  <a:pt x="186631" y="117477"/>
                  <a:pt x="208094" y="159133"/>
                  <a:pt x="241876" y="158498"/>
                </a:cubicBezTo>
                <a:cubicBezTo>
                  <a:pt x="275658" y="157863"/>
                  <a:pt x="332046" y="129923"/>
                  <a:pt x="350842" y="111254"/>
                </a:cubicBezTo>
                <a:cubicBezTo>
                  <a:pt x="369638" y="92585"/>
                  <a:pt x="337761" y="64010"/>
                  <a:pt x="354652" y="46484"/>
                </a:cubicBezTo>
                <a:cubicBezTo>
                  <a:pt x="371543" y="28958"/>
                  <a:pt x="430725" y="-16254"/>
                  <a:pt x="452188" y="6098"/>
                </a:cubicBezTo>
                <a:cubicBezTo>
                  <a:pt x="473651" y="28450"/>
                  <a:pt x="511878" y="149989"/>
                  <a:pt x="483430" y="180596"/>
                </a:cubicBezTo>
                <a:cubicBezTo>
                  <a:pt x="454982" y="211203"/>
                  <a:pt x="341063" y="181485"/>
                  <a:pt x="281500" y="189740"/>
                </a:cubicBezTo>
                <a:cubicBezTo>
                  <a:pt x="221937" y="197995"/>
                  <a:pt x="169359" y="233936"/>
                  <a:pt x="126052" y="230126"/>
                </a:cubicBezTo>
                <a:cubicBezTo>
                  <a:pt x="82745" y="226316"/>
                  <a:pt x="40835" y="181231"/>
                  <a:pt x="21658" y="166880"/>
                </a:cubicBezTo>
                <a:cubicBezTo>
                  <a:pt x="2481" y="152529"/>
                  <a:pt x="-10092" y="152656"/>
                  <a:pt x="10990" y="144020"/>
                </a:cubicBezTo>
                <a:close/>
              </a:path>
            </a:pathLst>
          </a:cu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sp>
      <p:sp>
        <p:nvSpPr>
          <p:cNvPr id="129" name="Google Shape;129;p15"/>
          <p:cNvSpPr/>
          <p:nvPr/>
        </p:nvSpPr>
        <p:spPr>
          <a:xfrm rot="-1216281">
            <a:off x="7342679" y="3896162"/>
            <a:ext cx="517520" cy="527679"/>
          </a:xfrm>
          <a:custGeom>
            <a:rect b="b" l="l" r="r" t="t"/>
            <a:pathLst>
              <a:path extrusionOk="0" h="34333" w="33672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1130681" y="175422"/>
            <a:ext cx="1656370" cy="1656370"/>
            <a:chOff x="2085525" y="4992125"/>
            <a:chExt cx="481825" cy="481825"/>
          </a:xfrm>
        </p:grpSpPr>
        <p:sp>
          <p:nvSpPr>
            <p:cNvPr id="131" name="Google Shape;131;p15"/>
            <p:cNvSpPr/>
            <p:nvPr/>
          </p:nvSpPr>
          <p:spPr>
            <a:xfrm>
              <a:off x="2244150" y="5152125"/>
              <a:ext cx="164500" cy="161825"/>
            </a:xfrm>
            <a:custGeom>
              <a:rect b="b" l="l" r="r" t="t"/>
              <a:pathLst>
                <a:path extrusionOk="0" h="6473" w="658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208552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/>
          <p:nvPr/>
        </p:nvSpPr>
        <p:spPr>
          <a:xfrm>
            <a:off x="2973475" y="668525"/>
            <a:ext cx="1968000" cy="720300"/>
          </a:xfrm>
          <a:prstGeom prst="leftArrow">
            <a:avLst>
              <a:gd fmla="val 70149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4572000" y="0"/>
            <a:ext cx="4572000" cy="5109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5244450" y="1901938"/>
            <a:ext cx="3081000" cy="572700"/>
          </a:xfrm>
          <a:prstGeom prst="roundRect">
            <a:avLst>
              <a:gd fmla="val 2145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818550" y="1901938"/>
            <a:ext cx="3081000" cy="572700"/>
          </a:xfrm>
          <a:prstGeom prst="roundRect">
            <a:avLst>
              <a:gd fmla="val 2145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"/>
          <p:cNvSpPr txBox="1"/>
          <p:nvPr>
            <p:ph type="title"/>
          </p:nvPr>
        </p:nvSpPr>
        <p:spPr>
          <a:xfrm flipH="1">
            <a:off x="1234625" y="1924413"/>
            <a:ext cx="2249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" name="Google Shape;139;p16"/>
          <p:cNvSpPr txBox="1"/>
          <p:nvPr>
            <p:ph idx="1" type="subTitle"/>
          </p:nvPr>
        </p:nvSpPr>
        <p:spPr>
          <a:xfrm flipH="1">
            <a:off x="818600" y="2521250"/>
            <a:ext cx="30810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2" type="title"/>
          </p:nvPr>
        </p:nvSpPr>
        <p:spPr>
          <a:xfrm flipH="1">
            <a:off x="5660400" y="1924413"/>
            <a:ext cx="2249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16"/>
          <p:cNvSpPr txBox="1"/>
          <p:nvPr>
            <p:ph idx="3" type="subTitle"/>
          </p:nvPr>
        </p:nvSpPr>
        <p:spPr>
          <a:xfrm flipH="1">
            <a:off x="5244375" y="2521250"/>
            <a:ext cx="30810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16"/>
          <p:cNvSpPr/>
          <p:nvPr/>
        </p:nvSpPr>
        <p:spPr>
          <a:xfrm flipH="1">
            <a:off x="4504850" y="3731275"/>
            <a:ext cx="1968000" cy="720300"/>
          </a:xfrm>
          <a:prstGeom prst="leftArrow">
            <a:avLst>
              <a:gd fmla="val 70149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3">
  <p:cSld name="CUSTOM_3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/>
          <p:nvPr/>
        </p:nvSpPr>
        <p:spPr>
          <a:xfrm>
            <a:off x="2200500" y="1377850"/>
            <a:ext cx="4743000" cy="1043400"/>
          </a:xfrm>
          <a:prstGeom prst="roundRect">
            <a:avLst>
              <a:gd fmla="val 2145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 txBox="1"/>
          <p:nvPr>
            <p:ph type="title"/>
          </p:nvPr>
        </p:nvSpPr>
        <p:spPr>
          <a:xfrm flipH="1">
            <a:off x="2247900" y="1635688"/>
            <a:ext cx="464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6" name="Google Shape;146;p17"/>
          <p:cNvSpPr txBox="1"/>
          <p:nvPr>
            <p:ph idx="1" type="subTitle"/>
          </p:nvPr>
        </p:nvSpPr>
        <p:spPr>
          <a:xfrm flipH="1">
            <a:off x="2639250" y="2508513"/>
            <a:ext cx="3865500" cy="13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7"/>
          <p:cNvSpPr/>
          <p:nvPr/>
        </p:nvSpPr>
        <p:spPr>
          <a:xfrm>
            <a:off x="-2959298" y="1618853"/>
            <a:ext cx="13294725" cy="6322425"/>
          </a:xfrm>
          <a:custGeom>
            <a:rect b="b" l="l" r="r" t="t"/>
            <a:pathLst>
              <a:path extrusionOk="0" h="252897" w="531789">
                <a:moveTo>
                  <a:pt x="502420" y="77740"/>
                </a:moveTo>
                <a:cubicBezTo>
                  <a:pt x="478544" y="78375"/>
                  <a:pt x="423680" y="100346"/>
                  <a:pt x="388120" y="118126"/>
                </a:cubicBezTo>
                <a:cubicBezTo>
                  <a:pt x="352560" y="135906"/>
                  <a:pt x="318651" y="189754"/>
                  <a:pt x="289060" y="184420"/>
                </a:cubicBezTo>
                <a:cubicBezTo>
                  <a:pt x="259469" y="179086"/>
                  <a:pt x="231402" y="101108"/>
                  <a:pt x="210574" y="86122"/>
                </a:cubicBezTo>
                <a:cubicBezTo>
                  <a:pt x="189746" y="71136"/>
                  <a:pt x="181491" y="108855"/>
                  <a:pt x="164092" y="94504"/>
                </a:cubicBezTo>
                <a:cubicBezTo>
                  <a:pt x="146693" y="80153"/>
                  <a:pt x="133485" y="-238"/>
                  <a:pt x="106180" y="16"/>
                </a:cubicBezTo>
                <a:cubicBezTo>
                  <a:pt x="78875" y="270"/>
                  <a:pt x="-3929" y="57039"/>
                  <a:pt x="262" y="96028"/>
                </a:cubicBezTo>
                <a:cubicBezTo>
                  <a:pt x="4453" y="135017"/>
                  <a:pt x="86114" y="208677"/>
                  <a:pt x="131326" y="233950"/>
                </a:cubicBezTo>
                <a:cubicBezTo>
                  <a:pt x="176538" y="259223"/>
                  <a:pt x="211336" y="253889"/>
                  <a:pt x="271534" y="247666"/>
                </a:cubicBezTo>
                <a:cubicBezTo>
                  <a:pt x="331732" y="241443"/>
                  <a:pt x="449207" y="218837"/>
                  <a:pt x="492514" y="196612"/>
                </a:cubicBezTo>
                <a:cubicBezTo>
                  <a:pt x="535821" y="174387"/>
                  <a:pt x="529725" y="134128"/>
                  <a:pt x="531376" y="114316"/>
                </a:cubicBezTo>
                <a:cubicBezTo>
                  <a:pt x="533027" y="94504"/>
                  <a:pt x="526296" y="77105"/>
                  <a:pt x="502420" y="77740"/>
                </a:cubicBezTo>
                <a:close/>
              </a:path>
            </a:pathLst>
          </a:cu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sp>
      <p:sp>
        <p:nvSpPr>
          <p:cNvPr id="148" name="Google Shape;148;p17"/>
          <p:cNvSpPr/>
          <p:nvPr/>
        </p:nvSpPr>
        <p:spPr>
          <a:xfrm rot="225497">
            <a:off x="7355756" y="3906613"/>
            <a:ext cx="517557" cy="527717"/>
          </a:xfrm>
          <a:custGeom>
            <a:rect b="b" l="l" r="r" t="t"/>
            <a:pathLst>
              <a:path extrusionOk="0" h="34333" w="33672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" name="Google Shape;149;p17"/>
          <p:cNvGrpSpPr/>
          <p:nvPr/>
        </p:nvGrpSpPr>
        <p:grpSpPr>
          <a:xfrm>
            <a:off x="6313205" y="203476"/>
            <a:ext cx="1637000" cy="1637049"/>
            <a:chOff x="1492675" y="4992125"/>
            <a:chExt cx="481825" cy="481825"/>
          </a:xfrm>
        </p:grpSpPr>
        <p:sp>
          <p:nvSpPr>
            <p:cNvPr id="150" name="Google Shape;150;p17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fmla="val 38513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539975" y="2369350"/>
            <a:ext cx="8064000" cy="214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 txBox="1"/>
          <p:nvPr>
            <p:ph type="title"/>
          </p:nvPr>
        </p:nvSpPr>
        <p:spPr>
          <a:xfrm>
            <a:off x="540000" y="445025"/>
            <a:ext cx="308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18"/>
          <p:cNvSpPr txBox="1"/>
          <p:nvPr>
            <p:ph idx="1" type="subTitle"/>
          </p:nvPr>
        </p:nvSpPr>
        <p:spPr>
          <a:xfrm>
            <a:off x="677538" y="3253250"/>
            <a:ext cx="1835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7" name="Google Shape;157;p18"/>
          <p:cNvSpPr txBox="1"/>
          <p:nvPr>
            <p:ph idx="2" type="subTitle"/>
          </p:nvPr>
        </p:nvSpPr>
        <p:spPr>
          <a:xfrm>
            <a:off x="641525" y="3587175"/>
            <a:ext cx="1907100" cy="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8"/>
          <p:cNvSpPr/>
          <p:nvPr/>
        </p:nvSpPr>
        <p:spPr>
          <a:xfrm flipH="1">
            <a:off x="7088478" y="333147"/>
            <a:ext cx="1276119" cy="248466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 flipH="1">
            <a:off x="5990173" y="725539"/>
            <a:ext cx="854715" cy="173205"/>
          </a:xfrm>
          <a:custGeom>
            <a:rect b="b" l="l" r="r" t="t"/>
            <a:pathLst>
              <a:path extrusionOk="0" h="8407" w="41486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 txBox="1"/>
          <p:nvPr>
            <p:ph idx="3" type="subTitle"/>
          </p:nvPr>
        </p:nvSpPr>
        <p:spPr>
          <a:xfrm>
            <a:off x="2662138" y="3253250"/>
            <a:ext cx="1835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1" name="Google Shape;161;p18"/>
          <p:cNvSpPr txBox="1"/>
          <p:nvPr>
            <p:ph idx="4" type="subTitle"/>
          </p:nvPr>
        </p:nvSpPr>
        <p:spPr>
          <a:xfrm>
            <a:off x="2626075" y="3587175"/>
            <a:ext cx="1907100" cy="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8"/>
          <p:cNvSpPr txBox="1"/>
          <p:nvPr>
            <p:ph idx="5" type="subTitle"/>
          </p:nvPr>
        </p:nvSpPr>
        <p:spPr>
          <a:xfrm>
            <a:off x="4646813" y="3253250"/>
            <a:ext cx="1835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3" name="Google Shape;163;p18"/>
          <p:cNvSpPr txBox="1"/>
          <p:nvPr>
            <p:ph idx="6" type="subTitle"/>
          </p:nvPr>
        </p:nvSpPr>
        <p:spPr>
          <a:xfrm>
            <a:off x="4610750" y="3587175"/>
            <a:ext cx="1907100" cy="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8"/>
          <p:cNvSpPr txBox="1"/>
          <p:nvPr>
            <p:ph idx="7" type="subTitle"/>
          </p:nvPr>
        </p:nvSpPr>
        <p:spPr>
          <a:xfrm>
            <a:off x="6631413" y="3253250"/>
            <a:ext cx="1835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5" name="Google Shape;165;p18"/>
          <p:cNvSpPr txBox="1"/>
          <p:nvPr>
            <p:ph idx="8" type="subTitle"/>
          </p:nvPr>
        </p:nvSpPr>
        <p:spPr>
          <a:xfrm>
            <a:off x="6595425" y="3587175"/>
            <a:ext cx="1907100" cy="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5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fmla="val 38513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 txBox="1"/>
          <p:nvPr>
            <p:ph type="title"/>
          </p:nvPr>
        </p:nvSpPr>
        <p:spPr>
          <a:xfrm>
            <a:off x="540000" y="445025"/>
            <a:ext cx="413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" name="Google Shape;169;p19"/>
          <p:cNvSpPr/>
          <p:nvPr/>
        </p:nvSpPr>
        <p:spPr>
          <a:xfrm flipH="1">
            <a:off x="7088478" y="333147"/>
            <a:ext cx="1276119" cy="248466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 flipH="1">
            <a:off x="5990173" y="725539"/>
            <a:ext cx="854715" cy="173205"/>
          </a:xfrm>
          <a:custGeom>
            <a:rect b="b" l="l" r="r" t="t"/>
            <a:pathLst>
              <a:path extrusionOk="0" h="8407" w="41486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539989" y="3454975"/>
            <a:ext cx="2555100" cy="1215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6048889" y="1441025"/>
            <a:ext cx="2555100" cy="1215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19"/>
          <p:cNvSpPr/>
          <p:nvPr/>
        </p:nvSpPr>
        <p:spPr>
          <a:xfrm rot="-5400000">
            <a:off x="2975825" y="2082425"/>
            <a:ext cx="3192300" cy="1909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19"/>
          <p:cNvSpPr txBox="1"/>
          <p:nvPr>
            <p:ph idx="1" type="subTitle"/>
          </p:nvPr>
        </p:nvSpPr>
        <p:spPr>
          <a:xfrm>
            <a:off x="6602575" y="1477725"/>
            <a:ext cx="1907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5" name="Google Shape;175;p19"/>
          <p:cNvSpPr txBox="1"/>
          <p:nvPr>
            <p:ph idx="2" type="subTitle"/>
          </p:nvPr>
        </p:nvSpPr>
        <p:spPr>
          <a:xfrm>
            <a:off x="6143213" y="1811650"/>
            <a:ext cx="2366400" cy="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9"/>
          <p:cNvSpPr txBox="1"/>
          <p:nvPr>
            <p:ph idx="3" type="subTitle"/>
          </p:nvPr>
        </p:nvSpPr>
        <p:spPr>
          <a:xfrm>
            <a:off x="634376" y="3496475"/>
            <a:ext cx="1907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7" name="Google Shape;177;p19"/>
          <p:cNvSpPr txBox="1"/>
          <p:nvPr>
            <p:ph idx="4" type="subTitle"/>
          </p:nvPr>
        </p:nvSpPr>
        <p:spPr>
          <a:xfrm>
            <a:off x="634350" y="3830400"/>
            <a:ext cx="2366400" cy="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_2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/>
          <p:nvPr/>
        </p:nvSpPr>
        <p:spPr>
          <a:xfrm>
            <a:off x="6142225" y="1679100"/>
            <a:ext cx="2437800" cy="232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3353100" y="1679100"/>
            <a:ext cx="2437800" cy="232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563975" y="1679100"/>
            <a:ext cx="2437800" cy="232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3857700" y="3729850"/>
            <a:ext cx="1428600" cy="531000"/>
          </a:xfrm>
          <a:prstGeom prst="roundRect">
            <a:avLst>
              <a:gd fmla="val 250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6592050" y="3729850"/>
            <a:ext cx="1428600" cy="531000"/>
          </a:xfrm>
          <a:prstGeom prst="roundRect">
            <a:avLst>
              <a:gd fmla="val 250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1068525" y="3729850"/>
            <a:ext cx="1428600" cy="531000"/>
          </a:xfrm>
          <a:prstGeom prst="roundRect">
            <a:avLst>
              <a:gd fmla="val 250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fmla="val 38513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 txBox="1"/>
          <p:nvPr>
            <p:ph type="title"/>
          </p:nvPr>
        </p:nvSpPr>
        <p:spPr>
          <a:xfrm>
            <a:off x="540000" y="445025"/>
            <a:ext cx="308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7" name="Google Shape;187;p20"/>
          <p:cNvSpPr txBox="1"/>
          <p:nvPr>
            <p:ph idx="1" type="subTitle"/>
          </p:nvPr>
        </p:nvSpPr>
        <p:spPr>
          <a:xfrm>
            <a:off x="866413" y="3763750"/>
            <a:ext cx="1835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dk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8" name="Google Shape;188;p20"/>
          <p:cNvSpPr txBox="1"/>
          <p:nvPr>
            <p:ph idx="2" type="subTitle"/>
          </p:nvPr>
        </p:nvSpPr>
        <p:spPr>
          <a:xfrm>
            <a:off x="831688" y="2790750"/>
            <a:ext cx="1907100" cy="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0"/>
          <p:cNvSpPr/>
          <p:nvPr/>
        </p:nvSpPr>
        <p:spPr>
          <a:xfrm flipH="1">
            <a:off x="7088478" y="333147"/>
            <a:ext cx="1276119" cy="248466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 flipH="1">
            <a:off x="5990173" y="725539"/>
            <a:ext cx="854715" cy="173205"/>
          </a:xfrm>
          <a:custGeom>
            <a:rect b="b" l="l" r="r" t="t"/>
            <a:pathLst>
              <a:path extrusionOk="0" h="8407" w="41486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 txBox="1"/>
          <p:nvPr>
            <p:ph idx="3" type="subTitle"/>
          </p:nvPr>
        </p:nvSpPr>
        <p:spPr>
          <a:xfrm>
            <a:off x="3653138" y="3763750"/>
            <a:ext cx="1835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dk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2" name="Google Shape;192;p20"/>
          <p:cNvSpPr txBox="1"/>
          <p:nvPr>
            <p:ph idx="4" type="subTitle"/>
          </p:nvPr>
        </p:nvSpPr>
        <p:spPr>
          <a:xfrm>
            <a:off x="3618363" y="2790750"/>
            <a:ext cx="1907100" cy="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0"/>
          <p:cNvSpPr txBox="1"/>
          <p:nvPr>
            <p:ph idx="5" type="subTitle"/>
          </p:nvPr>
        </p:nvSpPr>
        <p:spPr>
          <a:xfrm>
            <a:off x="6442338" y="3763750"/>
            <a:ext cx="1835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dk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4" name="Google Shape;194;p20"/>
          <p:cNvSpPr txBox="1"/>
          <p:nvPr>
            <p:ph idx="6" type="subTitle"/>
          </p:nvPr>
        </p:nvSpPr>
        <p:spPr>
          <a:xfrm>
            <a:off x="6407563" y="2790750"/>
            <a:ext cx="1907100" cy="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4292100" y="1757375"/>
            <a:ext cx="4311900" cy="1803300"/>
          </a:xfrm>
          <a:prstGeom prst="roundRect">
            <a:avLst>
              <a:gd fmla="val 2145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4567425" y="1589200"/>
            <a:ext cx="3950400" cy="21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3"/>
          <p:cNvSpPr txBox="1"/>
          <p:nvPr>
            <p:ph hasCustomPrompt="1" idx="2" type="title"/>
          </p:nvPr>
        </p:nvSpPr>
        <p:spPr>
          <a:xfrm>
            <a:off x="4567425" y="847163"/>
            <a:ext cx="1239900" cy="6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/>
          <p:nvPr>
            <p:ph idx="1" type="subTitle"/>
          </p:nvPr>
        </p:nvSpPr>
        <p:spPr>
          <a:xfrm>
            <a:off x="4567425" y="3807025"/>
            <a:ext cx="3019200" cy="48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/>
          <p:nvPr/>
        </p:nvSpPr>
        <p:spPr>
          <a:xfrm flipH="1" rot="10800000">
            <a:off x="-1944489" y="-231378"/>
            <a:ext cx="11931050" cy="6619875"/>
          </a:xfrm>
          <a:custGeom>
            <a:rect b="b" l="l" r="r" t="t"/>
            <a:pathLst>
              <a:path extrusionOk="0" h="264795" w="477242">
                <a:moveTo>
                  <a:pt x="49586" y="111"/>
                </a:moveTo>
                <a:cubicBezTo>
                  <a:pt x="66477" y="1000"/>
                  <a:pt x="79050" y="79867"/>
                  <a:pt x="104450" y="95361"/>
                </a:cubicBezTo>
                <a:cubicBezTo>
                  <a:pt x="129850" y="110855"/>
                  <a:pt x="169093" y="96885"/>
                  <a:pt x="201986" y="93075"/>
                </a:cubicBezTo>
                <a:cubicBezTo>
                  <a:pt x="234879" y="89265"/>
                  <a:pt x="266629" y="63865"/>
                  <a:pt x="301808" y="72501"/>
                </a:cubicBezTo>
                <a:cubicBezTo>
                  <a:pt x="336987" y="81137"/>
                  <a:pt x="383850" y="125206"/>
                  <a:pt x="413060" y="144891"/>
                </a:cubicBezTo>
                <a:cubicBezTo>
                  <a:pt x="442270" y="164576"/>
                  <a:pt x="478465" y="175244"/>
                  <a:pt x="477068" y="190611"/>
                </a:cubicBezTo>
                <a:cubicBezTo>
                  <a:pt x="475671" y="205978"/>
                  <a:pt x="436047" y="224774"/>
                  <a:pt x="404678" y="237093"/>
                </a:cubicBezTo>
                <a:cubicBezTo>
                  <a:pt x="373309" y="249412"/>
                  <a:pt x="318445" y="266684"/>
                  <a:pt x="288854" y="264525"/>
                </a:cubicBezTo>
                <a:cubicBezTo>
                  <a:pt x="259263" y="262366"/>
                  <a:pt x="252024" y="231632"/>
                  <a:pt x="227132" y="224139"/>
                </a:cubicBezTo>
                <a:cubicBezTo>
                  <a:pt x="202240" y="216646"/>
                  <a:pt x="164394" y="213217"/>
                  <a:pt x="139502" y="219567"/>
                </a:cubicBezTo>
                <a:cubicBezTo>
                  <a:pt x="114610" y="225917"/>
                  <a:pt x="98862" y="262874"/>
                  <a:pt x="77780" y="262239"/>
                </a:cubicBezTo>
                <a:cubicBezTo>
                  <a:pt x="56698" y="261604"/>
                  <a:pt x="25456" y="244459"/>
                  <a:pt x="13010" y="215757"/>
                </a:cubicBezTo>
                <a:cubicBezTo>
                  <a:pt x="564" y="187055"/>
                  <a:pt x="-2992" y="125968"/>
                  <a:pt x="3104" y="90027"/>
                </a:cubicBezTo>
                <a:cubicBezTo>
                  <a:pt x="9200" y="54086"/>
                  <a:pt x="32695" y="-778"/>
                  <a:pt x="49586" y="111"/>
                </a:cubicBezTo>
                <a:close/>
              </a:path>
            </a:pathLst>
          </a:cu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sp>
      <p:sp>
        <p:nvSpPr>
          <p:cNvPr id="197" name="Google Shape;197;p21"/>
          <p:cNvSpPr/>
          <p:nvPr/>
        </p:nvSpPr>
        <p:spPr>
          <a:xfrm>
            <a:off x="4527800" y="917425"/>
            <a:ext cx="3821100" cy="326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667400" y="1896588"/>
            <a:ext cx="3354600" cy="652200"/>
          </a:xfrm>
          <a:prstGeom prst="roundRect">
            <a:avLst>
              <a:gd fmla="val 2145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 txBox="1"/>
          <p:nvPr>
            <p:ph type="title"/>
          </p:nvPr>
        </p:nvSpPr>
        <p:spPr>
          <a:xfrm flipH="1">
            <a:off x="882700" y="1958838"/>
            <a:ext cx="3497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0" name="Google Shape;200;p21"/>
          <p:cNvSpPr txBox="1"/>
          <p:nvPr>
            <p:ph idx="1" type="subTitle"/>
          </p:nvPr>
        </p:nvSpPr>
        <p:spPr>
          <a:xfrm flipH="1">
            <a:off x="882700" y="2594713"/>
            <a:ext cx="27609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_2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fmla="val 38513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"/>
          <p:cNvSpPr txBox="1"/>
          <p:nvPr>
            <p:ph type="title"/>
          </p:nvPr>
        </p:nvSpPr>
        <p:spPr>
          <a:xfrm>
            <a:off x="540000" y="445025"/>
            <a:ext cx="308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4" name="Google Shape;204;p22"/>
          <p:cNvSpPr txBox="1"/>
          <p:nvPr>
            <p:ph idx="1" type="subTitle"/>
          </p:nvPr>
        </p:nvSpPr>
        <p:spPr>
          <a:xfrm>
            <a:off x="866413" y="2004550"/>
            <a:ext cx="1835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5" name="Google Shape;205;p22"/>
          <p:cNvSpPr txBox="1"/>
          <p:nvPr>
            <p:ph idx="2" type="subTitle"/>
          </p:nvPr>
        </p:nvSpPr>
        <p:spPr>
          <a:xfrm>
            <a:off x="831700" y="2339450"/>
            <a:ext cx="1907100" cy="6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2"/>
          <p:cNvSpPr/>
          <p:nvPr/>
        </p:nvSpPr>
        <p:spPr>
          <a:xfrm flipH="1">
            <a:off x="7088478" y="333147"/>
            <a:ext cx="1276119" cy="248466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/>
          <p:nvPr/>
        </p:nvSpPr>
        <p:spPr>
          <a:xfrm flipH="1">
            <a:off x="5990173" y="725539"/>
            <a:ext cx="854715" cy="173205"/>
          </a:xfrm>
          <a:custGeom>
            <a:rect b="b" l="l" r="r" t="t"/>
            <a:pathLst>
              <a:path extrusionOk="0" h="8407" w="41486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"/>
          <p:cNvSpPr txBox="1"/>
          <p:nvPr>
            <p:ph idx="3" type="subTitle"/>
          </p:nvPr>
        </p:nvSpPr>
        <p:spPr>
          <a:xfrm>
            <a:off x="3653138" y="2004550"/>
            <a:ext cx="1835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9" name="Google Shape;209;p22"/>
          <p:cNvSpPr txBox="1"/>
          <p:nvPr>
            <p:ph idx="4" type="subTitle"/>
          </p:nvPr>
        </p:nvSpPr>
        <p:spPr>
          <a:xfrm>
            <a:off x="3618375" y="2339450"/>
            <a:ext cx="1907100" cy="6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2"/>
          <p:cNvSpPr txBox="1"/>
          <p:nvPr>
            <p:ph idx="5" type="subTitle"/>
          </p:nvPr>
        </p:nvSpPr>
        <p:spPr>
          <a:xfrm>
            <a:off x="6442338" y="2004550"/>
            <a:ext cx="1835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1" name="Google Shape;211;p22"/>
          <p:cNvSpPr txBox="1"/>
          <p:nvPr>
            <p:ph idx="6" type="subTitle"/>
          </p:nvPr>
        </p:nvSpPr>
        <p:spPr>
          <a:xfrm>
            <a:off x="6407575" y="2339450"/>
            <a:ext cx="1907100" cy="6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2"/>
          <p:cNvSpPr txBox="1"/>
          <p:nvPr>
            <p:ph idx="7" type="subTitle"/>
          </p:nvPr>
        </p:nvSpPr>
        <p:spPr>
          <a:xfrm>
            <a:off x="866413" y="3739075"/>
            <a:ext cx="1835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3" name="Google Shape;213;p22"/>
          <p:cNvSpPr txBox="1"/>
          <p:nvPr>
            <p:ph idx="8" type="subTitle"/>
          </p:nvPr>
        </p:nvSpPr>
        <p:spPr>
          <a:xfrm>
            <a:off x="831700" y="4073975"/>
            <a:ext cx="1907100" cy="6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2"/>
          <p:cNvSpPr txBox="1"/>
          <p:nvPr>
            <p:ph idx="9" type="subTitle"/>
          </p:nvPr>
        </p:nvSpPr>
        <p:spPr>
          <a:xfrm>
            <a:off x="3653138" y="3739075"/>
            <a:ext cx="1835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5" name="Google Shape;215;p22"/>
          <p:cNvSpPr txBox="1"/>
          <p:nvPr>
            <p:ph idx="13" type="subTitle"/>
          </p:nvPr>
        </p:nvSpPr>
        <p:spPr>
          <a:xfrm>
            <a:off x="3618375" y="4073975"/>
            <a:ext cx="1907100" cy="6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2"/>
          <p:cNvSpPr txBox="1"/>
          <p:nvPr>
            <p:ph idx="14" type="subTitle"/>
          </p:nvPr>
        </p:nvSpPr>
        <p:spPr>
          <a:xfrm>
            <a:off x="6442338" y="3739075"/>
            <a:ext cx="1835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7" name="Google Shape;217;p22"/>
          <p:cNvSpPr txBox="1"/>
          <p:nvPr>
            <p:ph idx="15" type="subTitle"/>
          </p:nvPr>
        </p:nvSpPr>
        <p:spPr>
          <a:xfrm>
            <a:off x="6407575" y="4073975"/>
            <a:ext cx="1907100" cy="6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2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/>
          <p:nvPr/>
        </p:nvSpPr>
        <p:spPr>
          <a:xfrm>
            <a:off x="539975" y="2097225"/>
            <a:ext cx="8064000" cy="225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fmla="val 38513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3"/>
          <p:cNvSpPr txBox="1"/>
          <p:nvPr>
            <p:ph type="title"/>
          </p:nvPr>
        </p:nvSpPr>
        <p:spPr>
          <a:xfrm>
            <a:off x="540000" y="445025"/>
            <a:ext cx="308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2" name="Google Shape;222;p23"/>
          <p:cNvSpPr txBox="1"/>
          <p:nvPr>
            <p:ph idx="1" type="subTitle"/>
          </p:nvPr>
        </p:nvSpPr>
        <p:spPr>
          <a:xfrm>
            <a:off x="721813" y="2984625"/>
            <a:ext cx="21243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3" name="Google Shape;223;p23"/>
          <p:cNvSpPr txBox="1"/>
          <p:nvPr>
            <p:ph idx="2" type="subTitle"/>
          </p:nvPr>
        </p:nvSpPr>
        <p:spPr>
          <a:xfrm>
            <a:off x="831700" y="3319525"/>
            <a:ext cx="19071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3"/>
          <p:cNvSpPr/>
          <p:nvPr/>
        </p:nvSpPr>
        <p:spPr>
          <a:xfrm flipH="1">
            <a:off x="7088478" y="333147"/>
            <a:ext cx="1276119" cy="248466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"/>
          <p:cNvSpPr/>
          <p:nvPr/>
        </p:nvSpPr>
        <p:spPr>
          <a:xfrm flipH="1">
            <a:off x="5990173" y="725539"/>
            <a:ext cx="854715" cy="173205"/>
          </a:xfrm>
          <a:custGeom>
            <a:rect b="b" l="l" r="r" t="t"/>
            <a:pathLst>
              <a:path extrusionOk="0" h="8407" w="41486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3"/>
          <p:cNvSpPr txBox="1"/>
          <p:nvPr>
            <p:ph idx="3" type="subTitle"/>
          </p:nvPr>
        </p:nvSpPr>
        <p:spPr>
          <a:xfrm>
            <a:off x="3508538" y="2984625"/>
            <a:ext cx="21243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7" name="Google Shape;227;p23"/>
          <p:cNvSpPr txBox="1"/>
          <p:nvPr>
            <p:ph idx="4" type="subTitle"/>
          </p:nvPr>
        </p:nvSpPr>
        <p:spPr>
          <a:xfrm>
            <a:off x="3618375" y="3319525"/>
            <a:ext cx="19071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3"/>
          <p:cNvSpPr txBox="1"/>
          <p:nvPr>
            <p:ph idx="5" type="subTitle"/>
          </p:nvPr>
        </p:nvSpPr>
        <p:spPr>
          <a:xfrm>
            <a:off x="6297700" y="2984625"/>
            <a:ext cx="21243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9" name="Google Shape;229;p23"/>
          <p:cNvSpPr txBox="1"/>
          <p:nvPr>
            <p:ph idx="6" type="subTitle"/>
          </p:nvPr>
        </p:nvSpPr>
        <p:spPr>
          <a:xfrm>
            <a:off x="6407575" y="3319525"/>
            <a:ext cx="19071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 1">
  <p:cSld name="CUSTOM_5_2_2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>
            <a:off x="6142225" y="2173525"/>
            <a:ext cx="2437800" cy="232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4"/>
          <p:cNvSpPr/>
          <p:nvPr/>
        </p:nvSpPr>
        <p:spPr>
          <a:xfrm>
            <a:off x="3353100" y="2173525"/>
            <a:ext cx="2437800" cy="232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4"/>
          <p:cNvSpPr/>
          <p:nvPr/>
        </p:nvSpPr>
        <p:spPr>
          <a:xfrm>
            <a:off x="563975" y="2173525"/>
            <a:ext cx="2437800" cy="232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fmla="val 38513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4"/>
          <p:cNvSpPr txBox="1"/>
          <p:nvPr>
            <p:ph type="title"/>
          </p:nvPr>
        </p:nvSpPr>
        <p:spPr>
          <a:xfrm>
            <a:off x="540000" y="445025"/>
            <a:ext cx="308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6" name="Google Shape;236;p24"/>
          <p:cNvSpPr txBox="1"/>
          <p:nvPr>
            <p:ph idx="1" type="subTitle"/>
          </p:nvPr>
        </p:nvSpPr>
        <p:spPr>
          <a:xfrm>
            <a:off x="831688" y="3285175"/>
            <a:ext cx="1907100" cy="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4"/>
          <p:cNvSpPr/>
          <p:nvPr/>
        </p:nvSpPr>
        <p:spPr>
          <a:xfrm flipH="1">
            <a:off x="7088478" y="333147"/>
            <a:ext cx="1276119" cy="248466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4"/>
          <p:cNvSpPr/>
          <p:nvPr/>
        </p:nvSpPr>
        <p:spPr>
          <a:xfrm flipH="1">
            <a:off x="5990173" y="725539"/>
            <a:ext cx="854715" cy="173205"/>
          </a:xfrm>
          <a:custGeom>
            <a:rect b="b" l="l" r="r" t="t"/>
            <a:pathLst>
              <a:path extrusionOk="0" h="8407" w="41486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"/>
          <p:cNvSpPr txBox="1"/>
          <p:nvPr>
            <p:ph idx="2" type="subTitle"/>
          </p:nvPr>
        </p:nvSpPr>
        <p:spPr>
          <a:xfrm>
            <a:off x="3618363" y="3285175"/>
            <a:ext cx="1907100" cy="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4"/>
          <p:cNvSpPr txBox="1"/>
          <p:nvPr>
            <p:ph idx="3" type="subTitle"/>
          </p:nvPr>
        </p:nvSpPr>
        <p:spPr>
          <a:xfrm>
            <a:off x="6407563" y="3285175"/>
            <a:ext cx="1907100" cy="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4"/>
          <p:cNvSpPr txBox="1"/>
          <p:nvPr>
            <p:ph idx="4" type="subTitle"/>
          </p:nvPr>
        </p:nvSpPr>
        <p:spPr>
          <a:xfrm>
            <a:off x="866413" y="2928175"/>
            <a:ext cx="1835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2" name="Google Shape;242;p24"/>
          <p:cNvSpPr txBox="1"/>
          <p:nvPr>
            <p:ph idx="5" type="subTitle"/>
          </p:nvPr>
        </p:nvSpPr>
        <p:spPr>
          <a:xfrm>
            <a:off x="3653138" y="2928175"/>
            <a:ext cx="1835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3" name="Google Shape;243;p24"/>
          <p:cNvSpPr txBox="1"/>
          <p:nvPr>
            <p:ph idx="6" type="subTitle"/>
          </p:nvPr>
        </p:nvSpPr>
        <p:spPr>
          <a:xfrm>
            <a:off x="6443563" y="2928175"/>
            <a:ext cx="1835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4" name="Google Shape;244;p24"/>
          <p:cNvSpPr/>
          <p:nvPr/>
        </p:nvSpPr>
        <p:spPr>
          <a:xfrm>
            <a:off x="1251025" y="1723963"/>
            <a:ext cx="1065900" cy="1095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24"/>
          <p:cNvSpPr/>
          <p:nvPr/>
        </p:nvSpPr>
        <p:spPr>
          <a:xfrm>
            <a:off x="4039050" y="1723963"/>
            <a:ext cx="1065900" cy="1095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24"/>
          <p:cNvSpPr/>
          <p:nvPr/>
        </p:nvSpPr>
        <p:spPr>
          <a:xfrm>
            <a:off x="6827075" y="1723963"/>
            <a:ext cx="1065900" cy="1095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/>
          <p:nvPr/>
        </p:nvSpPr>
        <p:spPr>
          <a:xfrm>
            <a:off x="-603260" y="-214188"/>
            <a:ext cx="10641625" cy="5639800"/>
          </a:xfrm>
          <a:custGeom>
            <a:rect b="b" l="l" r="r" t="t"/>
            <a:pathLst>
              <a:path extrusionOk="0" h="225592" w="425665">
                <a:moveTo>
                  <a:pt x="7224" y="214021"/>
                </a:moveTo>
                <a:cubicBezTo>
                  <a:pt x="-27878" y="197067"/>
                  <a:pt x="76568" y="137466"/>
                  <a:pt x="82872" y="116023"/>
                </a:cubicBezTo>
                <a:cubicBezTo>
                  <a:pt x="89176" y="94580"/>
                  <a:pt x="40129" y="98304"/>
                  <a:pt x="45048" y="85362"/>
                </a:cubicBezTo>
                <a:cubicBezTo>
                  <a:pt x="49967" y="72420"/>
                  <a:pt x="67971" y="41617"/>
                  <a:pt x="112386" y="38369"/>
                </a:cubicBezTo>
                <a:cubicBezTo>
                  <a:pt x="156801" y="35122"/>
                  <a:pt x="276912" y="68647"/>
                  <a:pt x="311536" y="65877"/>
                </a:cubicBezTo>
                <a:cubicBezTo>
                  <a:pt x="346160" y="63107"/>
                  <a:pt x="306044" y="31062"/>
                  <a:pt x="320132" y="21749"/>
                </a:cubicBezTo>
                <a:cubicBezTo>
                  <a:pt x="334221" y="12436"/>
                  <a:pt x="378827" y="-14355"/>
                  <a:pt x="396067" y="10001"/>
                </a:cubicBezTo>
                <a:cubicBezTo>
                  <a:pt x="413308" y="34358"/>
                  <a:pt x="431933" y="142768"/>
                  <a:pt x="423575" y="167888"/>
                </a:cubicBezTo>
                <a:cubicBezTo>
                  <a:pt x="415217" y="193009"/>
                  <a:pt x="367603" y="152414"/>
                  <a:pt x="345921" y="160724"/>
                </a:cubicBezTo>
                <a:cubicBezTo>
                  <a:pt x="324239" y="169034"/>
                  <a:pt x="349933" y="208864"/>
                  <a:pt x="293483" y="217747"/>
                </a:cubicBezTo>
                <a:cubicBezTo>
                  <a:pt x="237034" y="226630"/>
                  <a:pt x="42326" y="230975"/>
                  <a:pt x="7224" y="214021"/>
                </a:cubicBez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sp>
      <p:sp>
        <p:nvSpPr>
          <p:cNvPr id="249" name="Google Shape;249;p25"/>
          <p:cNvSpPr txBox="1"/>
          <p:nvPr>
            <p:ph type="title"/>
          </p:nvPr>
        </p:nvSpPr>
        <p:spPr>
          <a:xfrm>
            <a:off x="2938205" y="812500"/>
            <a:ext cx="3267600" cy="7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0" name="Google Shape;250;p25"/>
          <p:cNvSpPr txBox="1"/>
          <p:nvPr>
            <p:ph idx="1" type="subTitle"/>
          </p:nvPr>
        </p:nvSpPr>
        <p:spPr>
          <a:xfrm>
            <a:off x="2983301" y="1695600"/>
            <a:ext cx="3177300" cy="1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25"/>
          <p:cNvSpPr txBox="1"/>
          <p:nvPr>
            <p:ph idx="2" type="subTitle"/>
          </p:nvPr>
        </p:nvSpPr>
        <p:spPr>
          <a:xfrm>
            <a:off x="2676905" y="3804000"/>
            <a:ext cx="3790200" cy="2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25"/>
          <p:cNvSpPr txBox="1"/>
          <p:nvPr/>
        </p:nvSpPr>
        <p:spPr>
          <a:xfrm>
            <a:off x="2676905" y="3197050"/>
            <a:ext cx="3790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25"/>
          <p:cNvSpPr/>
          <p:nvPr/>
        </p:nvSpPr>
        <p:spPr>
          <a:xfrm>
            <a:off x="2836800" y="672250"/>
            <a:ext cx="3611100" cy="1000800"/>
          </a:xfrm>
          <a:prstGeom prst="roundRect">
            <a:avLst>
              <a:gd fmla="val 3722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"/>
          <p:cNvSpPr/>
          <p:nvPr/>
        </p:nvSpPr>
        <p:spPr>
          <a:xfrm rot="-1700808">
            <a:off x="912160" y="2481273"/>
            <a:ext cx="808811" cy="824688"/>
          </a:xfrm>
          <a:custGeom>
            <a:rect b="b" l="l" r="r" t="t"/>
            <a:pathLst>
              <a:path extrusionOk="0" h="34333" w="33672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" name="Google Shape;255;p25"/>
          <p:cNvGrpSpPr/>
          <p:nvPr/>
        </p:nvGrpSpPr>
        <p:grpSpPr>
          <a:xfrm>
            <a:off x="7184356" y="3245278"/>
            <a:ext cx="1640501" cy="1457144"/>
            <a:chOff x="6644304" y="3073628"/>
            <a:chExt cx="576302" cy="511871"/>
          </a:xfrm>
        </p:grpSpPr>
        <p:sp>
          <p:nvSpPr>
            <p:cNvPr id="256" name="Google Shape;256;p25"/>
            <p:cNvSpPr/>
            <p:nvPr/>
          </p:nvSpPr>
          <p:spPr>
            <a:xfrm>
              <a:off x="6644304" y="3073628"/>
              <a:ext cx="576302" cy="511871"/>
            </a:xfrm>
            <a:custGeom>
              <a:rect b="b" l="l" r="r" t="t"/>
              <a:pathLst>
                <a:path extrusionOk="0" h="88751" w="99879">
                  <a:moveTo>
                    <a:pt x="50483" y="1"/>
                  </a:moveTo>
                  <a:cubicBezTo>
                    <a:pt x="46751" y="1"/>
                    <a:pt x="42953" y="456"/>
                    <a:pt x="39160" y="1409"/>
                  </a:cubicBezTo>
                  <a:cubicBezTo>
                    <a:pt x="14870" y="7513"/>
                    <a:pt x="1" y="31697"/>
                    <a:pt x="5963" y="55420"/>
                  </a:cubicBezTo>
                  <a:cubicBezTo>
                    <a:pt x="10993" y="75452"/>
                    <a:pt x="29236" y="88750"/>
                    <a:pt x="49406" y="88750"/>
                  </a:cubicBezTo>
                  <a:cubicBezTo>
                    <a:pt x="53141" y="88750"/>
                    <a:pt x="56941" y="88294"/>
                    <a:pt x="60736" y="87341"/>
                  </a:cubicBezTo>
                  <a:cubicBezTo>
                    <a:pt x="85027" y="81237"/>
                    <a:pt x="99878" y="57053"/>
                    <a:pt x="93917" y="33330"/>
                  </a:cubicBezTo>
                  <a:cubicBezTo>
                    <a:pt x="88901" y="13311"/>
                    <a:pt x="70655" y="1"/>
                    <a:pt x="504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7" name="Google Shape;257;p25"/>
            <p:cNvGrpSpPr/>
            <p:nvPr/>
          </p:nvGrpSpPr>
          <p:grpSpPr>
            <a:xfrm>
              <a:off x="6712169" y="3085440"/>
              <a:ext cx="481622" cy="494913"/>
              <a:chOff x="6712169" y="3085440"/>
              <a:chExt cx="481622" cy="494913"/>
            </a:xfrm>
          </p:grpSpPr>
          <p:sp>
            <p:nvSpPr>
              <p:cNvPr id="258" name="Google Shape;258;p25"/>
              <p:cNvSpPr/>
              <p:nvPr/>
            </p:nvSpPr>
            <p:spPr>
              <a:xfrm>
                <a:off x="6712169" y="3085440"/>
                <a:ext cx="238757" cy="315615"/>
              </a:xfrm>
              <a:custGeom>
                <a:rect b="b" l="l" r="r" t="t"/>
                <a:pathLst>
                  <a:path extrusionOk="0" h="54723" w="41379">
                    <a:moveTo>
                      <a:pt x="20938" y="3904"/>
                    </a:moveTo>
                    <a:lnTo>
                      <a:pt x="22677" y="6583"/>
                    </a:lnTo>
                    <a:lnTo>
                      <a:pt x="22091" y="7097"/>
                    </a:lnTo>
                    <a:lnTo>
                      <a:pt x="18951" y="4400"/>
                    </a:lnTo>
                    <a:lnTo>
                      <a:pt x="20938" y="3904"/>
                    </a:lnTo>
                    <a:close/>
                    <a:moveTo>
                      <a:pt x="25072" y="0"/>
                    </a:moveTo>
                    <a:lnTo>
                      <a:pt x="25072" y="0"/>
                    </a:lnTo>
                    <a:cubicBezTo>
                      <a:pt x="24433" y="195"/>
                      <a:pt x="23812" y="408"/>
                      <a:pt x="23191" y="621"/>
                    </a:cubicBezTo>
                    <a:lnTo>
                      <a:pt x="23493" y="1047"/>
                    </a:lnTo>
                    <a:lnTo>
                      <a:pt x="21861" y="1136"/>
                    </a:lnTo>
                    <a:cubicBezTo>
                      <a:pt x="20920" y="1491"/>
                      <a:pt x="19980" y="1899"/>
                      <a:pt x="19075" y="2307"/>
                    </a:cubicBezTo>
                    <a:lnTo>
                      <a:pt x="17709" y="4489"/>
                    </a:lnTo>
                    <a:lnTo>
                      <a:pt x="19341" y="6778"/>
                    </a:lnTo>
                    <a:lnTo>
                      <a:pt x="19341" y="6778"/>
                    </a:lnTo>
                    <a:lnTo>
                      <a:pt x="16697" y="6086"/>
                    </a:lnTo>
                    <a:lnTo>
                      <a:pt x="17017" y="4542"/>
                    </a:lnTo>
                    <a:lnTo>
                      <a:pt x="15473" y="4205"/>
                    </a:lnTo>
                    <a:cubicBezTo>
                      <a:pt x="14124" y="4968"/>
                      <a:pt x="12811" y="5820"/>
                      <a:pt x="11552" y="6725"/>
                    </a:cubicBezTo>
                    <a:lnTo>
                      <a:pt x="12581" y="6920"/>
                    </a:lnTo>
                    <a:lnTo>
                      <a:pt x="11836" y="8091"/>
                    </a:lnTo>
                    <a:cubicBezTo>
                      <a:pt x="11392" y="7967"/>
                      <a:pt x="10842" y="7772"/>
                      <a:pt x="10363" y="7612"/>
                    </a:cubicBezTo>
                    <a:cubicBezTo>
                      <a:pt x="6300" y="10753"/>
                      <a:pt x="2804" y="14567"/>
                      <a:pt x="1" y="18897"/>
                    </a:cubicBezTo>
                    <a:cubicBezTo>
                      <a:pt x="356" y="19536"/>
                      <a:pt x="498" y="20299"/>
                      <a:pt x="373" y="21026"/>
                    </a:cubicBezTo>
                    <a:cubicBezTo>
                      <a:pt x="285" y="21895"/>
                      <a:pt x="870" y="22800"/>
                      <a:pt x="977" y="23723"/>
                    </a:cubicBezTo>
                    <a:cubicBezTo>
                      <a:pt x="1101" y="24681"/>
                      <a:pt x="835" y="25710"/>
                      <a:pt x="1048" y="26633"/>
                    </a:cubicBezTo>
                    <a:cubicBezTo>
                      <a:pt x="1580" y="28922"/>
                      <a:pt x="1651" y="28904"/>
                      <a:pt x="1314" y="30696"/>
                    </a:cubicBezTo>
                    <a:cubicBezTo>
                      <a:pt x="1260" y="30998"/>
                      <a:pt x="1243" y="31335"/>
                      <a:pt x="1189" y="31654"/>
                    </a:cubicBezTo>
                    <a:cubicBezTo>
                      <a:pt x="906" y="33943"/>
                      <a:pt x="852" y="36090"/>
                      <a:pt x="2378" y="38184"/>
                    </a:cubicBezTo>
                    <a:cubicBezTo>
                      <a:pt x="3194" y="39302"/>
                      <a:pt x="4490" y="39461"/>
                      <a:pt x="5217" y="40473"/>
                    </a:cubicBezTo>
                    <a:cubicBezTo>
                      <a:pt x="5377" y="41147"/>
                      <a:pt x="5679" y="41821"/>
                      <a:pt x="5679" y="42496"/>
                    </a:cubicBezTo>
                    <a:cubicBezTo>
                      <a:pt x="5679" y="43170"/>
                      <a:pt x="7311" y="43347"/>
                      <a:pt x="6406" y="44146"/>
                    </a:cubicBezTo>
                    <a:lnTo>
                      <a:pt x="8429" y="45122"/>
                    </a:lnTo>
                    <a:lnTo>
                      <a:pt x="8429" y="45122"/>
                    </a:lnTo>
                    <a:lnTo>
                      <a:pt x="8269" y="43170"/>
                    </a:lnTo>
                    <a:lnTo>
                      <a:pt x="8269" y="43170"/>
                    </a:lnTo>
                    <a:cubicBezTo>
                      <a:pt x="8872" y="43613"/>
                      <a:pt x="9298" y="43826"/>
                      <a:pt x="9600" y="44146"/>
                    </a:cubicBezTo>
                    <a:cubicBezTo>
                      <a:pt x="10345" y="44909"/>
                      <a:pt x="10948" y="45849"/>
                      <a:pt x="11765" y="46523"/>
                    </a:cubicBezTo>
                    <a:cubicBezTo>
                      <a:pt x="12652" y="47251"/>
                      <a:pt x="13734" y="47730"/>
                      <a:pt x="13255" y="49167"/>
                    </a:cubicBezTo>
                    <a:cubicBezTo>
                      <a:pt x="15142" y="50239"/>
                      <a:pt x="17068" y="51273"/>
                      <a:pt x="19240" y="51273"/>
                    </a:cubicBezTo>
                    <a:cubicBezTo>
                      <a:pt x="19621" y="51273"/>
                      <a:pt x="20009" y="51241"/>
                      <a:pt x="20406" y="51172"/>
                    </a:cubicBezTo>
                    <a:cubicBezTo>
                      <a:pt x="21066" y="51051"/>
                      <a:pt x="21687" y="50867"/>
                      <a:pt x="22299" y="50867"/>
                    </a:cubicBezTo>
                    <a:cubicBezTo>
                      <a:pt x="22856" y="50867"/>
                      <a:pt x="23406" y="51019"/>
                      <a:pt x="23972" y="51509"/>
                    </a:cubicBezTo>
                    <a:cubicBezTo>
                      <a:pt x="24575" y="52042"/>
                      <a:pt x="25551" y="52219"/>
                      <a:pt x="26403" y="52414"/>
                    </a:cubicBezTo>
                    <a:cubicBezTo>
                      <a:pt x="26412" y="52417"/>
                      <a:pt x="26421" y="52418"/>
                      <a:pt x="26431" y="52418"/>
                    </a:cubicBezTo>
                    <a:cubicBezTo>
                      <a:pt x="26612" y="52418"/>
                      <a:pt x="26911" y="51958"/>
                      <a:pt x="27130" y="51722"/>
                    </a:cubicBezTo>
                    <a:cubicBezTo>
                      <a:pt x="29563" y="53875"/>
                      <a:pt x="30553" y="54722"/>
                      <a:pt x="31970" y="54722"/>
                    </a:cubicBezTo>
                    <a:cubicBezTo>
                      <a:pt x="32888" y="54722"/>
                      <a:pt x="33985" y="54367"/>
                      <a:pt x="35771" y="53780"/>
                    </a:cubicBezTo>
                    <a:cubicBezTo>
                      <a:pt x="35754" y="53674"/>
                      <a:pt x="35736" y="53568"/>
                      <a:pt x="35700" y="53461"/>
                    </a:cubicBezTo>
                    <a:cubicBezTo>
                      <a:pt x="35026" y="53479"/>
                      <a:pt x="34387" y="53550"/>
                      <a:pt x="33731" y="53568"/>
                    </a:cubicBezTo>
                    <a:cubicBezTo>
                      <a:pt x="33590" y="53572"/>
                      <a:pt x="33456" y="53574"/>
                      <a:pt x="33329" y="53574"/>
                    </a:cubicBezTo>
                    <a:cubicBezTo>
                      <a:pt x="31461" y="53574"/>
                      <a:pt x="31079" y="53047"/>
                      <a:pt x="30697" y="50871"/>
                    </a:cubicBezTo>
                    <a:cubicBezTo>
                      <a:pt x="30590" y="50179"/>
                      <a:pt x="30005" y="49575"/>
                      <a:pt x="29650" y="48972"/>
                    </a:cubicBezTo>
                    <a:lnTo>
                      <a:pt x="26030" y="49628"/>
                    </a:lnTo>
                    <a:lnTo>
                      <a:pt x="26030" y="49628"/>
                    </a:lnTo>
                    <a:lnTo>
                      <a:pt x="26385" y="45406"/>
                    </a:lnTo>
                    <a:lnTo>
                      <a:pt x="24167" y="45956"/>
                    </a:lnTo>
                    <a:cubicBezTo>
                      <a:pt x="23812" y="46931"/>
                      <a:pt x="24007" y="48085"/>
                      <a:pt x="22553" y="48564"/>
                    </a:cubicBezTo>
                    <a:cubicBezTo>
                      <a:pt x="22259" y="48659"/>
                      <a:pt x="21992" y="48700"/>
                      <a:pt x="21745" y="48700"/>
                    </a:cubicBezTo>
                    <a:cubicBezTo>
                      <a:pt x="20706" y="48700"/>
                      <a:pt x="20016" y="47976"/>
                      <a:pt x="19199" y="47517"/>
                    </a:cubicBezTo>
                    <a:lnTo>
                      <a:pt x="17851" y="42123"/>
                    </a:lnTo>
                    <a:cubicBezTo>
                      <a:pt x="19459" y="40109"/>
                      <a:pt x="19754" y="39740"/>
                      <a:pt x="21393" y="39740"/>
                    </a:cubicBezTo>
                    <a:cubicBezTo>
                      <a:pt x="21761" y="39740"/>
                      <a:pt x="22197" y="39758"/>
                      <a:pt x="22730" y="39781"/>
                    </a:cubicBezTo>
                    <a:lnTo>
                      <a:pt x="22890" y="38237"/>
                    </a:lnTo>
                    <a:lnTo>
                      <a:pt x="27042" y="38113"/>
                    </a:lnTo>
                    <a:lnTo>
                      <a:pt x="30324" y="41786"/>
                    </a:lnTo>
                    <a:cubicBezTo>
                      <a:pt x="30679" y="39550"/>
                      <a:pt x="29064" y="38290"/>
                      <a:pt x="28532" y="36374"/>
                    </a:cubicBezTo>
                    <a:cubicBezTo>
                      <a:pt x="29366" y="35363"/>
                      <a:pt x="30324" y="34280"/>
                      <a:pt x="31229" y="33163"/>
                    </a:cubicBezTo>
                    <a:cubicBezTo>
                      <a:pt x="32045" y="32133"/>
                      <a:pt x="31974" y="31885"/>
                      <a:pt x="30644" y="30359"/>
                    </a:cubicBezTo>
                    <a:cubicBezTo>
                      <a:pt x="31105" y="29916"/>
                      <a:pt x="31886" y="29490"/>
                      <a:pt x="31957" y="28993"/>
                    </a:cubicBezTo>
                    <a:cubicBezTo>
                      <a:pt x="32152" y="27378"/>
                      <a:pt x="33411" y="26757"/>
                      <a:pt x="34441" y="25906"/>
                    </a:cubicBezTo>
                    <a:lnTo>
                      <a:pt x="34245" y="24273"/>
                    </a:lnTo>
                    <a:lnTo>
                      <a:pt x="36588" y="22996"/>
                    </a:lnTo>
                    <a:lnTo>
                      <a:pt x="37120" y="24096"/>
                    </a:lnTo>
                    <a:lnTo>
                      <a:pt x="40438" y="20849"/>
                    </a:lnTo>
                    <a:lnTo>
                      <a:pt x="40048" y="20387"/>
                    </a:lnTo>
                    <a:lnTo>
                      <a:pt x="38184" y="21700"/>
                    </a:lnTo>
                    <a:lnTo>
                      <a:pt x="36410" y="20547"/>
                    </a:lnTo>
                    <a:cubicBezTo>
                      <a:pt x="37315" y="19429"/>
                      <a:pt x="38309" y="18631"/>
                      <a:pt x="38752" y="17584"/>
                    </a:cubicBezTo>
                    <a:cubicBezTo>
                      <a:pt x="39285" y="16377"/>
                      <a:pt x="40686" y="16271"/>
                      <a:pt x="41378" y="15295"/>
                    </a:cubicBezTo>
                    <a:cubicBezTo>
                      <a:pt x="40314" y="14177"/>
                      <a:pt x="39285" y="13663"/>
                      <a:pt x="37989" y="13521"/>
                    </a:cubicBezTo>
                    <a:cubicBezTo>
                      <a:pt x="37031" y="13467"/>
                      <a:pt x="36162" y="12971"/>
                      <a:pt x="35647" y="12154"/>
                    </a:cubicBezTo>
                    <a:cubicBezTo>
                      <a:pt x="35257" y="11622"/>
                      <a:pt x="34813" y="11161"/>
                      <a:pt x="34281" y="10770"/>
                    </a:cubicBezTo>
                    <a:cubicBezTo>
                      <a:pt x="34068" y="10593"/>
                      <a:pt x="33678" y="10628"/>
                      <a:pt x="33323" y="10557"/>
                    </a:cubicBezTo>
                    <a:lnTo>
                      <a:pt x="32773" y="12509"/>
                    </a:lnTo>
                    <a:cubicBezTo>
                      <a:pt x="31022" y="12013"/>
                      <a:pt x="29978" y="9739"/>
                      <a:pt x="28235" y="9739"/>
                    </a:cubicBezTo>
                    <a:cubicBezTo>
                      <a:pt x="27735" y="9739"/>
                      <a:pt x="27176" y="9927"/>
                      <a:pt x="26527" y="10398"/>
                    </a:cubicBezTo>
                    <a:cubicBezTo>
                      <a:pt x="26793" y="11711"/>
                      <a:pt x="25942" y="13290"/>
                      <a:pt x="27343" y="14479"/>
                    </a:cubicBezTo>
                    <a:cubicBezTo>
                      <a:pt x="27538" y="14638"/>
                      <a:pt x="27609" y="15295"/>
                      <a:pt x="27485" y="15419"/>
                    </a:cubicBezTo>
                    <a:cubicBezTo>
                      <a:pt x="26154" y="16590"/>
                      <a:pt x="27095" y="18169"/>
                      <a:pt x="26935" y="19447"/>
                    </a:cubicBezTo>
                    <a:cubicBezTo>
                      <a:pt x="26757" y="19471"/>
                      <a:pt x="26594" y="19483"/>
                      <a:pt x="26444" y="19483"/>
                    </a:cubicBezTo>
                    <a:cubicBezTo>
                      <a:pt x="24534" y="19483"/>
                      <a:pt x="24803" y="17604"/>
                      <a:pt x="24309" y="16732"/>
                    </a:cubicBezTo>
                    <a:cubicBezTo>
                      <a:pt x="23538" y="16756"/>
                      <a:pt x="22881" y="16829"/>
                      <a:pt x="22272" y="16829"/>
                    </a:cubicBezTo>
                    <a:cubicBezTo>
                      <a:pt x="21985" y="16829"/>
                      <a:pt x="21708" y="16813"/>
                      <a:pt x="21435" y="16768"/>
                    </a:cubicBezTo>
                    <a:cubicBezTo>
                      <a:pt x="20583" y="16626"/>
                      <a:pt x="19767" y="16235"/>
                      <a:pt x="18968" y="15880"/>
                    </a:cubicBezTo>
                    <a:cubicBezTo>
                      <a:pt x="18099" y="15508"/>
                      <a:pt x="17904" y="14745"/>
                      <a:pt x="18117" y="13929"/>
                    </a:cubicBezTo>
                    <a:cubicBezTo>
                      <a:pt x="18489" y="12562"/>
                      <a:pt x="19820" y="11799"/>
                      <a:pt x="20317" y="10433"/>
                    </a:cubicBezTo>
                    <a:cubicBezTo>
                      <a:pt x="20420" y="10159"/>
                      <a:pt x="20643" y="10069"/>
                      <a:pt x="20926" y="10069"/>
                    </a:cubicBezTo>
                    <a:cubicBezTo>
                      <a:pt x="21466" y="10069"/>
                      <a:pt x="22224" y="10398"/>
                      <a:pt x="22783" y="10398"/>
                    </a:cubicBezTo>
                    <a:cubicBezTo>
                      <a:pt x="23422" y="10398"/>
                      <a:pt x="24078" y="10114"/>
                      <a:pt x="25445" y="9777"/>
                    </a:cubicBezTo>
                    <a:lnTo>
                      <a:pt x="22925" y="8836"/>
                    </a:lnTo>
                    <a:cubicBezTo>
                      <a:pt x="23351" y="8002"/>
                      <a:pt x="23759" y="7435"/>
                      <a:pt x="23972" y="6796"/>
                    </a:cubicBezTo>
                    <a:cubicBezTo>
                      <a:pt x="24489" y="5333"/>
                      <a:pt x="24808" y="4715"/>
                      <a:pt x="25467" y="4715"/>
                    </a:cubicBezTo>
                    <a:cubicBezTo>
                      <a:pt x="25870" y="4715"/>
                      <a:pt x="26401" y="4947"/>
                      <a:pt x="27184" y="5359"/>
                    </a:cubicBezTo>
                    <a:cubicBezTo>
                      <a:pt x="27485" y="5518"/>
                      <a:pt x="27787" y="5713"/>
                      <a:pt x="28177" y="5944"/>
                    </a:cubicBezTo>
                    <a:lnTo>
                      <a:pt x="26012" y="8694"/>
                    </a:lnTo>
                    <a:cubicBezTo>
                      <a:pt x="26754" y="8600"/>
                      <a:pt x="27262" y="8535"/>
                      <a:pt x="27696" y="8535"/>
                    </a:cubicBezTo>
                    <a:cubicBezTo>
                      <a:pt x="28642" y="8535"/>
                      <a:pt x="29231" y="8844"/>
                      <a:pt x="31105" y="9830"/>
                    </a:cubicBezTo>
                    <a:lnTo>
                      <a:pt x="32844" y="8304"/>
                    </a:lnTo>
                    <a:lnTo>
                      <a:pt x="31886" y="7346"/>
                    </a:lnTo>
                    <a:lnTo>
                      <a:pt x="32861" y="5341"/>
                    </a:lnTo>
                    <a:lnTo>
                      <a:pt x="25232" y="2005"/>
                    </a:lnTo>
                    <a:lnTo>
                      <a:pt x="21577" y="2733"/>
                    </a:lnTo>
                    <a:lnTo>
                      <a:pt x="21452" y="2218"/>
                    </a:lnTo>
                    <a:lnTo>
                      <a:pt x="24540" y="1437"/>
                    </a:lnTo>
                    <a:lnTo>
                      <a:pt x="250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5"/>
              <p:cNvSpPr/>
              <p:nvPr/>
            </p:nvSpPr>
            <p:spPr>
              <a:xfrm>
                <a:off x="6913100" y="3367694"/>
                <a:ext cx="190537" cy="212659"/>
              </a:xfrm>
              <a:custGeom>
                <a:rect b="b" l="l" r="r" t="t"/>
                <a:pathLst>
                  <a:path extrusionOk="0" h="36872" w="33022">
                    <a:moveTo>
                      <a:pt x="11233" y="0"/>
                    </a:moveTo>
                    <a:cubicBezTo>
                      <a:pt x="10639" y="505"/>
                      <a:pt x="10418" y="1084"/>
                      <a:pt x="9687" y="1084"/>
                    </a:cubicBezTo>
                    <a:cubicBezTo>
                      <a:pt x="9544" y="1084"/>
                      <a:pt x="9381" y="1061"/>
                      <a:pt x="9192" y="1012"/>
                    </a:cubicBezTo>
                    <a:cubicBezTo>
                      <a:pt x="8542" y="845"/>
                      <a:pt x="7805" y="576"/>
                      <a:pt x="7089" y="576"/>
                    </a:cubicBezTo>
                    <a:cubicBezTo>
                      <a:pt x="6437" y="576"/>
                      <a:pt x="5804" y="799"/>
                      <a:pt x="5271" y="1526"/>
                    </a:cubicBezTo>
                    <a:lnTo>
                      <a:pt x="4632" y="231"/>
                    </a:lnTo>
                    <a:cubicBezTo>
                      <a:pt x="3940" y="1030"/>
                      <a:pt x="3780" y="2165"/>
                      <a:pt x="2591" y="2325"/>
                    </a:cubicBezTo>
                    <a:cubicBezTo>
                      <a:pt x="1208" y="2502"/>
                      <a:pt x="2538" y="4649"/>
                      <a:pt x="959" y="4844"/>
                    </a:cubicBezTo>
                    <a:lnTo>
                      <a:pt x="2006" y="8961"/>
                    </a:lnTo>
                    <a:lnTo>
                      <a:pt x="1" y="12190"/>
                    </a:lnTo>
                    <a:cubicBezTo>
                      <a:pt x="1190" y="12935"/>
                      <a:pt x="143" y="14302"/>
                      <a:pt x="640" y="15153"/>
                    </a:cubicBezTo>
                    <a:cubicBezTo>
                      <a:pt x="1882" y="15987"/>
                      <a:pt x="3071" y="16697"/>
                      <a:pt x="4135" y="17531"/>
                    </a:cubicBezTo>
                    <a:cubicBezTo>
                      <a:pt x="5058" y="18276"/>
                      <a:pt x="5732" y="19359"/>
                      <a:pt x="6726" y="19980"/>
                    </a:cubicBezTo>
                    <a:cubicBezTo>
                      <a:pt x="7808" y="20654"/>
                      <a:pt x="9121" y="20973"/>
                      <a:pt x="10044" y="21364"/>
                    </a:cubicBezTo>
                    <a:cubicBezTo>
                      <a:pt x="11250" y="25161"/>
                      <a:pt x="11587" y="28638"/>
                      <a:pt x="10878" y="32152"/>
                    </a:cubicBezTo>
                    <a:cubicBezTo>
                      <a:pt x="11091" y="32506"/>
                      <a:pt x="11623" y="32968"/>
                      <a:pt x="11605" y="33394"/>
                    </a:cubicBezTo>
                    <a:cubicBezTo>
                      <a:pt x="11552" y="34405"/>
                      <a:pt x="11605" y="35416"/>
                      <a:pt x="11783" y="36428"/>
                    </a:cubicBezTo>
                    <a:cubicBezTo>
                      <a:pt x="11800" y="36587"/>
                      <a:pt x="11836" y="36729"/>
                      <a:pt x="11871" y="36871"/>
                    </a:cubicBezTo>
                    <a:cubicBezTo>
                      <a:pt x="12634" y="36712"/>
                      <a:pt x="13379" y="36552"/>
                      <a:pt x="14125" y="36357"/>
                    </a:cubicBezTo>
                    <a:lnTo>
                      <a:pt x="14568" y="36233"/>
                    </a:lnTo>
                    <a:cubicBezTo>
                      <a:pt x="15172" y="34139"/>
                      <a:pt x="15828" y="32045"/>
                      <a:pt x="17798" y="30785"/>
                    </a:cubicBezTo>
                    <a:cubicBezTo>
                      <a:pt x="18543" y="30324"/>
                      <a:pt x="18951" y="29845"/>
                      <a:pt x="19235" y="29117"/>
                    </a:cubicBezTo>
                    <a:cubicBezTo>
                      <a:pt x="19377" y="28763"/>
                      <a:pt x="19465" y="28230"/>
                      <a:pt x="19732" y="28124"/>
                    </a:cubicBezTo>
                    <a:cubicBezTo>
                      <a:pt x="22233" y="27059"/>
                      <a:pt x="23334" y="24930"/>
                      <a:pt x="24008" y="22535"/>
                    </a:cubicBezTo>
                    <a:cubicBezTo>
                      <a:pt x="24345" y="21346"/>
                      <a:pt x="25232" y="20423"/>
                      <a:pt x="26403" y="20051"/>
                    </a:cubicBezTo>
                    <a:cubicBezTo>
                      <a:pt x="28550" y="19447"/>
                      <a:pt x="29065" y="17904"/>
                      <a:pt x="29615" y="16147"/>
                    </a:cubicBezTo>
                    <a:cubicBezTo>
                      <a:pt x="30449" y="13503"/>
                      <a:pt x="30999" y="10735"/>
                      <a:pt x="32844" y="8517"/>
                    </a:cubicBezTo>
                    <a:cubicBezTo>
                      <a:pt x="32933" y="8429"/>
                      <a:pt x="32986" y="8340"/>
                      <a:pt x="33021" y="8216"/>
                    </a:cubicBezTo>
                    <a:cubicBezTo>
                      <a:pt x="33021" y="7683"/>
                      <a:pt x="33021" y="7133"/>
                      <a:pt x="33021" y="6424"/>
                    </a:cubicBezTo>
                    <a:cubicBezTo>
                      <a:pt x="32898" y="6449"/>
                      <a:pt x="32778" y="6461"/>
                      <a:pt x="32662" y="6461"/>
                    </a:cubicBezTo>
                    <a:cubicBezTo>
                      <a:pt x="31610" y="6461"/>
                      <a:pt x="30838" y="5512"/>
                      <a:pt x="29835" y="5512"/>
                    </a:cubicBezTo>
                    <a:cubicBezTo>
                      <a:pt x="29647" y="5512"/>
                      <a:pt x="29450" y="5546"/>
                      <a:pt x="29242" y="5625"/>
                    </a:cubicBezTo>
                    <a:cubicBezTo>
                      <a:pt x="28763" y="5810"/>
                      <a:pt x="28295" y="5881"/>
                      <a:pt x="27833" y="5881"/>
                    </a:cubicBezTo>
                    <a:cubicBezTo>
                      <a:pt x="27010" y="5881"/>
                      <a:pt x="26203" y="5659"/>
                      <a:pt x="25374" y="5465"/>
                    </a:cubicBezTo>
                    <a:cubicBezTo>
                      <a:pt x="25322" y="5454"/>
                      <a:pt x="25270" y="5449"/>
                      <a:pt x="25215" y="5449"/>
                    </a:cubicBezTo>
                    <a:cubicBezTo>
                      <a:pt x="24767" y="5449"/>
                      <a:pt x="24231" y="5812"/>
                      <a:pt x="23582" y="6033"/>
                    </a:cubicBezTo>
                    <a:lnTo>
                      <a:pt x="20637" y="2112"/>
                    </a:lnTo>
                    <a:lnTo>
                      <a:pt x="16467" y="2201"/>
                    </a:lnTo>
                    <a:lnTo>
                      <a:pt x="1123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5"/>
              <p:cNvSpPr/>
              <p:nvPr/>
            </p:nvSpPr>
            <p:spPr>
              <a:xfrm>
                <a:off x="7135734" y="3186037"/>
                <a:ext cx="58058" cy="152383"/>
              </a:xfrm>
              <a:custGeom>
                <a:rect b="b" l="l" r="r" t="t"/>
                <a:pathLst>
                  <a:path extrusionOk="0" h="26421" w="10062">
                    <a:moveTo>
                      <a:pt x="2520" y="1"/>
                    </a:moveTo>
                    <a:lnTo>
                      <a:pt x="2254" y="19"/>
                    </a:lnTo>
                    <a:cubicBezTo>
                      <a:pt x="2077" y="515"/>
                      <a:pt x="2041" y="1474"/>
                      <a:pt x="1545" y="1864"/>
                    </a:cubicBezTo>
                    <a:cubicBezTo>
                      <a:pt x="107" y="3035"/>
                      <a:pt x="214" y="4401"/>
                      <a:pt x="586" y="5927"/>
                    </a:cubicBezTo>
                    <a:cubicBezTo>
                      <a:pt x="746" y="6566"/>
                      <a:pt x="1012" y="7311"/>
                      <a:pt x="835" y="7897"/>
                    </a:cubicBezTo>
                    <a:cubicBezTo>
                      <a:pt x="1" y="10523"/>
                      <a:pt x="799" y="13202"/>
                      <a:pt x="72" y="15917"/>
                    </a:cubicBezTo>
                    <a:lnTo>
                      <a:pt x="1686" y="15846"/>
                    </a:lnTo>
                    <a:cubicBezTo>
                      <a:pt x="1811" y="17177"/>
                      <a:pt x="2698" y="18241"/>
                      <a:pt x="1970" y="19590"/>
                    </a:cubicBezTo>
                    <a:cubicBezTo>
                      <a:pt x="1740" y="20051"/>
                      <a:pt x="2024" y="21293"/>
                      <a:pt x="2414" y="21506"/>
                    </a:cubicBezTo>
                    <a:cubicBezTo>
                      <a:pt x="4596" y="22642"/>
                      <a:pt x="4632" y="25587"/>
                      <a:pt x="6885" y="26421"/>
                    </a:cubicBezTo>
                    <a:lnTo>
                      <a:pt x="10061" y="24079"/>
                    </a:lnTo>
                    <a:cubicBezTo>
                      <a:pt x="9973" y="15491"/>
                      <a:pt x="7364" y="7098"/>
                      <a:pt x="25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5"/>
              <p:cNvSpPr/>
              <p:nvPr/>
            </p:nvSpPr>
            <p:spPr>
              <a:xfrm>
                <a:off x="6870416" y="3332822"/>
                <a:ext cx="47510" cy="11685"/>
              </a:xfrm>
              <a:custGeom>
                <a:rect b="b" l="l" r="r" t="t"/>
                <a:pathLst>
                  <a:path extrusionOk="0" h="2026" w="8234">
                    <a:moveTo>
                      <a:pt x="3405" y="1"/>
                    </a:moveTo>
                    <a:cubicBezTo>
                      <a:pt x="2255" y="1"/>
                      <a:pt x="1201" y="655"/>
                      <a:pt x="1" y="919"/>
                    </a:cubicBezTo>
                    <a:cubicBezTo>
                      <a:pt x="371" y="1711"/>
                      <a:pt x="675" y="1974"/>
                      <a:pt x="943" y="1974"/>
                    </a:cubicBezTo>
                    <a:cubicBezTo>
                      <a:pt x="1419" y="1974"/>
                      <a:pt x="1781" y="1142"/>
                      <a:pt x="2201" y="972"/>
                    </a:cubicBezTo>
                    <a:cubicBezTo>
                      <a:pt x="2266" y="967"/>
                      <a:pt x="2330" y="964"/>
                      <a:pt x="2394" y="964"/>
                    </a:cubicBezTo>
                    <a:cubicBezTo>
                      <a:pt x="3717" y="964"/>
                      <a:pt x="4976" y="2025"/>
                      <a:pt x="6356" y="2025"/>
                    </a:cubicBezTo>
                    <a:cubicBezTo>
                      <a:pt x="6954" y="2025"/>
                      <a:pt x="7575" y="1826"/>
                      <a:pt x="8234" y="1256"/>
                    </a:cubicBezTo>
                    <a:cubicBezTo>
                      <a:pt x="7932" y="936"/>
                      <a:pt x="7684" y="440"/>
                      <a:pt x="7400" y="422"/>
                    </a:cubicBezTo>
                    <a:cubicBezTo>
                      <a:pt x="7374" y="421"/>
                      <a:pt x="7348" y="420"/>
                      <a:pt x="7322" y="420"/>
                    </a:cubicBezTo>
                    <a:cubicBezTo>
                      <a:pt x="6763" y="420"/>
                      <a:pt x="6090" y="679"/>
                      <a:pt x="5591" y="679"/>
                    </a:cubicBezTo>
                    <a:cubicBezTo>
                      <a:pt x="5418" y="679"/>
                      <a:pt x="5266" y="648"/>
                      <a:pt x="5147" y="564"/>
                    </a:cubicBezTo>
                    <a:cubicBezTo>
                      <a:pt x="4527" y="150"/>
                      <a:pt x="3955" y="1"/>
                      <a:pt x="34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5"/>
              <p:cNvSpPr/>
              <p:nvPr/>
            </p:nvSpPr>
            <p:spPr>
              <a:xfrm>
                <a:off x="6925590" y="3336277"/>
                <a:ext cx="38094" cy="14228"/>
              </a:xfrm>
              <a:custGeom>
                <a:rect b="b" l="l" r="r" t="t"/>
                <a:pathLst>
                  <a:path extrusionOk="0" h="2467" w="6602">
                    <a:moveTo>
                      <a:pt x="6601" y="0"/>
                    </a:moveTo>
                    <a:cubicBezTo>
                      <a:pt x="4188" y="231"/>
                      <a:pt x="2254" y="391"/>
                      <a:pt x="338" y="604"/>
                    </a:cubicBezTo>
                    <a:cubicBezTo>
                      <a:pt x="231" y="621"/>
                      <a:pt x="160" y="976"/>
                      <a:pt x="1" y="1384"/>
                    </a:cubicBezTo>
                    <a:lnTo>
                      <a:pt x="1438" y="2467"/>
                    </a:lnTo>
                    <a:cubicBezTo>
                      <a:pt x="2573" y="621"/>
                      <a:pt x="4862" y="1491"/>
                      <a:pt x="66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3" name="Google Shape;263;p25"/>
            <p:cNvSpPr/>
            <p:nvPr/>
          </p:nvSpPr>
          <p:spPr>
            <a:xfrm>
              <a:off x="6867451" y="3073651"/>
              <a:ext cx="102383" cy="56919"/>
            </a:xfrm>
            <a:custGeom>
              <a:rect b="b" l="l" r="r" t="t"/>
              <a:pathLst>
                <a:path extrusionOk="0" h="9869" w="17744">
                  <a:moveTo>
                    <a:pt x="11775" y="1"/>
                  </a:moveTo>
                  <a:cubicBezTo>
                    <a:pt x="7969" y="1"/>
                    <a:pt x="4175" y="474"/>
                    <a:pt x="479" y="1405"/>
                  </a:cubicBezTo>
                  <a:lnTo>
                    <a:pt x="0" y="1530"/>
                  </a:lnTo>
                  <a:cubicBezTo>
                    <a:pt x="266" y="1749"/>
                    <a:pt x="570" y="1886"/>
                    <a:pt x="955" y="1886"/>
                  </a:cubicBezTo>
                  <a:cubicBezTo>
                    <a:pt x="1161" y="1886"/>
                    <a:pt x="1391" y="1847"/>
                    <a:pt x="1651" y="1760"/>
                  </a:cubicBezTo>
                  <a:cubicBezTo>
                    <a:pt x="2029" y="1630"/>
                    <a:pt x="2392" y="1564"/>
                    <a:pt x="2739" y="1564"/>
                  </a:cubicBezTo>
                  <a:cubicBezTo>
                    <a:pt x="3580" y="1564"/>
                    <a:pt x="4337" y="1950"/>
                    <a:pt x="5040" y="2754"/>
                  </a:cubicBezTo>
                  <a:cubicBezTo>
                    <a:pt x="5749" y="3588"/>
                    <a:pt x="7204" y="3428"/>
                    <a:pt x="7967" y="4422"/>
                  </a:cubicBezTo>
                  <a:cubicBezTo>
                    <a:pt x="8017" y="4486"/>
                    <a:pt x="8125" y="4504"/>
                    <a:pt x="8257" y="4504"/>
                  </a:cubicBezTo>
                  <a:cubicBezTo>
                    <a:pt x="8429" y="4504"/>
                    <a:pt x="8642" y="4473"/>
                    <a:pt x="8821" y="4473"/>
                  </a:cubicBezTo>
                  <a:cubicBezTo>
                    <a:pt x="8844" y="4473"/>
                    <a:pt x="8868" y="4474"/>
                    <a:pt x="8890" y="4475"/>
                  </a:cubicBezTo>
                  <a:lnTo>
                    <a:pt x="8233" y="6054"/>
                  </a:lnTo>
                  <a:cubicBezTo>
                    <a:pt x="9475" y="6533"/>
                    <a:pt x="11019" y="6640"/>
                    <a:pt x="11605" y="7420"/>
                  </a:cubicBezTo>
                  <a:cubicBezTo>
                    <a:pt x="13095" y="9479"/>
                    <a:pt x="15065" y="9745"/>
                    <a:pt x="17744" y="9869"/>
                  </a:cubicBezTo>
                  <a:cubicBezTo>
                    <a:pt x="17105" y="8982"/>
                    <a:pt x="16271" y="8325"/>
                    <a:pt x="16342" y="7828"/>
                  </a:cubicBezTo>
                  <a:cubicBezTo>
                    <a:pt x="16502" y="6888"/>
                    <a:pt x="16892" y="6125"/>
                    <a:pt x="15632" y="5717"/>
                  </a:cubicBezTo>
                  <a:lnTo>
                    <a:pt x="16857" y="4706"/>
                  </a:lnTo>
                  <a:lnTo>
                    <a:pt x="16484" y="3215"/>
                  </a:lnTo>
                  <a:cubicBezTo>
                    <a:pt x="16786" y="3073"/>
                    <a:pt x="17123" y="3002"/>
                    <a:pt x="17336" y="2772"/>
                  </a:cubicBezTo>
                  <a:cubicBezTo>
                    <a:pt x="17531" y="2559"/>
                    <a:pt x="17549" y="2222"/>
                    <a:pt x="17744" y="1689"/>
                  </a:cubicBezTo>
                  <a:cubicBezTo>
                    <a:pt x="16928" y="1441"/>
                    <a:pt x="16218" y="1281"/>
                    <a:pt x="15579" y="660"/>
                  </a:cubicBezTo>
                  <a:cubicBezTo>
                    <a:pt x="15384" y="465"/>
                    <a:pt x="15171" y="270"/>
                    <a:pt x="14940" y="110"/>
                  </a:cubicBezTo>
                  <a:cubicBezTo>
                    <a:pt x="13885" y="37"/>
                    <a:pt x="12830" y="1"/>
                    <a:pt x="117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7069097" y="3119476"/>
              <a:ext cx="78535" cy="76898"/>
            </a:xfrm>
            <a:custGeom>
              <a:rect b="b" l="l" r="r" t="t"/>
              <a:pathLst>
                <a:path extrusionOk="0" h="13333" w="13611">
                  <a:moveTo>
                    <a:pt x="1947" y="1"/>
                  </a:moveTo>
                  <a:cubicBezTo>
                    <a:pt x="1321" y="1"/>
                    <a:pt x="678" y="263"/>
                    <a:pt x="1" y="842"/>
                  </a:cubicBezTo>
                  <a:lnTo>
                    <a:pt x="1420" y="2634"/>
                  </a:lnTo>
                  <a:lnTo>
                    <a:pt x="5856" y="2829"/>
                  </a:lnTo>
                  <a:lnTo>
                    <a:pt x="5342" y="5224"/>
                  </a:lnTo>
                  <a:lnTo>
                    <a:pt x="8802" y="7105"/>
                  </a:lnTo>
                  <a:lnTo>
                    <a:pt x="7453" y="8702"/>
                  </a:lnTo>
                  <a:lnTo>
                    <a:pt x="9884" y="12925"/>
                  </a:lnTo>
                  <a:lnTo>
                    <a:pt x="12386" y="13333"/>
                  </a:lnTo>
                  <a:cubicBezTo>
                    <a:pt x="11889" y="12109"/>
                    <a:pt x="13610" y="10813"/>
                    <a:pt x="11694" y="9891"/>
                  </a:cubicBezTo>
                  <a:cubicBezTo>
                    <a:pt x="11605" y="9181"/>
                    <a:pt x="11232" y="8436"/>
                    <a:pt x="11179" y="7726"/>
                  </a:cubicBezTo>
                  <a:cubicBezTo>
                    <a:pt x="8713" y="4852"/>
                    <a:pt x="5892" y="2297"/>
                    <a:pt x="2769" y="150"/>
                  </a:cubicBezTo>
                  <a:cubicBezTo>
                    <a:pt x="2497" y="52"/>
                    <a:pt x="2224" y="1"/>
                    <a:pt x="19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6946266" y="3181844"/>
              <a:ext cx="21095" cy="14742"/>
            </a:xfrm>
            <a:custGeom>
              <a:rect b="b" l="l" r="r" t="t"/>
              <a:pathLst>
                <a:path extrusionOk="0" h="2556" w="3656">
                  <a:moveTo>
                    <a:pt x="498" y="0"/>
                  </a:moveTo>
                  <a:cubicBezTo>
                    <a:pt x="444" y="426"/>
                    <a:pt x="373" y="852"/>
                    <a:pt x="302" y="1278"/>
                  </a:cubicBezTo>
                  <a:cubicBezTo>
                    <a:pt x="231" y="1686"/>
                    <a:pt x="107" y="2076"/>
                    <a:pt x="1" y="2555"/>
                  </a:cubicBezTo>
                  <a:lnTo>
                    <a:pt x="3656" y="2467"/>
                  </a:lnTo>
                  <a:lnTo>
                    <a:pt x="3319" y="110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25"/>
          <p:cNvSpPr/>
          <p:nvPr/>
        </p:nvSpPr>
        <p:spPr>
          <a:xfrm flipH="1">
            <a:off x="7842656" y="2658679"/>
            <a:ext cx="323921" cy="476671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"/>
          <p:cNvSpPr txBox="1"/>
          <p:nvPr>
            <p:ph idx="1" type="subTitle"/>
          </p:nvPr>
        </p:nvSpPr>
        <p:spPr>
          <a:xfrm>
            <a:off x="539999" y="2062825"/>
            <a:ext cx="3933600" cy="23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hlink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9" name="Google Shape;269;p26"/>
          <p:cNvSpPr txBox="1"/>
          <p:nvPr>
            <p:ph idx="2" type="subTitle"/>
          </p:nvPr>
        </p:nvSpPr>
        <p:spPr>
          <a:xfrm>
            <a:off x="642863" y="1705825"/>
            <a:ext cx="1835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70" name="Google Shape;270;p26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fmla="val 38513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6"/>
          <p:cNvSpPr txBox="1"/>
          <p:nvPr>
            <p:ph type="title"/>
          </p:nvPr>
        </p:nvSpPr>
        <p:spPr>
          <a:xfrm>
            <a:off x="540000" y="445025"/>
            <a:ext cx="447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2" name="Google Shape;272;p26"/>
          <p:cNvSpPr/>
          <p:nvPr/>
        </p:nvSpPr>
        <p:spPr>
          <a:xfrm flipH="1">
            <a:off x="7088478" y="333147"/>
            <a:ext cx="1276119" cy="248466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6"/>
          <p:cNvSpPr/>
          <p:nvPr/>
        </p:nvSpPr>
        <p:spPr>
          <a:xfrm flipH="1">
            <a:off x="5990173" y="725539"/>
            <a:ext cx="854715" cy="173205"/>
          </a:xfrm>
          <a:custGeom>
            <a:rect b="b" l="l" r="r" t="t"/>
            <a:pathLst>
              <a:path extrusionOk="0" h="8407" w="41486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6"/>
          <p:cNvSpPr txBox="1"/>
          <p:nvPr>
            <p:ph idx="3" type="subTitle"/>
          </p:nvPr>
        </p:nvSpPr>
        <p:spPr>
          <a:xfrm>
            <a:off x="4567574" y="2062825"/>
            <a:ext cx="3933600" cy="23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5" name="Google Shape;275;p26"/>
          <p:cNvSpPr txBox="1"/>
          <p:nvPr>
            <p:ph idx="4" type="subTitle"/>
          </p:nvPr>
        </p:nvSpPr>
        <p:spPr>
          <a:xfrm>
            <a:off x="4670438" y="1705825"/>
            <a:ext cx="1835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276" name="Google Shape;276;p26"/>
          <p:cNvGrpSpPr/>
          <p:nvPr/>
        </p:nvGrpSpPr>
        <p:grpSpPr>
          <a:xfrm>
            <a:off x="352659" y="3969650"/>
            <a:ext cx="2070296" cy="1898190"/>
            <a:chOff x="6015419" y="3716859"/>
            <a:chExt cx="557671" cy="511283"/>
          </a:xfrm>
        </p:grpSpPr>
        <p:sp>
          <p:nvSpPr>
            <p:cNvPr id="277" name="Google Shape;277;p26"/>
            <p:cNvSpPr/>
            <p:nvPr/>
          </p:nvSpPr>
          <p:spPr>
            <a:xfrm>
              <a:off x="6015419" y="3716859"/>
              <a:ext cx="557671" cy="511283"/>
            </a:xfrm>
            <a:custGeom>
              <a:rect b="b" l="l" r="r" t="t"/>
              <a:pathLst>
                <a:path extrusionOk="0" h="88649" w="96650">
                  <a:moveTo>
                    <a:pt x="48692" y="0"/>
                  </a:moveTo>
                  <a:cubicBezTo>
                    <a:pt x="46526" y="0"/>
                    <a:pt x="44332" y="152"/>
                    <a:pt x="42124" y="465"/>
                  </a:cubicBezTo>
                  <a:cubicBezTo>
                    <a:pt x="17336" y="3960"/>
                    <a:pt x="1" y="26441"/>
                    <a:pt x="3443" y="50679"/>
                  </a:cubicBezTo>
                  <a:cubicBezTo>
                    <a:pt x="6564" y="72751"/>
                    <a:pt x="25836" y="88649"/>
                    <a:pt x="48004" y="88649"/>
                  </a:cubicBezTo>
                  <a:cubicBezTo>
                    <a:pt x="50160" y="88649"/>
                    <a:pt x="52345" y="88498"/>
                    <a:pt x="54544" y="88188"/>
                  </a:cubicBezTo>
                  <a:cubicBezTo>
                    <a:pt x="79332" y="84675"/>
                    <a:pt x="96649" y="62194"/>
                    <a:pt x="93225" y="37975"/>
                  </a:cubicBezTo>
                  <a:cubicBezTo>
                    <a:pt x="90105" y="15895"/>
                    <a:pt x="70848" y="0"/>
                    <a:pt x="48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8" name="Google Shape;278;p26"/>
            <p:cNvGrpSpPr/>
            <p:nvPr/>
          </p:nvGrpSpPr>
          <p:grpSpPr>
            <a:xfrm>
              <a:off x="6036094" y="3716980"/>
              <a:ext cx="529860" cy="510468"/>
              <a:chOff x="6036094" y="3716980"/>
              <a:chExt cx="529860" cy="510468"/>
            </a:xfrm>
          </p:grpSpPr>
          <p:sp>
            <p:nvSpPr>
              <p:cNvPr id="279" name="Google Shape;279;p26"/>
              <p:cNvSpPr/>
              <p:nvPr/>
            </p:nvSpPr>
            <p:spPr>
              <a:xfrm>
                <a:off x="6220140" y="3716980"/>
                <a:ext cx="80065" cy="64273"/>
              </a:xfrm>
              <a:custGeom>
                <a:rect b="b" l="l" r="r" t="t"/>
                <a:pathLst>
                  <a:path extrusionOk="0" h="11144" w="13876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26"/>
              <p:cNvSpPr/>
              <p:nvPr/>
            </p:nvSpPr>
            <p:spPr>
              <a:xfrm>
                <a:off x="6368562" y="3771936"/>
                <a:ext cx="39115" cy="36745"/>
              </a:xfrm>
              <a:custGeom>
                <a:rect b="b" l="l" r="r" t="t"/>
                <a:pathLst>
                  <a:path extrusionOk="0" h="6371" w="6779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6"/>
              <p:cNvSpPr/>
              <p:nvPr/>
            </p:nvSpPr>
            <p:spPr>
              <a:xfrm>
                <a:off x="6304793" y="3747169"/>
                <a:ext cx="25088" cy="13311"/>
              </a:xfrm>
              <a:custGeom>
                <a:rect b="b" l="l" r="r" t="t"/>
                <a:pathLst>
                  <a:path extrusionOk="0" h="2308" w="4348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6"/>
              <p:cNvSpPr/>
              <p:nvPr/>
            </p:nvSpPr>
            <p:spPr>
              <a:xfrm>
                <a:off x="6365182" y="3787492"/>
                <a:ext cx="18025" cy="16582"/>
              </a:xfrm>
              <a:custGeom>
                <a:rect b="b" l="l" r="r" t="t"/>
                <a:pathLst>
                  <a:path extrusionOk="0" h="2875" w="3124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6"/>
              <p:cNvSpPr/>
              <p:nvPr/>
            </p:nvSpPr>
            <p:spPr>
              <a:xfrm>
                <a:off x="6367131" y="3727108"/>
                <a:ext cx="198823" cy="438001"/>
              </a:xfrm>
              <a:custGeom>
                <a:rect b="b" l="l" r="r" t="t"/>
                <a:pathLst>
                  <a:path extrusionOk="0" h="75943" w="34458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26"/>
              <p:cNvSpPr/>
              <p:nvPr/>
            </p:nvSpPr>
            <p:spPr>
              <a:xfrm>
                <a:off x="6036094" y="3734681"/>
                <a:ext cx="181628" cy="303024"/>
              </a:xfrm>
              <a:custGeom>
                <a:rect b="b" l="l" r="r" t="t"/>
                <a:pathLst>
                  <a:path extrusionOk="0" h="52540" w="31478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26"/>
              <p:cNvSpPr/>
              <p:nvPr/>
            </p:nvSpPr>
            <p:spPr>
              <a:xfrm>
                <a:off x="6143575" y="4010833"/>
                <a:ext cx="186233" cy="216616"/>
              </a:xfrm>
              <a:custGeom>
                <a:rect b="b" l="l" r="r" t="t"/>
                <a:pathLst>
                  <a:path extrusionOk="0" h="37558" w="32276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6"/>
              <p:cNvSpPr/>
              <p:nvPr/>
            </p:nvSpPr>
            <p:spPr>
              <a:xfrm>
                <a:off x="6110513" y="3969114"/>
                <a:ext cx="33997" cy="13957"/>
              </a:xfrm>
              <a:custGeom>
                <a:rect b="b" l="l" r="r" t="t"/>
                <a:pathLst>
                  <a:path extrusionOk="0" h="2420" w="5892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6"/>
              <p:cNvSpPr/>
              <p:nvPr/>
            </p:nvSpPr>
            <p:spPr>
              <a:xfrm>
                <a:off x="6151865" y="3979381"/>
                <a:ext cx="35739" cy="11875"/>
              </a:xfrm>
              <a:custGeom>
                <a:rect b="b" l="l" r="r" t="t"/>
                <a:pathLst>
                  <a:path extrusionOk="0" h="2059" w="6194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6"/>
              <p:cNvSpPr/>
              <p:nvPr/>
            </p:nvSpPr>
            <p:spPr>
              <a:xfrm>
                <a:off x="6203762" y="3831292"/>
                <a:ext cx="19768" cy="12285"/>
              </a:xfrm>
              <a:custGeom>
                <a:rect b="b" l="l" r="r" t="t"/>
                <a:pathLst>
                  <a:path extrusionOk="0" h="2130" w="3426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/>
          <p:nvPr/>
        </p:nvSpPr>
        <p:spPr>
          <a:xfrm flipH="1" rot="10800000">
            <a:off x="-603260" y="-214188"/>
            <a:ext cx="10641625" cy="5639800"/>
          </a:xfrm>
          <a:custGeom>
            <a:rect b="b" l="l" r="r" t="t"/>
            <a:pathLst>
              <a:path extrusionOk="0" h="225592" w="425665">
                <a:moveTo>
                  <a:pt x="7224" y="214021"/>
                </a:moveTo>
                <a:cubicBezTo>
                  <a:pt x="-27878" y="197067"/>
                  <a:pt x="76568" y="137466"/>
                  <a:pt x="82872" y="116023"/>
                </a:cubicBezTo>
                <a:cubicBezTo>
                  <a:pt x="89176" y="94580"/>
                  <a:pt x="40129" y="98304"/>
                  <a:pt x="45048" y="85362"/>
                </a:cubicBezTo>
                <a:cubicBezTo>
                  <a:pt x="49967" y="72420"/>
                  <a:pt x="67971" y="41617"/>
                  <a:pt x="112386" y="38369"/>
                </a:cubicBezTo>
                <a:cubicBezTo>
                  <a:pt x="156801" y="35122"/>
                  <a:pt x="276912" y="68647"/>
                  <a:pt x="311536" y="65877"/>
                </a:cubicBezTo>
                <a:cubicBezTo>
                  <a:pt x="346160" y="63107"/>
                  <a:pt x="306044" y="31062"/>
                  <a:pt x="320132" y="21749"/>
                </a:cubicBezTo>
                <a:cubicBezTo>
                  <a:pt x="334221" y="12436"/>
                  <a:pt x="378827" y="-14355"/>
                  <a:pt x="396067" y="10001"/>
                </a:cubicBezTo>
                <a:cubicBezTo>
                  <a:pt x="413308" y="34358"/>
                  <a:pt x="431933" y="142768"/>
                  <a:pt x="423575" y="167888"/>
                </a:cubicBezTo>
                <a:cubicBezTo>
                  <a:pt x="415217" y="193009"/>
                  <a:pt x="367603" y="152414"/>
                  <a:pt x="345921" y="160724"/>
                </a:cubicBezTo>
                <a:cubicBezTo>
                  <a:pt x="324239" y="169034"/>
                  <a:pt x="349933" y="208864"/>
                  <a:pt x="293483" y="217747"/>
                </a:cubicBezTo>
                <a:cubicBezTo>
                  <a:pt x="237034" y="226630"/>
                  <a:pt x="42326" y="230975"/>
                  <a:pt x="7224" y="214021"/>
                </a:cubicBez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sp>
      <p:sp>
        <p:nvSpPr>
          <p:cNvPr id="291" name="Google Shape;291;p27"/>
          <p:cNvSpPr/>
          <p:nvPr/>
        </p:nvSpPr>
        <p:spPr>
          <a:xfrm flipH="1" rot="-9099192">
            <a:off x="912160" y="1905462"/>
            <a:ext cx="808811" cy="824688"/>
          </a:xfrm>
          <a:custGeom>
            <a:rect b="b" l="l" r="r" t="t"/>
            <a:pathLst>
              <a:path extrusionOk="0" h="34333" w="33672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7"/>
          <p:cNvSpPr txBox="1"/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3" name="Google Shape;293;p27"/>
          <p:cNvSpPr txBox="1"/>
          <p:nvPr>
            <p:ph idx="2"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4" name="Google Shape;294;p27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fmla="val 38513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/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7" name="Google Shape;297;p28"/>
          <p:cNvSpPr/>
          <p:nvPr/>
        </p:nvSpPr>
        <p:spPr>
          <a:xfrm>
            <a:off x="6142225" y="2173525"/>
            <a:ext cx="2437800" cy="232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8"/>
          <p:cNvSpPr/>
          <p:nvPr/>
        </p:nvSpPr>
        <p:spPr>
          <a:xfrm>
            <a:off x="3353100" y="2173525"/>
            <a:ext cx="2437800" cy="232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8"/>
          <p:cNvSpPr/>
          <p:nvPr/>
        </p:nvSpPr>
        <p:spPr>
          <a:xfrm>
            <a:off x="563975" y="2173525"/>
            <a:ext cx="2437800" cy="232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8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fmla="val 38513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8"/>
          <p:cNvSpPr/>
          <p:nvPr/>
        </p:nvSpPr>
        <p:spPr>
          <a:xfrm flipH="1">
            <a:off x="7088478" y="333147"/>
            <a:ext cx="1276119" cy="248466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8"/>
          <p:cNvSpPr/>
          <p:nvPr/>
        </p:nvSpPr>
        <p:spPr>
          <a:xfrm flipH="1">
            <a:off x="5990173" y="725539"/>
            <a:ext cx="854715" cy="173205"/>
          </a:xfrm>
          <a:custGeom>
            <a:rect b="b" l="l" r="r" t="t"/>
            <a:pathLst>
              <a:path extrusionOk="0" h="8407" w="41486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8_1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/>
          <p:nvPr/>
        </p:nvSpPr>
        <p:spPr>
          <a:xfrm>
            <a:off x="-542973" y="-643684"/>
            <a:ext cx="9131300" cy="5139925"/>
          </a:xfrm>
          <a:custGeom>
            <a:rect b="b" l="l" r="r" t="t"/>
            <a:pathLst>
              <a:path extrusionOk="0" h="205597" w="365252">
                <a:moveTo>
                  <a:pt x="10457" y="53490"/>
                </a:moveTo>
                <a:cubicBezTo>
                  <a:pt x="17507" y="72947"/>
                  <a:pt x="21445" y="125824"/>
                  <a:pt x="50012" y="141390"/>
                </a:cubicBezTo>
                <a:cubicBezTo>
                  <a:pt x="78579" y="156956"/>
                  <a:pt x="145419" y="136263"/>
                  <a:pt x="181861" y="146884"/>
                </a:cubicBezTo>
                <a:cubicBezTo>
                  <a:pt x="218303" y="157505"/>
                  <a:pt x="241789" y="210794"/>
                  <a:pt x="268662" y="205117"/>
                </a:cubicBezTo>
                <a:cubicBezTo>
                  <a:pt x="295536" y="199440"/>
                  <a:pt x="330421" y="145831"/>
                  <a:pt x="343102" y="112823"/>
                </a:cubicBezTo>
                <a:cubicBezTo>
                  <a:pt x="355783" y="79815"/>
                  <a:pt x="384946" y="23961"/>
                  <a:pt x="344750" y="7068"/>
                </a:cubicBezTo>
                <a:cubicBezTo>
                  <a:pt x="304554" y="-9825"/>
                  <a:pt x="158100" y="8533"/>
                  <a:pt x="101927" y="11463"/>
                </a:cubicBezTo>
                <a:cubicBezTo>
                  <a:pt x="45754" y="14393"/>
                  <a:pt x="22955" y="17644"/>
                  <a:pt x="7710" y="24648"/>
                </a:cubicBezTo>
                <a:cubicBezTo>
                  <a:pt x="-7535" y="31653"/>
                  <a:pt x="3407" y="34033"/>
                  <a:pt x="10457" y="53490"/>
                </a:cubicBezTo>
                <a:close/>
              </a:path>
            </a:pathLst>
          </a:cu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sp>
      <p:sp>
        <p:nvSpPr>
          <p:cNvPr id="305" name="Google Shape;305;p29"/>
          <p:cNvSpPr txBox="1"/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06" name="Google Shape;306;p29"/>
          <p:cNvGrpSpPr/>
          <p:nvPr/>
        </p:nvGrpSpPr>
        <p:grpSpPr>
          <a:xfrm>
            <a:off x="7514447" y="-528345"/>
            <a:ext cx="2179097" cy="1997941"/>
            <a:chOff x="6015419" y="3716859"/>
            <a:chExt cx="557671" cy="511283"/>
          </a:xfrm>
        </p:grpSpPr>
        <p:sp>
          <p:nvSpPr>
            <p:cNvPr id="307" name="Google Shape;307;p29"/>
            <p:cNvSpPr/>
            <p:nvPr/>
          </p:nvSpPr>
          <p:spPr>
            <a:xfrm>
              <a:off x="6015419" y="3716859"/>
              <a:ext cx="557671" cy="511283"/>
            </a:xfrm>
            <a:custGeom>
              <a:rect b="b" l="l" r="r" t="t"/>
              <a:pathLst>
                <a:path extrusionOk="0" h="88649" w="96650">
                  <a:moveTo>
                    <a:pt x="48692" y="0"/>
                  </a:moveTo>
                  <a:cubicBezTo>
                    <a:pt x="46526" y="0"/>
                    <a:pt x="44332" y="152"/>
                    <a:pt x="42124" y="465"/>
                  </a:cubicBezTo>
                  <a:cubicBezTo>
                    <a:pt x="17336" y="3960"/>
                    <a:pt x="1" y="26441"/>
                    <a:pt x="3443" y="50679"/>
                  </a:cubicBezTo>
                  <a:cubicBezTo>
                    <a:pt x="6564" y="72751"/>
                    <a:pt x="25836" y="88649"/>
                    <a:pt x="48004" y="88649"/>
                  </a:cubicBezTo>
                  <a:cubicBezTo>
                    <a:pt x="50160" y="88649"/>
                    <a:pt x="52345" y="88498"/>
                    <a:pt x="54544" y="88188"/>
                  </a:cubicBezTo>
                  <a:cubicBezTo>
                    <a:pt x="79332" y="84675"/>
                    <a:pt x="96649" y="62194"/>
                    <a:pt x="93225" y="37975"/>
                  </a:cubicBezTo>
                  <a:cubicBezTo>
                    <a:pt x="90105" y="15895"/>
                    <a:pt x="70848" y="0"/>
                    <a:pt x="48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8" name="Google Shape;308;p29"/>
            <p:cNvGrpSpPr/>
            <p:nvPr/>
          </p:nvGrpSpPr>
          <p:grpSpPr>
            <a:xfrm>
              <a:off x="6036094" y="3716980"/>
              <a:ext cx="529860" cy="510468"/>
              <a:chOff x="6036094" y="3716980"/>
              <a:chExt cx="529860" cy="510468"/>
            </a:xfrm>
          </p:grpSpPr>
          <p:sp>
            <p:nvSpPr>
              <p:cNvPr id="309" name="Google Shape;309;p29"/>
              <p:cNvSpPr/>
              <p:nvPr/>
            </p:nvSpPr>
            <p:spPr>
              <a:xfrm>
                <a:off x="6220140" y="3716980"/>
                <a:ext cx="80065" cy="64273"/>
              </a:xfrm>
              <a:custGeom>
                <a:rect b="b" l="l" r="r" t="t"/>
                <a:pathLst>
                  <a:path extrusionOk="0" h="11144" w="13876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9"/>
              <p:cNvSpPr/>
              <p:nvPr/>
            </p:nvSpPr>
            <p:spPr>
              <a:xfrm>
                <a:off x="6368562" y="3771936"/>
                <a:ext cx="39115" cy="36745"/>
              </a:xfrm>
              <a:custGeom>
                <a:rect b="b" l="l" r="r" t="t"/>
                <a:pathLst>
                  <a:path extrusionOk="0" h="6371" w="6779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9"/>
              <p:cNvSpPr/>
              <p:nvPr/>
            </p:nvSpPr>
            <p:spPr>
              <a:xfrm>
                <a:off x="6304793" y="3747169"/>
                <a:ext cx="25088" cy="13311"/>
              </a:xfrm>
              <a:custGeom>
                <a:rect b="b" l="l" r="r" t="t"/>
                <a:pathLst>
                  <a:path extrusionOk="0" h="2308" w="4348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9"/>
              <p:cNvSpPr/>
              <p:nvPr/>
            </p:nvSpPr>
            <p:spPr>
              <a:xfrm>
                <a:off x="6365182" y="3787492"/>
                <a:ext cx="18025" cy="16582"/>
              </a:xfrm>
              <a:custGeom>
                <a:rect b="b" l="l" r="r" t="t"/>
                <a:pathLst>
                  <a:path extrusionOk="0" h="2875" w="3124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29"/>
              <p:cNvSpPr/>
              <p:nvPr/>
            </p:nvSpPr>
            <p:spPr>
              <a:xfrm>
                <a:off x="6367131" y="3727108"/>
                <a:ext cx="198823" cy="438001"/>
              </a:xfrm>
              <a:custGeom>
                <a:rect b="b" l="l" r="r" t="t"/>
                <a:pathLst>
                  <a:path extrusionOk="0" h="75943" w="34458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29"/>
              <p:cNvSpPr/>
              <p:nvPr/>
            </p:nvSpPr>
            <p:spPr>
              <a:xfrm>
                <a:off x="6036094" y="3734681"/>
                <a:ext cx="181628" cy="303024"/>
              </a:xfrm>
              <a:custGeom>
                <a:rect b="b" l="l" r="r" t="t"/>
                <a:pathLst>
                  <a:path extrusionOk="0" h="52540" w="31478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9"/>
              <p:cNvSpPr/>
              <p:nvPr/>
            </p:nvSpPr>
            <p:spPr>
              <a:xfrm>
                <a:off x="6143575" y="4010833"/>
                <a:ext cx="186233" cy="216616"/>
              </a:xfrm>
              <a:custGeom>
                <a:rect b="b" l="l" r="r" t="t"/>
                <a:pathLst>
                  <a:path extrusionOk="0" h="37558" w="32276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29"/>
              <p:cNvSpPr/>
              <p:nvPr/>
            </p:nvSpPr>
            <p:spPr>
              <a:xfrm>
                <a:off x="6110513" y="3969114"/>
                <a:ext cx="33997" cy="13957"/>
              </a:xfrm>
              <a:custGeom>
                <a:rect b="b" l="l" r="r" t="t"/>
                <a:pathLst>
                  <a:path extrusionOk="0" h="2420" w="5892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9"/>
              <p:cNvSpPr/>
              <p:nvPr/>
            </p:nvSpPr>
            <p:spPr>
              <a:xfrm>
                <a:off x="6151865" y="3979381"/>
                <a:ext cx="35739" cy="11875"/>
              </a:xfrm>
              <a:custGeom>
                <a:rect b="b" l="l" r="r" t="t"/>
                <a:pathLst>
                  <a:path extrusionOk="0" h="2059" w="6194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29"/>
              <p:cNvSpPr/>
              <p:nvPr/>
            </p:nvSpPr>
            <p:spPr>
              <a:xfrm>
                <a:off x="6203762" y="3831292"/>
                <a:ext cx="19768" cy="12285"/>
              </a:xfrm>
              <a:custGeom>
                <a:rect b="b" l="l" r="r" t="t"/>
                <a:pathLst>
                  <a:path extrusionOk="0" h="2130" w="3426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9" name="Google Shape;319;p29"/>
          <p:cNvSpPr/>
          <p:nvPr/>
        </p:nvSpPr>
        <p:spPr>
          <a:xfrm flipH="1" rot="9450118">
            <a:off x="1068684" y="2718342"/>
            <a:ext cx="578577" cy="589935"/>
          </a:xfrm>
          <a:custGeom>
            <a:rect b="b" l="l" r="r" t="t"/>
            <a:pathLst>
              <a:path extrusionOk="0" h="34333" w="33672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fmla="val 38513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540000" y="1152475"/>
            <a:ext cx="8064000" cy="358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4"/>
          <p:cNvSpPr/>
          <p:nvPr/>
        </p:nvSpPr>
        <p:spPr>
          <a:xfrm flipH="1">
            <a:off x="7088478" y="333147"/>
            <a:ext cx="1276119" cy="248466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 flipH="1">
            <a:off x="5990173" y="725539"/>
            <a:ext cx="854715" cy="173205"/>
          </a:xfrm>
          <a:custGeom>
            <a:rect b="b" l="l" r="r" t="t"/>
            <a:pathLst>
              <a:path extrusionOk="0" h="8407" w="41486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fmla="val 38513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540000" y="445025"/>
            <a:ext cx="257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5320550" y="3776700"/>
            <a:ext cx="2135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1" name="Google Shape;41;p5"/>
          <p:cNvSpPr txBox="1"/>
          <p:nvPr>
            <p:ph idx="2" type="subTitle"/>
          </p:nvPr>
        </p:nvSpPr>
        <p:spPr>
          <a:xfrm>
            <a:off x="5525450" y="3341075"/>
            <a:ext cx="17259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3" type="subTitle"/>
          </p:nvPr>
        </p:nvSpPr>
        <p:spPr>
          <a:xfrm>
            <a:off x="1687738" y="3776700"/>
            <a:ext cx="2135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3" name="Google Shape;43;p5"/>
          <p:cNvSpPr txBox="1"/>
          <p:nvPr>
            <p:ph idx="4" type="subTitle"/>
          </p:nvPr>
        </p:nvSpPr>
        <p:spPr>
          <a:xfrm>
            <a:off x="1900540" y="3341075"/>
            <a:ext cx="17100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44" name="Google Shape;44;p5"/>
          <p:cNvSpPr/>
          <p:nvPr/>
        </p:nvSpPr>
        <p:spPr>
          <a:xfrm flipH="1">
            <a:off x="7088478" y="333147"/>
            <a:ext cx="1276119" cy="248466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/>
          <p:nvPr/>
        </p:nvSpPr>
        <p:spPr>
          <a:xfrm flipH="1">
            <a:off x="5990173" y="725539"/>
            <a:ext cx="854715" cy="173205"/>
          </a:xfrm>
          <a:custGeom>
            <a:rect b="b" l="l" r="r" t="t"/>
            <a:pathLst>
              <a:path extrusionOk="0" h="8407" w="41486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 flipH="1" rot="132724">
            <a:off x="-2261898" y="1863548"/>
            <a:ext cx="12340783" cy="5765311"/>
          </a:xfrm>
          <a:custGeom>
            <a:rect b="b" l="l" r="r" t="t"/>
            <a:pathLst>
              <a:path extrusionOk="0" h="230602" w="493609">
                <a:moveTo>
                  <a:pt x="10990" y="144020"/>
                </a:moveTo>
                <a:cubicBezTo>
                  <a:pt x="32072" y="135384"/>
                  <a:pt x="109669" y="112651"/>
                  <a:pt x="148150" y="115064"/>
                </a:cubicBezTo>
                <a:cubicBezTo>
                  <a:pt x="186631" y="117477"/>
                  <a:pt x="208094" y="159133"/>
                  <a:pt x="241876" y="158498"/>
                </a:cubicBezTo>
                <a:cubicBezTo>
                  <a:pt x="275658" y="157863"/>
                  <a:pt x="332046" y="129923"/>
                  <a:pt x="350842" y="111254"/>
                </a:cubicBezTo>
                <a:cubicBezTo>
                  <a:pt x="369638" y="92585"/>
                  <a:pt x="337761" y="64010"/>
                  <a:pt x="354652" y="46484"/>
                </a:cubicBezTo>
                <a:cubicBezTo>
                  <a:pt x="371543" y="28958"/>
                  <a:pt x="430725" y="-16254"/>
                  <a:pt x="452188" y="6098"/>
                </a:cubicBezTo>
                <a:cubicBezTo>
                  <a:pt x="473651" y="28450"/>
                  <a:pt x="511878" y="149989"/>
                  <a:pt x="483430" y="180596"/>
                </a:cubicBezTo>
                <a:cubicBezTo>
                  <a:pt x="454982" y="211203"/>
                  <a:pt x="341063" y="181485"/>
                  <a:pt x="281500" y="189740"/>
                </a:cubicBezTo>
                <a:cubicBezTo>
                  <a:pt x="221937" y="197995"/>
                  <a:pt x="169359" y="233936"/>
                  <a:pt x="126052" y="230126"/>
                </a:cubicBezTo>
                <a:cubicBezTo>
                  <a:pt x="82745" y="226316"/>
                  <a:pt x="40835" y="181231"/>
                  <a:pt x="21658" y="166880"/>
                </a:cubicBezTo>
                <a:cubicBezTo>
                  <a:pt x="2481" y="152529"/>
                  <a:pt x="-10092" y="152656"/>
                  <a:pt x="10990" y="144020"/>
                </a:cubicBezTo>
                <a:close/>
              </a:path>
            </a:pathLst>
          </a:cu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sp>
      <p:sp>
        <p:nvSpPr>
          <p:cNvPr id="47" name="Google Shape;47;p5"/>
          <p:cNvSpPr/>
          <p:nvPr/>
        </p:nvSpPr>
        <p:spPr>
          <a:xfrm flipH="1" rot="1216281">
            <a:off x="781028" y="2427612"/>
            <a:ext cx="517520" cy="527679"/>
          </a:xfrm>
          <a:custGeom>
            <a:rect b="b" l="l" r="r" t="t"/>
            <a:pathLst>
              <a:path extrusionOk="0" h="34333" w="33672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fmla="val 38513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6"/>
          <p:cNvSpPr txBox="1"/>
          <p:nvPr>
            <p:ph type="title"/>
          </p:nvPr>
        </p:nvSpPr>
        <p:spPr>
          <a:xfrm>
            <a:off x="540000" y="445025"/>
            <a:ext cx="458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6"/>
          <p:cNvSpPr/>
          <p:nvPr/>
        </p:nvSpPr>
        <p:spPr>
          <a:xfrm flipH="1">
            <a:off x="7088478" y="333147"/>
            <a:ext cx="1276119" cy="248466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 flipH="1">
            <a:off x="5990173" y="725539"/>
            <a:ext cx="854715" cy="173205"/>
          </a:xfrm>
          <a:custGeom>
            <a:rect b="b" l="l" r="r" t="t"/>
            <a:pathLst>
              <a:path extrusionOk="0" h="8407" w="41486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2422425" y="1436375"/>
            <a:ext cx="4299000" cy="316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 flipH="1">
            <a:off x="445053" y="1985697"/>
            <a:ext cx="1276119" cy="248466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 flipH="1">
            <a:off x="1141294" y="2409146"/>
            <a:ext cx="805530" cy="156840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 flipH="1">
            <a:off x="7214489" y="3744452"/>
            <a:ext cx="2106734" cy="410161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 txBox="1"/>
          <p:nvPr>
            <p:ph idx="1" type="subTitle"/>
          </p:nvPr>
        </p:nvSpPr>
        <p:spPr>
          <a:xfrm>
            <a:off x="2635500" y="1654450"/>
            <a:ext cx="3873000" cy="28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8100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7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fmla="val 38513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 txBox="1"/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7"/>
          <p:cNvSpPr/>
          <p:nvPr/>
        </p:nvSpPr>
        <p:spPr>
          <a:xfrm flipH="1">
            <a:off x="7088478" y="333147"/>
            <a:ext cx="1276119" cy="248466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"/>
          <p:cNvSpPr/>
          <p:nvPr/>
        </p:nvSpPr>
        <p:spPr>
          <a:xfrm flipH="1">
            <a:off x="5990173" y="725539"/>
            <a:ext cx="854715" cy="173205"/>
          </a:xfrm>
          <a:custGeom>
            <a:rect b="b" l="l" r="r" t="t"/>
            <a:pathLst>
              <a:path extrusionOk="0" h="8407" w="41486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 flipH="1" rot="10800000">
            <a:off x="-745708" y="-679594"/>
            <a:ext cx="11270975" cy="5208325"/>
          </a:xfrm>
          <a:custGeom>
            <a:rect b="b" l="l" r="r" t="t"/>
            <a:pathLst>
              <a:path extrusionOk="0" h="208333" w="450839">
                <a:moveTo>
                  <a:pt x="51319" y="176656"/>
                </a:moveTo>
                <a:cubicBezTo>
                  <a:pt x="81645" y="146951"/>
                  <a:pt x="157675" y="51914"/>
                  <a:pt x="209492" y="23641"/>
                </a:cubicBezTo>
                <a:cubicBezTo>
                  <a:pt x="261309" y="-4631"/>
                  <a:pt x="325639" y="-3868"/>
                  <a:pt x="362221" y="7021"/>
                </a:cubicBezTo>
                <a:cubicBezTo>
                  <a:pt x="398804" y="17910"/>
                  <a:pt x="420343" y="57214"/>
                  <a:pt x="428987" y="88973"/>
                </a:cubicBezTo>
                <a:cubicBezTo>
                  <a:pt x="437631" y="120732"/>
                  <a:pt x="480995" y="178758"/>
                  <a:pt x="414086" y="197574"/>
                </a:cubicBezTo>
                <a:cubicBezTo>
                  <a:pt x="347178" y="216391"/>
                  <a:pt x="87997" y="205358"/>
                  <a:pt x="27536" y="201872"/>
                </a:cubicBezTo>
                <a:cubicBezTo>
                  <a:pt x="-32925" y="198386"/>
                  <a:pt x="20993" y="206361"/>
                  <a:pt x="51319" y="176656"/>
                </a:cubicBez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sp>
      <p:sp>
        <p:nvSpPr>
          <p:cNvPr id="65" name="Google Shape;65;p8"/>
          <p:cNvSpPr/>
          <p:nvPr/>
        </p:nvSpPr>
        <p:spPr>
          <a:xfrm>
            <a:off x="962325" y="3132575"/>
            <a:ext cx="7201800" cy="414000"/>
          </a:xfrm>
          <a:prstGeom prst="roundRect">
            <a:avLst>
              <a:gd fmla="val 3609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/>
          <p:nvPr/>
        </p:nvSpPr>
        <p:spPr>
          <a:xfrm flipH="1" rot="10800000">
            <a:off x="4296407" y="3651977"/>
            <a:ext cx="725295" cy="739533"/>
          </a:xfrm>
          <a:custGeom>
            <a:rect b="b" l="l" r="r" t="t"/>
            <a:pathLst>
              <a:path extrusionOk="0" h="34333" w="33672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894600" y="1583263"/>
            <a:ext cx="7354800" cy="1443900"/>
          </a:xfrm>
          <a:prstGeom prst="roundRect">
            <a:avLst>
              <a:gd fmla="val 2145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 txBox="1"/>
          <p:nvPr>
            <p:ph type="title"/>
          </p:nvPr>
        </p:nvSpPr>
        <p:spPr>
          <a:xfrm>
            <a:off x="272100" y="1734488"/>
            <a:ext cx="8599800" cy="114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9" name="Google Shape;69;p8"/>
          <p:cNvSpPr txBox="1"/>
          <p:nvPr>
            <p:ph idx="1" type="subTitle"/>
          </p:nvPr>
        </p:nvSpPr>
        <p:spPr>
          <a:xfrm>
            <a:off x="1055250" y="3132575"/>
            <a:ext cx="70335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3962275" y="1377850"/>
            <a:ext cx="4439700" cy="1043400"/>
          </a:xfrm>
          <a:prstGeom prst="roundRect">
            <a:avLst>
              <a:gd fmla="val 2145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4048425" y="1635688"/>
            <a:ext cx="4353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" name="Google Shape;73;p9"/>
          <p:cNvSpPr txBox="1"/>
          <p:nvPr>
            <p:ph idx="1" type="subTitle"/>
          </p:nvPr>
        </p:nvSpPr>
        <p:spPr>
          <a:xfrm>
            <a:off x="4239450" y="2521963"/>
            <a:ext cx="3865500" cy="13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540000" y="458475"/>
            <a:ext cx="3966000" cy="21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600"/>
            </a:lvl1pPr>
          </a:lstStyle>
          <a:p/>
        </p:txBody>
      </p:sp>
      <p:sp>
        <p:nvSpPr>
          <p:cNvPr id="76" name="Google Shape;76;p10"/>
          <p:cNvSpPr/>
          <p:nvPr/>
        </p:nvSpPr>
        <p:spPr>
          <a:xfrm rot="-10384054">
            <a:off x="-745976" y="-679417"/>
            <a:ext cx="11271098" cy="5208382"/>
          </a:xfrm>
          <a:custGeom>
            <a:rect b="b" l="l" r="r" t="t"/>
            <a:pathLst>
              <a:path extrusionOk="0" h="208333" w="450839">
                <a:moveTo>
                  <a:pt x="51319" y="176656"/>
                </a:moveTo>
                <a:cubicBezTo>
                  <a:pt x="81645" y="146951"/>
                  <a:pt x="157675" y="51914"/>
                  <a:pt x="209492" y="23641"/>
                </a:cubicBezTo>
                <a:cubicBezTo>
                  <a:pt x="261309" y="-4631"/>
                  <a:pt x="325639" y="-3868"/>
                  <a:pt x="362221" y="7021"/>
                </a:cubicBezTo>
                <a:cubicBezTo>
                  <a:pt x="398804" y="17910"/>
                  <a:pt x="420343" y="57214"/>
                  <a:pt x="428987" y="88973"/>
                </a:cubicBezTo>
                <a:cubicBezTo>
                  <a:pt x="437631" y="120732"/>
                  <a:pt x="480995" y="178758"/>
                  <a:pt x="414086" y="197574"/>
                </a:cubicBezTo>
                <a:cubicBezTo>
                  <a:pt x="347178" y="216391"/>
                  <a:pt x="87997" y="205358"/>
                  <a:pt x="27536" y="201872"/>
                </a:cubicBezTo>
                <a:cubicBezTo>
                  <a:pt x="-32925" y="198386"/>
                  <a:pt x="20993" y="206361"/>
                  <a:pt x="51319" y="176656"/>
                </a:cubicBez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sp>
      <p:sp>
        <p:nvSpPr>
          <p:cNvPr id="77" name="Google Shape;77;p10"/>
          <p:cNvSpPr/>
          <p:nvPr/>
        </p:nvSpPr>
        <p:spPr>
          <a:xfrm>
            <a:off x="6476399" y="772212"/>
            <a:ext cx="997012" cy="202041"/>
          </a:xfrm>
          <a:custGeom>
            <a:rect b="b" l="l" r="r" t="t"/>
            <a:pathLst>
              <a:path extrusionOk="0" h="8407" w="41486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0"/>
          <p:cNvSpPr/>
          <p:nvPr/>
        </p:nvSpPr>
        <p:spPr>
          <a:xfrm>
            <a:off x="6960275" y="285850"/>
            <a:ext cx="1488573" cy="289832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340">
          <p15:clr>
            <a:srgbClr val="EA4335"/>
          </p15:clr>
        </p15:guide>
        <p15:guide id="3" pos="542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0"/>
          <p:cNvSpPr txBox="1"/>
          <p:nvPr>
            <p:ph type="ctrTitle"/>
          </p:nvPr>
        </p:nvSpPr>
        <p:spPr>
          <a:xfrm>
            <a:off x="1081699" y="1886013"/>
            <a:ext cx="698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WonderHop</a:t>
            </a:r>
            <a:endParaRPr/>
          </a:p>
        </p:txBody>
      </p:sp>
      <p:sp>
        <p:nvSpPr>
          <p:cNvPr id="325" name="Google Shape;325;p30"/>
          <p:cNvSpPr txBox="1"/>
          <p:nvPr>
            <p:ph idx="1" type="subTitle"/>
          </p:nvPr>
        </p:nvSpPr>
        <p:spPr>
          <a:xfrm>
            <a:off x="1782450" y="4143000"/>
            <a:ext cx="55791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lang="en"/>
              <a:t>our comprehensive search tool to travel and exploration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9"/>
          <p:cNvSpPr txBox="1"/>
          <p:nvPr>
            <p:ph idx="1" type="subTitle"/>
          </p:nvPr>
        </p:nvSpPr>
        <p:spPr>
          <a:xfrm>
            <a:off x="2635500" y="1654450"/>
            <a:ext cx="3873000" cy="28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Build out frontend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Build a static backend, implement a API later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Link to a chatbot(stretch)</a:t>
            </a:r>
            <a:endParaRPr/>
          </a:p>
        </p:txBody>
      </p:sp>
      <p:sp>
        <p:nvSpPr>
          <p:cNvPr id="384" name="Google Shape;384;p39"/>
          <p:cNvSpPr txBox="1"/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0"/>
          <p:cNvSpPr txBox="1"/>
          <p:nvPr>
            <p:ph idx="1" type="subTitle"/>
          </p:nvPr>
        </p:nvSpPr>
        <p:spPr>
          <a:xfrm>
            <a:off x="2635500" y="1654450"/>
            <a:ext cx="3873000" cy="28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Build out frontend, ui/ux for design and user behavior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Integrating with the backend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0"/>
          <p:cNvSpPr txBox="1"/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Pain Points- Frontend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"/>
          <p:cNvSpPr txBox="1"/>
          <p:nvPr>
            <p:ph idx="1" type="subTitle"/>
          </p:nvPr>
        </p:nvSpPr>
        <p:spPr>
          <a:xfrm>
            <a:off x="2635500" y="1654450"/>
            <a:ext cx="3873000" cy="28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Finding an API to  facilitate search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Building a chatbot, or finding one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Integrating</a:t>
            </a:r>
            <a:r>
              <a:rPr lang="en"/>
              <a:t> with frontend</a:t>
            </a:r>
            <a:endParaRPr/>
          </a:p>
        </p:txBody>
      </p:sp>
      <p:sp>
        <p:nvSpPr>
          <p:cNvPr id="396" name="Google Shape;396;p41"/>
          <p:cNvSpPr txBox="1"/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Pain Points-Backend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2"/>
          <p:cNvSpPr txBox="1"/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02" name="Google Shape;402;p42"/>
          <p:cNvSpPr txBox="1"/>
          <p:nvPr>
            <p:ph idx="1" type="body"/>
          </p:nvPr>
        </p:nvSpPr>
        <p:spPr>
          <a:xfrm>
            <a:off x="540000" y="1152475"/>
            <a:ext cx="8064000" cy="3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WonderHop makes travel planning and sharing easier than ever before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"/>
          <p:cNvSpPr txBox="1"/>
          <p:nvPr>
            <p:ph type="title"/>
          </p:nvPr>
        </p:nvSpPr>
        <p:spPr>
          <a:xfrm>
            <a:off x="540000" y="445025"/>
            <a:ext cx="427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 - Group 20</a:t>
            </a:r>
            <a:endParaRPr/>
          </a:p>
        </p:txBody>
      </p:sp>
      <p:sp>
        <p:nvSpPr>
          <p:cNvPr id="331" name="Google Shape;331;p31"/>
          <p:cNvSpPr txBox="1"/>
          <p:nvPr>
            <p:ph idx="1" type="subTitle"/>
          </p:nvPr>
        </p:nvSpPr>
        <p:spPr>
          <a:xfrm>
            <a:off x="4643050" y="3776700"/>
            <a:ext cx="35610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Analyst by day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 Cybersecurity student by night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developer for the weekend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Vacation stresser</a:t>
            </a:r>
            <a:endParaRPr/>
          </a:p>
        </p:txBody>
      </p:sp>
      <p:sp>
        <p:nvSpPr>
          <p:cNvPr id="332" name="Google Shape;332;p31"/>
          <p:cNvSpPr txBox="1"/>
          <p:nvPr>
            <p:ph idx="2" type="subTitle"/>
          </p:nvPr>
        </p:nvSpPr>
        <p:spPr>
          <a:xfrm>
            <a:off x="4867600" y="3341075"/>
            <a:ext cx="30690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 Murphy</a:t>
            </a:r>
            <a:endParaRPr/>
          </a:p>
        </p:txBody>
      </p:sp>
      <p:sp>
        <p:nvSpPr>
          <p:cNvPr id="333" name="Google Shape;333;p31"/>
          <p:cNvSpPr txBox="1"/>
          <p:nvPr>
            <p:ph idx="3" type="subTitle"/>
          </p:nvPr>
        </p:nvSpPr>
        <p:spPr>
          <a:xfrm>
            <a:off x="1050075" y="3776700"/>
            <a:ext cx="37104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Reporting Specialist by day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 Cybersecurity student by night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developer for the weekend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Vacation planner</a:t>
            </a:r>
            <a:endParaRPr/>
          </a:p>
        </p:txBody>
      </p:sp>
      <p:sp>
        <p:nvSpPr>
          <p:cNvPr id="334" name="Google Shape;334;p31"/>
          <p:cNvSpPr txBox="1"/>
          <p:nvPr>
            <p:ph idx="4" type="subTitle"/>
          </p:nvPr>
        </p:nvSpPr>
        <p:spPr>
          <a:xfrm>
            <a:off x="1285349" y="3341075"/>
            <a:ext cx="28872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Zamirah Morgan</a:t>
            </a:r>
            <a:endParaRPr/>
          </a:p>
        </p:txBody>
      </p:sp>
      <p:pic>
        <p:nvPicPr>
          <p:cNvPr id="335" name="Google Shape;3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8525" y="1443600"/>
            <a:ext cx="1833300" cy="1833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336" name="Google Shape;33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6356" y="1490050"/>
            <a:ext cx="1886700" cy="1886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2"/>
          <p:cNvSpPr txBox="1"/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342" name="Google Shape;342;p32"/>
          <p:cNvSpPr txBox="1"/>
          <p:nvPr>
            <p:ph idx="1" type="body"/>
          </p:nvPr>
        </p:nvSpPr>
        <p:spPr>
          <a:xfrm>
            <a:off x="540000" y="1152475"/>
            <a:ext cx="8064000" cy="3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Travel planning is hard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Finding inspiration is harder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Sharing travel plans often requires multiple websites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3"/>
          <p:cNvSpPr txBox="1"/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WonderHop Features</a:t>
            </a:r>
            <a:endParaRPr/>
          </a:p>
        </p:txBody>
      </p:sp>
      <p:sp>
        <p:nvSpPr>
          <p:cNvPr id="348" name="Google Shape;348;p33"/>
          <p:cNvSpPr txBox="1"/>
          <p:nvPr>
            <p:ph idx="1" type="body"/>
          </p:nvPr>
        </p:nvSpPr>
        <p:spPr>
          <a:xfrm>
            <a:off x="540000" y="1152475"/>
            <a:ext cx="8064000" cy="3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Search for travel destinations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 budget, places by day, flights and dates, and </a:t>
            </a:r>
            <a:r>
              <a:rPr lang="en" sz="1800"/>
              <a:t>itinerary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See other users trips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Share your own dream trips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 weather and other details before you go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 txBox="1"/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</a:t>
            </a:r>
            <a:endParaRPr/>
          </a:p>
        </p:txBody>
      </p:sp>
      <p:pic>
        <p:nvPicPr>
          <p:cNvPr id="354" name="Google Shape;354;p34"/>
          <p:cNvPicPr preferRelativeResize="0"/>
          <p:nvPr/>
        </p:nvPicPr>
        <p:blipFill rotWithShape="1">
          <a:blip r:embed="rId3">
            <a:alphaModFix/>
          </a:blip>
          <a:srcRect b="0" l="4288" r="4279" t="0"/>
          <a:stretch/>
        </p:blipFill>
        <p:spPr>
          <a:xfrm>
            <a:off x="1971550" y="1203600"/>
            <a:ext cx="5384049" cy="3712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5"/>
          <p:cNvSpPr txBox="1"/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</a:t>
            </a:r>
            <a:endParaRPr/>
          </a:p>
        </p:txBody>
      </p:sp>
      <p:pic>
        <p:nvPicPr>
          <p:cNvPr id="360" name="Google Shape;36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550" y="1203600"/>
            <a:ext cx="5384049" cy="371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6"/>
          <p:cNvSpPr txBox="1"/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</a:t>
            </a:r>
            <a:endParaRPr/>
          </a:p>
        </p:txBody>
      </p:sp>
      <p:pic>
        <p:nvPicPr>
          <p:cNvPr id="366" name="Google Shape;36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588" y="1197275"/>
            <a:ext cx="551081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7"/>
          <p:cNvSpPr txBox="1"/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Filters</a:t>
            </a:r>
            <a:endParaRPr/>
          </a:p>
        </p:txBody>
      </p:sp>
      <p:pic>
        <p:nvPicPr>
          <p:cNvPr id="372" name="Google Shape;372;p37"/>
          <p:cNvPicPr preferRelativeResize="0"/>
          <p:nvPr/>
        </p:nvPicPr>
        <p:blipFill rotWithShape="1">
          <a:blip r:embed="rId3">
            <a:alphaModFix/>
          </a:blip>
          <a:srcRect b="0" l="139" r="139" t="0"/>
          <a:stretch/>
        </p:blipFill>
        <p:spPr>
          <a:xfrm>
            <a:off x="1816588" y="1197275"/>
            <a:ext cx="5510815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8"/>
          <p:cNvSpPr txBox="1"/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Chatbot</a:t>
            </a:r>
            <a:endParaRPr/>
          </a:p>
        </p:txBody>
      </p:sp>
      <p:pic>
        <p:nvPicPr>
          <p:cNvPr id="378" name="Google Shape;378;p38"/>
          <p:cNvPicPr preferRelativeResize="0"/>
          <p:nvPr/>
        </p:nvPicPr>
        <p:blipFill rotWithShape="1">
          <a:blip r:embed="rId3">
            <a:alphaModFix/>
          </a:blip>
          <a:srcRect b="0" l="248" r="248" t="0"/>
          <a:stretch/>
        </p:blipFill>
        <p:spPr>
          <a:xfrm>
            <a:off x="1816588" y="1197275"/>
            <a:ext cx="551081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avel Booking App Pitch Deck by Slidesgo">
  <a:themeElements>
    <a:clrScheme name="Simple Light">
      <a:dk1>
        <a:srgbClr val="FFFFFF"/>
      </a:dk1>
      <a:lt1>
        <a:srgbClr val="FFFFFF"/>
      </a:lt1>
      <a:dk2>
        <a:srgbClr val="5C71E8"/>
      </a:dk2>
      <a:lt2>
        <a:srgbClr val="EFEFEF"/>
      </a:lt2>
      <a:accent1>
        <a:srgbClr val="5C71E8"/>
      </a:accent1>
      <a:accent2>
        <a:srgbClr val="B1BFF9"/>
      </a:accent2>
      <a:accent3>
        <a:srgbClr val="424180"/>
      </a:accent3>
      <a:accent4>
        <a:srgbClr val="B1BFF9"/>
      </a:accent4>
      <a:accent5>
        <a:srgbClr val="7B8CE0"/>
      </a:accent5>
      <a:accent6>
        <a:srgbClr val="424180"/>
      </a:accent6>
      <a:hlink>
        <a:srgbClr val="5C71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