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6F88-EEB5-4979-9532-C99075E35C56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4F9D-C1BC-482F-ACE4-604A1ED4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91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6F88-EEB5-4979-9532-C99075E35C56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4F9D-C1BC-482F-ACE4-604A1ED4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1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6F88-EEB5-4979-9532-C99075E35C56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4F9D-C1BC-482F-ACE4-604A1ED4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1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6F88-EEB5-4979-9532-C99075E35C56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4F9D-C1BC-482F-ACE4-604A1ED4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535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6F88-EEB5-4979-9532-C99075E35C56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4F9D-C1BC-482F-ACE4-604A1ED4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02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6F88-EEB5-4979-9532-C99075E35C56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4F9D-C1BC-482F-ACE4-604A1ED4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2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6F88-EEB5-4979-9532-C99075E35C56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4F9D-C1BC-482F-ACE4-604A1ED4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49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6F88-EEB5-4979-9532-C99075E35C56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4F9D-C1BC-482F-ACE4-604A1ED4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68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6F88-EEB5-4979-9532-C99075E35C56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4F9D-C1BC-482F-ACE4-604A1ED4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34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6F88-EEB5-4979-9532-C99075E35C56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4F9D-C1BC-482F-ACE4-604A1ED4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768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6F88-EEB5-4979-9532-C99075E35C56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4F9D-C1BC-482F-ACE4-604A1ED4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41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86F88-EEB5-4979-9532-C99075E35C56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C4F9D-C1BC-482F-ACE4-604A1ED4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37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77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Muscedere</dc:creator>
  <cp:lastModifiedBy>Bryan Muscedere</cp:lastModifiedBy>
  <cp:revision>1</cp:revision>
  <dcterms:created xsi:type="dcterms:W3CDTF">2016-03-19T21:26:24Z</dcterms:created>
  <dcterms:modified xsi:type="dcterms:W3CDTF">2016-03-19T21:26:57Z</dcterms:modified>
</cp:coreProperties>
</file>