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319" r:id="rId4"/>
    <p:sldId id="320" r:id="rId5"/>
    <p:sldId id="321" r:id="rId6"/>
    <p:sldId id="322" r:id="rId7"/>
    <p:sldId id="305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335" r:id="rId20"/>
    <p:sldId id="337" r:id="rId21"/>
    <p:sldId id="336" r:id="rId22"/>
    <p:sldId id="338" r:id="rId23"/>
    <p:sldId id="339" r:id="rId24"/>
    <p:sldId id="340" r:id="rId25"/>
    <p:sldId id="341" r:id="rId26"/>
    <p:sldId id="34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42"/>
    <a:srgbClr val="C75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89478"/>
  </p:normalViewPr>
  <p:slideViewPr>
    <p:cSldViewPr snapToGrid="0">
      <p:cViewPr varScale="1">
        <p:scale>
          <a:sx n="103" d="100"/>
          <a:sy n="103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3AF77-42AE-804A-B845-CB58B1DCDEE8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0BFB8-3D41-644D-B101-8FFAC99EA6E8}">
      <dgm:prSet phldrT="[Text]"/>
      <dgm:spPr/>
      <dgm:t>
        <a:bodyPr/>
        <a:lstStyle/>
        <a:p>
          <a:r>
            <a:rPr lang="en-US" dirty="0"/>
            <a:t>Data Collection </a:t>
          </a:r>
        </a:p>
      </dgm:t>
    </dgm:pt>
    <dgm:pt modelId="{7126BD8C-2147-9C48-A507-EA125DD8BD22}" type="parTrans" cxnId="{C84FD410-16F5-E644-8753-8501FBEE43FA}">
      <dgm:prSet/>
      <dgm:spPr/>
      <dgm:t>
        <a:bodyPr/>
        <a:lstStyle/>
        <a:p>
          <a:endParaRPr lang="en-US"/>
        </a:p>
      </dgm:t>
    </dgm:pt>
    <dgm:pt modelId="{15AE2217-DCAA-B04C-A191-CA404E92E3D2}" type="sibTrans" cxnId="{C84FD410-16F5-E644-8753-8501FBEE43FA}">
      <dgm:prSet/>
      <dgm:spPr/>
      <dgm:t>
        <a:bodyPr/>
        <a:lstStyle/>
        <a:p>
          <a:endParaRPr lang="en-US"/>
        </a:p>
      </dgm:t>
    </dgm:pt>
    <dgm:pt modelId="{10090CA7-A2A7-9C4B-881D-D5CC5CFAF7E3}">
      <dgm:prSet phldrT="[Text]"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Data has been collected from Kaggle</a:t>
          </a:r>
        </a:p>
      </dgm:t>
    </dgm:pt>
    <dgm:pt modelId="{7E387D7C-1610-8E4B-82CC-AB977E9D9EC7}" type="parTrans" cxnId="{F9595D12-B40B-BA41-A6C6-370793D50726}">
      <dgm:prSet/>
      <dgm:spPr/>
      <dgm:t>
        <a:bodyPr/>
        <a:lstStyle/>
        <a:p>
          <a:endParaRPr lang="en-US"/>
        </a:p>
      </dgm:t>
    </dgm:pt>
    <dgm:pt modelId="{7697C444-C224-474D-8908-E9805CE3CBFC}" type="sibTrans" cxnId="{F9595D12-B40B-BA41-A6C6-370793D50726}">
      <dgm:prSet/>
      <dgm:spPr/>
      <dgm:t>
        <a:bodyPr/>
        <a:lstStyle/>
        <a:p>
          <a:endParaRPr lang="en-US"/>
        </a:p>
      </dgm:t>
    </dgm:pt>
    <dgm:pt modelId="{60CEE8BE-FD7B-C146-94FC-EEC28E616515}">
      <dgm:prSet phldrT="[Text]"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https://</a:t>
          </a:r>
          <a:r>
            <a:rPr lang="en-US" sz="1200" dirty="0" err="1">
              <a:latin typeface="Calibri" panose="020F0502020204030204" pitchFamily="34" charset="0"/>
              <a:cs typeface="Calibri" panose="020F0502020204030204" pitchFamily="34" charset="0"/>
            </a:rPr>
            <a:t>www.kaggle.com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/code/crucifer/</a:t>
          </a:r>
          <a:r>
            <a:rPr lang="en-US" sz="1200" dirty="0" err="1">
              <a:latin typeface="Calibri" panose="020F0502020204030204" pitchFamily="34" charset="0"/>
              <a:cs typeface="Calibri" panose="020F0502020204030204" pitchFamily="34" charset="0"/>
            </a:rPr>
            <a:t>houseloan</a:t>
          </a:r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-data-analysis/data</a:t>
          </a:r>
        </a:p>
      </dgm:t>
    </dgm:pt>
    <dgm:pt modelId="{18ED448A-4657-4543-99B4-810D34BD5645}" type="parTrans" cxnId="{A4D7C058-4C5B-FA41-871B-4128FD882CB4}">
      <dgm:prSet/>
      <dgm:spPr/>
      <dgm:t>
        <a:bodyPr/>
        <a:lstStyle/>
        <a:p>
          <a:endParaRPr lang="en-US"/>
        </a:p>
      </dgm:t>
    </dgm:pt>
    <dgm:pt modelId="{30104D7F-1597-8741-B29A-EFAD19FB4ADF}" type="sibTrans" cxnId="{A4D7C058-4C5B-FA41-871B-4128FD882CB4}">
      <dgm:prSet/>
      <dgm:spPr/>
      <dgm:t>
        <a:bodyPr/>
        <a:lstStyle/>
        <a:p>
          <a:endParaRPr lang="en-US"/>
        </a:p>
      </dgm:t>
    </dgm:pt>
    <dgm:pt modelId="{9D6A1E4C-D36B-A84D-99CD-1002C12E730B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0D123568-99DA-794C-9600-320BD8F7EFC1}" type="parTrans" cxnId="{A632481E-B663-7744-9207-F35AC47AB3ED}">
      <dgm:prSet/>
      <dgm:spPr/>
      <dgm:t>
        <a:bodyPr/>
        <a:lstStyle/>
        <a:p>
          <a:endParaRPr lang="en-US"/>
        </a:p>
      </dgm:t>
    </dgm:pt>
    <dgm:pt modelId="{9665ECF0-A73C-0D48-ACB4-747D17AFDCC5}" type="sibTrans" cxnId="{A632481E-B663-7744-9207-F35AC47AB3ED}">
      <dgm:prSet/>
      <dgm:spPr/>
      <dgm:t>
        <a:bodyPr/>
        <a:lstStyle/>
        <a:p>
          <a:endParaRPr lang="en-US"/>
        </a:p>
      </dgm:t>
    </dgm:pt>
    <dgm:pt modelId="{C04E99A4-4F54-F94B-BD6A-07381E9BE5C7}">
      <dgm:prSet phldrT="[Text]"/>
      <dgm:spPr/>
      <dgm:t>
        <a:bodyPr/>
        <a:lstStyle/>
        <a:p>
          <a:r>
            <a:rPr lang="en-US" dirty="0"/>
            <a:t>Data Description</a:t>
          </a:r>
        </a:p>
      </dgm:t>
    </dgm:pt>
    <dgm:pt modelId="{CCCEF1C1-34D6-E341-A355-D64E4E86AA50}" type="parTrans" cxnId="{E8D41E9D-7031-7E4C-8D70-BA15439108F5}">
      <dgm:prSet/>
      <dgm:spPr/>
      <dgm:t>
        <a:bodyPr/>
        <a:lstStyle/>
        <a:p>
          <a:endParaRPr lang="en-US"/>
        </a:p>
      </dgm:t>
    </dgm:pt>
    <dgm:pt modelId="{7CE121BA-28F9-0D4E-9651-F3FF4D86D94E}" type="sibTrans" cxnId="{E8D41E9D-7031-7E4C-8D70-BA15439108F5}">
      <dgm:prSet/>
      <dgm:spPr/>
      <dgm:t>
        <a:bodyPr/>
        <a:lstStyle/>
        <a:p>
          <a:endParaRPr lang="en-US"/>
        </a:p>
      </dgm:t>
    </dgm:pt>
    <dgm:pt modelId="{576F2B68-DC14-124E-BA66-16531B7BBD59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9BFBA62B-BE29-8E42-9301-F8D4F5698E38}" type="parTrans" cxnId="{FF6BBBBE-BDC2-4342-AE0E-BC59B5022550}">
      <dgm:prSet/>
      <dgm:spPr/>
      <dgm:t>
        <a:bodyPr/>
        <a:lstStyle/>
        <a:p>
          <a:endParaRPr lang="en-US"/>
        </a:p>
      </dgm:t>
    </dgm:pt>
    <dgm:pt modelId="{58A794D7-E0CF-3842-9F98-E2D4D0DE03AB}" type="sibTrans" cxnId="{FF6BBBBE-BDC2-4342-AE0E-BC59B5022550}">
      <dgm:prSet/>
      <dgm:spPr/>
      <dgm:t>
        <a:bodyPr/>
        <a:lstStyle/>
        <a:p>
          <a:endParaRPr lang="en-US"/>
        </a:p>
      </dgm:t>
    </dgm:pt>
    <dgm:pt modelId="{22B13B92-CD71-D24A-BEDC-3A4A2075569B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FE43DFB9-7302-204C-9AAB-4A7FFD02C565}" type="parTrans" cxnId="{0C4FDA7C-23E7-8B49-B454-C597C5DBAF38}">
      <dgm:prSet/>
      <dgm:spPr/>
      <dgm:t>
        <a:bodyPr/>
        <a:lstStyle/>
        <a:p>
          <a:endParaRPr lang="en-US"/>
        </a:p>
      </dgm:t>
    </dgm:pt>
    <dgm:pt modelId="{0CB24394-6AE5-6F4A-9E01-03FFB7BE46E5}" type="sibTrans" cxnId="{0C4FDA7C-23E7-8B49-B454-C597C5DBAF38}">
      <dgm:prSet/>
      <dgm:spPr/>
      <dgm:t>
        <a:bodyPr/>
        <a:lstStyle/>
        <a:p>
          <a:endParaRPr lang="en-US"/>
        </a:p>
      </dgm:t>
    </dgm:pt>
    <dgm:pt modelId="{7FDDADFD-3EAE-EF42-8193-CFAEBE324C20}">
      <dgm:prSet phldrT="[Text]"/>
      <dgm:spPr/>
      <dgm:t>
        <a:bodyPr/>
        <a:lstStyle/>
        <a:p>
          <a:r>
            <a:rPr lang="en-US" dirty="0"/>
            <a:t>Imputing missing values</a:t>
          </a:r>
        </a:p>
      </dgm:t>
    </dgm:pt>
    <dgm:pt modelId="{C2AD01EE-586A-9140-BCDC-B21FB3DC6F73}" type="parTrans" cxnId="{9BAF6ED3-1A5A-C044-8A4E-6D31A98BF4DC}">
      <dgm:prSet/>
      <dgm:spPr/>
      <dgm:t>
        <a:bodyPr/>
        <a:lstStyle/>
        <a:p>
          <a:endParaRPr lang="en-US"/>
        </a:p>
      </dgm:t>
    </dgm:pt>
    <dgm:pt modelId="{42E76559-5F24-584F-B73C-37FBC4F819C1}" type="sibTrans" cxnId="{9BAF6ED3-1A5A-C044-8A4E-6D31A98BF4DC}">
      <dgm:prSet/>
      <dgm:spPr/>
      <dgm:t>
        <a:bodyPr/>
        <a:lstStyle/>
        <a:p>
          <a:endParaRPr lang="en-US"/>
        </a:p>
      </dgm:t>
    </dgm:pt>
    <dgm:pt modelId="{1A5C729A-29AF-4946-B830-9352906F0D08}">
      <dgm:prSet phldrT="[Text]"/>
      <dgm:spPr/>
      <dgm:t>
        <a:bodyPr/>
        <a:lstStyle/>
        <a:p>
          <a:r>
            <a:rPr lang="en-US" dirty="0"/>
            <a:t>Scaling using </a:t>
          </a:r>
          <a:r>
            <a:rPr lang="en-US" dirty="0" err="1"/>
            <a:t>minmaxscaler</a:t>
          </a:r>
          <a:endParaRPr lang="en-US" dirty="0"/>
        </a:p>
      </dgm:t>
    </dgm:pt>
    <dgm:pt modelId="{E3110A8D-9780-8A49-912E-C40626EDFC30}" type="parTrans" cxnId="{F6DBB780-50D3-624E-8BE8-806B2777CCAD}">
      <dgm:prSet/>
      <dgm:spPr/>
      <dgm:t>
        <a:bodyPr/>
        <a:lstStyle/>
        <a:p>
          <a:endParaRPr lang="en-US"/>
        </a:p>
      </dgm:t>
    </dgm:pt>
    <dgm:pt modelId="{8CABBDA5-45FE-7E49-9925-269BCF9E239A}" type="sibTrans" cxnId="{F6DBB780-50D3-624E-8BE8-806B2777CCAD}">
      <dgm:prSet/>
      <dgm:spPr/>
      <dgm:t>
        <a:bodyPr/>
        <a:lstStyle/>
        <a:p>
          <a:endParaRPr lang="en-US"/>
        </a:p>
      </dgm:t>
    </dgm:pt>
    <dgm:pt modelId="{B7C6E254-9326-8043-8CB9-235914EA5192}">
      <dgm:prSet phldrT="[Text]"/>
      <dgm:spPr/>
      <dgm:t>
        <a:bodyPr/>
        <a:lstStyle/>
        <a:p>
          <a:r>
            <a:rPr lang="en-US" dirty="0"/>
            <a:t>Bivariate Analysis</a:t>
          </a:r>
        </a:p>
      </dgm:t>
    </dgm:pt>
    <dgm:pt modelId="{AFF96355-F5C5-484F-86E9-B7CD256C827B}" type="parTrans" cxnId="{5180DAE7-67E6-9946-B16E-D4D35DDFAF2F}">
      <dgm:prSet/>
      <dgm:spPr/>
      <dgm:t>
        <a:bodyPr/>
        <a:lstStyle/>
        <a:p>
          <a:endParaRPr lang="en-US"/>
        </a:p>
      </dgm:t>
    </dgm:pt>
    <dgm:pt modelId="{7CFA672F-F69D-2C4A-90F7-CA2DDC20CB35}" type="sibTrans" cxnId="{5180DAE7-67E6-9946-B16E-D4D35DDFAF2F}">
      <dgm:prSet/>
      <dgm:spPr/>
      <dgm:t>
        <a:bodyPr/>
        <a:lstStyle/>
        <a:p>
          <a:endParaRPr lang="en-US"/>
        </a:p>
      </dgm:t>
    </dgm:pt>
    <dgm:pt modelId="{F6779E60-041B-3E41-BC69-0799891F94BA}">
      <dgm:prSet phldrT="[Text]"/>
      <dgm:spPr/>
      <dgm:t>
        <a:bodyPr/>
        <a:lstStyle/>
        <a:p>
          <a:r>
            <a:rPr lang="en-US" dirty="0"/>
            <a:t>Train/ Test split</a:t>
          </a:r>
        </a:p>
      </dgm:t>
    </dgm:pt>
    <dgm:pt modelId="{EC5EC773-78C8-6E41-B942-2F895117EB04}" type="parTrans" cxnId="{8646D2FF-1703-EC4C-B8F5-D723CF383C8F}">
      <dgm:prSet/>
      <dgm:spPr/>
      <dgm:t>
        <a:bodyPr/>
        <a:lstStyle/>
        <a:p>
          <a:endParaRPr lang="en-US"/>
        </a:p>
      </dgm:t>
    </dgm:pt>
    <dgm:pt modelId="{C142DE6F-0DC3-BF4F-B105-4FC3687EE2D6}" type="sibTrans" cxnId="{8646D2FF-1703-EC4C-B8F5-D723CF383C8F}">
      <dgm:prSet/>
      <dgm:spPr/>
      <dgm:t>
        <a:bodyPr/>
        <a:lstStyle/>
        <a:p>
          <a:endParaRPr lang="en-US"/>
        </a:p>
      </dgm:t>
    </dgm:pt>
    <dgm:pt modelId="{828FF33F-9F02-664D-85E2-028B9DA30DF1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41A95C87-EDC3-7E47-8FB0-EDDA70608874}" type="parTrans" cxnId="{CE1246C8-7F7A-6445-962E-E9CED7CD6A74}">
      <dgm:prSet/>
      <dgm:spPr/>
      <dgm:t>
        <a:bodyPr/>
        <a:lstStyle/>
        <a:p>
          <a:endParaRPr lang="en-US"/>
        </a:p>
      </dgm:t>
    </dgm:pt>
    <dgm:pt modelId="{256DE996-5638-874B-A555-D079039ACE88}" type="sibTrans" cxnId="{CE1246C8-7F7A-6445-962E-E9CED7CD6A74}">
      <dgm:prSet/>
      <dgm:spPr/>
      <dgm:t>
        <a:bodyPr/>
        <a:lstStyle/>
        <a:p>
          <a:endParaRPr lang="en-US"/>
        </a:p>
      </dgm:t>
    </dgm:pt>
    <dgm:pt modelId="{BA7DD241-A24A-0E45-86B7-CED8D9EB8298}">
      <dgm:prSet/>
      <dgm:spPr/>
      <dgm:t>
        <a:bodyPr/>
        <a:lstStyle/>
        <a:p>
          <a:r>
            <a:rPr lang="en-US" dirty="0"/>
            <a:t>Tested few models</a:t>
          </a:r>
        </a:p>
      </dgm:t>
    </dgm:pt>
    <dgm:pt modelId="{083DB3EB-1198-064E-9FC0-8037ED72F65D}" type="parTrans" cxnId="{FD4ADC81-B44B-FE4D-AFDE-1B501C3BB580}">
      <dgm:prSet/>
      <dgm:spPr/>
      <dgm:t>
        <a:bodyPr/>
        <a:lstStyle/>
        <a:p>
          <a:endParaRPr lang="en-US"/>
        </a:p>
      </dgm:t>
    </dgm:pt>
    <dgm:pt modelId="{9F14D7DB-1FDA-DD4A-8C45-3DBAEF586D67}" type="sibTrans" cxnId="{FD4ADC81-B44B-FE4D-AFDE-1B501C3BB580}">
      <dgm:prSet/>
      <dgm:spPr/>
      <dgm:t>
        <a:bodyPr/>
        <a:lstStyle/>
        <a:p>
          <a:endParaRPr lang="en-US"/>
        </a:p>
      </dgm:t>
    </dgm:pt>
    <dgm:pt modelId="{6351427E-AB25-E643-9BDC-1DD29CB821C4}">
      <dgm:prSet/>
      <dgm:spPr/>
      <dgm:t>
        <a:bodyPr/>
        <a:lstStyle/>
        <a:p>
          <a:r>
            <a:rPr lang="en-US" dirty="0"/>
            <a:t>Best model is selected</a:t>
          </a:r>
        </a:p>
      </dgm:t>
    </dgm:pt>
    <dgm:pt modelId="{1CB37F72-35BC-EA47-8DD1-36D14E62F213}" type="parTrans" cxnId="{6A7B8418-FD7E-8D4B-867E-1B2B2C564802}">
      <dgm:prSet/>
      <dgm:spPr/>
      <dgm:t>
        <a:bodyPr/>
        <a:lstStyle/>
        <a:p>
          <a:endParaRPr lang="en-US"/>
        </a:p>
      </dgm:t>
    </dgm:pt>
    <dgm:pt modelId="{1DE0FA8B-788A-FF4F-8C79-165BB786338B}" type="sibTrans" cxnId="{6A7B8418-FD7E-8D4B-867E-1B2B2C564802}">
      <dgm:prSet/>
      <dgm:spPr/>
      <dgm:t>
        <a:bodyPr/>
        <a:lstStyle/>
        <a:p>
          <a:endParaRPr lang="en-US"/>
        </a:p>
      </dgm:t>
    </dgm:pt>
    <dgm:pt modelId="{4C7E9BBB-6219-0944-B38B-A58AD9E9F1F9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BE0D1160-5363-C34C-95AF-823576952B0B}" type="parTrans" cxnId="{F2CDD260-796A-3748-BB49-B0132C51A0F5}">
      <dgm:prSet/>
      <dgm:spPr/>
      <dgm:t>
        <a:bodyPr/>
        <a:lstStyle/>
        <a:p>
          <a:endParaRPr lang="en-US"/>
        </a:p>
      </dgm:t>
    </dgm:pt>
    <dgm:pt modelId="{25B46F5F-CBE6-C742-9F30-D8E482E8204D}" type="sibTrans" cxnId="{F2CDD260-796A-3748-BB49-B0132C51A0F5}">
      <dgm:prSet/>
      <dgm:spPr/>
      <dgm:t>
        <a:bodyPr/>
        <a:lstStyle/>
        <a:p>
          <a:endParaRPr lang="en-US"/>
        </a:p>
      </dgm:t>
    </dgm:pt>
    <dgm:pt modelId="{52276609-EAF7-544C-BBDF-7D7F78138D13}">
      <dgm:prSet/>
      <dgm:spPr/>
      <dgm:t>
        <a:bodyPr/>
        <a:lstStyle/>
        <a:p>
          <a:r>
            <a:rPr lang="en-US" dirty="0"/>
            <a:t>Model optimization</a:t>
          </a:r>
        </a:p>
      </dgm:t>
    </dgm:pt>
    <dgm:pt modelId="{D672BA39-71EA-4A4B-8AE0-3A58A2FF983F}" type="parTrans" cxnId="{318BB5AE-9E73-AE43-B218-925D4A84846B}">
      <dgm:prSet/>
      <dgm:spPr/>
      <dgm:t>
        <a:bodyPr/>
        <a:lstStyle/>
        <a:p>
          <a:endParaRPr lang="en-US"/>
        </a:p>
      </dgm:t>
    </dgm:pt>
    <dgm:pt modelId="{E153A0F9-C4BA-FC4C-99C6-5753380D3F54}" type="sibTrans" cxnId="{318BB5AE-9E73-AE43-B218-925D4A84846B}">
      <dgm:prSet/>
      <dgm:spPr/>
      <dgm:t>
        <a:bodyPr/>
        <a:lstStyle/>
        <a:p>
          <a:endParaRPr lang="en-US"/>
        </a:p>
      </dgm:t>
    </dgm:pt>
    <dgm:pt modelId="{5108ED61-7FB5-2E41-8CE0-E6449A0C6D27}">
      <dgm:prSet/>
      <dgm:spPr/>
      <dgm:t>
        <a:bodyPr/>
        <a:lstStyle/>
        <a:p>
          <a:r>
            <a:rPr lang="en-US" dirty="0"/>
            <a:t>Reduced feature subset</a:t>
          </a:r>
        </a:p>
      </dgm:t>
    </dgm:pt>
    <dgm:pt modelId="{E0ADEC73-9376-9E48-9EA0-AF24FBD60A2D}" type="parTrans" cxnId="{047AB417-0B51-EC46-A338-7CD0122C5409}">
      <dgm:prSet/>
      <dgm:spPr/>
      <dgm:t>
        <a:bodyPr/>
        <a:lstStyle/>
        <a:p>
          <a:endParaRPr lang="en-US"/>
        </a:p>
      </dgm:t>
    </dgm:pt>
    <dgm:pt modelId="{12265021-CEE9-F641-80ED-A8D002AAAC46}" type="sibTrans" cxnId="{047AB417-0B51-EC46-A338-7CD0122C5409}">
      <dgm:prSet/>
      <dgm:spPr/>
      <dgm:t>
        <a:bodyPr/>
        <a:lstStyle/>
        <a:p>
          <a:endParaRPr lang="en-US"/>
        </a:p>
      </dgm:t>
    </dgm:pt>
    <dgm:pt modelId="{BD88C39D-C17E-224C-A1AC-E435BB529CA1}">
      <dgm:prSet/>
      <dgm:spPr/>
      <dgm:t>
        <a:bodyPr/>
        <a:lstStyle/>
        <a:p>
          <a:r>
            <a:rPr lang="en-US" dirty="0"/>
            <a:t>Hyperparameter tuning to improve the model performance scores</a:t>
          </a:r>
        </a:p>
      </dgm:t>
    </dgm:pt>
    <dgm:pt modelId="{474BAF1C-2469-1D4E-A3AE-6031A8C9E40B}" type="parTrans" cxnId="{48C801ED-55C1-9A44-BA08-B748C7886FCB}">
      <dgm:prSet/>
      <dgm:spPr/>
      <dgm:t>
        <a:bodyPr/>
        <a:lstStyle/>
        <a:p>
          <a:endParaRPr lang="en-US"/>
        </a:p>
      </dgm:t>
    </dgm:pt>
    <dgm:pt modelId="{BDCE6282-9472-0648-910D-6234495AAFA3}" type="sibTrans" cxnId="{48C801ED-55C1-9A44-BA08-B748C7886FCB}">
      <dgm:prSet/>
      <dgm:spPr/>
      <dgm:t>
        <a:bodyPr/>
        <a:lstStyle/>
        <a:p>
          <a:endParaRPr lang="en-US"/>
        </a:p>
      </dgm:t>
    </dgm:pt>
    <dgm:pt modelId="{9BE4AC92-9CC1-0F45-AF87-B2FE94DE2A54}" type="pres">
      <dgm:prSet presAssocID="{3303AF77-42AE-804A-B845-CB58B1DCDEE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C10FE92-B0B9-4E42-BEBB-B04CB685D937}" type="pres">
      <dgm:prSet presAssocID="{9BF0BFB8-3D41-644D-B101-8FFAC99EA6E8}" presName="horFlow" presStyleCnt="0"/>
      <dgm:spPr/>
    </dgm:pt>
    <dgm:pt modelId="{6086355A-4695-DA47-B134-FCAE67B7787D}" type="pres">
      <dgm:prSet presAssocID="{9BF0BFB8-3D41-644D-B101-8FFAC99EA6E8}" presName="bigChev" presStyleLbl="node1" presStyleIdx="0" presStyleCnt="6"/>
      <dgm:spPr/>
    </dgm:pt>
    <dgm:pt modelId="{25F40E63-45F6-794C-85B8-8CA9A0A2ED42}" type="pres">
      <dgm:prSet presAssocID="{7E387D7C-1610-8E4B-82CC-AB977E9D9EC7}" presName="parTrans" presStyleCnt="0"/>
      <dgm:spPr/>
    </dgm:pt>
    <dgm:pt modelId="{B2A1AD61-3D6B-4F44-8EB0-059D14895160}" type="pres">
      <dgm:prSet presAssocID="{10090CA7-A2A7-9C4B-881D-D5CC5CFAF7E3}" presName="node" presStyleLbl="alignAccFollowNode1" presStyleIdx="0" presStyleCnt="12">
        <dgm:presLayoutVars>
          <dgm:bulletEnabled val="1"/>
        </dgm:presLayoutVars>
      </dgm:prSet>
      <dgm:spPr/>
    </dgm:pt>
    <dgm:pt modelId="{C667A8DE-37B8-804A-BD55-2AF327CA3B14}" type="pres">
      <dgm:prSet presAssocID="{7697C444-C224-474D-8908-E9805CE3CBFC}" presName="sibTrans" presStyleCnt="0"/>
      <dgm:spPr/>
    </dgm:pt>
    <dgm:pt modelId="{4E571D14-72D1-6247-8E28-7BD0C7AF7BDB}" type="pres">
      <dgm:prSet presAssocID="{60CEE8BE-FD7B-C146-94FC-EEC28E616515}" presName="node" presStyleLbl="alignAccFollowNode1" presStyleIdx="1" presStyleCnt="12" custScaleX="179349">
        <dgm:presLayoutVars>
          <dgm:bulletEnabled val="1"/>
        </dgm:presLayoutVars>
      </dgm:prSet>
      <dgm:spPr/>
    </dgm:pt>
    <dgm:pt modelId="{7E9E477F-9DD0-E341-922A-832A8084D05E}" type="pres">
      <dgm:prSet presAssocID="{9BF0BFB8-3D41-644D-B101-8FFAC99EA6E8}" presName="vSp" presStyleCnt="0"/>
      <dgm:spPr/>
    </dgm:pt>
    <dgm:pt modelId="{76AC5ABE-87CC-3F41-8346-BAD91710F981}" type="pres">
      <dgm:prSet presAssocID="{9D6A1E4C-D36B-A84D-99CD-1002C12E730B}" presName="horFlow" presStyleCnt="0"/>
      <dgm:spPr/>
    </dgm:pt>
    <dgm:pt modelId="{DA60F92B-BA0D-884D-998A-E60BEF2579D5}" type="pres">
      <dgm:prSet presAssocID="{9D6A1E4C-D36B-A84D-99CD-1002C12E730B}" presName="bigChev" presStyleLbl="node1" presStyleIdx="1" presStyleCnt="6"/>
      <dgm:spPr/>
    </dgm:pt>
    <dgm:pt modelId="{1FE33C6C-EEDB-8945-A87B-6094873B3F59}" type="pres">
      <dgm:prSet presAssocID="{CCCEF1C1-34D6-E341-A355-D64E4E86AA50}" presName="parTrans" presStyleCnt="0"/>
      <dgm:spPr/>
    </dgm:pt>
    <dgm:pt modelId="{427A6A09-27AE-F942-822E-E5E9AEF3A4B3}" type="pres">
      <dgm:prSet presAssocID="{C04E99A4-4F54-F94B-BD6A-07381E9BE5C7}" presName="node" presStyleLbl="alignAccFollowNode1" presStyleIdx="2" presStyleCnt="12">
        <dgm:presLayoutVars>
          <dgm:bulletEnabled val="1"/>
        </dgm:presLayoutVars>
      </dgm:prSet>
      <dgm:spPr/>
    </dgm:pt>
    <dgm:pt modelId="{CF958280-A7BF-B94F-9C45-B24CB2C7F10D}" type="pres">
      <dgm:prSet presAssocID="{7CE121BA-28F9-0D4E-9651-F3FF4D86D94E}" presName="sibTrans" presStyleCnt="0"/>
      <dgm:spPr/>
    </dgm:pt>
    <dgm:pt modelId="{87B1F75B-ABB4-6646-ADA8-84BF874AF96F}" type="pres">
      <dgm:prSet presAssocID="{576F2B68-DC14-124E-BA66-16531B7BBD59}" presName="node" presStyleLbl="alignAccFollowNode1" presStyleIdx="3" presStyleCnt="12">
        <dgm:presLayoutVars>
          <dgm:bulletEnabled val="1"/>
        </dgm:presLayoutVars>
      </dgm:prSet>
      <dgm:spPr/>
    </dgm:pt>
    <dgm:pt modelId="{308AB2B8-98B2-C047-B1E8-4CD5689654A5}" type="pres">
      <dgm:prSet presAssocID="{58A794D7-E0CF-3842-9F98-E2D4D0DE03AB}" presName="sibTrans" presStyleCnt="0"/>
      <dgm:spPr/>
    </dgm:pt>
    <dgm:pt modelId="{3D88C1EE-8291-2041-AD5B-A5258682D9B9}" type="pres">
      <dgm:prSet presAssocID="{B7C6E254-9326-8043-8CB9-235914EA5192}" presName="node" presStyleLbl="alignAccFollowNode1" presStyleIdx="4" presStyleCnt="12">
        <dgm:presLayoutVars>
          <dgm:bulletEnabled val="1"/>
        </dgm:presLayoutVars>
      </dgm:prSet>
      <dgm:spPr/>
    </dgm:pt>
    <dgm:pt modelId="{0B84A296-CAF8-3142-BCBC-3AE0048BB544}" type="pres">
      <dgm:prSet presAssocID="{9D6A1E4C-D36B-A84D-99CD-1002C12E730B}" presName="vSp" presStyleCnt="0"/>
      <dgm:spPr/>
    </dgm:pt>
    <dgm:pt modelId="{F5EFFAFE-7576-B446-B489-EEB945E8FCAF}" type="pres">
      <dgm:prSet presAssocID="{22B13B92-CD71-D24A-BEDC-3A4A2075569B}" presName="horFlow" presStyleCnt="0"/>
      <dgm:spPr/>
    </dgm:pt>
    <dgm:pt modelId="{18BDC152-2026-8C42-B3F1-30B089C0EA4A}" type="pres">
      <dgm:prSet presAssocID="{22B13B92-CD71-D24A-BEDC-3A4A2075569B}" presName="bigChev" presStyleLbl="node1" presStyleIdx="2" presStyleCnt="6"/>
      <dgm:spPr/>
    </dgm:pt>
    <dgm:pt modelId="{1751F82C-6B78-864E-B7E5-FA051A757131}" type="pres">
      <dgm:prSet presAssocID="{C2AD01EE-586A-9140-BCDC-B21FB3DC6F73}" presName="parTrans" presStyleCnt="0"/>
      <dgm:spPr/>
    </dgm:pt>
    <dgm:pt modelId="{09592809-7C24-CA4B-BE3D-871FDDC96173}" type="pres">
      <dgm:prSet presAssocID="{7FDDADFD-3EAE-EF42-8193-CFAEBE324C20}" presName="node" presStyleLbl="alignAccFollowNode1" presStyleIdx="5" presStyleCnt="12">
        <dgm:presLayoutVars>
          <dgm:bulletEnabled val="1"/>
        </dgm:presLayoutVars>
      </dgm:prSet>
      <dgm:spPr/>
    </dgm:pt>
    <dgm:pt modelId="{AE84B764-7B07-A647-89D5-F97611542368}" type="pres">
      <dgm:prSet presAssocID="{42E76559-5F24-584F-B73C-37FBC4F819C1}" presName="sibTrans" presStyleCnt="0"/>
      <dgm:spPr/>
    </dgm:pt>
    <dgm:pt modelId="{B7108AED-1E7B-C14D-BA19-D92878DE2CFA}" type="pres">
      <dgm:prSet presAssocID="{1A5C729A-29AF-4946-B830-9352906F0D08}" presName="node" presStyleLbl="alignAccFollowNode1" presStyleIdx="6" presStyleCnt="12">
        <dgm:presLayoutVars>
          <dgm:bulletEnabled val="1"/>
        </dgm:presLayoutVars>
      </dgm:prSet>
      <dgm:spPr/>
    </dgm:pt>
    <dgm:pt modelId="{35FB39DC-E970-4E41-9652-50907DFD1AA0}" type="pres">
      <dgm:prSet presAssocID="{8CABBDA5-45FE-7E49-9925-269BCF9E239A}" presName="sibTrans" presStyleCnt="0"/>
      <dgm:spPr/>
    </dgm:pt>
    <dgm:pt modelId="{1CFBF577-D0FA-7A42-BF0E-967F474DF5D9}" type="pres">
      <dgm:prSet presAssocID="{F6779E60-041B-3E41-BC69-0799891F94BA}" presName="node" presStyleLbl="alignAccFollowNode1" presStyleIdx="7" presStyleCnt="12">
        <dgm:presLayoutVars>
          <dgm:bulletEnabled val="1"/>
        </dgm:presLayoutVars>
      </dgm:prSet>
      <dgm:spPr/>
    </dgm:pt>
    <dgm:pt modelId="{54AF4450-A6BA-2446-96EE-2FAEE704FE50}" type="pres">
      <dgm:prSet presAssocID="{22B13B92-CD71-D24A-BEDC-3A4A2075569B}" presName="vSp" presStyleCnt="0"/>
      <dgm:spPr/>
    </dgm:pt>
    <dgm:pt modelId="{652D5015-2326-0142-AB5D-8FA9FC88397C}" type="pres">
      <dgm:prSet presAssocID="{828FF33F-9F02-664D-85E2-028B9DA30DF1}" presName="horFlow" presStyleCnt="0"/>
      <dgm:spPr/>
    </dgm:pt>
    <dgm:pt modelId="{02E5FF52-8228-8D46-A375-5CDBBAB55BEE}" type="pres">
      <dgm:prSet presAssocID="{828FF33F-9F02-664D-85E2-028B9DA30DF1}" presName="bigChev" presStyleLbl="node1" presStyleIdx="3" presStyleCnt="6"/>
      <dgm:spPr/>
    </dgm:pt>
    <dgm:pt modelId="{116DAD74-4731-E34A-ACF2-9A5ECCE0132F}" type="pres">
      <dgm:prSet presAssocID="{083DB3EB-1198-064E-9FC0-8037ED72F65D}" presName="parTrans" presStyleCnt="0"/>
      <dgm:spPr/>
    </dgm:pt>
    <dgm:pt modelId="{CD465186-7F31-C243-87EF-A823850CE839}" type="pres">
      <dgm:prSet presAssocID="{BA7DD241-A24A-0E45-86B7-CED8D9EB8298}" presName="node" presStyleLbl="alignAccFollowNode1" presStyleIdx="8" presStyleCnt="12">
        <dgm:presLayoutVars>
          <dgm:bulletEnabled val="1"/>
        </dgm:presLayoutVars>
      </dgm:prSet>
      <dgm:spPr/>
    </dgm:pt>
    <dgm:pt modelId="{A062C745-21DA-6F41-AA9D-0D215E89F0A6}" type="pres">
      <dgm:prSet presAssocID="{9F14D7DB-1FDA-DD4A-8C45-3DBAEF586D67}" presName="sibTrans" presStyleCnt="0"/>
      <dgm:spPr/>
    </dgm:pt>
    <dgm:pt modelId="{27558613-451A-A742-B831-A320BC992DEE}" type="pres">
      <dgm:prSet presAssocID="{6351427E-AB25-E643-9BDC-1DD29CB821C4}" presName="node" presStyleLbl="alignAccFollowNode1" presStyleIdx="9" presStyleCnt="12">
        <dgm:presLayoutVars>
          <dgm:bulletEnabled val="1"/>
        </dgm:presLayoutVars>
      </dgm:prSet>
      <dgm:spPr/>
    </dgm:pt>
    <dgm:pt modelId="{F2DABDCA-F8CF-3146-AF8D-8502751C491A}" type="pres">
      <dgm:prSet presAssocID="{828FF33F-9F02-664D-85E2-028B9DA30DF1}" presName="vSp" presStyleCnt="0"/>
      <dgm:spPr/>
    </dgm:pt>
    <dgm:pt modelId="{CF39E482-178F-224A-9D1A-388665372A9F}" type="pres">
      <dgm:prSet presAssocID="{4C7E9BBB-6219-0944-B38B-A58AD9E9F1F9}" presName="horFlow" presStyleCnt="0"/>
      <dgm:spPr/>
    </dgm:pt>
    <dgm:pt modelId="{604E6479-4732-FF48-ACDC-48D0472CF750}" type="pres">
      <dgm:prSet presAssocID="{4C7E9BBB-6219-0944-B38B-A58AD9E9F1F9}" presName="bigChev" presStyleLbl="node1" presStyleIdx="4" presStyleCnt="6"/>
      <dgm:spPr/>
    </dgm:pt>
    <dgm:pt modelId="{B50F2897-50C1-474B-AA3F-E6224E0D7DC6}" type="pres">
      <dgm:prSet presAssocID="{E0ADEC73-9376-9E48-9EA0-AF24FBD60A2D}" presName="parTrans" presStyleCnt="0"/>
      <dgm:spPr/>
    </dgm:pt>
    <dgm:pt modelId="{FCDF2CC6-4990-4B4A-94F7-43A96FFA6105}" type="pres">
      <dgm:prSet presAssocID="{5108ED61-7FB5-2E41-8CE0-E6449A0C6D27}" presName="node" presStyleLbl="alignAccFollowNode1" presStyleIdx="10" presStyleCnt="12" custLinFactNeighborX="-5593" custLinFactNeighborY="-13141">
        <dgm:presLayoutVars>
          <dgm:bulletEnabled val="1"/>
        </dgm:presLayoutVars>
      </dgm:prSet>
      <dgm:spPr/>
    </dgm:pt>
    <dgm:pt modelId="{A4B3FD89-C863-3240-B0FB-E3D9C00A326E}" type="pres">
      <dgm:prSet presAssocID="{4C7E9BBB-6219-0944-B38B-A58AD9E9F1F9}" presName="vSp" presStyleCnt="0"/>
      <dgm:spPr/>
    </dgm:pt>
    <dgm:pt modelId="{697C2F6F-C260-1440-BC2A-DAADDED86BA7}" type="pres">
      <dgm:prSet presAssocID="{52276609-EAF7-544C-BBDF-7D7F78138D13}" presName="horFlow" presStyleCnt="0"/>
      <dgm:spPr/>
    </dgm:pt>
    <dgm:pt modelId="{02DE9AEC-611A-474A-88AE-486B6F0F108C}" type="pres">
      <dgm:prSet presAssocID="{52276609-EAF7-544C-BBDF-7D7F78138D13}" presName="bigChev" presStyleLbl="node1" presStyleIdx="5" presStyleCnt="6"/>
      <dgm:spPr/>
    </dgm:pt>
    <dgm:pt modelId="{F90C3075-9683-4F41-BB28-9F4A824A73A3}" type="pres">
      <dgm:prSet presAssocID="{474BAF1C-2469-1D4E-A3AE-6031A8C9E40B}" presName="parTrans" presStyleCnt="0"/>
      <dgm:spPr/>
    </dgm:pt>
    <dgm:pt modelId="{98AC212A-0B70-ED41-BD73-AD2CDFD09248}" type="pres">
      <dgm:prSet presAssocID="{BD88C39D-C17E-224C-A1AC-E435BB529CA1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20D21502-1C6E-A447-B72B-7CC751439C14}" type="presOf" srcId="{60CEE8BE-FD7B-C146-94FC-EEC28E616515}" destId="{4E571D14-72D1-6247-8E28-7BD0C7AF7BDB}" srcOrd="0" destOrd="0" presId="urn:microsoft.com/office/officeart/2005/8/layout/lProcess3"/>
    <dgm:cxn modelId="{C84FD410-16F5-E644-8753-8501FBEE43FA}" srcId="{3303AF77-42AE-804A-B845-CB58B1DCDEE8}" destId="{9BF0BFB8-3D41-644D-B101-8FFAC99EA6E8}" srcOrd="0" destOrd="0" parTransId="{7126BD8C-2147-9C48-A507-EA125DD8BD22}" sibTransId="{15AE2217-DCAA-B04C-A191-CA404E92E3D2}"/>
    <dgm:cxn modelId="{F9595D12-B40B-BA41-A6C6-370793D50726}" srcId="{9BF0BFB8-3D41-644D-B101-8FFAC99EA6E8}" destId="{10090CA7-A2A7-9C4B-881D-D5CC5CFAF7E3}" srcOrd="0" destOrd="0" parTransId="{7E387D7C-1610-8E4B-82CC-AB977E9D9EC7}" sibTransId="{7697C444-C224-474D-8908-E9805CE3CBFC}"/>
    <dgm:cxn modelId="{584BCE14-24A1-8D43-821C-BEBC4DE55CF0}" type="presOf" srcId="{9D6A1E4C-D36B-A84D-99CD-1002C12E730B}" destId="{DA60F92B-BA0D-884D-998A-E60BEF2579D5}" srcOrd="0" destOrd="0" presId="urn:microsoft.com/office/officeart/2005/8/layout/lProcess3"/>
    <dgm:cxn modelId="{047AB417-0B51-EC46-A338-7CD0122C5409}" srcId="{4C7E9BBB-6219-0944-B38B-A58AD9E9F1F9}" destId="{5108ED61-7FB5-2E41-8CE0-E6449A0C6D27}" srcOrd="0" destOrd="0" parTransId="{E0ADEC73-9376-9E48-9EA0-AF24FBD60A2D}" sibTransId="{12265021-CEE9-F641-80ED-A8D002AAAC46}"/>
    <dgm:cxn modelId="{6A7B8418-FD7E-8D4B-867E-1B2B2C564802}" srcId="{828FF33F-9F02-664D-85E2-028B9DA30DF1}" destId="{6351427E-AB25-E643-9BDC-1DD29CB821C4}" srcOrd="1" destOrd="0" parTransId="{1CB37F72-35BC-EA47-8DD1-36D14E62F213}" sibTransId="{1DE0FA8B-788A-FF4F-8C79-165BB786338B}"/>
    <dgm:cxn modelId="{344E021D-FFEF-B647-98DF-E63F944D0BB3}" type="presOf" srcId="{4C7E9BBB-6219-0944-B38B-A58AD9E9F1F9}" destId="{604E6479-4732-FF48-ACDC-48D0472CF750}" srcOrd="0" destOrd="0" presId="urn:microsoft.com/office/officeart/2005/8/layout/lProcess3"/>
    <dgm:cxn modelId="{A632481E-B663-7744-9207-F35AC47AB3ED}" srcId="{3303AF77-42AE-804A-B845-CB58B1DCDEE8}" destId="{9D6A1E4C-D36B-A84D-99CD-1002C12E730B}" srcOrd="1" destOrd="0" parTransId="{0D123568-99DA-794C-9600-320BD8F7EFC1}" sibTransId="{9665ECF0-A73C-0D48-ACB4-747D17AFDCC5}"/>
    <dgm:cxn modelId="{19B52B22-F627-8745-A162-8C5472AB920F}" type="presOf" srcId="{22B13B92-CD71-D24A-BEDC-3A4A2075569B}" destId="{18BDC152-2026-8C42-B3F1-30B089C0EA4A}" srcOrd="0" destOrd="0" presId="urn:microsoft.com/office/officeart/2005/8/layout/lProcess3"/>
    <dgm:cxn modelId="{B682933E-77E2-664B-AD52-ECDB38ECB0B3}" type="presOf" srcId="{1A5C729A-29AF-4946-B830-9352906F0D08}" destId="{B7108AED-1E7B-C14D-BA19-D92878DE2CFA}" srcOrd="0" destOrd="0" presId="urn:microsoft.com/office/officeart/2005/8/layout/lProcess3"/>
    <dgm:cxn modelId="{7109664A-5A62-1143-8092-C430A0452716}" type="presOf" srcId="{828FF33F-9F02-664D-85E2-028B9DA30DF1}" destId="{02E5FF52-8228-8D46-A375-5CDBBAB55BEE}" srcOrd="0" destOrd="0" presId="urn:microsoft.com/office/officeart/2005/8/layout/lProcess3"/>
    <dgm:cxn modelId="{7C90754E-69D9-A245-9874-721FF16FDD55}" type="presOf" srcId="{10090CA7-A2A7-9C4B-881D-D5CC5CFAF7E3}" destId="{B2A1AD61-3D6B-4F44-8EB0-059D14895160}" srcOrd="0" destOrd="0" presId="urn:microsoft.com/office/officeart/2005/8/layout/lProcess3"/>
    <dgm:cxn modelId="{E9B97855-106B-9C4C-94BA-92A16601CAB5}" type="presOf" srcId="{3303AF77-42AE-804A-B845-CB58B1DCDEE8}" destId="{9BE4AC92-9CC1-0F45-AF87-B2FE94DE2A54}" srcOrd="0" destOrd="0" presId="urn:microsoft.com/office/officeart/2005/8/layout/lProcess3"/>
    <dgm:cxn modelId="{A4D7C058-4C5B-FA41-871B-4128FD882CB4}" srcId="{9BF0BFB8-3D41-644D-B101-8FFAC99EA6E8}" destId="{60CEE8BE-FD7B-C146-94FC-EEC28E616515}" srcOrd="1" destOrd="0" parTransId="{18ED448A-4657-4543-99B4-810D34BD5645}" sibTransId="{30104D7F-1597-8741-B29A-EFAD19FB4ADF}"/>
    <dgm:cxn modelId="{7154305D-17E9-714C-918B-5F094D79CDF6}" type="presOf" srcId="{BA7DD241-A24A-0E45-86B7-CED8D9EB8298}" destId="{CD465186-7F31-C243-87EF-A823850CE839}" srcOrd="0" destOrd="0" presId="urn:microsoft.com/office/officeart/2005/8/layout/lProcess3"/>
    <dgm:cxn modelId="{F2CDD260-796A-3748-BB49-B0132C51A0F5}" srcId="{3303AF77-42AE-804A-B845-CB58B1DCDEE8}" destId="{4C7E9BBB-6219-0944-B38B-A58AD9E9F1F9}" srcOrd="4" destOrd="0" parTransId="{BE0D1160-5363-C34C-95AF-823576952B0B}" sibTransId="{25B46F5F-CBE6-C742-9F30-D8E482E8204D}"/>
    <dgm:cxn modelId="{160C3867-A342-C740-82E0-AD7CEEC0AD3B}" type="presOf" srcId="{BD88C39D-C17E-224C-A1AC-E435BB529CA1}" destId="{98AC212A-0B70-ED41-BD73-AD2CDFD09248}" srcOrd="0" destOrd="0" presId="urn:microsoft.com/office/officeart/2005/8/layout/lProcess3"/>
    <dgm:cxn modelId="{B4714668-045F-8A4A-8E45-0E70716C581A}" type="presOf" srcId="{C04E99A4-4F54-F94B-BD6A-07381E9BE5C7}" destId="{427A6A09-27AE-F942-822E-E5E9AEF3A4B3}" srcOrd="0" destOrd="0" presId="urn:microsoft.com/office/officeart/2005/8/layout/lProcess3"/>
    <dgm:cxn modelId="{539BC26F-CF3D-3145-B889-5FA995C4FF73}" type="presOf" srcId="{B7C6E254-9326-8043-8CB9-235914EA5192}" destId="{3D88C1EE-8291-2041-AD5B-A5258682D9B9}" srcOrd="0" destOrd="0" presId="urn:microsoft.com/office/officeart/2005/8/layout/lProcess3"/>
    <dgm:cxn modelId="{29429170-C62E-F848-AA31-1E8D2321C912}" type="presOf" srcId="{9BF0BFB8-3D41-644D-B101-8FFAC99EA6E8}" destId="{6086355A-4695-DA47-B134-FCAE67B7787D}" srcOrd="0" destOrd="0" presId="urn:microsoft.com/office/officeart/2005/8/layout/lProcess3"/>
    <dgm:cxn modelId="{62B35B7B-6132-0445-B7BD-56B9E364B55E}" type="presOf" srcId="{52276609-EAF7-544C-BBDF-7D7F78138D13}" destId="{02DE9AEC-611A-474A-88AE-486B6F0F108C}" srcOrd="0" destOrd="0" presId="urn:microsoft.com/office/officeart/2005/8/layout/lProcess3"/>
    <dgm:cxn modelId="{0C4FDA7C-23E7-8B49-B454-C597C5DBAF38}" srcId="{3303AF77-42AE-804A-B845-CB58B1DCDEE8}" destId="{22B13B92-CD71-D24A-BEDC-3A4A2075569B}" srcOrd="2" destOrd="0" parTransId="{FE43DFB9-7302-204C-9AAB-4A7FFD02C565}" sibTransId="{0CB24394-6AE5-6F4A-9E01-03FFB7BE46E5}"/>
    <dgm:cxn modelId="{F6DBB780-50D3-624E-8BE8-806B2777CCAD}" srcId="{22B13B92-CD71-D24A-BEDC-3A4A2075569B}" destId="{1A5C729A-29AF-4946-B830-9352906F0D08}" srcOrd="1" destOrd="0" parTransId="{E3110A8D-9780-8A49-912E-C40626EDFC30}" sibTransId="{8CABBDA5-45FE-7E49-9925-269BCF9E239A}"/>
    <dgm:cxn modelId="{37011681-93AE-4A40-A970-0D0A81423B48}" type="presOf" srcId="{5108ED61-7FB5-2E41-8CE0-E6449A0C6D27}" destId="{FCDF2CC6-4990-4B4A-94F7-43A96FFA6105}" srcOrd="0" destOrd="0" presId="urn:microsoft.com/office/officeart/2005/8/layout/lProcess3"/>
    <dgm:cxn modelId="{FD4ADC81-B44B-FE4D-AFDE-1B501C3BB580}" srcId="{828FF33F-9F02-664D-85E2-028B9DA30DF1}" destId="{BA7DD241-A24A-0E45-86B7-CED8D9EB8298}" srcOrd="0" destOrd="0" parTransId="{083DB3EB-1198-064E-9FC0-8037ED72F65D}" sibTransId="{9F14D7DB-1FDA-DD4A-8C45-3DBAEF586D67}"/>
    <dgm:cxn modelId="{E8D41E9D-7031-7E4C-8D70-BA15439108F5}" srcId="{9D6A1E4C-D36B-A84D-99CD-1002C12E730B}" destId="{C04E99A4-4F54-F94B-BD6A-07381E9BE5C7}" srcOrd="0" destOrd="0" parTransId="{CCCEF1C1-34D6-E341-A355-D64E4E86AA50}" sibTransId="{7CE121BA-28F9-0D4E-9651-F3FF4D86D94E}"/>
    <dgm:cxn modelId="{5142D69D-37B3-CC4B-9E45-653E84FACFFD}" type="presOf" srcId="{576F2B68-DC14-124E-BA66-16531B7BBD59}" destId="{87B1F75B-ABB4-6646-ADA8-84BF874AF96F}" srcOrd="0" destOrd="0" presId="urn:microsoft.com/office/officeart/2005/8/layout/lProcess3"/>
    <dgm:cxn modelId="{4AED9AAC-260E-394E-97C5-43966E983BBC}" type="presOf" srcId="{6351427E-AB25-E643-9BDC-1DD29CB821C4}" destId="{27558613-451A-A742-B831-A320BC992DEE}" srcOrd="0" destOrd="0" presId="urn:microsoft.com/office/officeart/2005/8/layout/lProcess3"/>
    <dgm:cxn modelId="{318BB5AE-9E73-AE43-B218-925D4A84846B}" srcId="{3303AF77-42AE-804A-B845-CB58B1DCDEE8}" destId="{52276609-EAF7-544C-BBDF-7D7F78138D13}" srcOrd="5" destOrd="0" parTransId="{D672BA39-71EA-4A4B-8AE0-3A58A2FF983F}" sibTransId="{E153A0F9-C4BA-FC4C-99C6-5753380D3F54}"/>
    <dgm:cxn modelId="{4A3768B9-DD1E-D24B-9B63-46EE800B4B47}" type="presOf" srcId="{7FDDADFD-3EAE-EF42-8193-CFAEBE324C20}" destId="{09592809-7C24-CA4B-BE3D-871FDDC96173}" srcOrd="0" destOrd="0" presId="urn:microsoft.com/office/officeart/2005/8/layout/lProcess3"/>
    <dgm:cxn modelId="{FF6BBBBE-BDC2-4342-AE0E-BC59B5022550}" srcId="{9D6A1E4C-D36B-A84D-99CD-1002C12E730B}" destId="{576F2B68-DC14-124E-BA66-16531B7BBD59}" srcOrd="1" destOrd="0" parTransId="{9BFBA62B-BE29-8E42-9301-F8D4F5698E38}" sibTransId="{58A794D7-E0CF-3842-9F98-E2D4D0DE03AB}"/>
    <dgm:cxn modelId="{CE1246C8-7F7A-6445-962E-E9CED7CD6A74}" srcId="{3303AF77-42AE-804A-B845-CB58B1DCDEE8}" destId="{828FF33F-9F02-664D-85E2-028B9DA30DF1}" srcOrd="3" destOrd="0" parTransId="{41A95C87-EDC3-7E47-8FB0-EDDA70608874}" sibTransId="{256DE996-5638-874B-A555-D079039ACE88}"/>
    <dgm:cxn modelId="{9BAF6ED3-1A5A-C044-8A4E-6D31A98BF4DC}" srcId="{22B13B92-CD71-D24A-BEDC-3A4A2075569B}" destId="{7FDDADFD-3EAE-EF42-8193-CFAEBE324C20}" srcOrd="0" destOrd="0" parTransId="{C2AD01EE-586A-9140-BCDC-B21FB3DC6F73}" sibTransId="{42E76559-5F24-584F-B73C-37FBC4F819C1}"/>
    <dgm:cxn modelId="{8B6A74E3-F966-D244-8EBF-9E7D4620DFB0}" type="presOf" srcId="{F6779E60-041B-3E41-BC69-0799891F94BA}" destId="{1CFBF577-D0FA-7A42-BF0E-967F474DF5D9}" srcOrd="0" destOrd="0" presId="urn:microsoft.com/office/officeart/2005/8/layout/lProcess3"/>
    <dgm:cxn modelId="{5180DAE7-67E6-9946-B16E-D4D35DDFAF2F}" srcId="{9D6A1E4C-D36B-A84D-99CD-1002C12E730B}" destId="{B7C6E254-9326-8043-8CB9-235914EA5192}" srcOrd="2" destOrd="0" parTransId="{AFF96355-F5C5-484F-86E9-B7CD256C827B}" sibTransId="{7CFA672F-F69D-2C4A-90F7-CA2DDC20CB35}"/>
    <dgm:cxn modelId="{48C801ED-55C1-9A44-BA08-B748C7886FCB}" srcId="{52276609-EAF7-544C-BBDF-7D7F78138D13}" destId="{BD88C39D-C17E-224C-A1AC-E435BB529CA1}" srcOrd="0" destOrd="0" parTransId="{474BAF1C-2469-1D4E-A3AE-6031A8C9E40B}" sibTransId="{BDCE6282-9472-0648-910D-6234495AAFA3}"/>
    <dgm:cxn modelId="{8646D2FF-1703-EC4C-B8F5-D723CF383C8F}" srcId="{22B13B92-CD71-D24A-BEDC-3A4A2075569B}" destId="{F6779E60-041B-3E41-BC69-0799891F94BA}" srcOrd="2" destOrd="0" parTransId="{EC5EC773-78C8-6E41-B942-2F895117EB04}" sibTransId="{C142DE6F-0DC3-BF4F-B105-4FC3687EE2D6}"/>
    <dgm:cxn modelId="{7B135DD5-8630-5343-BD76-60ABD1F8B3FA}" type="presParOf" srcId="{9BE4AC92-9CC1-0F45-AF87-B2FE94DE2A54}" destId="{2C10FE92-B0B9-4E42-BEBB-B04CB685D937}" srcOrd="0" destOrd="0" presId="urn:microsoft.com/office/officeart/2005/8/layout/lProcess3"/>
    <dgm:cxn modelId="{A5D3199A-1F08-BC4D-BB5C-542802F0172F}" type="presParOf" srcId="{2C10FE92-B0B9-4E42-BEBB-B04CB685D937}" destId="{6086355A-4695-DA47-B134-FCAE67B7787D}" srcOrd="0" destOrd="0" presId="urn:microsoft.com/office/officeart/2005/8/layout/lProcess3"/>
    <dgm:cxn modelId="{BD7CF76D-9194-C141-B74F-393F431965A1}" type="presParOf" srcId="{2C10FE92-B0B9-4E42-BEBB-B04CB685D937}" destId="{25F40E63-45F6-794C-85B8-8CA9A0A2ED42}" srcOrd="1" destOrd="0" presId="urn:microsoft.com/office/officeart/2005/8/layout/lProcess3"/>
    <dgm:cxn modelId="{154BEA55-1E84-2042-B27C-44295DFC95BF}" type="presParOf" srcId="{2C10FE92-B0B9-4E42-BEBB-B04CB685D937}" destId="{B2A1AD61-3D6B-4F44-8EB0-059D14895160}" srcOrd="2" destOrd="0" presId="urn:microsoft.com/office/officeart/2005/8/layout/lProcess3"/>
    <dgm:cxn modelId="{54582DE5-1C2C-2B40-B7F9-FF8BB7595992}" type="presParOf" srcId="{2C10FE92-B0B9-4E42-BEBB-B04CB685D937}" destId="{C667A8DE-37B8-804A-BD55-2AF327CA3B14}" srcOrd="3" destOrd="0" presId="urn:microsoft.com/office/officeart/2005/8/layout/lProcess3"/>
    <dgm:cxn modelId="{A77F2BE2-566C-3242-864E-1682F772055A}" type="presParOf" srcId="{2C10FE92-B0B9-4E42-BEBB-B04CB685D937}" destId="{4E571D14-72D1-6247-8E28-7BD0C7AF7BDB}" srcOrd="4" destOrd="0" presId="urn:microsoft.com/office/officeart/2005/8/layout/lProcess3"/>
    <dgm:cxn modelId="{65041057-53A4-3A4E-8FEE-6C1FEAFE30D1}" type="presParOf" srcId="{9BE4AC92-9CC1-0F45-AF87-B2FE94DE2A54}" destId="{7E9E477F-9DD0-E341-922A-832A8084D05E}" srcOrd="1" destOrd="0" presId="urn:microsoft.com/office/officeart/2005/8/layout/lProcess3"/>
    <dgm:cxn modelId="{EF9922B7-F484-4D4A-AF65-F45C7A471468}" type="presParOf" srcId="{9BE4AC92-9CC1-0F45-AF87-B2FE94DE2A54}" destId="{76AC5ABE-87CC-3F41-8346-BAD91710F981}" srcOrd="2" destOrd="0" presId="urn:microsoft.com/office/officeart/2005/8/layout/lProcess3"/>
    <dgm:cxn modelId="{BF652D57-741F-014C-B8B2-C472FDD0C488}" type="presParOf" srcId="{76AC5ABE-87CC-3F41-8346-BAD91710F981}" destId="{DA60F92B-BA0D-884D-998A-E60BEF2579D5}" srcOrd="0" destOrd="0" presId="urn:microsoft.com/office/officeart/2005/8/layout/lProcess3"/>
    <dgm:cxn modelId="{091F2B9B-1E57-8B4C-9C68-0ACC3C131D2B}" type="presParOf" srcId="{76AC5ABE-87CC-3F41-8346-BAD91710F981}" destId="{1FE33C6C-EEDB-8945-A87B-6094873B3F59}" srcOrd="1" destOrd="0" presId="urn:microsoft.com/office/officeart/2005/8/layout/lProcess3"/>
    <dgm:cxn modelId="{83FE2BD7-94B1-CE4D-B535-BB7A4612474A}" type="presParOf" srcId="{76AC5ABE-87CC-3F41-8346-BAD91710F981}" destId="{427A6A09-27AE-F942-822E-E5E9AEF3A4B3}" srcOrd="2" destOrd="0" presId="urn:microsoft.com/office/officeart/2005/8/layout/lProcess3"/>
    <dgm:cxn modelId="{7BE6C1C4-57AA-164E-B8CF-1E74FFD27355}" type="presParOf" srcId="{76AC5ABE-87CC-3F41-8346-BAD91710F981}" destId="{CF958280-A7BF-B94F-9C45-B24CB2C7F10D}" srcOrd="3" destOrd="0" presId="urn:microsoft.com/office/officeart/2005/8/layout/lProcess3"/>
    <dgm:cxn modelId="{BF8FDE34-8190-1F41-992C-4B2A714C0A42}" type="presParOf" srcId="{76AC5ABE-87CC-3F41-8346-BAD91710F981}" destId="{87B1F75B-ABB4-6646-ADA8-84BF874AF96F}" srcOrd="4" destOrd="0" presId="urn:microsoft.com/office/officeart/2005/8/layout/lProcess3"/>
    <dgm:cxn modelId="{3E0AE362-563B-174B-B350-A632A7086E4F}" type="presParOf" srcId="{76AC5ABE-87CC-3F41-8346-BAD91710F981}" destId="{308AB2B8-98B2-C047-B1E8-4CD5689654A5}" srcOrd="5" destOrd="0" presId="urn:microsoft.com/office/officeart/2005/8/layout/lProcess3"/>
    <dgm:cxn modelId="{C129D7F6-27FF-B846-85B3-ADA23D6F471C}" type="presParOf" srcId="{76AC5ABE-87CC-3F41-8346-BAD91710F981}" destId="{3D88C1EE-8291-2041-AD5B-A5258682D9B9}" srcOrd="6" destOrd="0" presId="urn:microsoft.com/office/officeart/2005/8/layout/lProcess3"/>
    <dgm:cxn modelId="{08CE75D9-76B9-A140-BF55-7BA0CE5308F2}" type="presParOf" srcId="{9BE4AC92-9CC1-0F45-AF87-B2FE94DE2A54}" destId="{0B84A296-CAF8-3142-BCBC-3AE0048BB544}" srcOrd="3" destOrd="0" presId="urn:microsoft.com/office/officeart/2005/8/layout/lProcess3"/>
    <dgm:cxn modelId="{9EF2FCBA-FEA2-AB46-B494-A433E8E7AC6B}" type="presParOf" srcId="{9BE4AC92-9CC1-0F45-AF87-B2FE94DE2A54}" destId="{F5EFFAFE-7576-B446-B489-EEB945E8FCAF}" srcOrd="4" destOrd="0" presId="urn:microsoft.com/office/officeart/2005/8/layout/lProcess3"/>
    <dgm:cxn modelId="{D30F447C-7923-C147-8C56-D611586122FF}" type="presParOf" srcId="{F5EFFAFE-7576-B446-B489-EEB945E8FCAF}" destId="{18BDC152-2026-8C42-B3F1-30B089C0EA4A}" srcOrd="0" destOrd="0" presId="urn:microsoft.com/office/officeart/2005/8/layout/lProcess3"/>
    <dgm:cxn modelId="{889B60AA-3A8A-5F40-9A7E-16656D7C7643}" type="presParOf" srcId="{F5EFFAFE-7576-B446-B489-EEB945E8FCAF}" destId="{1751F82C-6B78-864E-B7E5-FA051A757131}" srcOrd="1" destOrd="0" presId="urn:microsoft.com/office/officeart/2005/8/layout/lProcess3"/>
    <dgm:cxn modelId="{65F2D771-8526-564E-A0DF-95FE4D4C1EC6}" type="presParOf" srcId="{F5EFFAFE-7576-B446-B489-EEB945E8FCAF}" destId="{09592809-7C24-CA4B-BE3D-871FDDC96173}" srcOrd="2" destOrd="0" presId="urn:microsoft.com/office/officeart/2005/8/layout/lProcess3"/>
    <dgm:cxn modelId="{0A98DBA6-3003-774B-8245-4F6DD50358EB}" type="presParOf" srcId="{F5EFFAFE-7576-B446-B489-EEB945E8FCAF}" destId="{AE84B764-7B07-A647-89D5-F97611542368}" srcOrd="3" destOrd="0" presId="urn:microsoft.com/office/officeart/2005/8/layout/lProcess3"/>
    <dgm:cxn modelId="{480A6E7E-FB98-8747-9F41-19BF52B78282}" type="presParOf" srcId="{F5EFFAFE-7576-B446-B489-EEB945E8FCAF}" destId="{B7108AED-1E7B-C14D-BA19-D92878DE2CFA}" srcOrd="4" destOrd="0" presId="urn:microsoft.com/office/officeart/2005/8/layout/lProcess3"/>
    <dgm:cxn modelId="{1AFB144E-CE96-4A4C-8667-EF50082B4927}" type="presParOf" srcId="{F5EFFAFE-7576-B446-B489-EEB945E8FCAF}" destId="{35FB39DC-E970-4E41-9652-50907DFD1AA0}" srcOrd="5" destOrd="0" presId="urn:microsoft.com/office/officeart/2005/8/layout/lProcess3"/>
    <dgm:cxn modelId="{8651A39A-A678-AF46-8231-62EFDBFE42DD}" type="presParOf" srcId="{F5EFFAFE-7576-B446-B489-EEB945E8FCAF}" destId="{1CFBF577-D0FA-7A42-BF0E-967F474DF5D9}" srcOrd="6" destOrd="0" presId="urn:microsoft.com/office/officeart/2005/8/layout/lProcess3"/>
    <dgm:cxn modelId="{5C8FEB75-B5E3-FE47-A799-B25C0AB3DFFA}" type="presParOf" srcId="{9BE4AC92-9CC1-0F45-AF87-B2FE94DE2A54}" destId="{54AF4450-A6BA-2446-96EE-2FAEE704FE50}" srcOrd="5" destOrd="0" presId="urn:microsoft.com/office/officeart/2005/8/layout/lProcess3"/>
    <dgm:cxn modelId="{D8536C04-BE74-8345-BAF1-C5D58BA78564}" type="presParOf" srcId="{9BE4AC92-9CC1-0F45-AF87-B2FE94DE2A54}" destId="{652D5015-2326-0142-AB5D-8FA9FC88397C}" srcOrd="6" destOrd="0" presId="urn:microsoft.com/office/officeart/2005/8/layout/lProcess3"/>
    <dgm:cxn modelId="{9E428BCB-2942-434E-972B-59FA1E2C4DA2}" type="presParOf" srcId="{652D5015-2326-0142-AB5D-8FA9FC88397C}" destId="{02E5FF52-8228-8D46-A375-5CDBBAB55BEE}" srcOrd="0" destOrd="0" presId="urn:microsoft.com/office/officeart/2005/8/layout/lProcess3"/>
    <dgm:cxn modelId="{A0FB9DF7-B745-8049-8331-1E6C2EB3BA07}" type="presParOf" srcId="{652D5015-2326-0142-AB5D-8FA9FC88397C}" destId="{116DAD74-4731-E34A-ACF2-9A5ECCE0132F}" srcOrd="1" destOrd="0" presId="urn:microsoft.com/office/officeart/2005/8/layout/lProcess3"/>
    <dgm:cxn modelId="{5BDB7BAC-CB89-FC4B-B8FC-64DE32F61FC7}" type="presParOf" srcId="{652D5015-2326-0142-AB5D-8FA9FC88397C}" destId="{CD465186-7F31-C243-87EF-A823850CE839}" srcOrd="2" destOrd="0" presId="urn:microsoft.com/office/officeart/2005/8/layout/lProcess3"/>
    <dgm:cxn modelId="{EBB31052-BAAE-E747-80C4-388572BC8AA3}" type="presParOf" srcId="{652D5015-2326-0142-AB5D-8FA9FC88397C}" destId="{A062C745-21DA-6F41-AA9D-0D215E89F0A6}" srcOrd="3" destOrd="0" presId="urn:microsoft.com/office/officeart/2005/8/layout/lProcess3"/>
    <dgm:cxn modelId="{42805FAC-61C1-B54D-BDE4-27051D9F197A}" type="presParOf" srcId="{652D5015-2326-0142-AB5D-8FA9FC88397C}" destId="{27558613-451A-A742-B831-A320BC992DEE}" srcOrd="4" destOrd="0" presId="urn:microsoft.com/office/officeart/2005/8/layout/lProcess3"/>
    <dgm:cxn modelId="{75765AB7-79E7-3741-958A-F508722DA965}" type="presParOf" srcId="{9BE4AC92-9CC1-0F45-AF87-B2FE94DE2A54}" destId="{F2DABDCA-F8CF-3146-AF8D-8502751C491A}" srcOrd="7" destOrd="0" presId="urn:microsoft.com/office/officeart/2005/8/layout/lProcess3"/>
    <dgm:cxn modelId="{131A54BA-695D-B84A-AB54-AB757690B8F8}" type="presParOf" srcId="{9BE4AC92-9CC1-0F45-AF87-B2FE94DE2A54}" destId="{CF39E482-178F-224A-9D1A-388665372A9F}" srcOrd="8" destOrd="0" presId="urn:microsoft.com/office/officeart/2005/8/layout/lProcess3"/>
    <dgm:cxn modelId="{92A7E84E-C528-684F-A5C2-8F12BEB6ACC2}" type="presParOf" srcId="{CF39E482-178F-224A-9D1A-388665372A9F}" destId="{604E6479-4732-FF48-ACDC-48D0472CF750}" srcOrd="0" destOrd="0" presId="urn:microsoft.com/office/officeart/2005/8/layout/lProcess3"/>
    <dgm:cxn modelId="{F138A9FF-81B0-374E-AD13-4105CED8271D}" type="presParOf" srcId="{CF39E482-178F-224A-9D1A-388665372A9F}" destId="{B50F2897-50C1-474B-AA3F-E6224E0D7DC6}" srcOrd="1" destOrd="0" presId="urn:microsoft.com/office/officeart/2005/8/layout/lProcess3"/>
    <dgm:cxn modelId="{626C681B-2CB0-AE46-B16A-D20D122B0B13}" type="presParOf" srcId="{CF39E482-178F-224A-9D1A-388665372A9F}" destId="{FCDF2CC6-4990-4B4A-94F7-43A96FFA6105}" srcOrd="2" destOrd="0" presId="urn:microsoft.com/office/officeart/2005/8/layout/lProcess3"/>
    <dgm:cxn modelId="{D5B0B434-D5B5-D64C-9792-E294388AB26A}" type="presParOf" srcId="{9BE4AC92-9CC1-0F45-AF87-B2FE94DE2A54}" destId="{A4B3FD89-C863-3240-B0FB-E3D9C00A326E}" srcOrd="9" destOrd="0" presId="urn:microsoft.com/office/officeart/2005/8/layout/lProcess3"/>
    <dgm:cxn modelId="{0941BD43-203E-8B4D-A71E-B2997030A718}" type="presParOf" srcId="{9BE4AC92-9CC1-0F45-AF87-B2FE94DE2A54}" destId="{697C2F6F-C260-1440-BC2A-DAADDED86BA7}" srcOrd="10" destOrd="0" presId="urn:microsoft.com/office/officeart/2005/8/layout/lProcess3"/>
    <dgm:cxn modelId="{477AD229-0A4C-6F47-9CC4-0037BBB2EBAC}" type="presParOf" srcId="{697C2F6F-C260-1440-BC2A-DAADDED86BA7}" destId="{02DE9AEC-611A-474A-88AE-486B6F0F108C}" srcOrd="0" destOrd="0" presId="urn:microsoft.com/office/officeart/2005/8/layout/lProcess3"/>
    <dgm:cxn modelId="{389ACAAC-9E5C-F546-907F-4A748FFC5119}" type="presParOf" srcId="{697C2F6F-C260-1440-BC2A-DAADDED86BA7}" destId="{F90C3075-9683-4F41-BB28-9F4A824A73A3}" srcOrd="1" destOrd="0" presId="urn:microsoft.com/office/officeart/2005/8/layout/lProcess3"/>
    <dgm:cxn modelId="{D9BE2552-6170-244D-AFF7-7A6963961B37}" type="presParOf" srcId="{697C2F6F-C260-1440-BC2A-DAADDED86BA7}" destId="{98AC212A-0B70-ED41-BD73-AD2CDFD0924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6355A-4695-DA47-B134-FCAE67B7787D}">
      <dsp:nvSpPr>
        <dsp:cNvPr id="0" name=""/>
        <dsp:cNvSpPr/>
      </dsp:nvSpPr>
      <dsp:spPr>
        <a:xfrm>
          <a:off x="2525168" y="2674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 </a:t>
          </a:r>
        </a:p>
      </dsp:txBody>
      <dsp:txXfrm>
        <a:off x="2905220" y="2674"/>
        <a:ext cx="1140154" cy="760103"/>
      </dsp:txXfrm>
    </dsp:sp>
    <dsp:sp modelId="{B2A1AD61-3D6B-4F44-8EB0-059D14895160}">
      <dsp:nvSpPr>
        <dsp:cNvPr id="0" name=""/>
        <dsp:cNvSpPr/>
      </dsp:nvSpPr>
      <dsp:spPr>
        <a:xfrm>
          <a:off x="4178392" y="67283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Data has been collected from Kaggle</a:t>
          </a:r>
        </a:p>
      </dsp:txBody>
      <dsp:txXfrm>
        <a:off x="4493835" y="67283"/>
        <a:ext cx="946329" cy="630885"/>
      </dsp:txXfrm>
    </dsp:sp>
    <dsp:sp modelId="{4E571D14-72D1-6247-8E28-7BD0C7AF7BDB}">
      <dsp:nvSpPr>
        <dsp:cNvPr id="0" name=""/>
        <dsp:cNvSpPr/>
      </dsp:nvSpPr>
      <dsp:spPr>
        <a:xfrm>
          <a:off x="5534796" y="67283"/>
          <a:ext cx="2828717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https://</a:t>
          </a:r>
          <a:r>
            <a:rPr lang="en-US" sz="1200" kern="1200" dirty="0" err="1">
              <a:latin typeface="Calibri" panose="020F0502020204030204" pitchFamily="34" charset="0"/>
              <a:cs typeface="Calibri" panose="020F0502020204030204" pitchFamily="34" charset="0"/>
            </a:rPr>
            <a:t>www.kaggle.com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/code/crucifer/</a:t>
          </a:r>
          <a:r>
            <a:rPr lang="en-US" sz="1200" kern="1200" dirty="0" err="1">
              <a:latin typeface="Calibri" panose="020F0502020204030204" pitchFamily="34" charset="0"/>
              <a:cs typeface="Calibri" panose="020F0502020204030204" pitchFamily="34" charset="0"/>
            </a:rPr>
            <a:t>houseloan</a:t>
          </a: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-data-analysis/data</a:t>
          </a:r>
        </a:p>
      </dsp:txBody>
      <dsp:txXfrm>
        <a:off x="5850239" y="67283"/>
        <a:ext cx="2197832" cy="630885"/>
      </dsp:txXfrm>
    </dsp:sp>
    <dsp:sp modelId="{DA60F92B-BA0D-884D-998A-E60BEF2579D5}">
      <dsp:nvSpPr>
        <dsp:cNvPr id="0" name=""/>
        <dsp:cNvSpPr/>
      </dsp:nvSpPr>
      <dsp:spPr>
        <a:xfrm>
          <a:off x="2525168" y="869192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Exploratory Data Analysis</a:t>
          </a:r>
        </a:p>
      </dsp:txBody>
      <dsp:txXfrm>
        <a:off x="2905220" y="869192"/>
        <a:ext cx="1140154" cy="760103"/>
      </dsp:txXfrm>
    </dsp:sp>
    <dsp:sp modelId="{427A6A09-27AE-F942-822E-E5E9AEF3A4B3}">
      <dsp:nvSpPr>
        <dsp:cNvPr id="0" name=""/>
        <dsp:cNvSpPr/>
      </dsp:nvSpPr>
      <dsp:spPr>
        <a:xfrm>
          <a:off x="4178392" y="93380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Description</a:t>
          </a:r>
        </a:p>
      </dsp:txBody>
      <dsp:txXfrm>
        <a:off x="4493835" y="933801"/>
        <a:ext cx="946329" cy="630885"/>
      </dsp:txXfrm>
    </dsp:sp>
    <dsp:sp modelId="{87B1F75B-ABB4-6646-ADA8-84BF874AF96F}">
      <dsp:nvSpPr>
        <dsp:cNvPr id="0" name=""/>
        <dsp:cNvSpPr/>
      </dsp:nvSpPr>
      <dsp:spPr>
        <a:xfrm>
          <a:off x="5534796" y="93380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Univariate Analysis</a:t>
          </a:r>
        </a:p>
      </dsp:txBody>
      <dsp:txXfrm>
        <a:off x="5850239" y="933801"/>
        <a:ext cx="946329" cy="630885"/>
      </dsp:txXfrm>
    </dsp:sp>
    <dsp:sp modelId="{3D88C1EE-8291-2041-AD5B-A5258682D9B9}">
      <dsp:nvSpPr>
        <dsp:cNvPr id="0" name=""/>
        <dsp:cNvSpPr/>
      </dsp:nvSpPr>
      <dsp:spPr>
        <a:xfrm>
          <a:off x="6891200" y="93380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Bivariate Analysis</a:t>
          </a:r>
        </a:p>
      </dsp:txBody>
      <dsp:txXfrm>
        <a:off x="7206643" y="933801"/>
        <a:ext cx="946329" cy="630885"/>
      </dsp:txXfrm>
    </dsp:sp>
    <dsp:sp modelId="{18BDC152-2026-8C42-B3F1-30B089C0EA4A}">
      <dsp:nvSpPr>
        <dsp:cNvPr id="0" name=""/>
        <dsp:cNvSpPr/>
      </dsp:nvSpPr>
      <dsp:spPr>
        <a:xfrm>
          <a:off x="2525168" y="1735710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Preprocessing</a:t>
          </a:r>
        </a:p>
      </dsp:txBody>
      <dsp:txXfrm>
        <a:off x="2905220" y="1735710"/>
        <a:ext cx="1140154" cy="760103"/>
      </dsp:txXfrm>
    </dsp:sp>
    <dsp:sp modelId="{09592809-7C24-CA4B-BE3D-871FDDC96173}">
      <dsp:nvSpPr>
        <dsp:cNvPr id="0" name=""/>
        <dsp:cNvSpPr/>
      </dsp:nvSpPr>
      <dsp:spPr>
        <a:xfrm>
          <a:off x="4178392" y="1800318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Imputing missing values</a:t>
          </a:r>
        </a:p>
      </dsp:txBody>
      <dsp:txXfrm>
        <a:off x="4493835" y="1800318"/>
        <a:ext cx="946329" cy="630885"/>
      </dsp:txXfrm>
    </dsp:sp>
    <dsp:sp modelId="{B7108AED-1E7B-C14D-BA19-D92878DE2CFA}">
      <dsp:nvSpPr>
        <dsp:cNvPr id="0" name=""/>
        <dsp:cNvSpPr/>
      </dsp:nvSpPr>
      <dsp:spPr>
        <a:xfrm>
          <a:off x="5534796" y="1800318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Scaling using </a:t>
          </a:r>
          <a:r>
            <a:rPr lang="en-US" sz="900" kern="1200" dirty="0" err="1"/>
            <a:t>minmaxscaler</a:t>
          </a:r>
          <a:endParaRPr lang="en-US" sz="900" kern="1200" dirty="0"/>
        </a:p>
      </dsp:txBody>
      <dsp:txXfrm>
        <a:off x="5850239" y="1800318"/>
        <a:ext cx="946329" cy="630885"/>
      </dsp:txXfrm>
    </dsp:sp>
    <dsp:sp modelId="{1CFBF577-D0FA-7A42-BF0E-967F474DF5D9}">
      <dsp:nvSpPr>
        <dsp:cNvPr id="0" name=""/>
        <dsp:cNvSpPr/>
      </dsp:nvSpPr>
      <dsp:spPr>
        <a:xfrm>
          <a:off x="6891200" y="1800318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Train/ Test split</a:t>
          </a:r>
        </a:p>
      </dsp:txBody>
      <dsp:txXfrm>
        <a:off x="7206643" y="1800318"/>
        <a:ext cx="946329" cy="630885"/>
      </dsp:txXfrm>
    </dsp:sp>
    <dsp:sp modelId="{02E5FF52-8228-8D46-A375-5CDBBAB55BEE}">
      <dsp:nvSpPr>
        <dsp:cNvPr id="0" name=""/>
        <dsp:cNvSpPr/>
      </dsp:nvSpPr>
      <dsp:spPr>
        <a:xfrm>
          <a:off x="2525168" y="2602227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Building</a:t>
          </a:r>
        </a:p>
      </dsp:txBody>
      <dsp:txXfrm>
        <a:off x="2905220" y="2602227"/>
        <a:ext cx="1140154" cy="760103"/>
      </dsp:txXfrm>
    </dsp:sp>
    <dsp:sp modelId="{CD465186-7F31-C243-87EF-A823850CE839}">
      <dsp:nvSpPr>
        <dsp:cNvPr id="0" name=""/>
        <dsp:cNvSpPr/>
      </dsp:nvSpPr>
      <dsp:spPr>
        <a:xfrm>
          <a:off x="4178392" y="2666836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Tested few models</a:t>
          </a:r>
        </a:p>
      </dsp:txBody>
      <dsp:txXfrm>
        <a:off x="4493835" y="2666836"/>
        <a:ext cx="946329" cy="630885"/>
      </dsp:txXfrm>
    </dsp:sp>
    <dsp:sp modelId="{27558613-451A-A742-B831-A320BC992DEE}">
      <dsp:nvSpPr>
        <dsp:cNvPr id="0" name=""/>
        <dsp:cNvSpPr/>
      </dsp:nvSpPr>
      <dsp:spPr>
        <a:xfrm>
          <a:off x="5534796" y="2666836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Best model is selected</a:t>
          </a:r>
        </a:p>
      </dsp:txBody>
      <dsp:txXfrm>
        <a:off x="5850239" y="2666836"/>
        <a:ext cx="946329" cy="630885"/>
      </dsp:txXfrm>
    </dsp:sp>
    <dsp:sp modelId="{604E6479-4732-FF48-ACDC-48D0472CF750}">
      <dsp:nvSpPr>
        <dsp:cNvPr id="0" name=""/>
        <dsp:cNvSpPr/>
      </dsp:nvSpPr>
      <dsp:spPr>
        <a:xfrm>
          <a:off x="2525168" y="3468745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Selection</a:t>
          </a:r>
        </a:p>
      </dsp:txBody>
      <dsp:txXfrm>
        <a:off x="2905220" y="3468745"/>
        <a:ext cx="1140154" cy="760103"/>
      </dsp:txXfrm>
    </dsp:sp>
    <dsp:sp modelId="{FCDF2CC6-4990-4B4A-94F7-43A96FFA6105}">
      <dsp:nvSpPr>
        <dsp:cNvPr id="0" name=""/>
        <dsp:cNvSpPr/>
      </dsp:nvSpPr>
      <dsp:spPr>
        <a:xfrm>
          <a:off x="4164575" y="3450449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feature subset</a:t>
          </a:r>
        </a:p>
      </dsp:txBody>
      <dsp:txXfrm>
        <a:off x="4480018" y="3450449"/>
        <a:ext cx="946329" cy="630885"/>
      </dsp:txXfrm>
    </dsp:sp>
    <dsp:sp modelId="{02DE9AEC-611A-474A-88AE-486B6F0F108C}">
      <dsp:nvSpPr>
        <dsp:cNvPr id="0" name=""/>
        <dsp:cNvSpPr/>
      </dsp:nvSpPr>
      <dsp:spPr>
        <a:xfrm>
          <a:off x="2525168" y="4335263"/>
          <a:ext cx="1900257" cy="760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optimization</a:t>
          </a:r>
        </a:p>
      </dsp:txBody>
      <dsp:txXfrm>
        <a:off x="2905220" y="4335263"/>
        <a:ext cx="1140154" cy="760103"/>
      </dsp:txXfrm>
    </dsp:sp>
    <dsp:sp modelId="{98AC212A-0B70-ED41-BD73-AD2CDFD09248}">
      <dsp:nvSpPr>
        <dsp:cNvPr id="0" name=""/>
        <dsp:cNvSpPr/>
      </dsp:nvSpPr>
      <dsp:spPr>
        <a:xfrm>
          <a:off x="4178392" y="4399871"/>
          <a:ext cx="1577214" cy="6308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Hyperparameter tuning to improve the model performance scores</a:t>
          </a:r>
        </a:p>
      </dsp:txBody>
      <dsp:txXfrm>
        <a:off x="4493835" y="4399871"/>
        <a:ext cx="946329" cy="63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54B6-3A06-4A98-8DD7-91AC2EA515D9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EEB9-1E5D-4336-B1B3-152F63E4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03A62-B4E1-4E76-92D8-4DA5B42024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81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4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8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1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0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6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entries where Gender=’XNA’. Since this is not providing us with much information, we removed those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2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9EEB9-1E5D-4336-B1B3-152F63E4D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m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9224" y="585894"/>
            <a:ext cx="1973552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2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934" y="585894"/>
            <a:ext cx="1970131" cy="19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nogram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5897" y="205964"/>
            <a:ext cx="5240206" cy="20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dmar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43620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6464043"/>
            <a:ext cx="358140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" y="6228863"/>
            <a:ext cx="3432175" cy="6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74E77A-F3AF-2642-9310-AD4C753862B7}"/>
              </a:ext>
            </a:extLst>
          </p:cNvPr>
          <p:cNvSpPr/>
          <p:nvPr userDrawn="1"/>
        </p:nvSpPr>
        <p:spPr>
          <a:xfrm>
            <a:off x="0" y="6228863"/>
            <a:ext cx="12192000" cy="620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B1F3F2-2AC7-B443-8B2E-4E2C0AEEA1A6}"/>
              </a:ext>
            </a:extLst>
          </p:cNvPr>
          <p:cNvCxnSpPr/>
          <p:nvPr userDrawn="1"/>
        </p:nvCxnSpPr>
        <p:spPr>
          <a:xfrm>
            <a:off x="0" y="6138438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61729"/>
            <a:ext cx="7315200" cy="190307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61729"/>
            <a:ext cx="356616" cy="1903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52" y="6303180"/>
            <a:ext cx="471466" cy="47146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64F1B8-AFCD-9B4D-A310-FC0F8BAA1D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65566"/>
            <a:ext cx="10515600" cy="4211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4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Unit Name Here [Go to Insert/Header and Footer in the top toolbar to change the footer text; also to add or remove Slide Number]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115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1729"/>
            <a:ext cx="7315200" cy="19030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Unit Name Here [Go to Insert/Header and Footer in the top toolbar to change the footer text; also to add or remove Slide Number]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61729"/>
            <a:ext cx="356616" cy="190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6" r:id="rId6"/>
    <p:sldLayoutId id="2147483670" r:id="rId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36EFA-3EFD-004F-8B20-F1F84EDF1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Loan Default Risk Prediction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710CC6-1483-1742-83E6-0BDE83749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04824"/>
          </a:xfrm>
        </p:spPr>
        <p:txBody>
          <a:bodyPr>
            <a:normAutofit/>
          </a:bodyPr>
          <a:lstStyle/>
          <a:p>
            <a:r>
              <a:rPr lang="en-US" dirty="0"/>
              <a:t>BUAN 6340 – Programming For Data Science</a:t>
            </a:r>
          </a:p>
          <a:p>
            <a:r>
              <a:rPr lang="en-US" dirty="0"/>
              <a:t>Group10</a:t>
            </a:r>
          </a:p>
          <a:p>
            <a:endParaRPr lang="en-US" dirty="0"/>
          </a:p>
          <a:p>
            <a:pPr lvl="1" algn="just"/>
            <a:r>
              <a:rPr lang="en-US" b="1" dirty="0"/>
              <a:t>     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3A2FF9-EC8C-A349-B892-CE390734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0" y="4172791"/>
            <a:ext cx="2311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0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Family status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24083" y="1620981"/>
            <a:ext cx="2615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people apply for the most number of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who comes under the category Civil marriage has the most defaulted loans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7BBB6A-3702-DDDD-9AE0-DBAFEB124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2849"/>
            <a:ext cx="9271684" cy="49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63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Income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814438" y="1620981"/>
            <a:ext cx="2225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women who is under maternity leave are the most defaulter when considering income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and Businessman repay the loan on time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28639B-2CF5-F03D-8E08-BA0BA057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196"/>
            <a:ext cx="9662038" cy="34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Occupation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8636801" y="1634611"/>
            <a:ext cx="312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Laborers apply the most number of loans.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defaulter is higher on the low-skill laborers which is 17.15%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occupation type accountants has the least percentage default loan which is 4.83%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D21805-5B03-819D-D8F3-2953751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7" y="824838"/>
            <a:ext cx="7826952" cy="52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5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Name Housing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8887049" y="2028155"/>
            <a:ext cx="312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who lives in rented apartment are the most defaulters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34B8FE-1015-BC7B-562E-B4893E69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1283349"/>
            <a:ext cx="8657476" cy="42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9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Contract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334538" y="2272145"/>
            <a:ext cx="2682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got the category cash loans in contract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defaulters is also higher for cash loan contract type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1B8F65B-5B13-F934-FAD6-E97A5062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8" y="1122218"/>
            <a:ext cx="9159730" cy="485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Amount Goods price Vs Amount Credit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304842" y="2188976"/>
            <a:ext cx="2887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AMT_CREDIT and AMT_GOODS_PRICE has the linear relationship for both in Defaulter and Non-defaulter case. Also, plot shows the number of Defaulter is less at the lower range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76FD2B1-D49B-2A69-EF73-8D40A5C7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8" y="1288473"/>
            <a:ext cx="9130035" cy="452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7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Analysis on Age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7282078" y="1528240"/>
            <a:ext cx="4632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Most number of people applying for loans are in the range of (35-40) years followed by people in the range of (40-45)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The number of applicants in people aged &lt;25 or aged&gt;65 is very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The people who are non defaulter of loan repayment are in the (35-40) years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The people who defaulter of loan repayment are in the (25-35) years range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5C7BC82-EDC0-8F63-A034-F0E54B8A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79" y="816945"/>
            <a:ext cx="5477394" cy="53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Analysis on Years Employed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6229132" y="2027004"/>
            <a:ext cx="548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55% of the loan applicants have work experience within (0-5)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the non defaulters and defaulters are from the (0-5) years of 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Waterfall chart&#10;&#10;Description automatically generated with medium confidence">
            <a:extLst>
              <a:ext uri="{FF2B5EF4-FFF2-40B4-BE49-F238E27FC236}">
                <a16:creationId xmlns:a16="http://schemas.microsoft.com/office/drawing/2014/main" id="{C815AB2A-CAE8-6FD5-E4AB-90F37FCD1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852353"/>
            <a:ext cx="5015347" cy="51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7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03650"/>
            <a:ext cx="10993582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preprocessing steps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360218" y="1126457"/>
            <a:ext cx="113517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AMT_ANNUITY, AMT_CREDIT, AMT_GOODS_PRICE,CNT_CHILDREN have some number of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DAYS_EMPLOYED has outlier values around 350000(days) which is around 958 years which is impossible and hence this has to be incorrect entry so we dropped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correlated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the correlated Feature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Imputing missing values with median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Scaling is performed using minmax scalar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Imputing missing values with most frequent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is performed to convert the categorical values to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Train/Test split-70%/30%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Metric: ROC_AUC score</a:t>
            </a:r>
          </a:p>
        </p:txBody>
      </p:sp>
    </p:spTree>
    <p:extLst>
      <p:ext uri="{BB962C8B-B14F-4D97-AF65-F5344CB8AC3E}">
        <p14:creationId xmlns:p14="http://schemas.microsoft.com/office/powerpoint/2010/main" val="91136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14"/>
            <a:ext cx="10515600" cy="918277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363B9-4220-1C4C-B5C3-250C6613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1198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Defaulter - customers who are not capable of paying the loan</a:t>
            </a:r>
          </a:p>
          <a:p>
            <a:r>
              <a:rPr lang="en-US" dirty="0"/>
              <a:t>Non-Defaulter – Customers who are capable of paying the Loan</a:t>
            </a:r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of this project is to come up with a loan defaulter prediction model that identify potential customers and predict likelihood of defaulter.</a:t>
            </a:r>
          </a:p>
          <a:p>
            <a:endParaRPr lang="en-US" dirty="0"/>
          </a:p>
          <a:p>
            <a:r>
              <a:rPr lang="en-US" dirty="0"/>
              <a:t>Business 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will enable the loan servicing institution to make decisions on issuing loans, so that the risk can be lowered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profit can be maximized and  help the marketing team to shift their focus  on those customers who show low risk of defaulting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0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Model Performance Score Comparison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360218" y="1126457"/>
            <a:ext cx="11351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Classifier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8F3552-0551-61A2-189B-CD10C9DED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7" y="2844800"/>
            <a:ext cx="4206685" cy="192116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69CBC954-B125-33F3-FFE4-714AD21A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529" y="1322243"/>
            <a:ext cx="5842267" cy="42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9C7A71-84B8-4053-1035-346E76DF2E74}"/>
              </a:ext>
            </a:extLst>
          </p:cNvPr>
          <p:cNvSpPr txBox="1"/>
          <p:nvPr/>
        </p:nvSpPr>
        <p:spPr>
          <a:xfrm>
            <a:off x="360218" y="4765963"/>
            <a:ext cx="462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Classifier is a good fit model with higher </a:t>
            </a:r>
            <a:r>
              <a:rPr lang="en-US" dirty="0" err="1"/>
              <a:t>roc_auc</a:t>
            </a:r>
            <a:r>
              <a:rPr lang="en-US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363757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Feature Selection Plot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2538BBA-7D99-4897-6EA9-50E299EF5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36" y="780858"/>
            <a:ext cx="7952509" cy="51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7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9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03650"/>
            <a:ext cx="11104418" cy="577208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br>
              <a:rPr lang="en-IN" dirty="0"/>
            </a:br>
            <a:br>
              <a:rPr lang="en-US" b="1" dirty="0"/>
            </a:br>
            <a:r>
              <a:rPr lang="en-US" b="1" dirty="0"/>
              <a:t>Model Optimization steps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F897C-69AE-CA5F-90E4-AFB3E343DEFF}"/>
              </a:ext>
            </a:extLst>
          </p:cNvPr>
          <p:cNvSpPr txBox="1"/>
          <p:nvPr/>
        </p:nvSpPr>
        <p:spPr>
          <a:xfrm>
            <a:off x="540327" y="1149927"/>
            <a:ext cx="1022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has been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model parameters are selected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Fitted the selected parameters and selected features to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performance score is 0.749 </a:t>
            </a:r>
            <a:r>
              <a:rPr lang="en-US" dirty="0" err="1"/>
              <a:t>roc_auc</a:t>
            </a:r>
            <a:r>
              <a:rPr lang="en-US" dirty="0"/>
              <a:t> for the test dataset </a:t>
            </a:r>
          </a:p>
        </p:txBody>
      </p:sp>
    </p:spTree>
    <p:extLst>
      <p:ext uri="{BB962C8B-B14F-4D97-AF65-F5344CB8AC3E}">
        <p14:creationId xmlns:p14="http://schemas.microsoft.com/office/powerpoint/2010/main" val="125442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07C9F-5D41-DA03-31DC-2A931C52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 Here [Go to Insert/Header and Footer in the top toolbar to change the footer text; also to add or remove Slide Number]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BD958-EAD6-CDE2-4925-7DE566F1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DB8B7-8571-C72D-D150-3785089720DF}"/>
              </a:ext>
            </a:extLst>
          </p:cNvPr>
          <p:cNvSpPr txBox="1"/>
          <p:nvPr/>
        </p:nvSpPr>
        <p:spPr>
          <a:xfrm>
            <a:off x="4219425" y="2290189"/>
            <a:ext cx="6110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52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C25-BCE1-7235-02A1-32FF1174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96982"/>
            <a:ext cx="10799618" cy="78376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9BF9-0A8D-45F0-C135-3C85DBB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2F1CF0-50C5-F8AC-BD48-332BCE128F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45466604"/>
              </p:ext>
            </p:extLst>
          </p:nvPr>
        </p:nvGraphicFramePr>
        <p:xfrm>
          <a:off x="838199" y="678872"/>
          <a:ext cx="10993583" cy="509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068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A277-BA5F-B325-A6B6-F8656C7C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205964"/>
            <a:ext cx="10661072" cy="674787"/>
          </a:xfrm>
        </p:spPr>
        <p:txBody>
          <a:bodyPr/>
          <a:lstStyle/>
          <a:p>
            <a:r>
              <a:rPr lang="en-US"/>
              <a:t>Data and population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5EBD-4532-A587-C57C-FB3D65E5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D1F6C-999C-6DCF-24BD-3B1C6099F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80751"/>
            <a:ext cx="10515599" cy="489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307511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122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Definition</a:t>
            </a:r>
          </a:p>
          <a:p>
            <a:r>
              <a:rPr lang="en-US" dirty="0"/>
              <a:t>         Loan Defaulter- predicts whether an applicant can repay the loan amount or not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D5E0BED-8AAF-570B-D334-40CCAF73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0474" y="3058313"/>
            <a:ext cx="5143500" cy="29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AB18CE-6D26-8946-A5ED-935CBAF511AB}"/>
              </a:ext>
            </a:extLst>
          </p:cNvPr>
          <p:cNvSpPr txBox="1"/>
          <p:nvPr/>
        </p:nvSpPr>
        <p:spPr>
          <a:xfrm>
            <a:off x="8406248" y="4517781"/>
            <a:ext cx="287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dictionary: Refer to the attached Excel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91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329-AA5C-ED0F-22A9-C99FF2C3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2271425"/>
            <a:ext cx="10515600" cy="1157575"/>
          </a:xfrm>
        </p:spPr>
        <p:txBody>
          <a:bodyPr/>
          <a:lstStyle/>
          <a:p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85BA-E6FB-C0B1-518B-C0AE1E9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Gender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62655" y="1440872"/>
            <a:ext cx="2507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took more number of loans as compared to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were more disciplined in repaying the loan as compared to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 are able to repay their loans in 89.86% of the cases, Women are able to repay in 93.0% of the cases.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148CB3-931D-C42D-934B-8463813F3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931911"/>
            <a:ext cx="9526911" cy="50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1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car ownership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B317-7802-097B-F5DF-2185620A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" y="985034"/>
            <a:ext cx="8631382" cy="457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62655" y="1440872"/>
            <a:ext cx="2507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applicants for loans do not own a car. However, there is not much difference in the loan defaulter status for the customer based on this information (8.5% and 7.2% respectively)</a:t>
            </a:r>
          </a:p>
        </p:txBody>
      </p:sp>
    </p:spTree>
    <p:extLst>
      <p:ext uri="{BB962C8B-B14F-4D97-AF65-F5344CB8AC3E}">
        <p14:creationId xmlns:p14="http://schemas.microsoft.com/office/powerpoint/2010/main" val="347296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Realty ownership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9462655" y="1440872"/>
            <a:ext cx="2507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applicants for loans own a flat/house. There is not much difference in the loan defaulter status for the customer based on this information (8.32% and 7.96% respectively)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9DE33D-7DF4-D317-B254-9EA101DA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961777"/>
            <a:ext cx="9313478" cy="4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0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D8426-6031-B145-B17F-0629561A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49"/>
            <a:ext cx="10515600" cy="577209"/>
          </a:xfrm>
        </p:spPr>
        <p:txBody>
          <a:bodyPr anchor="b"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                                                           </a:t>
            </a:r>
            <a:br>
              <a:rPr lang="en-US" sz="3600" dirty="0"/>
            </a:br>
            <a:br>
              <a:rPr lang="en-IN" dirty="0"/>
            </a:br>
            <a:r>
              <a:rPr lang="en-US" sz="3200" dirty="0"/>
              <a:t>Percentage Defaulter by Education type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CC14E-7C9B-5442-A188-5B145055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A713A-2714-8907-2E9D-E9C3F44D2272}"/>
              </a:ext>
            </a:extLst>
          </p:cNvPr>
          <p:cNvSpPr txBox="1"/>
          <p:nvPr/>
        </p:nvSpPr>
        <p:spPr>
          <a:xfrm>
            <a:off x="8603674" y="1496290"/>
            <a:ext cx="3108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customer is having higher level of education then the loan default is less which 1.83%compared to the customers with low level of education which is 10.93%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rate increases when customers level of education is low.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2E9CD0-F587-6B08-C75C-062C97A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80858"/>
            <a:ext cx="7315200" cy="506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14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1224</Words>
  <Application>Microsoft Macintosh PowerPoint</Application>
  <PresentationFormat>Widescreen</PresentationFormat>
  <Paragraphs>156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1_Office Theme</vt:lpstr>
      <vt:lpstr>Loan Default Risk Prediction</vt:lpstr>
      <vt:lpstr>Introduction </vt:lpstr>
      <vt:lpstr>Project Overview</vt:lpstr>
      <vt:lpstr>Data and population</vt:lpstr>
      <vt:lpstr>Exploratory Data Analysis</vt:lpstr>
      <vt:lpstr>                                                                                            Percentage Defaulter by Gender</vt:lpstr>
      <vt:lpstr>                                                                                            Percentage Defaulter by car ownership</vt:lpstr>
      <vt:lpstr>                                                                                            Percentage Defaulter by Realty ownership</vt:lpstr>
      <vt:lpstr>                                                                                            Percentage Defaulter by Education type</vt:lpstr>
      <vt:lpstr>                                                                                            Percentage Defaulter by Family status</vt:lpstr>
      <vt:lpstr>                                                                                            Percentage Defaulter by Income type</vt:lpstr>
      <vt:lpstr>                                                                                            Percentage Defaulter by Occupation type</vt:lpstr>
      <vt:lpstr>                                                                                            Percentage Defaulter by Name Housing Type</vt:lpstr>
      <vt:lpstr>                                                                                            Percentage Defaulter by Contract Type</vt:lpstr>
      <vt:lpstr>                                                                                              Amount Goods price Vs Amount Credit</vt:lpstr>
      <vt:lpstr>                                                                                              Analysis on Age</vt:lpstr>
      <vt:lpstr>                                                                                              Analysis on Years Employed</vt:lpstr>
      <vt:lpstr>Data Preprocessing</vt:lpstr>
      <vt:lpstr>                                                                                              preprocessing steps</vt:lpstr>
      <vt:lpstr>Model Building</vt:lpstr>
      <vt:lpstr>                                                                                              Model Performance Score Comparison</vt:lpstr>
      <vt:lpstr>Feature Selection</vt:lpstr>
      <vt:lpstr>                                                                                              Feature Selection Plot</vt:lpstr>
      <vt:lpstr>Model Optimization</vt:lpstr>
      <vt:lpstr>                                                                                              Model Optimization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Benson</dc:creator>
  <cp:lastModifiedBy>bindu musham</cp:lastModifiedBy>
  <cp:revision>25</cp:revision>
  <dcterms:created xsi:type="dcterms:W3CDTF">2017-09-15T16:01:31Z</dcterms:created>
  <dcterms:modified xsi:type="dcterms:W3CDTF">2022-08-12T02:24:30Z</dcterms:modified>
</cp:coreProperties>
</file>