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736" y="101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Montecinos" userId="cb048c9772f1387b" providerId="LiveId" clId="{EACDD608-2FF1-4CBF-A019-4B5AC2F179C8}"/>
    <pc:docChg chg="modSld">
      <pc:chgData name="Brian Montecinos" userId="cb048c9772f1387b" providerId="LiveId" clId="{EACDD608-2FF1-4CBF-A019-4B5AC2F179C8}" dt="2022-04-18T20:48:24.774" v="9" actId="20577"/>
      <pc:docMkLst>
        <pc:docMk/>
      </pc:docMkLst>
      <pc:sldChg chg="modSp mod">
        <pc:chgData name="Brian Montecinos" userId="cb048c9772f1387b" providerId="LiveId" clId="{EACDD608-2FF1-4CBF-A019-4B5AC2F179C8}" dt="2022-04-18T20:48:24.774" v="9" actId="20577"/>
        <pc:sldMkLst>
          <pc:docMk/>
          <pc:sldMk cId="0" sldId="256"/>
        </pc:sldMkLst>
        <pc:spChg chg="mod">
          <ac:chgData name="Brian Montecinos" userId="cb048c9772f1387b" providerId="LiveId" clId="{EACDD608-2FF1-4CBF-A019-4B5AC2F179C8}" dt="2022-04-18T15:49:42.100" v="5" actId="14100"/>
          <ac:spMkLst>
            <pc:docMk/>
            <pc:sldMk cId="0" sldId="256"/>
            <ac:spMk id="60" creationId="{00000000-0000-0000-0000-000000000000}"/>
          </ac:spMkLst>
        </pc:spChg>
        <pc:spChg chg="mod">
          <ac:chgData name="Brian Montecinos" userId="cb048c9772f1387b" providerId="LiveId" clId="{EACDD608-2FF1-4CBF-A019-4B5AC2F179C8}" dt="2022-04-18T20:48:24.774" v="9" actId="20577"/>
          <ac:spMkLst>
            <pc:docMk/>
            <pc:sldMk cId="0" sldId="256"/>
            <ac:spMk id="70" creationId="{00000000-0000-0000-0000-000000000000}"/>
          </ac:spMkLst>
        </pc:spChg>
        <pc:picChg chg="mod">
          <ac:chgData name="Brian Montecinos" userId="cb048c9772f1387b" providerId="LiveId" clId="{EACDD608-2FF1-4CBF-A019-4B5AC2F179C8}" dt="2022-04-18T16:20:39.756" v="6" actId="14100"/>
          <ac:picMkLst>
            <pc:docMk/>
            <pc:sldMk cId="0" sldId="256"/>
            <ac:picMk id="55" creationId="{00000000-0000-0000-0000-000000000000}"/>
          </ac:picMkLst>
        </pc:picChg>
        <pc:picChg chg="mod">
          <ac:chgData name="Brian Montecinos" userId="cb048c9772f1387b" providerId="LiveId" clId="{EACDD608-2FF1-4CBF-A019-4B5AC2F179C8}" dt="2022-04-18T15:49:26.443" v="1" actId="14100"/>
          <ac:picMkLst>
            <pc:docMk/>
            <pc:sldMk cId="0" sldId="256"/>
            <ac:picMk id="5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marL="914400" lvl="1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marL="1371600" lvl="2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marL="1828800" lvl="3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marL="2286000" lvl="4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marL="2743200" lvl="5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marL="3200400" lvl="6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marL="3657600" lvl="7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marL="4114800" lvl="8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5" y="15653850"/>
            <a:ext cx="13295200" cy="88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50" y="8151612"/>
            <a:ext cx="12431250" cy="656163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0" y="0"/>
            <a:ext cx="21945600" cy="29565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00" y="445800"/>
            <a:ext cx="12859800" cy="19011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 b="1">
                <a:solidFill>
                  <a:schemeClr val="lt1"/>
                </a:solidFill>
              </a:rPr>
              <a:t>University ChatBot</a:t>
            </a:r>
            <a:endParaRPr sz="10000" b="1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1761500" y="18300"/>
            <a:ext cx="10184100" cy="2756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Nicholas Hines, Jared Miller, </a:t>
            </a:r>
            <a:endParaRPr sz="49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Brian Montecinos-Velazquez, </a:t>
            </a:r>
            <a:endParaRPr sz="49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4900">
                <a:solidFill>
                  <a:schemeClr val="lt1"/>
                </a:solidFill>
              </a:rPr>
              <a:t> Dominic Pisano, Tyler Profitt</a:t>
            </a:r>
            <a:endParaRPr sz="49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5475" y="28990917"/>
            <a:ext cx="3453900" cy="332105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7758611" y="32311975"/>
            <a:ext cx="39407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https://github.com/bmv0161/csc468-final</a:t>
            </a:r>
            <a:endParaRPr sz="1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0863" y="24959193"/>
            <a:ext cx="3453901" cy="295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https://brandslogos.com/wp-content/uploads/images/jenkins-logo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1450" y="27271163"/>
            <a:ext cx="2286000" cy="373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descr="https://logos-world.net/wp-content/uploads/2020/11/GitHub-Logo.png"/>
          <p:cNvPicPr preferRelativeResize="0"/>
          <p:nvPr/>
        </p:nvPicPr>
        <p:blipFill rotWithShape="1">
          <a:blip r:embed="rId8">
            <a:alphaModFix/>
          </a:blip>
          <a:srcRect l="14280" r="16057"/>
          <a:stretch/>
        </p:blipFill>
        <p:spPr>
          <a:xfrm>
            <a:off x="361175" y="27988125"/>
            <a:ext cx="2866349" cy="230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descr="https://logos-download.com/wp-content/uploads/2018/09/Kubernetes_Lo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1813" y="30235150"/>
            <a:ext cx="4572000" cy="23186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endCxn id="62" idx="1"/>
          </p:cNvCxnSpPr>
          <p:nvPr/>
        </p:nvCxnSpPr>
        <p:spPr>
          <a:xfrm>
            <a:off x="2556250" y="29139968"/>
            <a:ext cx="19152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62" idx="3"/>
          </p:cNvCxnSpPr>
          <p:nvPr/>
        </p:nvCxnSpPr>
        <p:spPr>
          <a:xfrm>
            <a:off x="6757450" y="29139968"/>
            <a:ext cx="3369000" cy="6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64" idx="0"/>
            <a:endCxn id="61" idx="2"/>
          </p:cNvCxnSpPr>
          <p:nvPr/>
        </p:nvCxnSpPr>
        <p:spPr>
          <a:xfrm rot="10800000">
            <a:off x="10077813" y="27915850"/>
            <a:ext cx="0" cy="23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1" idx="2"/>
            <a:endCxn id="64" idx="0"/>
          </p:cNvCxnSpPr>
          <p:nvPr/>
        </p:nvCxnSpPr>
        <p:spPr>
          <a:xfrm>
            <a:off x="10077813" y="27915726"/>
            <a:ext cx="0" cy="2319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4972775" y="13097325"/>
            <a:ext cx="176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61175" y="3191200"/>
            <a:ext cx="213384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/>
              <a:t>Summary</a:t>
            </a:r>
            <a:endParaRPr sz="7000" b="1" dirty="0"/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 dirty="0">
                <a:latin typeface="Times New Roman"/>
                <a:ea typeface="Times New Roman"/>
                <a:cs typeface="Times New Roman"/>
                <a:sym typeface="Times New Roman"/>
              </a:rPr>
              <a:t>Provides an interface to make specific queries about campus events</a:t>
            </a:r>
            <a:endParaRPr sz="5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 dirty="0">
                <a:latin typeface="Times New Roman"/>
                <a:ea typeface="Times New Roman"/>
                <a:cs typeface="Times New Roman"/>
                <a:sym typeface="Times New Roman"/>
              </a:rPr>
              <a:t>Development with cloud-infrastructure, containerization, CI/CD pipeline </a:t>
            </a:r>
            <a:endParaRPr sz="5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77850" algn="just" rtl="0">
              <a:spcBef>
                <a:spcPts val="0"/>
              </a:spcBef>
              <a:spcAft>
                <a:spcPts val="0"/>
              </a:spcAft>
              <a:buSzPts val="5500"/>
              <a:buFont typeface="Times New Roman"/>
              <a:buChar char="●"/>
            </a:pPr>
            <a:r>
              <a:rPr lang="en" sz="5500" dirty="0">
                <a:latin typeface="Times New Roman"/>
                <a:ea typeface="Times New Roman"/>
                <a:cs typeface="Times New Roman"/>
                <a:sym typeface="Times New Roman"/>
              </a:rPr>
              <a:t>Used Docker, Docker-Compose, Kubernetes, and Jenkins</a:t>
            </a:r>
            <a:endParaRPr sz="5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13656375" y="7313975"/>
            <a:ext cx="8043000" cy="22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/>
              <a:t>Description</a:t>
            </a:r>
            <a:endParaRPr sz="7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WebUI</a:t>
            </a:r>
            <a:endParaRPr sz="5000" dirty="0"/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Themed after wcupa.edu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Designed to mimic standard messaging application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Hosted by nginx container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/>
              <a:t>ChatBot</a:t>
            </a:r>
            <a:endParaRPr sz="5000" b="1" dirty="0"/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Reads and responds to text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Queries database according to user input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Uses Rasa framework for natural language processing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SzPts val="5000"/>
              <a:buFont typeface="Times New Roman"/>
              <a:buChar char="●"/>
            </a:pPr>
            <a:r>
              <a:rPr lang="en" sz="5000" dirty="0">
                <a:latin typeface="Times New Roman"/>
                <a:ea typeface="Times New Roman"/>
                <a:cs typeface="Times New Roman"/>
                <a:sym typeface="Times New Roman"/>
              </a:rPr>
              <a:t>Isolated as Kubernetes pod</a:t>
            </a: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1"/>
                </a:solidFill>
              </a:rPr>
              <a:t>WebScraper</a:t>
            </a:r>
            <a:endParaRPr sz="5000" dirty="0">
              <a:solidFill>
                <a:schemeClr val="dk1"/>
              </a:solidFill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Gathers event data from university website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into database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in Python using: Beautiful Soup 4, Pandas, and SqlAlchemy.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1"/>
                </a:solidFill>
              </a:rPr>
              <a:t>Database</a:t>
            </a:r>
            <a:endParaRPr sz="5000" b="1" dirty="0">
              <a:solidFill>
                <a:schemeClr val="dk1"/>
              </a:solidFill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server hosted on pod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-5461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Char char="●"/>
            </a:pPr>
            <a:r>
              <a:rPr lang="en" sz="5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all university- related data from webscraper</a:t>
            </a:r>
            <a:endParaRPr sz="5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361175" y="7313963"/>
            <a:ext cx="6829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Components</a:t>
            </a:r>
            <a:endParaRPr sz="7000" b="1"/>
          </a:p>
        </p:txBody>
      </p:sp>
      <p:sp>
        <p:nvSpPr>
          <p:cNvPr id="73" name="Google Shape;73;p13"/>
          <p:cNvSpPr txBox="1"/>
          <p:nvPr/>
        </p:nvSpPr>
        <p:spPr>
          <a:xfrm>
            <a:off x="428650" y="14391738"/>
            <a:ext cx="12002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Kubernetes Cluster</a:t>
            </a:r>
            <a:endParaRPr sz="7000" b="1"/>
          </a:p>
        </p:txBody>
      </p:sp>
      <p:sp>
        <p:nvSpPr>
          <p:cNvPr id="74" name="Google Shape;74;p13"/>
          <p:cNvSpPr txBox="1"/>
          <p:nvPr/>
        </p:nvSpPr>
        <p:spPr>
          <a:xfrm>
            <a:off x="361175" y="25348175"/>
            <a:ext cx="10972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/>
              <a:t>CI/CD Pipeline</a:t>
            </a:r>
            <a:endParaRPr sz="7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140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University 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ChatBot</dc:title>
  <cp:lastModifiedBy>Brian Montecinos</cp:lastModifiedBy>
  <cp:revision>1</cp:revision>
  <dcterms:modified xsi:type="dcterms:W3CDTF">2022-04-18T20:48:32Z</dcterms:modified>
</cp:coreProperties>
</file>