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AA182-4A9F-433B-9A08-31CAB215B1FB}" v="18" dt="2024-05-20T17:39:3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thavatchalam Venkat" userId="7d6729f715638e29" providerId="LiveId" clId="{482AA182-4A9F-433B-9A08-31CAB215B1FB}"/>
    <pc:docChg chg="undo custSel addSld delSld modSld">
      <pc:chgData name="Bakthavatchalam Venkat" userId="7d6729f715638e29" providerId="LiveId" clId="{482AA182-4A9F-433B-9A08-31CAB215B1FB}" dt="2024-05-20T17:39:34.721" v="989" actId="1076"/>
      <pc:docMkLst>
        <pc:docMk/>
      </pc:docMkLst>
      <pc:sldChg chg="modSp new del mod">
        <pc:chgData name="Bakthavatchalam Venkat" userId="7d6729f715638e29" providerId="LiveId" clId="{482AA182-4A9F-433B-9A08-31CAB215B1FB}" dt="2024-05-20T17:00:37.965" v="219" actId="47"/>
        <pc:sldMkLst>
          <pc:docMk/>
          <pc:sldMk cId="2776097637" sldId="256"/>
        </pc:sldMkLst>
        <pc:spChg chg="mod">
          <ac:chgData name="Bakthavatchalam Venkat" userId="7d6729f715638e29" providerId="LiveId" clId="{482AA182-4A9F-433B-9A08-31CAB215B1FB}" dt="2024-05-20T16:57:04.365" v="13" actId="1076"/>
          <ac:spMkLst>
            <pc:docMk/>
            <pc:sldMk cId="2776097637" sldId="256"/>
            <ac:spMk id="2" creationId="{3130E608-93A4-37CF-BC57-FE7806CC7045}"/>
          </ac:spMkLst>
        </pc:spChg>
        <pc:spChg chg="mod">
          <ac:chgData name="Bakthavatchalam Venkat" userId="7d6729f715638e29" providerId="LiveId" clId="{482AA182-4A9F-433B-9A08-31CAB215B1FB}" dt="2024-05-20T16:57:44.638" v="46" actId="20577"/>
          <ac:spMkLst>
            <pc:docMk/>
            <pc:sldMk cId="2776097637" sldId="256"/>
            <ac:spMk id="3" creationId="{4DC642B0-091E-A4C8-1532-AA894FBD84AE}"/>
          </ac:spMkLst>
        </pc:spChg>
      </pc:sldChg>
      <pc:sldChg chg="modSp new mod">
        <pc:chgData name="Bakthavatchalam Venkat" userId="7d6729f715638e29" providerId="LiveId" clId="{482AA182-4A9F-433B-9A08-31CAB215B1FB}" dt="2024-05-20T17:00:35.135" v="218" actId="20577"/>
        <pc:sldMkLst>
          <pc:docMk/>
          <pc:sldMk cId="2775435771" sldId="257"/>
        </pc:sldMkLst>
        <pc:spChg chg="mod">
          <ac:chgData name="Bakthavatchalam Venkat" userId="7d6729f715638e29" providerId="LiveId" clId="{482AA182-4A9F-433B-9A08-31CAB215B1FB}" dt="2024-05-20T16:57:55.775" v="48" actId="122"/>
          <ac:spMkLst>
            <pc:docMk/>
            <pc:sldMk cId="2775435771" sldId="257"/>
            <ac:spMk id="2" creationId="{9C76E396-A69B-5539-DFBF-1F6C10F83DFB}"/>
          </ac:spMkLst>
        </pc:spChg>
        <pc:spChg chg="mod">
          <ac:chgData name="Bakthavatchalam Venkat" userId="7d6729f715638e29" providerId="LiveId" clId="{482AA182-4A9F-433B-9A08-31CAB215B1FB}" dt="2024-05-20T17:00:35.135" v="218" actId="20577"/>
          <ac:spMkLst>
            <pc:docMk/>
            <pc:sldMk cId="2775435771" sldId="257"/>
            <ac:spMk id="3" creationId="{4AC19529-F463-8888-2FC6-2442C0557141}"/>
          </ac:spMkLst>
        </pc:spChg>
      </pc:sldChg>
      <pc:sldChg chg="modSp new mod">
        <pc:chgData name="Bakthavatchalam Venkat" userId="7d6729f715638e29" providerId="LiveId" clId="{482AA182-4A9F-433B-9A08-31CAB215B1FB}" dt="2024-05-20T17:07:09.208" v="658" actId="20577"/>
        <pc:sldMkLst>
          <pc:docMk/>
          <pc:sldMk cId="2426270455" sldId="258"/>
        </pc:sldMkLst>
        <pc:spChg chg="mod">
          <ac:chgData name="Bakthavatchalam Venkat" userId="7d6729f715638e29" providerId="LiveId" clId="{482AA182-4A9F-433B-9A08-31CAB215B1FB}" dt="2024-05-20T17:01:08.066" v="247" actId="122"/>
          <ac:spMkLst>
            <pc:docMk/>
            <pc:sldMk cId="2426270455" sldId="258"/>
            <ac:spMk id="2" creationId="{38190079-D588-475A-9A99-102D68401EBD}"/>
          </ac:spMkLst>
        </pc:spChg>
        <pc:spChg chg="mod">
          <ac:chgData name="Bakthavatchalam Venkat" userId="7d6729f715638e29" providerId="LiveId" clId="{482AA182-4A9F-433B-9A08-31CAB215B1FB}" dt="2024-05-20T17:07:09.208" v="658" actId="20577"/>
          <ac:spMkLst>
            <pc:docMk/>
            <pc:sldMk cId="2426270455" sldId="258"/>
            <ac:spMk id="3" creationId="{455C045A-2634-0E72-9E18-65653704F4DC}"/>
          </ac:spMkLst>
        </pc:spChg>
      </pc:sldChg>
      <pc:sldChg chg="modSp new mod">
        <pc:chgData name="Bakthavatchalam Venkat" userId="7d6729f715638e29" providerId="LiveId" clId="{482AA182-4A9F-433B-9A08-31CAB215B1FB}" dt="2024-05-20T17:12:35.451" v="955" actId="20577"/>
        <pc:sldMkLst>
          <pc:docMk/>
          <pc:sldMk cId="749866280" sldId="259"/>
        </pc:sldMkLst>
        <pc:spChg chg="mod">
          <ac:chgData name="Bakthavatchalam Venkat" userId="7d6729f715638e29" providerId="LiveId" clId="{482AA182-4A9F-433B-9A08-31CAB215B1FB}" dt="2024-05-20T17:07:26.140" v="684" actId="122"/>
          <ac:spMkLst>
            <pc:docMk/>
            <pc:sldMk cId="749866280" sldId="259"/>
            <ac:spMk id="2" creationId="{E1230155-5CA0-5086-DD9F-6578ECC4BF9C}"/>
          </ac:spMkLst>
        </pc:spChg>
        <pc:spChg chg="mod">
          <ac:chgData name="Bakthavatchalam Venkat" userId="7d6729f715638e29" providerId="LiveId" clId="{482AA182-4A9F-433B-9A08-31CAB215B1FB}" dt="2024-05-20T17:12:35.451" v="955" actId="20577"/>
          <ac:spMkLst>
            <pc:docMk/>
            <pc:sldMk cId="749866280" sldId="259"/>
            <ac:spMk id="3" creationId="{9E14419D-CA50-19FE-A3AE-8EC60EC91608}"/>
          </ac:spMkLst>
        </pc:spChg>
      </pc:sldChg>
      <pc:sldChg chg="addSp delSp modSp new mod">
        <pc:chgData name="Bakthavatchalam Venkat" userId="7d6729f715638e29" providerId="LiveId" clId="{482AA182-4A9F-433B-9A08-31CAB215B1FB}" dt="2024-05-20T17:39:34.721" v="989" actId="1076"/>
        <pc:sldMkLst>
          <pc:docMk/>
          <pc:sldMk cId="3709773193" sldId="260"/>
        </pc:sldMkLst>
        <pc:spChg chg="del">
          <ac:chgData name="Bakthavatchalam Venkat" userId="7d6729f715638e29" providerId="LiveId" clId="{482AA182-4A9F-433B-9A08-31CAB215B1FB}" dt="2024-05-20T17:35:04.179" v="961" actId="478"/>
          <ac:spMkLst>
            <pc:docMk/>
            <pc:sldMk cId="3709773193" sldId="260"/>
            <ac:spMk id="2" creationId="{0478F87F-21B2-0660-454A-04A383EA97D0}"/>
          </ac:spMkLst>
        </pc:spChg>
        <pc:spChg chg="add del mod">
          <ac:chgData name="Bakthavatchalam Venkat" userId="7d6729f715638e29" providerId="LiveId" clId="{482AA182-4A9F-433B-9A08-31CAB215B1FB}" dt="2024-05-20T17:37:19.733" v="969"/>
          <ac:spMkLst>
            <pc:docMk/>
            <pc:sldMk cId="3709773193" sldId="260"/>
            <ac:spMk id="3" creationId="{EE558127-BD14-FAE1-EC19-38A646CAA6B3}"/>
          </ac:spMkLst>
        </pc:spChg>
        <pc:spChg chg="add mod">
          <ac:chgData name="Bakthavatchalam Venkat" userId="7d6729f715638e29" providerId="LiveId" clId="{482AA182-4A9F-433B-9A08-31CAB215B1FB}" dt="2024-05-20T17:34:53.844" v="960"/>
          <ac:spMkLst>
            <pc:docMk/>
            <pc:sldMk cId="3709773193" sldId="260"/>
            <ac:spMk id="4" creationId="{34771963-746F-B88A-91B6-D69FF6ACF21E}"/>
          </ac:spMkLst>
        </pc:spChg>
        <pc:spChg chg="add mod">
          <ac:chgData name="Bakthavatchalam Venkat" userId="7d6729f715638e29" providerId="LiveId" clId="{482AA182-4A9F-433B-9A08-31CAB215B1FB}" dt="2024-05-20T17:36:46.976" v="965"/>
          <ac:spMkLst>
            <pc:docMk/>
            <pc:sldMk cId="3709773193" sldId="260"/>
            <ac:spMk id="5" creationId="{BA96C49D-1B06-C9D5-8EFC-47F3D2378CBE}"/>
          </ac:spMkLst>
        </pc:spChg>
        <pc:spChg chg="add mod">
          <ac:chgData name="Bakthavatchalam Venkat" userId="7d6729f715638e29" providerId="LiveId" clId="{482AA182-4A9F-433B-9A08-31CAB215B1FB}" dt="2024-05-20T17:39:34.721" v="989" actId="1076"/>
          <ac:spMkLst>
            <pc:docMk/>
            <pc:sldMk cId="3709773193" sldId="260"/>
            <ac:spMk id="6" creationId="{EF651211-CB85-717B-A7EA-AF91C6BB41DB}"/>
          </ac:spMkLst>
        </pc:spChg>
      </pc:sldChg>
      <pc:sldChg chg="addSp delSp modSp add mod">
        <pc:chgData name="Bakthavatchalam Venkat" userId="7d6729f715638e29" providerId="LiveId" clId="{482AA182-4A9F-433B-9A08-31CAB215B1FB}" dt="2024-05-20T17:39:21.471" v="987" actId="1076"/>
        <pc:sldMkLst>
          <pc:docMk/>
          <pc:sldMk cId="1382279275" sldId="261"/>
        </pc:sldMkLst>
        <pc:spChg chg="del">
          <ac:chgData name="Bakthavatchalam Venkat" userId="7d6729f715638e29" providerId="LiveId" clId="{482AA182-4A9F-433B-9A08-31CAB215B1FB}" dt="2024-05-20T17:38:05.202" v="975" actId="478"/>
          <ac:spMkLst>
            <pc:docMk/>
            <pc:sldMk cId="1382279275" sldId="261"/>
            <ac:spMk id="2" creationId="{E1230155-5CA0-5086-DD9F-6578ECC4BF9C}"/>
          </ac:spMkLst>
        </pc:spChg>
        <pc:spChg chg="del mod">
          <ac:chgData name="Bakthavatchalam Venkat" userId="7d6729f715638e29" providerId="LiveId" clId="{482AA182-4A9F-433B-9A08-31CAB215B1FB}" dt="2024-05-20T17:38:31.676" v="979"/>
          <ac:spMkLst>
            <pc:docMk/>
            <pc:sldMk cId="1382279275" sldId="261"/>
            <ac:spMk id="3" creationId="{9E14419D-CA50-19FE-A3AE-8EC60EC91608}"/>
          </ac:spMkLst>
        </pc:spChg>
        <pc:spChg chg="add del mod">
          <ac:chgData name="Bakthavatchalam Venkat" userId="7d6729f715638e29" providerId="LiveId" clId="{482AA182-4A9F-433B-9A08-31CAB215B1FB}" dt="2024-05-20T17:38:07.603" v="976" actId="478"/>
          <ac:spMkLst>
            <pc:docMk/>
            <pc:sldMk cId="1382279275" sldId="261"/>
            <ac:spMk id="5" creationId="{87656C01-A9E7-8124-E0B8-FBE55671D875}"/>
          </ac:spMkLst>
        </pc:spChg>
        <pc:spChg chg="add mod">
          <ac:chgData name="Bakthavatchalam Venkat" userId="7d6729f715638e29" providerId="LiveId" clId="{482AA182-4A9F-433B-9A08-31CAB215B1FB}" dt="2024-05-20T17:39:21.471" v="987" actId="1076"/>
          <ac:spMkLst>
            <pc:docMk/>
            <pc:sldMk cId="1382279275" sldId="261"/>
            <ac:spMk id="6" creationId="{8463D49F-1212-F26A-5D5B-BD9F157401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791-8A20-99DB-DF79-3CBBE767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B76A-9B29-4D97-C2AB-9E7BC8D90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48F6-68A0-30E4-FCA0-D3264A0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64BF-DDF8-0CAA-F3E6-79AA6341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B254-D0FA-39EC-ADF0-714D0DDF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4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715D-8F65-BBBC-087B-3D837EF2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D596-7568-D381-4C38-115647F2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7826-B454-8FE0-C60F-D7BBBB2C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FB2C-444F-D537-CAA6-ADF80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A016-1770-F4AC-95AA-0CDE4043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F49BA-53EB-A1EA-E4F0-C6ED18A69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3A38-0AD4-617A-445E-DE738A79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EBE8-AEA0-F116-6208-1887342D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E24A-F0A1-5807-2C04-8B52DC9A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30F5-6E68-CC35-AAA6-5917E07C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D28B-AA63-8B9F-EE9D-803E69B0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1FF4-8331-C53C-D7F1-36A9F0C7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7849-A0E0-8C23-9FC0-18AF123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ADB3-479E-8B01-C6FF-FB1822EB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3935-36A7-4D70-D22C-FFD07389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2F5-A0D3-AB65-1A90-465FD99C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D7BC-097E-89D4-30DC-1D924D34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FFBF-9A35-2036-ECA2-4449FC71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7D4D-EFEC-8A3D-C4E6-E7B3BEBA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4524-72A9-856D-A906-2174B49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4CEC-D2AD-B6FC-53E5-955BF3F5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990-CECA-E06D-7FCD-0B4F8DDA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9602-01A5-72EF-761F-8ED3BB6DE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0818-C9AB-6C58-B2E1-8B8DC7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B544-CFC8-A490-AFF6-71468BA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EE19-27D7-7413-56DF-A124086E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503-3A9E-1B72-E266-188995EF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16C7-576C-0543-A978-4E93928C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B94BB-57CD-57FB-B823-975460289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7AF93-543E-82AE-57E2-366FF3A00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587C5-2FB6-0BF0-0556-A7E7CE97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080FA-B846-8C83-7ED6-EC1FBC8A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6AC27-C47B-528E-64BA-D10F41C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DBD37-8450-1A7C-ADC2-AD61EF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F8EA-F67C-58A7-45D7-597BA5EB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F9497-7F14-E6B9-4B51-228F22FE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636A-2C0E-A639-8B93-8D23F1C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4EB0-2AA1-1E53-52E0-200DAD89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6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FB1-54E6-33D0-4039-DC642C4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6E12A-3530-B8FE-5EE4-3DA9227B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0D9A2-F516-DB0D-124A-D905EFA5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E7D-402A-FC33-3DB3-87367EF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856D-167A-9349-7ED0-72E38147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782E8-4E15-ED0C-0436-8C9617CF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FB77-7B87-C7A6-F4E9-0C78C738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A8967-1BE6-45EA-EB1D-18DD1BD4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2F666-560F-592F-E584-EFBCF04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1BD8-CE75-87A4-4086-435A6118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9BF2-C727-8D6F-8F71-097AD1920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E215E-6849-47D7-0E5A-C4BC2B5D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A0E1-3FE3-F01C-5F09-1E0521F9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A697-F5F1-555A-F05C-0AB00079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9084-19D9-9C7A-173C-C7B8D647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E1458-BFA3-0B01-44DD-2588A511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5262-6BEB-00F6-04DE-00F49D40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FB10-7B0D-436D-5A4A-257C8FF92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5B9E-C88B-45EE-8529-9C74E33337CF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0AAE-0E07-04FD-2040-626353C06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5BD5-75A3-E505-AABF-31FE9152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9A9A-EFC4-4EA6-B649-DEC3E1A8B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E396-A69B-5539-DFBF-1F6C10F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9529-F463-8888-2FC6-2442C055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perform single action in different ways.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Two types,</a:t>
            </a:r>
          </a:p>
          <a:p>
            <a:pPr marL="0" indent="0">
              <a:buNone/>
            </a:pPr>
            <a:r>
              <a:rPr lang="en-IN" dirty="0"/>
              <a:t>	1. Compile Time Polymorphism (Method overloading)</a:t>
            </a:r>
          </a:p>
          <a:p>
            <a:pPr marL="0" indent="0">
              <a:buNone/>
            </a:pPr>
            <a:r>
              <a:rPr lang="en-IN" dirty="0"/>
              <a:t>	2. Runtime Polymorphism (Method overriding)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4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0079-D588-475A-9A99-102D6840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Compile time polymorphism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045A-2634-0E72-9E18-65653704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achieve compile time polymorphism by using method overloading</a:t>
            </a:r>
          </a:p>
          <a:p>
            <a:r>
              <a:rPr lang="en-IN" dirty="0"/>
              <a:t>At the time of compilation, JVM knows which method to call.</a:t>
            </a:r>
          </a:p>
          <a:p>
            <a:r>
              <a:rPr lang="en-IN" dirty="0"/>
              <a:t>If a class contains multiple methods having same name, but different in parameters (Within a single class)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Two ways to overload</a:t>
            </a:r>
          </a:p>
          <a:p>
            <a:pPr marL="0" indent="0">
              <a:buNone/>
            </a:pPr>
            <a:r>
              <a:rPr lang="en-IN" dirty="0"/>
              <a:t>	1. By changing the no of arguments</a:t>
            </a:r>
          </a:p>
          <a:p>
            <a:pPr marL="0" indent="0">
              <a:buNone/>
            </a:pPr>
            <a:r>
              <a:rPr lang="en-IN" dirty="0"/>
              <a:t>	2. By changing the argument datatype</a:t>
            </a:r>
          </a:p>
        </p:txBody>
      </p:sp>
    </p:spTree>
    <p:extLst>
      <p:ext uri="{BB962C8B-B14F-4D97-AF65-F5344CB8AC3E}">
        <p14:creationId xmlns:p14="http://schemas.microsoft.com/office/powerpoint/2010/main" val="242627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F651211-CB85-717B-A7EA-AF91C6BB4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6255" y="599948"/>
            <a:ext cx="9339490" cy="586314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Polymorphism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CompileTimePolymorphism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noOfArgument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with 2 arguments called"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noOfArgument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b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with 3 arguments called"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dataType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with int argument called"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dataType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with String argument called"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[]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args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CompileTimePolymorphism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compile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CompileTimePolymorphism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.noOfArgument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//Method with 3 arguments called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.noOfArgument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//Method with 2 arguments called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.dataType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"Example"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// Method with String argument called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compile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.dataType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// Method with int argument called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7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0155-5CA0-5086-DD9F-6578ECC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Runtime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19D-CA50-19FE-A3AE-8EC60EC9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subclass has same method as declared in the parent class with different implementation, it’s known as Runtime Polymorphism</a:t>
            </a:r>
          </a:p>
          <a:p>
            <a:endParaRPr lang="en-IN" dirty="0"/>
          </a:p>
          <a:p>
            <a:r>
              <a:rPr lang="en-IN" dirty="0"/>
              <a:t>Method name should be same</a:t>
            </a:r>
          </a:p>
          <a:p>
            <a:r>
              <a:rPr lang="en-IN" dirty="0"/>
              <a:t>Same parameter as in the parent class</a:t>
            </a:r>
          </a:p>
          <a:p>
            <a:r>
              <a:rPr lang="en-IN" dirty="0"/>
              <a:t>Must be inheritance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8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7EF489B-A62B-BF97-7552-9B5E567BF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257" y="715959"/>
            <a:ext cx="10559143" cy="58169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Polymorphism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Parent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from Parent class called"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Child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Parent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from Child class called"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RunTimePolymorphism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"Method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RunTimePolymorphism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class called"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Parent 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Parent()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Child()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RunTimePolymorphism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.methodOverRide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6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Polymorphism</vt:lpstr>
      <vt:lpstr>Compile time polymorphism </vt:lpstr>
      <vt:lpstr>PowerPoint Presentation</vt:lpstr>
      <vt:lpstr>Runtime 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Bakthavatchalam Venkat</dc:creator>
  <cp:lastModifiedBy>Bakthavatchalam Venkat</cp:lastModifiedBy>
  <cp:revision>2</cp:revision>
  <dcterms:created xsi:type="dcterms:W3CDTF">2024-05-20T16:55:57Z</dcterms:created>
  <dcterms:modified xsi:type="dcterms:W3CDTF">2024-05-22T03:19:48Z</dcterms:modified>
</cp:coreProperties>
</file>