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8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9" r:id="rId10"/>
    <p:sldId id="272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4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81" autoAdjust="0"/>
  </p:normalViewPr>
  <p:slideViewPr>
    <p:cSldViewPr snapToGrid="0">
      <p:cViewPr varScale="1">
        <p:scale>
          <a:sx n="104" d="100"/>
          <a:sy n="104" d="100"/>
        </p:scale>
        <p:origin x="3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AFAE57-7CBF-4ECC-B769-FD10358DAD8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C011E4D-9985-42B2-9E1E-261E041B6FDC}">
      <dgm:prSet/>
      <dgm:spPr/>
      <dgm:t>
        <a:bodyPr/>
        <a:lstStyle/>
        <a:p>
          <a:pPr>
            <a:defRPr cap="all"/>
          </a:pPr>
          <a:r>
            <a:rPr lang="en-US" dirty="0"/>
            <a:t>1. 5 Minutes Presentation</a:t>
          </a:r>
        </a:p>
      </dgm:t>
    </dgm:pt>
    <dgm:pt modelId="{36629457-5A88-4C55-ABBB-A7B4EE6EC29D}" type="parTrans" cxnId="{B59AA4D2-99B7-4F25-B989-860FE7BE307F}">
      <dgm:prSet/>
      <dgm:spPr/>
      <dgm:t>
        <a:bodyPr/>
        <a:lstStyle/>
        <a:p>
          <a:endParaRPr lang="en-US"/>
        </a:p>
      </dgm:t>
    </dgm:pt>
    <dgm:pt modelId="{40E47871-BA9C-4962-82D3-8789DF4CFA97}" type="sibTrans" cxnId="{B59AA4D2-99B7-4F25-B989-860FE7BE307F}">
      <dgm:prSet/>
      <dgm:spPr/>
      <dgm:t>
        <a:bodyPr/>
        <a:lstStyle/>
        <a:p>
          <a:endParaRPr lang="en-US"/>
        </a:p>
      </dgm:t>
    </dgm:pt>
    <dgm:pt modelId="{A1D48A5E-9659-462F-8BB2-FAC270E03CF2}">
      <dgm:prSet/>
      <dgm:spPr/>
      <dgm:t>
        <a:bodyPr/>
        <a:lstStyle/>
        <a:p>
          <a:pPr>
            <a:defRPr cap="all"/>
          </a:pPr>
          <a:r>
            <a:rPr lang="en-US" dirty="0"/>
            <a:t>2. How to read a Paper</a:t>
          </a:r>
        </a:p>
      </dgm:t>
    </dgm:pt>
    <dgm:pt modelId="{27646C97-D265-4229-81A5-F858C56C29E7}" type="parTrans" cxnId="{D8207611-29B5-4D6F-8CF5-B298CF2F6F41}">
      <dgm:prSet/>
      <dgm:spPr/>
      <dgm:t>
        <a:bodyPr/>
        <a:lstStyle/>
        <a:p>
          <a:endParaRPr lang="en-US"/>
        </a:p>
      </dgm:t>
    </dgm:pt>
    <dgm:pt modelId="{35916065-592C-40F5-A622-B41EF10996DE}" type="sibTrans" cxnId="{D8207611-29B5-4D6F-8CF5-B298CF2F6F41}">
      <dgm:prSet/>
      <dgm:spPr/>
      <dgm:t>
        <a:bodyPr/>
        <a:lstStyle/>
        <a:p>
          <a:endParaRPr lang="en-US"/>
        </a:p>
      </dgm:t>
    </dgm:pt>
    <dgm:pt modelId="{77162CC9-1DAE-4ED0-8BEF-7D2C1BB45F32}">
      <dgm:prSet/>
      <dgm:spPr/>
      <dgm:t>
        <a:bodyPr/>
        <a:lstStyle/>
        <a:p>
          <a:pPr>
            <a:defRPr cap="all"/>
          </a:pPr>
          <a:r>
            <a:rPr lang="en-US" dirty="0"/>
            <a:t>3. How to write a paper</a:t>
          </a:r>
        </a:p>
      </dgm:t>
    </dgm:pt>
    <dgm:pt modelId="{D1CBBCD9-2C7F-4229-9AB3-892D4502E741}" type="parTrans" cxnId="{B0C008B8-0F3C-4DCC-92C8-E21BA63B59D0}">
      <dgm:prSet/>
      <dgm:spPr/>
      <dgm:t>
        <a:bodyPr/>
        <a:lstStyle/>
        <a:p>
          <a:endParaRPr lang="en-US"/>
        </a:p>
      </dgm:t>
    </dgm:pt>
    <dgm:pt modelId="{419F3A83-26B1-457E-83BD-B766E8C6F348}" type="sibTrans" cxnId="{B0C008B8-0F3C-4DCC-92C8-E21BA63B59D0}">
      <dgm:prSet/>
      <dgm:spPr/>
      <dgm:t>
        <a:bodyPr/>
        <a:lstStyle/>
        <a:p>
          <a:endParaRPr lang="en-US"/>
        </a:p>
      </dgm:t>
    </dgm:pt>
    <dgm:pt modelId="{312C5C4E-58DB-4591-A1F7-573DB955DF36}">
      <dgm:prSet/>
      <dgm:spPr/>
      <dgm:t>
        <a:bodyPr/>
        <a:lstStyle/>
        <a:p>
          <a:pPr>
            <a:defRPr cap="all"/>
          </a:pPr>
          <a:r>
            <a:rPr lang="en-US" dirty="0"/>
            <a:t>4. 10 tips for better teamwork</a:t>
          </a:r>
        </a:p>
      </dgm:t>
    </dgm:pt>
    <dgm:pt modelId="{C5B8D11F-0231-47C8-B318-CA4891C8352C}" type="parTrans" cxnId="{3EE3A99C-2D93-4473-82C8-70CD895C8425}">
      <dgm:prSet/>
      <dgm:spPr/>
      <dgm:t>
        <a:bodyPr/>
        <a:lstStyle/>
        <a:p>
          <a:endParaRPr lang="en-US"/>
        </a:p>
      </dgm:t>
    </dgm:pt>
    <dgm:pt modelId="{B683B59F-7477-49E5-851E-CA6853614B4F}" type="sibTrans" cxnId="{3EE3A99C-2D93-4473-82C8-70CD895C8425}">
      <dgm:prSet/>
      <dgm:spPr/>
      <dgm:t>
        <a:bodyPr/>
        <a:lstStyle/>
        <a:p>
          <a:endParaRPr lang="en-US"/>
        </a:p>
      </dgm:t>
    </dgm:pt>
    <dgm:pt modelId="{8211DC17-7894-4370-B786-8889A9725712}" type="pres">
      <dgm:prSet presAssocID="{4CAFAE57-7CBF-4ECC-B769-FD10358DAD8B}" presName="root" presStyleCnt="0">
        <dgm:presLayoutVars>
          <dgm:dir/>
          <dgm:resizeHandles val="exact"/>
        </dgm:presLayoutVars>
      </dgm:prSet>
      <dgm:spPr/>
    </dgm:pt>
    <dgm:pt modelId="{33BCDA97-F71B-4621-899C-6F1276D1F93D}" type="pres">
      <dgm:prSet presAssocID="{BC011E4D-9985-42B2-9E1E-261E041B6FDC}" presName="compNode" presStyleCnt="0"/>
      <dgm:spPr/>
    </dgm:pt>
    <dgm:pt modelId="{F5ED5375-A40A-4C64-A767-25680C7ADE4F}" type="pres">
      <dgm:prSet presAssocID="{BC011E4D-9985-42B2-9E1E-261E041B6FD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A751F0D-219A-4BAD-9101-B381A42E9A63}" type="pres">
      <dgm:prSet presAssocID="{BC011E4D-9985-42B2-9E1E-261E041B6FD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251F294-1614-4EF0-A758-D269FB1FBBCA}" type="pres">
      <dgm:prSet presAssocID="{BC011E4D-9985-42B2-9E1E-261E041B6FDC}" presName="spaceRect" presStyleCnt="0"/>
      <dgm:spPr/>
    </dgm:pt>
    <dgm:pt modelId="{FF63883D-A7D8-45A8-B5B8-458E9136C0B2}" type="pres">
      <dgm:prSet presAssocID="{BC011E4D-9985-42B2-9E1E-261E041B6FDC}" presName="textRect" presStyleLbl="revTx" presStyleIdx="0" presStyleCnt="4">
        <dgm:presLayoutVars>
          <dgm:chMax val="1"/>
          <dgm:chPref val="1"/>
        </dgm:presLayoutVars>
      </dgm:prSet>
      <dgm:spPr/>
    </dgm:pt>
    <dgm:pt modelId="{136AF31F-239B-44C9-9FCC-3776425CCA38}" type="pres">
      <dgm:prSet presAssocID="{40E47871-BA9C-4962-82D3-8789DF4CFA97}" presName="sibTrans" presStyleCnt="0"/>
      <dgm:spPr/>
    </dgm:pt>
    <dgm:pt modelId="{F49FD546-27AD-46C5-B26D-D3944FCD5EA7}" type="pres">
      <dgm:prSet presAssocID="{A1D48A5E-9659-462F-8BB2-FAC270E03CF2}" presName="compNode" presStyleCnt="0"/>
      <dgm:spPr/>
    </dgm:pt>
    <dgm:pt modelId="{84ECD541-465A-4821-811A-511EDA16C006}" type="pres">
      <dgm:prSet presAssocID="{A1D48A5E-9659-462F-8BB2-FAC270E03CF2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7B51A68-CDC1-46D1-9055-7DBE484EFB14}" type="pres">
      <dgm:prSet presAssocID="{A1D48A5E-9659-462F-8BB2-FAC270E03CF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E43F9EF-CB04-469A-85AE-657892D40B8C}" type="pres">
      <dgm:prSet presAssocID="{A1D48A5E-9659-462F-8BB2-FAC270E03CF2}" presName="spaceRect" presStyleCnt="0"/>
      <dgm:spPr/>
    </dgm:pt>
    <dgm:pt modelId="{A5992673-A8AE-4B87-B884-E21C8DBFD76B}" type="pres">
      <dgm:prSet presAssocID="{A1D48A5E-9659-462F-8BB2-FAC270E03CF2}" presName="textRect" presStyleLbl="revTx" presStyleIdx="1" presStyleCnt="4">
        <dgm:presLayoutVars>
          <dgm:chMax val="1"/>
          <dgm:chPref val="1"/>
        </dgm:presLayoutVars>
      </dgm:prSet>
      <dgm:spPr/>
    </dgm:pt>
    <dgm:pt modelId="{052D05C4-B6FF-4319-9FFB-A78802455B50}" type="pres">
      <dgm:prSet presAssocID="{35916065-592C-40F5-A622-B41EF10996DE}" presName="sibTrans" presStyleCnt="0"/>
      <dgm:spPr/>
    </dgm:pt>
    <dgm:pt modelId="{68817AA3-5039-489E-88D0-E752D93E72B7}" type="pres">
      <dgm:prSet presAssocID="{77162CC9-1DAE-4ED0-8BEF-7D2C1BB45F32}" presName="compNode" presStyleCnt="0"/>
      <dgm:spPr/>
    </dgm:pt>
    <dgm:pt modelId="{8FC9D0BF-F48C-45A6-8F15-657BFD63C6E8}" type="pres">
      <dgm:prSet presAssocID="{77162CC9-1DAE-4ED0-8BEF-7D2C1BB45F32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3CC08CE-F5EA-4253-A9A5-D9686696F4DD}" type="pres">
      <dgm:prSet presAssocID="{77162CC9-1DAE-4ED0-8BEF-7D2C1BB45F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3E393CC4-FA38-4DA2-98E0-969E9D84A00E}" type="pres">
      <dgm:prSet presAssocID="{77162CC9-1DAE-4ED0-8BEF-7D2C1BB45F32}" presName="spaceRect" presStyleCnt="0"/>
      <dgm:spPr/>
    </dgm:pt>
    <dgm:pt modelId="{ED12F26A-3841-4E7E-AEE3-80067BD6F01A}" type="pres">
      <dgm:prSet presAssocID="{77162CC9-1DAE-4ED0-8BEF-7D2C1BB45F32}" presName="textRect" presStyleLbl="revTx" presStyleIdx="2" presStyleCnt="4">
        <dgm:presLayoutVars>
          <dgm:chMax val="1"/>
          <dgm:chPref val="1"/>
        </dgm:presLayoutVars>
      </dgm:prSet>
      <dgm:spPr/>
    </dgm:pt>
    <dgm:pt modelId="{7AE8F850-8DD2-47FD-8DE4-FF05780D5F81}" type="pres">
      <dgm:prSet presAssocID="{419F3A83-26B1-457E-83BD-B766E8C6F348}" presName="sibTrans" presStyleCnt="0"/>
      <dgm:spPr/>
    </dgm:pt>
    <dgm:pt modelId="{A647360C-96C7-4487-A080-FDB9D89FB14C}" type="pres">
      <dgm:prSet presAssocID="{312C5C4E-58DB-4591-A1F7-573DB955DF36}" presName="compNode" presStyleCnt="0"/>
      <dgm:spPr/>
    </dgm:pt>
    <dgm:pt modelId="{F191C470-274A-4323-85B2-FF3AF990939B}" type="pres">
      <dgm:prSet presAssocID="{312C5C4E-58DB-4591-A1F7-573DB955DF3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A230447-2FE3-4FD9-9417-53665A49BD39}" type="pres">
      <dgm:prSet presAssocID="{312C5C4E-58DB-4591-A1F7-573DB955DF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7A2C526-0BC8-4C13-A1FA-7FEE3EF8C74B}" type="pres">
      <dgm:prSet presAssocID="{312C5C4E-58DB-4591-A1F7-573DB955DF36}" presName="spaceRect" presStyleCnt="0"/>
      <dgm:spPr/>
    </dgm:pt>
    <dgm:pt modelId="{FBEA5263-CB44-4E03-A14F-95A350A40BBC}" type="pres">
      <dgm:prSet presAssocID="{312C5C4E-58DB-4591-A1F7-573DB955DF3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8207611-29B5-4D6F-8CF5-B298CF2F6F41}" srcId="{4CAFAE57-7CBF-4ECC-B769-FD10358DAD8B}" destId="{A1D48A5E-9659-462F-8BB2-FAC270E03CF2}" srcOrd="1" destOrd="0" parTransId="{27646C97-D265-4229-81A5-F858C56C29E7}" sibTransId="{35916065-592C-40F5-A622-B41EF10996DE}"/>
    <dgm:cxn modelId="{05229C1F-1EA7-457C-A74A-72B06A9C3984}" type="presOf" srcId="{A1D48A5E-9659-462F-8BB2-FAC270E03CF2}" destId="{A5992673-A8AE-4B87-B884-E21C8DBFD76B}" srcOrd="0" destOrd="0" presId="urn:microsoft.com/office/officeart/2018/5/layout/IconLeafLabelList"/>
    <dgm:cxn modelId="{70B4A972-5514-41CD-B8C1-DF3864B89193}" type="presOf" srcId="{4CAFAE57-7CBF-4ECC-B769-FD10358DAD8B}" destId="{8211DC17-7894-4370-B786-8889A9725712}" srcOrd="0" destOrd="0" presId="urn:microsoft.com/office/officeart/2018/5/layout/IconLeafLabelList"/>
    <dgm:cxn modelId="{0F53A794-75D7-43D3-897E-7EC07C149F20}" type="presOf" srcId="{77162CC9-1DAE-4ED0-8BEF-7D2C1BB45F32}" destId="{ED12F26A-3841-4E7E-AEE3-80067BD6F01A}" srcOrd="0" destOrd="0" presId="urn:microsoft.com/office/officeart/2018/5/layout/IconLeafLabelList"/>
    <dgm:cxn modelId="{3EE3A99C-2D93-4473-82C8-70CD895C8425}" srcId="{4CAFAE57-7CBF-4ECC-B769-FD10358DAD8B}" destId="{312C5C4E-58DB-4591-A1F7-573DB955DF36}" srcOrd="3" destOrd="0" parTransId="{C5B8D11F-0231-47C8-B318-CA4891C8352C}" sibTransId="{B683B59F-7477-49E5-851E-CA6853614B4F}"/>
    <dgm:cxn modelId="{AD7AA09F-2AB0-4A12-B376-5C0393215F5C}" type="presOf" srcId="{312C5C4E-58DB-4591-A1F7-573DB955DF36}" destId="{FBEA5263-CB44-4E03-A14F-95A350A40BBC}" srcOrd="0" destOrd="0" presId="urn:microsoft.com/office/officeart/2018/5/layout/IconLeafLabelList"/>
    <dgm:cxn modelId="{B0C008B8-0F3C-4DCC-92C8-E21BA63B59D0}" srcId="{4CAFAE57-7CBF-4ECC-B769-FD10358DAD8B}" destId="{77162CC9-1DAE-4ED0-8BEF-7D2C1BB45F32}" srcOrd="2" destOrd="0" parTransId="{D1CBBCD9-2C7F-4229-9AB3-892D4502E741}" sibTransId="{419F3A83-26B1-457E-83BD-B766E8C6F348}"/>
    <dgm:cxn modelId="{B59AA4D2-99B7-4F25-B989-860FE7BE307F}" srcId="{4CAFAE57-7CBF-4ECC-B769-FD10358DAD8B}" destId="{BC011E4D-9985-42B2-9E1E-261E041B6FDC}" srcOrd="0" destOrd="0" parTransId="{36629457-5A88-4C55-ABBB-A7B4EE6EC29D}" sibTransId="{40E47871-BA9C-4962-82D3-8789DF4CFA97}"/>
    <dgm:cxn modelId="{218E06E3-92B3-404A-B695-79D90C6D5C1A}" type="presOf" srcId="{BC011E4D-9985-42B2-9E1E-261E041B6FDC}" destId="{FF63883D-A7D8-45A8-B5B8-458E9136C0B2}" srcOrd="0" destOrd="0" presId="urn:microsoft.com/office/officeart/2018/5/layout/IconLeafLabelList"/>
    <dgm:cxn modelId="{EF111802-E1AA-4777-B43F-64DCADA9C421}" type="presParOf" srcId="{8211DC17-7894-4370-B786-8889A9725712}" destId="{33BCDA97-F71B-4621-899C-6F1276D1F93D}" srcOrd="0" destOrd="0" presId="urn:microsoft.com/office/officeart/2018/5/layout/IconLeafLabelList"/>
    <dgm:cxn modelId="{989A606B-DEB2-4F8F-AA5E-987EAD6A23B1}" type="presParOf" srcId="{33BCDA97-F71B-4621-899C-6F1276D1F93D}" destId="{F5ED5375-A40A-4C64-A767-25680C7ADE4F}" srcOrd="0" destOrd="0" presId="urn:microsoft.com/office/officeart/2018/5/layout/IconLeafLabelList"/>
    <dgm:cxn modelId="{D99CF682-3E8A-4534-AF85-F99D2A3E1ADD}" type="presParOf" srcId="{33BCDA97-F71B-4621-899C-6F1276D1F93D}" destId="{FA751F0D-219A-4BAD-9101-B381A42E9A63}" srcOrd="1" destOrd="0" presId="urn:microsoft.com/office/officeart/2018/5/layout/IconLeafLabelList"/>
    <dgm:cxn modelId="{9C9CA1A6-1A13-4899-B83E-E039DCA3203E}" type="presParOf" srcId="{33BCDA97-F71B-4621-899C-6F1276D1F93D}" destId="{6251F294-1614-4EF0-A758-D269FB1FBBCA}" srcOrd="2" destOrd="0" presId="urn:microsoft.com/office/officeart/2018/5/layout/IconLeafLabelList"/>
    <dgm:cxn modelId="{DED34CF4-2563-4ACA-A892-63178DDB99F6}" type="presParOf" srcId="{33BCDA97-F71B-4621-899C-6F1276D1F93D}" destId="{FF63883D-A7D8-45A8-B5B8-458E9136C0B2}" srcOrd="3" destOrd="0" presId="urn:microsoft.com/office/officeart/2018/5/layout/IconLeafLabelList"/>
    <dgm:cxn modelId="{01468712-EBBD-4460-9182-170918C255F1}" type="presParOf" srcId="{8211DC17-7894-4370-B786-8889A9725712}" destId="{136AF31F-239B-44C9-9FCC-3776425CCA38}" srcOrd="1" destOrd="0" presId="urn:microsoft.com/office/officeart/2018/5/layout/IconLeafLabelList"/>
    <dgm:cxn modelId="{ACD94815-07CA-46FD-A772-E1A9D809C955}" type="presParOf" srcId="{8211DC17-7894-4370-B786-8889A9725712}" destId="{F49FD546-27AD-46C5-B26D-D3944FCD5EA7}" srcOrd="2" destOrd="0" presId="urn:microsoft.com/office/officeart/2018/5/layout/IconLeafLabelList"/>
    <dgm:cxn modelId="{7E20D51F-E464-4E1C-9EF0-8BEC37A8D829}" type="presParOf" srcId="{F49FD546-27AD-46C5-B26D-D3944FCD5EA7}" destId="{84ECD541-465A-4821-811A-511EDA16C006}" srcOrd="0" destOrd="0" presId="urn:microsoft.com/office/officeart/2018/5/layout/IconLeafLabelList"/>
    <dgm:cxn modelId="{8DF84D27-AE6C-4305-B277-9A902ECD97C8}" type="presParOf" srcId="{F49FD546-27AD-46C5-B26D-D3944FCD5EA7}" destId="{27B51A68-CDC1-46D1-9055-7DBE484EFB14}" srcOrd="1" destOrd="0" presId="urn:microsoft.com/office/officeart/2018/5/layout/IconLeafLabelList"/>
    <dgm:cxn modelId="{37DDB7A3-A7D4-4A67-9926-80D13E76868B}" type="presParOf" srcId="{F49FD546-27AD-46C5-B26D-D3944FCD5EA7}" destId="{2E43F9EF-CB04-469A-85AE-657892D40B8C}" srcOrd="2" destOrd="0" presId="urn:microsoft.com/office/officeart/2018/5/layout/IconLeafLabelList"/>
    <dgm:cxn modelId="{D24288AC-E59B-4EB3-9F5E-4063C6FDB687}" type="presParOf" srcId="{F49FD546-27AD-46C5-B26D-D3944FCD5EA7}" destId="{A5992673-A8AE-4B87-B884-E21C8DBFD76B}" srcOrd="3" destOrd="0" presId="urn:microsoft.com/office/officeart/2018/5/layout/IconLeafLabelList"/>
    <dgm:cxn modelId="{08A87AAC-D48C-4093-B398-E09CE157231C}" type="presParOf" srcId="{8211DC17-7894-4370-B786-8889A9725712}" destId="{052D05C4-B6FF-4319-9FFB-A78802455B50}" srcOrd="3" destOrd="0" presId="urn:microsoft.com/office/officeart/2018/5/layout/IconLeafLabelList"/>
    <dgm:cxn modelId="{44CE146C-F816-4365-BF1F-6BC175F43664}" type="presParOf" srcId="{8211DC17-7894-4370-B786-8889A9725712}" destId="{68817AA3-5039-489E-88D0-E752D93E72B7}" srcOrd="4" destOrd="0" presId="urn:microsoft.com/office/officeart/2018/5/layout/IconLeafLabelList"/>
    <dgm:cxn modelId="{EAA0E3A9-98CF-4817-9791-E3B9D0512C61}" type="presParOf" srcId="{68817AA3-5039-489E-88D0-E752D93E72B7}" destId="{8FC9D0BF-F48C-45A6-8F15-657BFD63C6E8}" srcOrd="0" destOrd="0" presId="urn:microsoft.com/office/officeart/2018/5/layout/IconLeafLabelList"/>
    <dgm:cxn modelId="{87CB3AB7-1D07-4DA8-BFAC-0F559EA4D8B1}" type="presParOf" srcId="{68817AA3-5039-489E-88D0-E752D93E72B7}" destId="{33CC08CE-F5EA-4253-A9A5-D9686696F4DD}" srcOrd="1" destOrd="0" presId="urn:microsoft.com/office/officeart/2018/5/layout/IconLeafLabelList"/>
    <dgm:cxn modelId="{5C312B85-6494-44C8-ACC5-52007F67DF82}" type="presParOf" srcId="{68817AA3-5039-489E-88D0-E752D93E72B7}" destId="{3E393CC4-FA38-4DA2-98E0-969E9D84A00E}" srcOrd="2" destOrd="0" presId="urn:microsoft.com/office/officeart/2018/5/layout/IconLeafLabelList"/>
    <dgm:cxn modelId="{8A20331A-ABFB-457F-BEDD-C69F2012FA1D}" type="presParOf" srcId="{68817AA3-5039-489E-88D0-E752D93E72B7}" destId="{ED12F26A-3841-4E7E-AEE3-80067BD6F01A}" srcOrd="3" destOrd="0" presId="urn:microsoft.com/office/officeart/2018/5/layout/IconLeafLabelList"/>
    <dgm:cxn modelId="{977E6297-697C-4888-B7B3-434FF315C26D}" type="presParOf" srcId="{8211DC17-7894-4370-B786-8889A9725712}" destId="{7AE8F850-8DD2-47FD-8DE4-FF05780D5F81}" srcOrd="5" destOrd="0" presId="urn:microsoft.com/office/officeart/2018/5/layout/IconLeafLabelList"/>
    <dgm:cxn modelId="{D95B4375-BEBE-4042-835D-F62F17230F00}" type="presParOf" srcId="{8211DC17-7894-4370-B786-8889A9725712}" destId="{A647360C-96C7-4487-A080-FDB9D89FB14C}" srcOrd="6" destOrd="0" presId="urn:microsoft.com/office/officeart/2018/5/layout/IconLeafLabelList"/>
    <dgm:cxn modelId="{01C3683B-F79E-46A7-89AB-B657AA38FDD4}" type="presParOf" srcId="{A647360C-96C7-4487-A080-FDB9D89FB14C}" destId="{F191C470-274A-4323-85B2-FF3AF990939B}" srcOrd="0" destOrd="0" presId="urn:microsoft.com/office/officeart/2018/5/layout/IconLeafLabelList"/>
    <dgm:cxn modelId="{CA3ACAB9-F0D0-49FB-B7D3-6922A9F415BA}" type="presParOf" srcId="{A647360C-96C7-4487-A080-FDB9D89FB14C}" destId="{EA230447-2FE3-4FD9-9417-53665A49BD39}" srcOrd="1" destOrd="0" presId="urn:microsoft.com/office/officeart/2018/5/layout/IconLeafLabelList"/>
    <dgm:cxn modelId="{1F6EB0D5-EDD2-4876-8146-48BACCA009AE}" type="presParOf" srcId="{A647360C-96C7-4487-A080-FDB9D89FB14C}" destId="{97A2C526-0BC8-4C13-A1FA-7FEE3EF8C74B}" srcOrd="2" destOrd="0" presId="urn:microsoft.com/office/officeart/2018/5/layout/IconLeafLabelList"/>
    <dgm:cxn modelId="{7D087983-0E15-4382-98AE-EB3017227E86}" type="presParOf" srcId="{A647360C-96C7-4487-A080-FDB9D89FB14C}" destId="{FBEA5263-CB44-4E03-A14F-95A350A40BB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6F9A5B-EA8A-4F67-9813-8CEBC0A1881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57C2295-BB0C-4290-BA6E-7E0E9E6302FD}">
      <dgm:prSet/>
      <dgm:spPr/>
      <dgm:t>
        <a:bodyPr/>
        <a:lstStyle/>
        <a:p>
          <a:r>
            <a:rPr lang="en-US"/>
            <a:t>Importance of 5 minutes-</a:t>
          </a:r>
        </a:p>
      </dgm:t>
    </dgm:pt>
    <dgm:pt modelId="{EB5E6922-F976-4F2D-9318-75F21918C0B4}" type="parTrans" cxnId="{11D59785-4EBB-4F00-BAB6-DA3676DF3496}">
      <dgm:prSet/>
      <dgm:spPr/>
      <dgm:t>
        <a:bodyPr/>
        <a:lstStyle/>
        <a:p>
          <a:endParaRPr lang="en-US"/>
        </a:p>
      </dgm:t>
    </dgm:pt>
    <dgm:pt modelId="{9795C2DE-1290-48A4-8DCF-CA4693CBD384}" type="sibTrans" cxnId="{11D59785-4EBB-4F00-BAB6-DA3676DF3496}">
      <dgm:prSet/>
      <dgm:spPr/>
      <dgm:t>
        <a:bodyPr/>
        <a:lstStyle/>
        <a:p>
          <a:endParaRPr lang="en-US"/>
        </a:p>
      </dgm:t>
    </dgm:pt>
    <dgm:pt modelId="{DDE7B84A-9A91-4465-BE12-D97AB2F46FDC}">
      <dgm:prSet/>
      <dgm:spPr/>
      <dgm:t>
        <a:bodyPr/>
        <a:lstStyle/>
        <a:p>
          <a:r>
            <a:rPr lang="en-US" dirty="0"/>
            <a:t>Indira Gandhi, Prime minister of India had a 5 minutes call with then general Sham Manek Shah that result into a whole new Country.</a:t>
          </a:r>
        </a:p>
      </dgm:t>
    </dgm:pt>
    <dgm:pt modelId="{26CDBC84-E327-48D2-8C45-0E52C60655EF}" type="parTrans" cxnId="{575F7782-CD5F-47C4-ADFB-96051A811602}">
      <dgm:prSet/>
      <dgm:spPr/>
      <dgm:t>
        <a:bodyPr/>
        <a:lstStyle/>
        <a:p>
          <a:endParaRPr lang="en-US"/>
        </a:p>
      </dgm:t>
    </dgm:pt>
    <dgm:pt modelId="{839C469D-DC34-4F8C-850D-E12A3F3AB878}" type="sibTrans" cxnId="{575F7782-CD5F-47C4-ADFB-96051A811602}">
      <dgm:prSet/>
      <dgm:spPr/>
      <dgm:t>
        <a:bodyPr/>
        <a:lstStyle/>
        <a:p>
          <a:endParaRPr lang="en-US"/>
        </a:p>
      </dgm:t>
    </dgm:pt>
    <dgm:pt modelId="{CD16BF3A-D9DC-4DA2-8C87-27B1F583E04F}" type="pres">
      <dgm:prSet presAssocID="{1D6F9A5B-EA8A-4F67-9813-8CEBC0A18812}" presName="linear" presStyleCnt="0">
        <dgm:presLayoutVars>
          <dgm:animLvl val="lvl"/>
          <dgm:resizeHandles val="exact"/>
        </dgm:presLayoutVars>
      </dgm:prSet>
      <dgm:spPr/>
    </dgm:pt>
    <dgm:pt modelId="{AEC6A324-6626-4238-BD7E-6C90DBC5FCC0}" type="pres">
      <dgm:prSet presAssocID="{457C2295-BB0C-4290-BA6E-7E0E9E6302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1A15D28-ABFE-4D3E-AB9C-E61C59623B93}" type="pres">
      <dgm:prSet presAssocID="{9795C2DE-1290-48A4-8DCF-CA4693CBD384}" presName="spacer" presStyleCnt="0"/>
      <dgm:spPr/>
    </dgm:pt>
    <dgm:pt modelId="{865EBD5B-DC9B-40E6-9DC3-C05942424825}" type="pres">
      <dgm:prSet presAssocID="{DDE7B84A-9A91-4465-BE12-D97AB2F46FD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75F7782-CD5F-47C4-ADFB-96051A811602}" srcId="{1D6F9A5B-EA8A-4F67-9813-8CEBC0A18812}" destId="{DDE7B84A-9A91-4465-BE12-D97AB2F46FDC}" srcOrd="1" destOrd="0" parTransId="{26CDBC84-E327-48D2-8C45-0E52C60655EF}" sibTransId="{839C469D-DC34-4F8C-850D-E12A3F3AB878}"/>
    <dgm:cxn modelId="{11D59785-4EBB-4F00-BAB6-DA3676DF3496}" srcId="{1D6F9A5B-EA8A-4F67-9813-8CEBC0A18812}" destId="{457C2295-BB0C-4290-BA6E-7E0E9E6302FD}" srcOrd="0" destOrd="0" parTransId="{EB5E6922-F976-4F2D-9318-75F21918C0B4}" sibTransId="{9795C2DE-1290-48A4-8DCF-CA4693CBD384}"/>
    <dgm:cxn modelId="{B7A6EEA6-EAF3-456A-8EF0-B484BD0C1B99}" type="presOf" srcId="{1D6F9A5B-EA8A-4F67-9813-8CEBC0A18812}" destId="{CD16BF3A-D9DC-4DA2-8C87-27B1F583E04F}" srcOrd="0" destOrd="0" presId="urn:microsoft.com/office/officeart/2005/8/layout/vList2"/>
    <dgm:cxn modelId="{4EB112AA-FACB-4526-B203-0A73C662E789}" type="presOf" srcId="{DDE7B84A-9A91-4465-BE12-D97AB2F46FDC}" destId="{865EBD5B-DC9B-40E6-9DC3-C05942424825}" srcOrd="0" destOrd="0" presId="urn:microsoft.com/office/officeart/2005/8/layout/vList2"/>
    <dgm:cxn modelId="{EEE559DD-3FF6-4836-B5EE-6C03BACA7F49}" type="presOf" srcId="{457C2295-BB0C-4290-BA6E-7E0E9E6302FD}" destId="{AEC6A324-6626-4238-BD7E-6C90DBC5FCC0}" srcOrd="0" destOrd="0" presId="urn:microsoft.com/office/officeart/2005/8/layout/vList2"/>
    <dgm:cxn modelId="{772CDD49-2FD8-438C-9EB6-D308718CF1F4}" type="presParOf" srcId="{CD16BF3A-D9DC-4DA2-8C87-27B1F583E04F}" destId="{AEC6A324-6626-4238-BD7E-6C90DBC5FCC0}" srcOrd="0" destOrd="0" presId="urn:microsoft.com/office/officeart/2005/8/layout/vList2"/>
    <dgm:cxn modelId="{ADBB2738-0F3D-4A64-9E30-CC54A78EAB9F}" type="presParOf" srcId="{CD16BF3A-D9DC-4DA2-8C87-27B1F583E04F}" destId="{A1A15D28-ABFE-4D3E-AB9C-E61C59623B93}" srcOrd="1" destOrd="0" presId="urn:microsoft.com/office/officeart/2005/8/layout/vList2"/>
    <dgm:cxn modelId="{93466DA8-356B-4B86-AD3C-B11000B22F08}" type="presParOf" srcId="{CD16BF3A-D9DC-4DA2-8C87-27B1F583E04F}" destId="{865EBD5B-DC9B-40E6-9DC3-C0594242482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3887E2-C483-4E9A-B5ED-21FDEB486B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F74DEBE-DF69-435E-80A1-BC4C65AF7E58}">
      <dgm:prSet/>
      <dgm:spPr/>
      <dgm:t>
        <a:bodyPr/>
        <a:lstStyle/>
        <a:p>
          <a:r>
            <a:rPr lang="en-US" dirty="0"/>
            <a:t>Research the concept </a:t>
          </a:r>
        </a:p>
      </dgm:t>
    </dgm:pt>
    <dgm:pt modelId="{29369932-290E-4AA4-A9CD-45C7B072F663}" type="parTrans" cxnId="{F43D9BEA-6E0E-4882-AFB4-16713B1B29EF}">
      <dgm:prSet/>
      <dgm:spPr/>
      <dgm:t>
        <a:bodyPr/>
        <a:lstStyle/>
        <a:p>
          <a:endParaRPr lang="en-US"/>
        </a:p>
      </dgm:t>
    </dgm:pt>
    <dgm:pt modelId="{418558A7-D417-46A6-94C1-973CC6BD99EC}" type="sibTrans" cxnId="{F43D9BEA-6E0E-4882-AFB4-16713B1B29EF}">
      <dgm:prSet/>
      <dgm:spPr/>
      <dgm:t>
        <a:bodyPr/>
        <a:lstStyle/>
        <a:p>
          <a:endParaRPr lang="en-US"/>
        </a:p>
      </dgm:t>
    </dgm:pt>
    <dgm:pt modelId="{40C46D4F-AAB8-4C5E-87DF-442DD3090AF6}">
      <dgm:prSet/>
      <dgm:spPr/>
      <dgm:t>
        <a:bodyPr/>
        <a:lstStyle/>
        <a:p>
          <a:r>
            <a:rPr lang="en-US" dirty="0"/>
            <a:t>Make slides simple.</a:t>
          </a:r>
        </a:p>
      </dgm:t>
    </dgm:pt>
    <dgm:pt modelId="{EF3C56B4-7284-4D37-8BB0-BAA93E6D1EBB}" type="parTrans" cxnId="{D0647F4D-1CEA-4369-BC96-1F61A67EF1A9}">
      <dgm:prSet/>
      <dgm:spPr/>
      <dgm:t>
        <a:bodyPr/>
        <a:lstStyle/>
        <a:p>
          <a:endParaRPr lang="en-US"/>
        </a:p>
      </dgm:t>
    </dgm:pt>
    <dgm:pt modelId="{009487B4-AE4E-46E3-A233-416F1629598D}" type="sibTrans" cxnId="{D0647F4D-1CEA-4369-BC96-1F61A67EF1A9}">
      <dgm:prSet/>
      <dgm:spPr/>
      <dgm:t>
        <a:bodyPr/>
        <a:lstStyle/>
        <a:p>
          <a:endParaRPr lang="en-US"/>
        </a:p>
      </dgm:t>
    </dgm:pt>
    <dgm:pt modelId="{169BB14F-7DD1-4089-B540-895E67A011FA}">
      <dgm:prSet/>
      <dgm:spPr/>
      <dgm:t>
        <a:bodyPr/>
        <a:lstStyle/>
        <a:p>
          <a:r>
            <a:rPr lang="en-US"/>
            <a:t>Practice</a:t>
          </a:r>
        </a:p>
      </dgm:t>
    </dgm:pt>
    <dgm:pt modelId="{C7670A01-9035-437F-8D10-4021BA22743B}" type="parTrans" cxnId="{5B064FCA-1CAA-412A-BAFE-4A63438F91C3}">
      <dgm:prSet/>
      <dgm:spPr/>
      <dgm:t>
        <a:bodyPr/>
        <a:lstStyle/>
        <a:p>
          <a:endParaRPr lang="en-US"/>
        </a:p>
      </dgm:t>
    </dgm:pt>
    <dgm:pt modelId="{3CDBE040-62DE-46F2-8CC2-266BAFFF2F11}" type="sibTrans" cxnId="{5B064FCA-1CAA-412A-BAFE-4A63438F91C3}">
      <dgm:prSet/>
      <dgm:spPr/>
      <dgm:t>
        <a:bodyPr/>
        <a:lstStyle/>
        <a:p>
          <a:endParaRPr lang="en-US"/>
        </a:p>
      </dgm:t>
    </dgm:pt>
    <dgm:pt modelId="{A0065A5D-9BB3-4E52-9325-CC9938A7CD00}">
      <dgm:prSet/>
      <dgm:spPr/>
      <dgm:t>
        <a:bodyPr/>
        <a:lstStyle/>
        <a:p>
          <a:r>
            <a:rPr lang="en-US" dirty="0"/>
            <a:t>Introduce with flair and Immediately</a:t>
          </a:r>
        </a:p>
      </dgm:t>
    </dgm:pt>
    <dgm:pt modelId="{70635DA4-3C3F-4724-A289-3DB833BB4735}" type="parTrans" cxnId="{12961266-3F1B-4BB7-8F5C-3318E0E1A3D7}">
      <dgm:prSet/>
      <dgm:spPr/>
      <dgm:t>
        <a:bodyPr/>
        <a:lstStyle/>
        <a:p>
          <a:endParaRPr lang="en-US"/>
        </a:p>
      </dgm:t>
    </dgm:pt>
    <dgm:pt modelId="{4DB3CF89-78CE-4F3B-AB5C-D9CF3042083B}" type="sibTrans" cxnId="{12961266-3F1B-4BB7-8F5C-3318E0E1A3D7}">
      <dgm:prSet/>
      <dgm:spPr/>
      <dgm:t>
        <a:bodyPr/>
        <a:lstStyle/>
        <a:p>
          <a:endParaRPr lang="en-US"/>
        </a:p>
      </dgm:t>
    </dgm:pt>
    <dgm:pt modelId="{1AD5DE51-484C-45FF-B6BA-8D43D72D0330}">
      <dgm:prSet/>
      <dgm:spPr/>
      <dgm:t>
        <a:bodyPr/>
        <a:lstStyle/>
        <a:p>
          <a:r>
            <a:rPr lang="en-US"/>
            <a:t>Tell a story</a:t>
          </a:r>
        </a:p>
      </dgm:t>
    </dgm:pt>
    <dgm:pt modelId="{6110806B-9F28-4669-9810-59A2B1C13C71}" type="parTrans" cxnId="{AE2B4CED-0DFB-4074-9C51-4E61C533C69F}">
      <dgm:prSet/>
      <dgm:spPr/>
      <dgm:t>
        <a:bodyPr/>
        <a:lstStyle/>
        <a:p>
          <a:endParaRPr lang="en-US"/>
        </a:p>
      </dgm:t>
    </dgm:pt>
    <dgm:pt modelId="{32FB08CD-F169-4AD5-A0E7-18AD2A309574}" type="sibTrans" cxnId="{AE2B4CED-0DFB-4074-9C51-4E61C533C69F}">
      <dgm:prSet/>
      <dgm:spPr/>
      <dgm:t>
        <a:bodyPr/>
        <a:lstStyle/>
        <a:p>
          <a:endParaRPr lang="en-US"/>
        </a:p>
      </dgm:t>
    </dgm:pt>
    <dgm:pt modelId="{A1ABD4B2-B13F-475C-81AC-D737ADDAFC87}" type="pres">
      <dgm:prSet presAssocID="{FC3887E2-C483-4E9A-B5ED-21FDEB486B4A}" presName="root" presStyleCnt="0">
        <dgm:presLayoutVars>
          <dgm:dir/>
          <dgm:resizeHandles val="exact"/>
        </dgm:presLayoutVars>
      </dgm:prSet>
      <dgm:spPr/>
    </dgm:pt>
    <dgm:pt modelId="{002250A9-0218-418C-B889-9AC8A14EAFCA}" type="pres">
      <dgm:prSet presAssocID="{BF74DEBE-DF69-435E-80A1-BC4C65AF7E58}" presName="compNode" presStyleCnt="0"/>
      <dgm:spPr/>
    </dgm:pt>
    <dgm:pt modelId="{01B8846C-A38E-4A50-A64F-0C734E4871DA}" type="pres">
      <dgm:prSet presAssocID="{BF74DEBE-DF69-435E-80A1-BC4C65AF7E58}" presName="bgRect" presStyleLbl="bgShp" presStyleIdx="0" presStyleCnt="5"/>
      <dgm:spPr/>
    </dgm:pt>
    <dgm:pt modelId="{50BC295D-A86E-46F6-B81E-82747BB7476F}" type="pres">
      <dgm:prSet presAssocID="{BF74DEBE-DF69-435E-80A1-BC4C65AF7E5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7793F5FC-83C0-450B-9E78-AC92FA7E7A97}" type="pres">
      <dgm:prSet presAssocID="{BF74DEBE-DF69-435E-80A1-BC4C65AF7E58}" presName="spaceRect" presStyleCnt="0"/>
      <dgm:spPr/>
    </dgm:pt>
    <dgm:pt modelId="{75FE61E9-AFBF-4825-AEA2-8E97B9438A5D}" type="pres">
      <dgm:prSet presAssocID="{BF74DEBE-DF69-435E-80A1-BC4C65AF7E58}" presName="parTx" presStyleLbl="revTx" presStyleIdx="0" presStyleCnt="5">
        <dgm:presLayoutVars>
          <dgm:chMax val="0"/>
          <dgm:chPref val="0"/>
        </dgm:presLayoutVars>
      </dgm:prSet>
      <dgm:spPr/>
    </dgm:pt>
    <dgm:pt modelId="{135F8C81-5F6F-4BA0-B1D7-98322C206EF7}" type="pres">
      <dgm:prSet presAssocID="{418558A7-D417-46A6-94C1-973CC6BD99EC}" presName="sibTrans" presStyleCnt="0"/>
      <dgm:spPr/>
    </dgm:pt>
    <dgm:pt modelId="{A329AD03-BDF8-4F3D-A562-A335B532A0E5}" type="pres">
      <dgm:prSet presAssocID="{40C46D4F-AAB8-4C5E-87DF-442DD3090AF6}" presName="compNode" presStyleCnt="0"/>
      <dgm:spPr/>
    </dgm:pt>
    <dgm:pt modelId="{FCFCACB5-197A-491F-9BBC-123DEA5A0165}" type="pres">
      <dgm:prSet presAssocID="{40C46D4F-AAB8-4C5E-87DF-442DD3090AF6}" presName="bgRect" presStyleLbl="bgShp" presStyleIdx="1" presStyleCnt="5"/>
      <dgm:spPr/>
    </dgm:pt>
    <dgm:pt modelId="{8D76EBD4-CD2C-4F8D-B84D-8A56BEAC3660}" type="pres">
      <dgm:prSet presAssocID="{40C46D4F-AAB8-4C5E-87DF-442DD3090AF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09AA087-CE1F-4505-A591-4A719A2C04DC}" type="pres">
      <dgm:prSet presAssocID="{40C46D4F-AAB8-4C5E-87DF-442DD3090AF6}" presName="spaceRect" presStyleCnt="0"/>
      <dgm:spPr/>
    </dgm:pt>
    <dgm:pt modelId="{CB29AAB6-664E-4212-96BB-6EC2012AF343}" type="pres">
      <dgm:prSet presAssocID="{40C46D4F-AAB8-4C5E-87DF-442DD3090AF6}" presName="parTx" presStyleLbl="revTx" presStyleIdx="1" presStyleCnt="5">
        <dgm:presLayoutVars>
          <dgm:chMax val="0"/>
          <dgm:chPref val="0"/>
        </dgm:presLayoutVars>
      </dgm:prSet>
      <dgm:spPr/>
    </dgm:pt>
    <dgm:pt modelId="{D826D05F-D20F-4CE2-ACC6-977AC9334573}" type="pres">
      <dgm:prSet presAssocID="{009487B4-AE4E-46E3-A233-416F1629598D}" presName="sibTrans" presStyleCnt="0"/>
      <dgm:spPr/>
    </dgm:pt>
    <dgm:pt modelId="{533F05E4-38E7-473B-A44E-14B4569179B9}" type="pres">
      <dgm:prSet presAssocID="{169BB14F-7DD1-4089-B540-895E67A011FA}" presName="compNode" presStyleCnt="0"/>
      <dgm:spPr/>
    </dgm:pt>
    <dgm:pt modelId="{757D3080-6334-4A6D-B8B8-F9D447E5263F}" type="pres">
      <dgm:prSet presAssocID="{169BB14F-7DD1-4089-B540-895E67A011FA}" presName="bgRect" presStyleLbl="bgShp" presStyleIdx="2" presStyleCnt="5"/>
      <dgm:spPr/>
    </dgm:pt>
    <dgm:pt modelId="{B259D3D5-1217-46BE-AF98-09814796433A}" type="pres">
      <dgm:prSet presAssocID="{169BB14F-7DD1-4089-B540-895E67A011F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3DBD6831-3146-4B6F-95ED-1A9974538D1A}" type="pres">
      <dgm:prSet presAssocID="{169BB14F-7DD1-4089-B540-895E67A011FA}" presName="spaceRect" presStyleCnt="0"/>
      <dgm:spPr/>
    </dgm:pt>
    <dgm:pt modelId="{EA850EC4-B988-4DBA-8F71-73AEACE748D5}" type="pres">
      <dgm:prSet presAssocID="{169BB14F-7DD1-4089-B540-895E67A011FA}" presName="parTx" presStyleLbl="revTx" presStyleIdx="2" presStyleCnt="5">
        <dgm:presLayoutVars>
          <dgm:chMax val="0"/>
          <dgm:chPref val="0"/>
        </dgm:presLayoutVars>
      </dgm:prSet>
      <dgm:spPr/>
    </dgm:pt>
    <dgm:pt modelId="{5727BBEF-4E98-4286-8C61-E0B529F9D3E6}" type="pres">
      <dgm:prSet presAssocID="{3CDBE040-62DE-46F2-8CC2-266BAFFF2F11}" presName="sibTrans" presStyleCnt="0"/>
      <dgm:spPr/>
    </dgm:pt>
    <dgm:pt modelId="{8B52686F-0A5C-45FC-A417-3EF0F077E05D}" type="pres">
      <dgm:prSet presAssocID="{A0065A5D-9BB3-4E52-9325-CC9938A7CD00}" presName="compNode" presStyleCnt="0"/>
      <dgm:spPr/>
    </dgm:pt>
    <dgm:pt modelId="{1FD99462-94DB-4CD5-A67F-F29BED81098D}" type="pres">
      <dgm:prSet presAssocID="{A0065A5D-9BB3-4E52-9325-CC9938A7CD00}" presName="bgRect" presStyleLbl="bgShp" presStyleIdx="3" presStyleCnt="5"/>
      <dgm:spPr/>
    </dgm:pt>
    <dgm:pt modelId="{FBF5611D-FB04-4D46-91AE-843C1ED790B2}" type="pres">
      <dgm:prSet presAssocID="{A0065A5D-9BB3-4E52-9325-CC9938A7CD0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8CE5A28-7785-47C1-A37E-E6D572BA9DA2}" type="pres">
      <dgm:prSet presAssocID="{A0065A5D-9BB3-4E52-9325-CC9938A7CD00}" presName="spaceRect" presStyleCnt="0"/>
      <dgm:spPr/>
    </dgm:pt>
    <dgm:pt modelId="{0B305CBC-911D-4A41-BA57-C5D7CF8B5C21}" type="pres">
      <dgm:prSet presAssocID="{A0065A5D-9BB3-4E52-9325-CC9938A7CD00}" presName="parTx" presStyleLbl="revTx" presStyleIdx="3" presStyleCnt="5">
        <dgm:presLayoutVars>
          <dgm:chMax val="0"/>
          <dgm:chPref val="0"/>
        </dgm:presLayoutVars>
      </dgm:prSet>
      <dgm:spPr/>
    </dgm:pt>
    <dgm:pt modelId="{E016B68D-584C-4601-9CC5-5803DF4548FA}" type="pres">
      <dgm:prSet presAssocID="{4DB3CF89-78CE-4F3B-AB5C-D9CF3042083B}" presName="sibTrans" presStyleCnt="0"/>
      <dgm:spPr/>
    </dgm:pt>
    <dgm:pt modelId="{6EEA8A44-4EF9-4B3C-B9FF-3A95DF06C696}" type="pres">
      <dgm:prSet presAssocID="{1AD5DE51-484C-45FF-B6BA-8D43D72D0330}" presName="compNode" presStyleCnt="0"/>
      <dgm:spPr/>
    </dgm:pt>
    <dgm:pt modelId="{773F65A3-ABF4-4718-97D2-22212F298713}" type="pres">
      <dgm:prSet presAssocID="{1AD5DE51-484C-45FF-B6BA-8D43D72D0330}" presName="bgRect" presStyleLbl="bgShp" presStyleIdx="4" presStyleCnt="5"/>
      <dgm:spPr/>
    </dgm:pt>
    <dgm:pt modelId="{9F62FD28-E8FE-47C5-99BF-2D1548ECC9B6}" type="pres">
      <dgm:prSet presAssocID="{1AD5DE51-484C-45FF-B6BA-8D43D72D03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2B8CDFD9-E83B-4F67-A886-A391D4378424}" type="pres">
      <dgm:prSet presAssocID="{1AD5DE51-484C-45FF-B6BA-8D43D72D0330}" presName="spaceRect" presStyleCnt="0"/>
      <dgm:spPr/>
    </dgm:pt>
    <dgm:pt modelId="{01C0C5EA-A325-404F-A361-03F9E5C6C13F}" type="pres">
      <dgm:prSet presAssocID="{1AD5DE51-484C-45FF-B6BA-8D43D72D033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BAEB825-E10E-4E24-BAA1-4F3140DE6280}" type="presOf" srcId="{BF74DEBE-DF69-435E-80A1-BC4C65AF7E58}" destId="{75FE61E9-AFBF-4825-AEA2-8E97B9438A5D}" srcOrd="0" destOrd="0" presId="urn:microsoft.com/office/officeart/2018/2/layout/IconVerticalSolidList"/>
    <dgm:cxn modelId="{9A3A0041-2695-4325-B638-45258A423CA7}" type="presOf" srcId="{40C46D4F-AAB8-4C5E-87DF-442DD3090AF6}" destId="{CB29AAB6-664E-4212-96BB-6EC2012AF343}" srcOrd="0" destOrd="0" presId="urn:microsoft.com/office/officeart/2018/2/layout/IconVerticalSolidList"/>
    <dgm:cxn modelId="{12961266-3F1B-4BB7-8F5C-3318E0E1A3D7}" srcId="{FC3887E2-C483-4E9A-B5ED-21FDEB486B4A}" destId="{A0065A5D-9BB3-4E52-9325-CC9938A7CD00}" srcOrd="3" destOrd="0" parTransId="{70635DA4-3C3F-4724-A289-3DB833BB4735}" sibTransId="{4DB3CF89-78CE-4F3B-AB5C-D9CF3042083B}"/>
    <dgm:cxn modelId="{D0647F4D-1CEA-4369-BC96-1F61A67EF1A9}" srcId="{FC3887E2-C483-4E9A-B5ED-21FDEB486B4A}" destId="{40C46D4F-AAB8-4C5E-87DF-442DD3090AF6}" srcOrd="1" destOrd="0" parTransId="{EF3C56B4-7284-4D37-8BB0-BAA93E6D1EBB}" sibTransId="{009487B4-AE4E-46E3-A233-416F1629598D}"/>
    <dgm:cxn modelId="{5B064FCA-1CAA-412A-BAFE-4A63438F91C3}" srcId="{FC3887E2-C483-4E9A-B5ED-21FDEB486B4A}" destId="{169BB14F-7DD1-4089-B540-895E67A011FA}" srcOrd="2" destOrd="0" parTransId="{C7670A01-9035-437F-8D10-4021BA22743B}" sibTransId="{3CDBE040-62DE-46F2-8CC2-266BAFFF2F11}"/>
    <dgm:cxn modelId="{8CF871D4-F3C8-4C38-BBDD-D75D752BA2F5}" type="presOf" srcId="{FC3887E2-C483-4E9A-B5ED-21FDEB486B4A}" destId="{A1ABD4B2-B13F-475C-81AC-D737ADDAFC87}" srcOrd="0" destOrd="0" presId="urn:microsoft.com/office/officeart/2018/2/layout/IconVerticalSolidList"/>
    <dgm:cxn modelId="{21F432E9-24E1-4576-A5ED-3D48A8138A73}" type="presOf" srcId="{A0065A5D-9BB3-4E52-9325-CC9938A7CD00}" destId="{0B305CBC-911D-4A41-BA57-C5D7CF8B5C21}" srcOrd="0" destOrd="0" presId="urn:microsoft.com/office/officeart/2018/2/layout/IconVerticalSolidList"/>
    <dgm:cxn modelId="{A2D383EA-E4FE-4B4E-9FA2-EF7010DD0FD6}" type="presOf" srcId="{1AD5DE51-484C-45FF-B6BA-8D43D72D0330}" destId="{01C0C5EA-A325-404F-A361-03F9E5C6C13F}" srcOrd="0" destOrd="0" presId="urn:microsoft.com/office/officeart/2018/2/layout/IconVerticalSolidList"/>
    <dgm:cxn modelId="{F43D9BEA-6E0E-4882-AFB4-16713B1B29EF}" srcId="{FC3887E2-C483-4E9A-B5ED-21FDEB486B4A}" destId="{BF74DEBE-DF69-435E-80A1-BC4C65AF7E58}" srcOrd="0" destOrd="0" parTransId="{29369932-290E-4AA4-A9CD-45C7B072F663}" sibTransId="{418558A7-D417-46A6-94C1-973CC6BD99EC}"/>
    <dgm:cxn modelId="{AE2B4CED-0DFB-4074-9C51-4E61C533C69F}" srcId="{FC3887E2-C483-4E9A-B5ED-21FDEB486B4A}" destId="{1AD5DE51-484C-45FF-B6BA-8D43D72D0330}" srcOrd="4" destOrd="0" parTransId="{6110806B-9F28-4669-9810-59A2B1C13C71}" sibTransId="{32FB08CD-F169-4AD5-A0E7-18AD2A309574}"/>
    <dgm:cxn modelId="{527CEAF9-DE13-4B51-856D-F222E5C16A43}" type="presOf" srcId="{169BB14F-7DD1-4089-B540-895E67A011FA}" destId="{EA850EC4-B988-4DBA-8F71-73AEACE748D5}" srcOrd="0" destOrd="0" presId="urn:microsoft.com/office/officeart/2018/2/layout/IconVerticalSolidList"/>
    <dgm:cxn modelId="{D1934303-B961-49F5-BFAC-0342000EFF9B}" type="presParOf" srcId="{A1ABD4B2-B13F-475C-81AC-D737ADDAFC87}" destId="{002250A9-0218-418C-B889-9AC8A14EAFCA}" srcOrd="0" destOrd="0" presId="urn:microsoft.com/office/officeart/2018/2/layout/IconVerticalSolidList"/>
    <dgm:cxn modelId="{DB5174C0-B19A-48F7-8121-2CA07497EE3F}" type="presParOf" srcId="{002250A9-0218-418C-B889-9AC8A14EAFCA}" destId="{01B8846C-A38E-4A50-A64F-0C734E4871DA}" srcOrd="0" destOrd="0" presId="urn:microsoft.com/office/officeart/2018/2/layout/IconVerticalSolidList"/>
    <dgm:cxn modelId="{60722353-2772-40A2-86E5-4CAFA505E582}" type="presParOf" srcId="{002250A9-0218-418C-B889-9AC8A14EAFCA}" destId="{50BC295D-A86E-46F6-B81E-82747BB7476F}" srcOrd="1" destOrd="0" presId="urn:microsoft.com/office/officeart/2018/2/layout/IconVerticalSolidList"/>
    <dgm:cxn modelId="{E93C3C1F-A102-4EB5-9879-11CA2B3A248B}" type="presParOf" srcId="{002250A9-0218-418C-B889-9AC8A14EAFCA}" destId="{7793F5FC-83C0-450B-9E78-AC92FA7E7A97}" srcOrd="2" destOrd="0" presId="urn:microsoft.com/office/officeart/2018/2/layout/IconVerticalSolidList"/>
    <dgm:cxn modelId="{A168098E-8953-46BF-A836-0CA72B740741}" type="presParOf" srcId="{002250A9-0218-418C-B889-9AC8A14EAFCA}" destId="{75FE61E9-AFBF-4825-AEA2-8E97B9438A5D}" srcOrd="3" destOrd="0" presId="urn:microsoft.com/office/officeart/2018/2/layout/IconVerticalSolidList"/>
    <dgm:cxn modelId="{E8DEEABB-D271-4806-842C-D59D23BF5845}" type="presParOf" srcId="{A1ABD4B2-B13F-475C-81AC-D737ADDAFC87}" destId="{135F8C81-5F6F-4BA0-B1D7-98322C206EF7}" srcOrd="1" destOrd="0" presId="urn:microsoft.com/office/officeart/2018/2/layout/IconVerticalSolidList"/>
    <dgm:cxn modelId="{9ACA88B8-7C36-48B1-A6CE-4144E8450BF6}" type="presParOf" srcId="{A1ABD4B2-B13F-475C-81AC-D737ADDAFC87}" destId="{A329AD03-BDF8-4F3D-A562-A335B532A0E5}" srcOrd="2" destOrd="0" presId="urn:microsoft.com/office/officeart/2018/2/layout/IconVerticalSolidList"/>
    <dgm:cxn modelId="{F73FBB8B-060C-4CCB-9F77-243647D78353}" type="presParOf" srcId="{A329AD03-BDF8-4F3D-A562-A335B532A0E5}" destId="{FCFCACB5-197A-491F-9BBC-123DEA5A0165}" srcOrd="0" destOrd="0" presId="urn:microsoft.com/office/officeart/2018/2/layout/IconVerticalSolidList"/>
    <dgm:cxn modelId="{E9B7923B-4E03-41CC-AA39-B4A829F1220A}" type="presParOf" srcId="{A329AD03-BDF8-4F3D-A562-A335B532A0E5}" destId="{8D76EBD4-CD2C-4F8D-B84D-8A56BEAC3660}" srcOrd="1" destOrd="0" presId="urn:microsoft.com/office/officeart/2018/2/layout/IconVerticalSolidList"/>
    <dgm:cxn modelId="{B6DEAF0F-1968-4AF7-8FE8-C8D38C4C2A73}" type="presParOf" srcId="{A329AD03-BDF8-4F3D-A562-A335B532A0E5}" destId="{B09AA087-CE1F-4505-A591-4A719A2C04DC}" srcOrd="2" destOrd="0" presId="urn:microsoft.com/office/officeart/2018/2/layout/IconVerticalSolidList"/>
    <dgm:cxn modelId="{71FE5EF8-A772-4E13-9E7E-583C9C928E9C}" type="presParOf" srcId="{A329AD03-BDF8-4F3D-A562-A335B532A0E5}" destId="{CB29AAB6-664E-4212-96BB-6EC2012AF343}" srcOrd="3" destOrd="0" presId="urn:microsoft.com/office/officeart/2018/2/layout/IconVerticalSolidList"/>
    <dgm:cxn modelId="{15135883-A71E-4325-BBD1-8AF138B6F803}" type="presParOf" srcId="{A1ABD4B2-B13F-475C-81AC-D737ADDAFC87}" destId="{D826D05F-D20F-4CE2-ACC6-977AC9334573}" srcOrd="3" destOrd="0" presId="urn:microsoft.com/office/officeart/2018/2/layout/IconVerticalSolidList"/>
    <dgm:cxn modelId="{2F95A504-4DCF-4B8F-943B-E10D75DD258C}" type="presParOf" srcId="{A1ABD4B2-B13F-475C-81AC-D737ADDAFC87}" destId="{533F05E4-38E7-473B-A44E-14B4569179B9}" srcOrd="4" destOrd="0" presId="urn:microsoft.com/office/officeart/2018/2/layout/IconVerticalSolidList"/>
    <dgm:cxn modelId="{1AB2B856-BF1C-42EE-8356-24E241EC6DD7}" type="presParOf" srcId="{533F05E4-38E7-473B-A44E-14B4569179B9}" destId="{757D3080-6334-4A6D-B8B8-F9D447E5263F}" srcOrd="0" destOrd="0" presId="urn:microsoft.com/office/officeart/2018/2/layout/IconVerticalSolidList"/>
    <dgm:cxn modelId="{6D06B050-D47A-475D-8C29-0D11922BDC46}" type="presParOf" srcId="{533F05E4-38E7-473B-A44E-14B4569179B9}" destId="{B259D3D5-1217-46BE-AF98-09814796433A}" srcOrd="1" destOrd="0" presId="urn:microsoft.com/office/officeart/2018/2/layout/IconVerticalSolidList"/>
    <dgm:cxn modelId="{5D42ABCD-2F4F-4E71-ABB5-AA31A8774461}" type="presParOf" srcId="{533F05E4-38E7-473B-A44E-14B4569179B9}" destId="{3DBD6831-3146-4B6F-95ED-1A9974538D1A}" srcOrd="2" destOrd="0" presId="urn:microsoft.com/office/officeart/2018/2/layout/IconVerticalSolidList"/>
    <dgm:cxn modelId="{DC0BE11E-E088-4A72-AC3A-4C6A60946CE6}" type="presParOf" srcId="{533F05E4-38E7-473B-A44E-14B4569179B9}" destId="{EA850EC4-B988-4DBA-8F71-73AEACE748D5}" srcOrd="3" destOrd="0" presId="urn:microsoft.com/office/officeart/2018/2/layout/IconVerticalSolidList"/>
    <dgm:cxn modelId="{6A91192D-40A9-42C0-AC72-BDD2DEC04B1A}" type="presParOf" srcId="{A1ABD4B2-B13F-475C-81AC-D737ADDAFC87}" destId="{5727BBEF-4E98-4286-8C61-E0B529F9D3E6}" srcOrd="5" destOrd="0" presId="urn:microsoft.com/office/officeart/2018/2/layout/IconVerticalSolidList"/>
    <dgm:cxn modelId="{1618381E-033B-430A-8221-BB96DECB912A}" type="presParOf" srcId="{A1ABD4B2-B13F-475C-81AC-D737ADDAFC87}" destId="{8B52686F-0A5C-45FC-A417-3EF0F077E05D}" srcOrd="6" destOrd="0" presId="urn:microsoft.com/office/officeart/2018/2/layout/IconVerticalSolidList"/>
    <dgm:cxn modelId="{02E9916C-701E-4589-BAFE-D67017A368A9}" type="presParOf" srcId="{8B52686F-0A5C-45FC-A417-3EF0F077E05D}" destId="{1FD99462-94DB-4CD5-A67F-F29BED81098D}" srcOrd="0" destOrd="0" presId="urn:microsoft.com/office/officeart/2018/2/layout/IconVerticalSolidList"/>
    <dgm:cxn modelId="{62423CDC-8F33-43EE-9388-859680A52CBF}" type="presParOf" srcId="{8B52686F-0A5C-45FC-A417-3EF0F077E05D}" destId="{FBF5611D-FB04-4D46-91AE-843C1ED790B2}" srcOrd="1" destOrd="0" presId="urn:microsoft.com/office/officeart/2018/2/layout/IconVerticalSolidList"/>
    <dgm:cxn modelId="{6C7EE230-FE80-4C4F-82A1-1C225F7B2F13}" type="presParOf" srcId="{8B52686F-0A5C-45FC-A417-3EF0F077E05D}" destId="{08CE5A28-7785-47C1-A37E-E6D572BA9DA2}" srcOrd="2" destOrd="0" presId="urn:microsoft.com/office/officeart/2018/2/layout/IconVerticalSolidList"/>
    <dgm:cxn modelId="{8933F9CD-6873-4932-88EE-91192B2CECAB}" type="presParOf" srcId="{8B52686F-0A5C-45FC-A417-3EF0F077E05D}" destId="{0B305CBC-911D-4A41-BA57-C5D7CF8B5C21}" srcOrd="3" destOrd="0" presId="urn:microsoft.com/office/officeart/2018/2/layout/IconVerticalSolidList"/>
    <dgm:cxn modelId="{4FEFA505-7941-4274-A40D-1113B9C2336D}" type="presParOf" srcId="{A1ABD4B2-B13F-475C-81AC-D737ADDAFC87}" destId="{E016B68D-584C-4601-9CC5-5803DF4548FA}" srcOrd="7" destOrd="0" presId="urn:microsoft.com/office/officeart/2018/2/layout/IconVerticalSolidList"/>
    <dgm:cxn modelId="{D73CC420-162B-46D3-AFD6-90389CD0EDC9}" type="presParOf" srcId="{A1ABD4B2-B13F-475C-81AC-D737ADDAFC87}" destId="{6EEA8A44-4EF9-4B3C-B9FF-3A95DF06C696}" srcOrd="8" destOrd="0" presId="urn:microsoft.com/office/officeart/2018/2/layout/IconVerticalSolidList"/>
    <dgm:cxn modelId="{24C725F2-E9A8-4ED2-9281-7889CCB70705}" type="presParOf" srcId="{6EEA8A44-4EF9-4B3C-B9FF-3A95DF06C696}" destId="{773F65A3-ABF4-4718-97D2-22212F298713}" srcOrd="0" destOrd="0" presId="urn:microsoft.com/office/officeart/2018/2/layout/IconVerticalSolidList"/>
    <dgm:cxn modelId="{1C0F1C9A-DAD3-4C44-8A73-A5EB70B6F4F0}" type="presParOf" srcId="{6EEA8A44-4EF9-4B3C-B9FF-3A95DF06C696}" destId="{9F62FD28-E8FE-47C5-99BF-2D1548ECC9B6}" srcOrd="1" destOrd="0" presId="urn:microsoft.com/office/officeart/2018/2/layout/IconVerticalSolidList"/>
    <dgm:cxn modelId="{02F0AB8F-4170-4869-A3D7-A6ACA7CE39B2}" type="presParOf" srcId="{6EEA8A44-4EF9-4B3C-B9FF-3A95DF06C696}" destId="{2B8CDFD9-E83B-4F67-A886-A391D4378424}" srcOrd="2" destOrd="0" presId="urn:microsoft.com/office/officeart/2018/2/layout/IconVerticalSolidList"/>
    <dgm:cxn modelId="{4E2551E4-B2AB-4771-919D-7C9CFC90E9B4}" type="presParOf" srcId="{6EEA8A44-4EF9-4B3C-B9FF-3A95DF06C696}" destId="{01C0C5EA-A325-404F-A361-03F9E5C6C1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E4AFBC-1708-4265-AD5E-9FA8BF73E67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888F19-E5D2-4DD9-B984-ABF4513820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“</a:t>
          </a:r>
          <a:r>
            <a:rPr lang="en-US" b="1" i="1" dirty="0"/>
            <a:t>Research is to make what is invisible visible.”  </a:t>
          </a:r>
          <a:r>
            <a:rPr lang="en-US" i="1" dirty="0"/>
            <a:t>Ernest Boyer</a:t>
          </a:r>
          <a:endParaRPr lang="en-US" dirty="0"/>
        </a:p>
      </dgm:t>
    </dgm:pt>
    <dgm:pt modelId="{89E0190B-33CF-4549-AE5B-F4F8906D85AF}" type="parTrans" cxnId="{E9AD9283-D931-44D0-B753-B23B04F50055}">
      <dgm:prSet/>
      <dgm:spPr/>
      <dgm:t>
        <a:bodyPr/>
        <a:lstStyle/>
        <a:p>
          <a:endParaRPr lang="en-US"/>
        </a:p>
      </dgm:t>
    </dgm:pt>
    <dgm:pt modelId="{10CD880C-0155-4CA6-890D-045AC1959D90}" type="sibTrans" cxnId="{E9AD9283-D931-44D0-B753-B23B04F50055}">
      <dgm:prSet/>
      <dgm:spPr/>
      <dgm:t>
        <a:bodyPr/>
        <a:lstStyle/>
        <a:p>
          <a:endParaRPr lang="en-US"/>
        </a:p>
      </dgm:t>
    </dgm:pt>
    <dgm:pt modelId="{5B511B4A-32C6-4866-BCEE-EC91E229A6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Although your material is limited for your five-minute presentation, you will still need to do enough research to understand your topic and extract the most important concepts</a:t>
          </a:r>
          <a:endParaRPr lang="en-US" dirty="0"/>
        </a:p>
      </dgm:t>
    </dgm:pt>
    <dgm:pt modelId="{E3402EAF-8BC5-4382-88CD-F7DF37D2D5A5}" type="parTrans" cxnId="{E98B6770-45FF-4D21-BAE1-15E9AAC5AE7B}">
      <dgm:prSet/>
      <dgm:spPr/>
      <dgm:t>
        <a:bodyPr/>
        <a:lstStyle/>
        <a:p>
          <a:endParaRPr lang="en-US"/>
        </a:p>
      </dgm:t>
    </dgm:pt>
    <dgm:pt modelId="{181FBCB6-9C75-4822-9F4C-D8F00022AAEE}" type="sibTrans" cxnId="{E98B6770-45FF-4D21-BAE1-15E9AAC5AE7B}">
      <dgm:prSet/>
      <dgm:spPr/>
      <dgm:t>
        <a:bodyPr/>
        <a:lstStyle/>
        <a:p>
          <a:endParaRPr lang="en-US"/>
        </a:p>
      </dgm:t>
    </dgm:pt>
    <dgm:pt modelId="{9C87A198-A43C-4F9A-94EF-045538376E87}" type="pres">
      <dgm:prSet presAssocID="{E6E4AFBC-1708-4265-AD5E-9FA8BF73E672}" presName="root" presStyleCnt="0">
        <dgm:presLayoutVars>
          <dgm:dir/>
          <dgm:resizeHandles val="exact"/>
        </dgm:presLayoutVars>
      </dgm:prSet>
      <dgm:spPr/>
    </dgm:pt>
    <dgm:pt modelId="{DAA2A979-7152-4D79-9F50-F7869F56E901}" type="pres">
      <dgm:prSet presAssocID="{EB888F19-E5D2-4DD9-B984-ABF4513820BD}" presName="compNode" presStyleCnt="0"/>
      <dgm:spPr/>
    </dgm:pt>
    <dgm:pt modelId="{A7697E6D-CE3B-47BB-B15D-9C6EA4C29698}" type="pres">
      <dgm:prSet presAssocID="{EB888F19-E5D2-4DD9-B984-ABF4513820BD}" presName="bgRect" presStyleLbl="bgShp" presStyleIdx="0" presStyleCnt="2"/>
      <dgm:spPr/>
    </dgm:pt>
    <dgm:pt modelId="{B2443681-5DBF-4432-9FF8-367D52ED45E9}" type="pres">
      <dgm:prSet presAssocID="{EB888F19-E5D2-4DD9-B984-ABF4513820B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EF7D297-0B23-4C5C-884D-D10B22FF9E59}" type="pres">
      <dgm:prSet presAssocID="{EB888F19-E5D2-4DD9-B984-ABF4513820BD}" presName="spaceRect" presStyleCnt="0"/>
      <dgm:spPr/>
    </dgm:pt>
    <dgm:pt modelId="{0ED9C1F6-A402-4EAF-B134-6016745C2C41}" type="pres">
      <dgm:prSet presAssocID="{EB888F19-E5D2-4DD9-B984-ABF4513820BD}" presName="parTx" presStyleLbl="revTx" presStyleIdx="0" presStyleCnt="2">
        <dgm:presLayoutVars>
          <dgm:chMax val="0"/>
          <dgm:chPref val="0"/>
        </dgm:presLayoutVars>
      </dgm:prSet>
      <dgm:spPr/>
    </dgm:pt>
    <dgm:pt modelId="{3262D8A0-392B-493A-9995-54930EC633E4}" type="pres">
      <dgm:prSet presAssocID="{10CD880C-0155-4CA6-890D-045AC1959D90}" presName="sibTrans" presStyleCnt="0"/>
      <dgm:spPr/>
    </dgm:pt>
    <dgm:pt modelId="{465DC084-2770-44B2-8C9D-7DED3D4CE0E6}" type="pres">
      <dgm:prSet presAssocID="{5B511B4A-32C6-4866-BCEE-EC91E229A6B9}" presName="compNode" presStyleCnt="0"/>
      <dgm:spPr/>
    </dgm:pt>
    <dgm:pt modelId="{5CD5F5B3-2723-4196-8F3D-5A731E6E5C9E}" type="pres">
      <dgm:prSet presAssocID="{5B511B4A-32C6-4866-BCEE-EC91E229A6B9}" presName="bgRect" presStyleLbl="bgShp" presStyleIdx="1" presStyleCnt="2"/>
      <dgm:spPr/>
    </dgm:pt>
    <dgm:pt modelId="{0F3AAE35-0C39-4541-ABE3-EF7334FBF486}" type="pres">
      <dgm:prSet presAssocID="{5B511B4A-32C6-4866-BCEE-EC91E229A6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3DB8D27E-06D9-486C-8500-C820E15B03BF}" type="pres">
      <dgm:prSet presAssocID="{5B511B4A-32C6-4866-BCEE-EC91E229A6B9}" presName="spaceRect" presStyleCnt="0"/>
      <dgm:spPr/>
    </dgm:pt>
    <dgm:pt modelId="{56373DDF-497F-4321-B630-519C80DB9653}" type="pres">
      <dgm:prSet presAssocID="{5B511B4A-32C6-4866-BCEE-EC91E229A6B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8214B5B-1EC8-41A0-A5FD-E6BF3B2421ED}" type="presOf" srcId="{EB888F19-E5D2-4DD9-B984-ABF4513820BD}" destId="{0ED9C1F6-A402-4EAF-B134-6016745C2C41}" srcOrd="0" destOrd="0" presId="urn:microsoft.com/office/officeart/2018/2/layout/IconVerticalSolidList"/>
    <dgm:cxn modelId="{E98B6770-45FF-4D21-BAE1-15E9AAC5AE7B}" srcId="{E6E4AFBC-1708-4265-AD5E-9FA8BF73E672}" destId="{5B511B4A-32C6-4866-BCEE-EC91E229A6B9}" srcOrd="1" destOrd="0" parTransId="{E3402EAF-8BC5-4382-88CD-F7DF37D2D5A5}" sibTransId="{181FBCB6-9C75-4822-9F4C-D8F00022AAEE}"/>
    <dgm:cxn modelId="{E9AD9283-D931-44D0-B753-B23B04F50055}" srcId="{E6E4AFBC-1708-4265-AD5E-9FA8BF73E672}" destId="{EB888F19-E5D2-4DD9-B984-ABF4513820BD}" srcOrd="0" destOrd="0" parTransId="{89E0190B-33CF-4549-AE5B-F4F8906D85AF}" sibTransId="{10CD880C-0155-4CA6-890D-045AC1959D90}"/>
    <dgm:cxn modelId="{C1AE93A8-754F-42DB-BF11-704ABCB6EACB}" type="presOf" srcId="{E6E4AFBC-1708-4265-AD5E-9FA8BF73E672}" destId="{9C87A198-A43C-4F9A-94EF-045538376E87}" srcOrd="0" destOrd="0" presId="urn:microsoft.com/office/officeart/2018/2/layout/IconVerticalSolidList"/>
    <dgm:cxn modelId="{06108FAD-88AF-4B28-8916-280A38FEAB25}" type="presOf" srcId="{5B511B4A-32C6-4866-BCEE-EC91E229A6B9}" destId="{56373DDF-497F-4321-B630-519C80DB9653}" srcOrd="0" destOrd="0" presId="urn:microsoft.com/office/officeart/2018/2/layout/IconVerticalSolidList"/>
    <dgm:cxn modelId="{7DBB09D8-70B1-494F-96A4-0C08DAB7DBE9}" type="presParOf" srcId="{9C87A198-A43C-4F9A-94EF-045538376E87}" destId="{DAA2A979-7152-4D79-9F50-F7869F56E901}" srcOrd="0" destOrd="0" presId="urn:microsoft.com/office/officeart/2018/2/layout/IconVerticalSolidList"/>
    <dgm:cxn modelId="{9B924AE1-EF53-488B-B01B-FF851D8F9E8F}" type="presParOf" srcId="{DAA2A979-7152-4D79-9F50-F7869F56E901}" destId="{A7697E6D-CE3B-47BB-B15D-9C6EA4C29698}" srcOrd="0" destOrd="0" presId="urn:microsoft.com/office/officeart/2018/2/layout/IconVerticalSolidList"/>
    <dgm:cxn modelId="{56766EF0-2BC8-489B-8D0E-90FF674B4646}" type="presParOf" srcId="{DAA2A979-7152-4D79-9F50-F7869F56E901}" destId="{B2443681-5DBF-4432-9FF8-367D52ED45E9}" srcOrd="1" destOrd="0" presId="urn:microsoft.com/office/officeart/2018/2/layout/IconVerticalSolidList"/>
    <dgm:cxn modelId="{3A1A915E-B2CC-4C1B-9AE1-6EBA6ADE0CB7}" type="presParOf" srcId="{DAA2A979-7152-4D79-9F50-F7869F56E901}" destId="{7EF7D297-0B23-4C5C-884D-D10B22FF9E59}" srcOrd="2" destOrd="0" presId="urn:microsoft.com/office/officeart/2018/2/layout/IconVerticalSolidList"/>
    <dgm:cxn modelId="{66945320-FCEC-4A6E-8281-A74FEBE22ACD}" type="presParOf" srcId="{DAA2A979-7152-4D79-9F50-F7869F56E901}" destId="{0ED9C1F6-A402-4EAF-B134-6016745C2C41}" srcOrd="3" destOrd="0" presId="urn:microsoft.com/office/officeart/2018/2/layout/IconVerticalSolidList"/>
    <dgm:cxn modelId="{2B4C0CF3-0A28-4538-8249-8B26E21E52B1}" type="presParOf" srcId="{9C87A198-A43C-4F9A-94EF-045538376E87}" destId="{3262D8A0-392B-493A-9995-54930EC633E4}" srcOrd="1" destOrd="0" presId="urn:microsoft.com/office/officeart/2018/2/layout/IconVerticalSolidList"/>
    <dgm:cxn modelId="{E77AEADA-7A3C-4A08-ACAA-1A621999D83E}" type="presParOf" srcId="{9C87A198-A43C-4F9A-94EF-045538376E87}" destId="{465DC084-2770-44B2-8C9D-7DED3D4CE0E6}" srcOrd="2" destOrd="0" presId="urn:microsoft.com/office/officeart/2018/2/layout/IconVerticalSolidList"/>
    <dgm:cxn modelId="{EF844699-82E1-48EE-A721-11AC5E353A34}" type="presParOf" srcId="{465DC084-2770-44B2-8C9D-7DED3D4CE0E6}" destId="{5CD5F5B3-2723-4196-8F3D-5A731E6E5C9E}" srcOrd="0" destOrd="0" presId="urn:microsoft.com/office/officeart/2018/2/layout/IconVerticalSolidList"/>
    <dgm:cxn modelId="{C994D679-DCDA-47D2-A2A3-E6FB5DF1E697}" type="presParOf" srcId="{465DC084-2770-44B2-8C9D-7DED3D4CE0E6}" destId="{0F3AAE35-0C39-4541-ABE3-EF7334FBF486}" srcOrd="1" destOrd="0" presId="urn:microsoft.com/office/officeart/2018/2/layout/IconVerticalSolidList"/>
    <dgm:cxn modelId="{FF8B6E8A-B249-4007-8B0F-B861CB2230DA}" type="presParOf" srcId="{465DC084-2770-44B2-8C9D-7DED3D4CE0E6}" destId="{3DB8D27E-06D9-486C-8500-C820E15B03BF}" srcOrd="2" destOrd="0" presId="urn:microsoft.com/office/officeart/2018/2/layout/IconVerticalSolidList"/>
    <dgm:cxn modelId="{9894C2CF-AB49-4532-B105-0270F0BDE70E}" type="presParOf" srcId="{465DC084-2770-44B2-8C9D-7DED3D4CE0E6}" destId="{56373DDF-497F-4321-B630-519C80DB96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D5375-A40A-4C64-A767-25680C7ADE4F}">
      <dsp:nvSpPr>
        <dsp:cNvPr id="0" name=""/>
        <dsp:cNvSpPr/>
      </dsp:nvSpPr>
      <dsp:spPr>
        <a:xfrm>
          <a:off x="973190" y="137560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51F0D-219A-4BAD-9101-B381A42E9A63}">
      <dsp:nvSpPr>
        <dsp:cNvPr id="0" name=""/>
        <dsp:cNvSpPr/>
      </dsp:nvSpPr>
      <dsp:spPr>
        <a:xfrm>
          <a:off x="1242597" y="406968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3883D-A7D8-45A8-B5B8-458E9136C0B2}">
      <dsp:nvSpPr>
        <dsp:cNvPr id="0" name=""/>
        <dsp:cNvSpPr/>
      </dsp:nvSpPr>
      <dsp:spPr>
        <a:xfrm>
          <a:off x="569079" y="179545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1. 5 Minutes Presentation</a:t>
          </a:r>
        </a:p>
      </dsp:txBody>
      <dsp:txXfrm>
        <a:off x="569079" y="1795451"/>
        <a:ext cx="2072362" cy="720000"/>
      </dsp:txXfrm>
    </dsp:sp>
    <dsp:sp modelId="{84ECD541-465A-4821-811A-511EDA16C006}">
      <dsp:nvSpPr>
        <dsp:cNvPr id="0" name=""/>
        <dsp:cNvSpPr/>
      </dsp:nvSpPr>
      <dsp:spPr>
        <a:xfrm>
          <a:off x="3408216" y="137560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51A68-CDC1-46D1-9055-7DBE484EFB14}">
      <dsp:nvSpPr>
        <dsp:cNvPr id="0" name=""/>
        <dsp:cNvSpPr/>
      </dsp:nvSpPr>
      <dsp:spPr>
        <a:xfrm>
          <a:off x="3677623" y="406968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92673-A8AE-4B87-B884-E21C8DBFD76B}">
      <dsp:nvSpPr>
        <dsp:cNvPr id="0" name=""/>
        <dsp:cNvSpPr/>
      </dsp:nvSpPr>
      <dsp:spPr>
        <a:xfrm>
          <a:off x="3004105" y="179545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2. How to read a Paper</a:t>
          </a:r>
        </a:p>
      </dsp:txBody>
      <dsp:txXfrm>
        <a:off x="3004105" y="1795451"/>
        <a:ext cx="2072362" cy="720000"/>
      </dsp:txXfrm>
    </dsp:sp>
    <dsp:sp modelId="{8FC9D0BF-F48C-45A6-8F15-657BFD63C6E8}">
      <dsp:nvSpPr>
        <dsp:cNvPr id="0" name=""/>
        <dsp:cNvSpPr/>
      </dsp:nvSpPr>
      <dsp:spPr>
        <a:xfrm>
          <a:off x="5843242" y="137560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C08CE-F5EA-4253-A9A5-D9686696F4DD}">
      <dsp:nvSpPr>
        <dsp:cNvPr id="0" name=""/>
        <dsp:cNvSpPr/>
      </dsp:nvSpPr>
      <dsp:spPr>
        <a:xfrm>
          <a:off x="6112649" y="406968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2F26A-3841-4E7E-AEE3-80067BD6F01A}">
      <dsp:nvSpPr>
        <dsp:cNvPr id="0" name=""/>
        <dsp:cNvSpPr/>
      </dsp:nvSpPr>
      <dsp:spPr>
        <a:xfrm>
          <a:off x="5439131" y="179545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3. How to write a paper</a:t>
          </a:r>
        </a:p>
      </dsp:txBody>
      <dsp:txXfrm>
        <a:off x="5439131" y="1795451"/>
        <a:ext cx="2072362" cy="720000"/>
      </dsp:txXfrm>
    </dsp:sp>
    <dsp:sp modelId="{F191C470-274A-4323-85B2-FF3AF990939B}">
      <dsp:nvSpPr>
        <dsp:cNvPr id="0" name=""/>
        <dsp:cNvSpPr/>
      </dsp:nvSpPr>
      <dsp:spPr>
        <a:xfrm>
          <a:off x="8278268" y="137560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30447-2FE3-4FD9-9417-53665A49BD39}">
      <dsp:nvSpPr>
        <dsp:cNvPr id="0" name=""/>
        <dsp:cNvSpPr/>
      </dsp:nvSpPr>
      <dsp:spPr>
        <a:xfrm>
          <a:off x="8547675" y="406968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A5263-CB44-4E03-A14F-95A350A40BBC}">
      <dsp:nvSpPr>
        <dsp:cNvPr id="0" name=""/>
        <dsp:cNvSpPr/>
      </dsp:nvSpPr>
      <dsp:spPr>
        <a:xfrm>
          <a:off x="7874157" y="179545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4. 10 tips for better teamwork</a:t>
          </a:r>
        </a:p>
      </dsp:txBody>
      <dsp:txXfrm>
        <a:off x="7874157" y="1795451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6A324-6626-4238-BD7E-6C90DBC5FCC0}">
      <dsp:nvSpPr>
        <dsp:cNvPr id="0" name=""/>
        <dsp:cNvSpPr/>
      </dsp:nvSpPr>
      <dsp:spPr>
        <a:xfrm>
          <a:off x="0" y="41999"/>
          <a:ext cx="5826934" cy="25633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Importance of 5 minutes-</a:t>
          </a:r>
        </a:p>
      </dsp:txBody>
      <dsp:txXfrm>
        <a:off x="125135" y="167134"/>
        <a:ext cx="5576664" cy="2313126"/>
      </dsp:txXfrm>
    </dsp:sp>
    <dsp:sp modelId="{865EBD5B-DC9B-40E6-9DC3-C05942424825}">
      <dsp:nvSpPr>
        <dsp:cNvPr id="0" name=""/>
        <dsp:cNvSpPr/>
      </dsp:nvSpPr>
      <dsp:spPr>
        <a:xfrm>
          <a:off x="0" y="2691796"/>
          <a:ext cx="5826934" cy="2563396"/>
        </a:xfrm>
        <a:prstGeom prst="roundRect">
          <a:avLst/>
        </a:prstGeom>
        <a:solidFill>
          <a:schemeClr val="accent2">
            <a:hueOff val="1478413"/>
            <a:satOff val="-320"/>
            <a:lumOff val="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Indira Gandhi, Prime minister of India had a 5 minutes call with then general Sham Manek Shah that result into a whole new Country.</a:t>
          </a:r>
        </a:p>
      </dsp:txBody>
      <dsp:txXfrm>
        <a:off x="125135" y="2816931"/>
        <a:ext cx="5576664" cy="23131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8846C-A38E-4A50-A64F-0C734E4871DA}">
      <dsp:nvSpPr>
        <dsp:cNvPr id="0" name=""/>
        <dsp:cNvSpPr/>
      </dsp:nvSpPr>
      <dsp:spPr>
        <a:xfrm>
          <a:off x="0" y="4138"/>
          <a:ext cx="5826934" cy="8814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C295D-A86E-46F6-B81E-82747BB7476F}">
      <dsp:nvSpPr>
        <dsp:cNvPr id="0" name=""/>
        <dsp:cNvSpPr/>
      </dsp:nvSpPr>
      <dsp:spPr>
        <a:xfrm>
          <a:off x="266649" y="202472"/>
          <a:ext cx="484817" cy="4848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E61E9-AFBF-4825-AEA2-8E97B9438A5D}">
      <dsp:nvSpPr>
        <dsp:cNvPr id="0" name=""/>
        <dsp:cNvSpPr/>
      </dsp:nvSpPr>
      <dsp:spPr>
        <a:xfrm>
          <a:off x="1018116" y="4138"/>
          <a:ext cx="4808817" cy="881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91" tIns="93291" rIns="93291" bIns="932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Research the concept </a:t>
          </a:r>
        </a:p>
      </dsp:txBody>
      <dsp:txXfrm>
        <a:off x="1018116" y="4138"/>
        <a:ext cx="4808817" cy="881485"/>
      </dsp:txXfrm>
    </dsp:sp>
    <dsp:sp modelId="{FCFCACB5-197A-491F-9BBC-123DEA5A0165}">
      <dsp:nvSpPr>
        <dsp:cNvPr id="0" name=""/>
        <dsp:cNvSpPr/>
      </dsp:nvSpPr>
      <dsp:spPr>
        <a:xfrm>
          <a:off x="0" y="1105995"/>
          <a:ext cx="5826934" cy="8814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6EBD4-CD2C-4F8D-B84D-8A56BEAC3660}">
      <dsp:nvSpPr>
        <dsp:cNvPr id="0" name=""/>
        <dsp:cNvSpPr/>
      </dsp:nvSpPr>
      <dsp:spPr>
        <a:xfrm>
          <a:off x="266649" y="1304330"/>
          <a:ext cx="484817" cy="4848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9AAB6-664E-4212-96BB-6EC2012AF343}">
      <dsp:nvSpPr>
        <dsp:cNvPr id="0" name=""/>
        <dsp:cNvSpPr/>
      </dsp:nvSpPr>
      <dsp:spPr>
        <a:xfrm>
          <a:off x="1018116" y="1105995"/>
          <a:ext cx="4808817" cy="881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91" tIns="93291" rIns="93291" bIns="932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Make slides simple.</a:t>
          </a:r>
        </a:p>
      </dsp:txBody>
      <dsp:txXfrm>
        <a:off x="1018116" y="1105995"/>
        <a:ext cx="4808817" cy="881485"/>
      </dsp:txXfrm>
    </dsp:sp>
    <dsp:sp modelId="{757D3080-6334-4A6D-B8B8-F9D447E5263F}">
      <dsp:nvSpPr>
        <dsp:cNvPr id="0" name=""/>
        <dsp:cNvSpPr/>
      </dsp:nvSpPr>
      <dsp:spPr>
        <a:xfrm>
          <a:off x="0" y="2207853"/>
          <a:ext cx="5826934" cy="8814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9D3D5-1217-46BE-AF98-09814796433A}">
      <dsp:nvSpPr>
        <dsp:cNvPr id="0" name=""/>
        <dsp:cNvSpPr/>
      </dsp:nvSpPr>
      <dsp:spPr>
        <a:xfrm>
          <a:off x="266649" y="2406187"/>
          <a:ext cx="484817" cy="4848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50EC4-B988-4DBA-8F71-73AEACE748D5}">
      <dsp:nvSpPr>
        <dsp:cNvPr id="0" name=""/>
        <dsp:cNvSpPr/>
      </dsp:nvSpPr>
      <dsp:spPr>
        <a:xfrm>
          <a:off x="1018116" y="2207853"/>
          <a:ext cx="4808817" cy="881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91" tIns="93291" rIns="93291" bIns="932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Practice</a:t>
          </a:r>
        </a:p>
      </dsp:txBody>
      <dsp:txXfrm>
        <a:off x="1018116" y="2207853"/>
        <a:ext cx="4808817" cy="881485"/>
      </dsp:txXfrm>
    </dsp:sp>
    <dsp:sp modelId="{1FD99462-94DB-4CD5-A67F-F29BED81098D}">
      <dsp:nvSpPr>
        <dsp:cNvPr id="0" name=""/>
        <dsp:cNvSpPr/>
      </dsp:nvSpPr>
      <dsp:spPr>
        <a:xfrm>
          <a:off x="0" y="3309710"/>
          <a:ext cx="5826934" cy="8814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F5611D-FB04-4D46-91AE-843C1ED790B2}">
      <dsp:nvSpPr>
        <dsp:cNvPr id="0" name=""/>
        <dsp:cNvSpPr/>
      </dsp:nvSpPr>
      <dsp:spPr>
        <a:xfrm>
          <a:off x="266649" y="3508044"/>
          <a:ext cx="484817" cy="4848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05CBC-911D-4A41-BA57-C5D7CF8B5C21}">
      <dsp:nvSpPr>
        <dsp:cNvPr id="0" name=""/>
        <dsp:cNvSpPr/>
      </dsp:nvSpPr>
      <dsp:spPr>
        <a:xfrm>
          <a:off x="1018116" y="3309710"/>
          <a:ext cx="4808817" cy="881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91" tIns="93291" rIns="93291" bIns="932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Introduce with flair and Immediately</a:t>
          </a:r>
        </a:p>
      </dsp:txBody>
      <dsp:txXfrm>
        <a:off x="1018116" y="3309710"/>
        <a:ext cx="4808817" cy="881485"/>
      </dsp:txXfrm>
    </dsp:sp>
    <dsp:sp modelId="{773F65A3-ABF4-4718-97D2-22212F298713}">
      <dsp:nvSpPr>
        <dsp:cNvPr id="0" name=""/>
        <dsp:cNvSpPr/>
      </dsp:nvSpPr>
      <dsp:spPr>
        <a:xfrm>
          <a:off x="0" y="4411567"/>
          <a:ext cx="5826934" cy="8814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2FD28-E8FE-47C5-99BF-2D1548ECC9B6}">
      <dsp:nvSpPr>
        <dsp:cNvPr id="0" name=""/>
        <dsp:cNvSpPr/>
      </dsp:nvSpPr>
      <dsp:spPr>
        <a:xfrm>
          <a:off x="266649" y="4609902"/>
          <a:ext cx="484817" cy="4848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0C5EA-A325-404F-A361-03F9E5C6C13F}">
      <dsp:nvSpPr>
        <dsp:cNvPr id="0" name=""/>
        <dsp:cNvSpPr/>
      </dsp:nvSpPr>
      <dsp:spPr>
        <a:xfrm>
          <a:off x="1018116" y="4411567"/>
          <a:ext cx="4808817" cy="881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91" tIns="93291" rIns="93291" bIns="932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Tell a story</a:t>
          </a:r>
        </a:p>
      </dsp:txBody>
      <dsp:txXfrm>
        <a:off x="1018116" y="4411567"/>
        <a:ext cx="4808817" cy="8814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97E6D-CE3B-47BB-B15D-9C6EA4C29698}">
      <dsp:nvSpPr>
        <dsp:cNvPr id="0" name=""/>
        <dsp:cNvSpPr/>
      </dsp:nvSpPr>
      <dsp:spPr>
        <a:xfrm>
          <a:off x="0" y="621038"/>
          <a:ext cx="10515600" cy="11465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43681-5DBF-4432-9FF8-367D52ED45E9}">
      <dsp:nvSpPr>
        <dsp:cNvPr id="0" name=""/>
        <dsp:cNvSpPr/>
      </dsp:nvSpPr>
      <dsp:spPr>
        <a:xfrm>
          <a:off x="346826" y="879008"/>
          <a:ext cx="630593" cy="630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9C1F6-A402-4EAF-B134-6016745C2C41}">
      <dsp:nvSpPr>
        <dsp:cNvPr id="0" name=""/>
        <dsp:cNvSpPr/>
      </dsp:nvSpPr>
      <dsp:spPr>
        <a:xfrm>
          <a:off x="1324246" y="621038"/>
          <a:ext cx="9191353" cy="1146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41" tIns="121341" rIns="121341" bIns="12134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“</a:t>
          </a:r>
          <a:r>
            <a:rPr lang="en-US" sz="1900" b="1" i="1" kern="1200" dirty="0"/>
            <a:t>Research is to make what is invisible visible.”  </a:t>
          </a:r>
          <a:r>
            <a:rPr lang="en-US" sz="1900" i="1" kern="1200" dirty="0"/>
            <a:t>Ernest Boyer</a:t>
          </a:r>
          <a:endParaRPr lang="en-US" sz="1900" kern="1200" dirty="0"/>
        </a:p>
      </dsp:txBody>
      <dsp:txXfrm>
        <a:off x="1324246" y="621038"/>
        <a:ext cx="9191353" cy="1146533"/>
      </dsp:txXfrm>
    </dsp:sp>
    <dsp:sp modelId="{5CD5F5B3-2723-4196-8F3D-5A731E6E5C9E}">
      <dsp:nvSpPr>
        <dsp:cNvPr id="0" name=""/>
        <dsp:cNvSpPr/>
      </dsp:nvSpPr>
      <dsp:spPr>
        <a:xfrm>
          <a:off x="0" y="2054205"/>
          <a:ext cx="10515600" cy="11465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3AAE35-0C39-4541-ABE3-EF7334FBF486}">
      <dsp:nvSpPr>
        <dsp:cNvPr id="0" name=""/>
        <dsp:cNvSpPr/>
      </dsp:nvSpPr>
      <dsp:spPr>
        <a:xfrm>
          <a:off x="346826" y="2312175"/>
          <a:ext cx="630593" cy="630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73DDF-497F-4321-B630-519C80DB9653}">
      <dsp:nvSpPr>
        <dsp:cNvPr id="0" name=""/>
        <dsp:cNvSpPr/>
      </dsp:nvSpPr>
      <dsp:spPr>
        <a:xfrm>
          <a:off x="1324246" y="2054205"/>
          <a:ext cx="9191353" cy="1146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41" tIns="121341" rIns="121341" bIns="12134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Although your material is limited for your five-minute presentation, you will still need to do enough research to understand your topic and extract the most important concepts</a:t>
          </a:r>
          <a:endParaRPr lang="en-US" sz="1900" kern="1200" dirty="0"/>
        </a:p>
      </dsp:txBody>
      <dsp:txXfrm>
        <a:off x="1324246" y="2054205"/>
        <a:ext cx="9191353" cy="1146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E6BBE-D2DA-4ECD-98C4-311331151FC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CBD54-96CD-44DA-9A20-68BCD4AD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3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3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8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5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8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1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6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1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9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1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3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0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2E0F97-3B68-4A9A-81FD-184E8051D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C0995-256A-4F90-97D6-FB8958A5D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F97B8F-C372-406F-BC40-FEBF267FD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719" y="2789105"/>
            <a:ext cx="10934171" cy="3456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F7768D-2C22-4F7C-8BCA-F460371D5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7581"/>
            <a:ext cx="12192000" cy="6881046"/>
            <a:chOff x="572" y="-7581"/>
            <a:chExt cx="12192000" cy="688104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A282329-4807-44C6-8AF9-463180C7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45884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0F1351-48CB-424C-8A88-1B2306477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96465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40B9EBF-57BE-4E27-B9AF-D0B8E9034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44509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A53350B-5E17-48A4-8CDE-468FC9D9E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C673EDD6-6393-480B-B1FD-FFCC6ECD0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37174" y="-7581"/>
              <a:ext cx="3722031" cy="604044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rgbClr val="D8897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849F7A27-D5D7-4A62-AD00-AD61A14E3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237174" y="6253952"/>
              <a:ext cx="3722031" cy="604044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rgbClr val="D8897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BA839C-A3A3-851A-58EF-EE029C6D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524"/>
            <a:ext cx="10676934" cy="1972116"/>
          </a:xfrm>
        </p:spPr>
        <p:txBody>
          <a:bodyPr anchor="ctr">
            <a:normAutofit/>
          </a:bodyPr>
          <a:lstStyle/>
          <a:p>
            <a:r>
              <a:rPr lang="en-US" sz="5200"/>
              <a:t>Interpersonal skills: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77D0F5-35D0-4892-A2EA-D841FF883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4123" y="2794702"/>
            <a:ext cx="1092317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B7B2A9-84FB-B403-528E-6A467AF56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444581"/>
              </p:ext>
            </p:extLst>
          </p:nvPr>
        </p:nvGraphicFramePr>
        <p:xfrm>
          <a:off x="838200" y="3143922"/>
          <a:ext cx="10515600" cy="265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7155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3303-D829-7DCA-6322-F3725CC7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3. </a:t>
            </a:r>
            <a:r>
              <a:rPr lang="en-US" dirty="0"/>
              <a:t>How to Write a paper.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C5AA-E931-5701-F46F-FB7A08449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4182"/>
            <a:ext cx="5174848" cy="3077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There are various ways to write your assessments.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So, choose wisely.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8194" name="Picture 2" descr="Writing png images | PNGEgg">
            <a:extLst>
              <a:ext uri="{FF2B5EF4-FFF2-40B4-BE49-F238E27FC236}">
                <a16:creationId xmlns:a16="http://schemas.microsoft.com/office/drawing/2014/main" id="{019618B8-16D8-C03A-2C95-799E62323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894" y="2518526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39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F259-25D9-57BC-9C1F-A264B951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48822-1FF4-CD5F-8912-87FCE1A31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243" y="2294110"/>
            <a:ext cx="4306747" cy="3150409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Essays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Presentation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Quiz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Reports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61634-8CED-2934-35E7-2D1B623EE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153" y="2688153"/>
            <a:ext cx="3962604" cy="23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5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4CEA-AD8C-8C31-AB99-0E8CA24D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4. </a:t>
            </a:r>
            <a:r>
              <a:rPr lang="en-US" dirty="0"/>
              <a:t>Tips for better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624EE-C5EE-2005-A986-F3401AF1B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408"/>
            <a:ext cx="3684939" cy="3821778"/>
          </a:xfrm>
        </p:spPr>
        <p:txBody>
          <a:bodyPr/>
          <a:lstStyle/>
          <a:p>
            <a:r>
              <a:rPr lang="en-US" dirty="0"/>
              <a:t>Choose your team wisely.</a:t>
            </a:r>
          </a:p>
          <a:p>
            <a:r>
              <a:rPr lang="en-US" dirty="0"/>
              <a:t>Strong commitment</a:t>
            </a:r>
          </a:p>
          <a:p>
            <a:r>
              <a:rPr lang="en-US" dirty="0"/>
              <a:t>Mission towards same goal.</a:t>
            </a:r>
          </a:p>
          <a:p>
            <a:r>
              <a:rPr lang="en-US" dirty="0"/>
              <a:t>Better Communication</a:t>
            </a:r>
          </a:p>
        </p:txBody>
      </p:sp>
      <p:pic>
        <p:nvPicPr>
          <p:cNvPr id="14338" name="Picture 2" descr="What is the Importance of Teamwork? - Leverage Edu">
            <a:extLst>
              <a:ext uri="{FF2B5EF4-FFF2-40B4-BE49-F238E27FC236}">
                <a16:creationId xmlns:a16="http://schemas.microsoft.com/office/drawing/2014/main" id="{670C7E77-4171-C132-52EA-92C2FDBA4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968" y="2108004"/>
            <a:ext cx="6310058" cy="381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15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9D78-75CC-E896-29FF-2F73D422C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966867"/>
          </a:xfrm>
        </p:spPr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10BE4-0307-FF30-1EBE-DFB2873C6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These Interpersonal skills will help to study in discipline and gain more knowledge.</a:t>
            </a:r>
          </a:p>
        </p:txBody>
      </p:sp>
    </p:spTree>
    <p:extLst>
      <p:ext uri="{BB962C8B-B14F-4D97-AF65-F5344CB8AC3E}">
        <p14:creationId xmlns:p14="http://schemas.microsoft.com/office/powerpoint/2010/main" val="2338422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73DF-6C2F-77EE-368C-38F07B90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32" y="3560290"/>
            <a:ext cx="4580186" cy="58449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DE97F-AC3D-4DB4-CBF2-2EDC1F984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617" y="4328931"/>
            <a:ext cx="10598169" cy="16822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5 minutes presentation </a:t>
            </a:r>
            <a:r>
              <a:rPr lang="en-US" sz="1200" dirty="0">
                <a:solidFill>
                  <a:srgbClr val="002060"/>
                </a:solidFill>
              </a:rPr>
              <a:t>(https://www.liveabout.com/mastering-the-art-of-the-5-minute-presentation-2951697)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How to read a paper </a:t>
            </a:r>
            <a:r>
              <a:rPr lang="en-US" sz="1200" dirty="0">
                <a:solidFill>
                  <a:srgbClr val="002060"/>
                </a:solidFill>
              </a:rPr>
              <a:t>(chrome-extension://</a:t>
            </a:r>
            <a:r>
              <a:rPr lang="en-US" sz="1200" dirty="0" err="1">
                <a:solidFill>
                  <a:srgbClr val="002060"/>
                </a:solidFill>
              </a:rPr>
              <a:t>efaidnbmnnnibpcajpcglclefindmkaj</a:t>
            </a:r>
            <a:r>
              <a:rPr lang="en-US" sz="1200" dirty="0">
                <a:solidFill>
                  <a:srgbClr val="002060"/>
                </a:solidFill>
              </a:rPr>
              <a:t>/https://www.eecs.harvard.edu/~michaelm/postscripts/ReadPaper.pdf)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How to write a paper </a:t>
            </a:r>
            <a:r>
              <a:rPr lang="en-US" sz="1200" dirty="0">
                <a:solidFill>
                  <a:srgbClr val="002060"/>
                </a:solidFill>
              </a:rPr>
              <a:t>(https://www.openpolytechnic.ac.nz/current-students/study-tips-and-techniques/assignments/assignment-types/)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Tips for Teamwork </a:t>
            </a:r>
            <a:r>
              <a:rPr lang="en-US" sz="1200" dirty="0">
                <a:solidFill>
                  <a:srgbClr val="002060"/>
                </a:solidFill>
              </a:rPr>
              <a:t>(https://www.liveabout.com/tips-for-better-teamwork-1919225)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362" name="Picture 2" descr="Thank You Images - Free Download on Freepik">
            <a:extLst>
              <a:ext uri="{FF2B5EF4-FFF2-40B4-BE49-F238E27FC236}">
                <a16:creationId xmlns:a16="http://schemas.microsoft.com/office/drawing/2014/main" id="{814C8FF3-7DF6-2BEF-5692-53256B59C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621" y="963261"/>
            <a:ext cx="3568605" cy="25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70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2E0F97-3B68-4A9A-81FD-184E8051D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C0995-256A-4F90-97D6-FB8958A5D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10CCB-7AD0-1FC9-642B-2AE84852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81336"/>
            <a:ext cx="4076910" cy="5695389"/>
          </a:xfrm>
        </p:spPr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tx1"/>
                </a:solidFill>
              </a:rPr>
              <a:t>1. </a:t>
            </a:r>
            <a:r>
              <a:rPr lang="en-US" sz="5200" dirty="0"/>
              <a:t>5 minutes presentation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500373-6BCD-49C7-86D2-7DC695C43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05CF5C-D74E-48AF-AAE5-61AEFB2C7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5A6A4E3-DB84-4A86-933F-10273F0AE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928F34-C1F4-426C-A393-E2052F48D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90DE79-7D3C-40C4-926C-026AE277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C1F0E2-2BDE-6102-2B30-4E8F46A0D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461938"/>
              </p:ext>
            </p:extLst>
          </p:nvPr>
        </p:nvGraphicFramePr>
        <p:xfrm>
          <a:off x="5461176" y="788282"/>
          <a:ext cx="5826934" cy="5297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422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41C25-5D9A-A20E-A69B-75FB19CB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10" y="441789"/>
            <a:ext cx="6247953" cy="2851284"/>
          </a:xfrm>
        </p:spPr>
        <p:txBody>
          <a:bodyPr>
            <a:normAutofit/>
          </a:bodyPr>
          <a:lstStyle/>
          <a:p>
            <a:r>
              <a:rPr lang="en-US" dirty="0"/>
              <a:t>Motive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8FCC-FA83-3DA5-F996-CB7BCF885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22" y="2506894"/>
            <a:ext cx="5894141" cy="35233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</a:rPr>
              <a:t>Crafting a compelling five-minute presentation requires clarity, focus, and impact. 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66014D1-F8E5-4AA3-B845-A41CEED90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3816" y="-6437"/>
            <a:ext cx="4133500" cy="6864437"/>
            <a:chOff x="7433816" y="-6437"/>
            <a:chExt cx="4133500" cy="686443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59BF7-8346-4391-95A9-28410ED8B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338969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3BD398A-E985-40F7-B80E-071D5743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06B57B1-06A6-4968-8313-4FB31F682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65A51B2-9978-4882-9219-B21DAC515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838439" y="579694"/>
              <a:ext cx="3312159" cy="5689511"/>
            </a:xfrm>
            <a:custGeom>
              <a:avLst/>
              <a:gdLst>
                <a:gd name="connsiteX0" fmla="*/ 1700213 w 3400426"/>
                <a:gd name="connsiteY0" fmla="*/ 5841130 h 5841130"/>
                <a:gd name="connsiteX1" fmla="*/ 0 w 3400426"/>
                <a:gd name="connsiteY1" fmla="*/ 4140917 h 5841130"/>
                <a:gd name="connsiteX2" fmla="*/ 0 w 3400426"/>
                <a:gd name="connsiteY2" fmla="*/ 3536080 h 5841130"/>
                <a:gd name="connsiteX3" fmla="*/ 0 w 3400426"/>
                <a:gd name="connsiteY3" fmla="*/ 3536080 h 5841130"/>
                <a:gd name="connsiteX4" fmla="*/ 0 w 3400426"/>
                <a:gd name="connsiteY4" fmla="*/ 1700213 h 5841130"/>
                <a:gd name="connsiteX5" fmla="*/ 1700213 w 3400426"/>
                <a:gd name="connsiteY5" fmla="*/ 0 h 5841130"/>
                <a:gd name="connsiteX6" fmla="*/ 3400426 w 3400426"/>
                <a:gd name="connsiteY6" fmla="*/ 1700213 h 5841130"/>
                <a:gd name="connsiteX7" fmla="*/ 3400426 w 3400426"/>
                <a:gd name="connsiteY7" fmla="*/ 2305050 h 5841130"/>
                <a:gd name="connsiteX8" fmla="*/ 3400426 w 3400426"/>
                <a:gd name="connsiteY8" fmla="*/ 2305050 h 5841130"/>
                <a:gd name="connsiteX9" fmla="*/ 3400426 w 3400426"/>
                <a:gd name="connsiteY9" fmla="*/ 4140917 h 5841130"/>
                <a:gd name="connsiteX10" fmla="*/ 1700213 w 3400426"/>
                <a:gd name="connsiteY10" fmla="*/ 5841130 h 584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00426" h="5841130">
                  <a:moveTo>
                    <a:pt x="1700213" y="5841130"/>
                  </a:moveTo>
                  <a:cubicBezTo>
                    <a:pt x="761211" y="5841130"/>
                    <a:pt x="0" y="5079919"/>
                    <a:pt x="0" y="4140917"/>
                  </a:cubicBezTo>
                  <a:lnTo>
                    <a:pt x="0" y="3536080"/>
                  </a:lnTo>
                  <a:lnTo>
                    <a:pt x="0" y="3536080"/>
                  </a:lnTo>
                  <a:lnTo>
                    <a:pt x="0" y="1700213"/>
                  </a:lnTo>
                  <a:cubicBezTo>
                    <a:pt x="0" y="761211"/>
                    <a:pt x="761211" y="0"/>
                    <a:pt x="1700213" y="0"/>
                  </a:cubicBezTo>
                  <a:cubicBezTo>
                    <a:pt x="2639215" y="0"/>
                    <a:pt x="3400426" y="761211"/>
                    <a:pt x="3400426" y="1700213"/>
                  </a:cubicBezTo>
                  <a:lnTo>
                    <a:pt x="3400426" y="2305050"/>
                  </a:lnTo>
                  <a:lnTo>
                    <a:pt x="3400426" y="2305050"/>
                  </a:lnTo>
                  <a:lnTo>
                    <a:pt x="3400426" y="4140917"/>
                  </a:lnTo>
                  <a:cubicBezTo>
                    <a:pt x="3400426" y="5079919"/>
                    <a:pt x="2639215" y="5841130"/>
                    <a:pt x="1700213" y="584113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A2730B-68FD-47D4-8056-284E4CB82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D982D72-CC44-4388-A1E5-5383B27C8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F14DD608-28EE-2A4E-5A72-7BD1984D6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9017" y="2166867"/>
            <a:ext cx="2603098" cy="2603098"/>
          </a:xfrm>
          <a:prstGeom prst="rect">
            <a:avLst/>
          </a:prstGeom>
        </p:spPr>
      </p:pic>
      <p:pic>
        <p:nvPicPr>
          <p:cNvPr id="4098" name="Picture 2" descr="Free Motivational Images &amp; HD Stock Photos for Inspiration ...">
            <a:extLst>
              <a:ext uri="{FF2B5EF4-FFF2-40B4-BE49-F238E27FC236}">
                <a16:creationId xmlns:a16="http://schemas.microsoft.com/office/drawing/2014/main" id="{FC984292-8A05-9D91-6619-55FF1BB05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519" y="76784"/>
            <a:ext cx="5837471" cy="668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38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2E0F97-3B68-4A9A-81FD-184E8051D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C0995-256A-4F90-97D6-FB8958A5D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F1053-B177-4F39-D8EC-28B255E2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81265"/>
            <a:ext cx="4114800" cy="5695398"/>
          </a:xfrm>
        </p:spPr>
        <p:txBody>
          <a:bodyPr anchor="ctr">
            <a:normAutofit/>
          </a:bodyPr>
          <a:lstStyle/>
          <a:p>
            <a:r>
              <a:rPr lang="en-US" sz="5200" dirty="0"/>
              <a:t>Five ways to create a five minutes presentation: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46307A-DFE3-4A97-B2EE-5D57DF413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6275" y="577406"/>
            <a:ext cx="6391931" cy="569539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277446-D71D-4C19-A013-95073D31A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6455" y="-6437"/>
            <a:ext cx="6405880" cy="6864437"/>
            <a:chOff x="5166455" y="-6437"/>
            <a:chExt cx="6405880" cy="686443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05CF5C-D74E-48AF-AAE5-61AEFB2C7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645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5A6A4E3-DB84-4A86-933F-10273F0AE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57BAF9-1A72-414E-8B1A-C58B353F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FCD6AB-4E6B-4F74-94C0-C14654F99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535681-798E-A2AB-E3D5-6265C73CE4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372428"/>
              </p:ext>
            </p:extLst>
          </p:nvPr>
        </p:nvGraphicFramePr>
        <p:xfrm>
          <a:off x="5461176" y="788282"/>
          <a:ext cx="5826934" cy="5297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637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202B-A916-1CF3-175F-D16EC382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the Concept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D51A9D-5127-9FA0-9C00-038E6F01AA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89408"/>
          <a:ext cx="10515600" cy="3821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95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20CD-8A64-B0FE-7794-DA91DBBF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Choose to make your slides</a:t>
            </a:r>
            <a:br>
              <a:rPr lang="en-US" dirty="0"/>
            </a:br>
            <a:r>
              <a:rPr lang="en-US" dirty="0"/>
              <a:t>Simple.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959ED-1BC4-0BEE-8C99-88EFEDFEE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722" y="3124200"/>
            <a:ext cx="5707284" cy="13261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sz="2400" b="0" i="0" dirty="0">
              <a:solidFill>
                <a:srgbClr val="3C3C3C"/>
              </a:solidFill>
              <a:effectLst/>
              <a:latin typeface="Rubik"/>
            </a:endParaRPr>
          </a:p>
          <a:p>
            <a:pPr marL="0" indent="0">
              <a:buNone/>
            </a:pPr>
            <a:endParaRPr lang="en-US" sz="2400" dirty="0">
              <a:solidFill>
                <a:srgbClr val="3C3C3C"/>
              </a:solidFill>
              <a:latin typeface="Rubik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3C3C3C"/>
                </a:solidFill>
                <a:effectLst/>
                <a:latin typeface="Rubik"/>
              </a:rPr>
              <a:t> 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C3C3C"/>
                </a:solidFill>
                <a:latin typeface="Rubik"/>
              </a:rPr>
              <a:t>                            </a:t>
            </a:r>
            <a:r>
              <a:rPr lang="en-US" sz="4400" b="0" i="0" dirty="0">
                <a:solidFill>
                  <a:srgbClr val="3C3C3C"/>
                </a:solidFill>
                <a:effectLst/>
                <a:latin typeface="Rubik"/>
              </a:rPr>
              <a:t>Make your slides simple and concise. </a:t>
            </a:r>
            <a:endParaRPr lang="en-US" sz="4400" dirty="0"/>
          </a:p>
        </p:txBody>
      </p:sp>
      <p:sp>
        <p:nvSpPr>
          <p:cNvPr id="5" name="AutoShape 6" descr="100,000 Choice Vector Images | Depositphotos">
            <a:extLst>
              <a:ext uri="{FF2B5EF4-FFF2-40B4-BE49-F238E27FC236}">
                <a16:creationId xmlns:a16="http://schemas.microsoft.com/office/drawing/2014/main" id="{2913969D-5411-4F99-6982-346CF7290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100,000 Choice Vector Images | Depositphotos">
            <a:extLst>
              <a:ext uri="{FF2B5EF4-FFF2-40B4-BE49-F238E27FC236}">
                <a16:creationId xmlns:a16="http://schemas.microsoft.com/office/drawing/2014/main" id="{87C0CBC7-7EF5-36D5-4DC0-4199FEC9B7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1165685"/>
            <a:ext cx="2568115" cy="256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person's feet standing in a crosswalk with arrows pointing up&#10;&#10;Description automatically generated">
            <a:extLst>
              <a:ext uri="{FF2B5EF4-FFF2-40B4-BE49-F238E27FC236}">
                <a16:creationId xmlns:a16="http://schemas.microsoft.com/office/drawing/2014/main" id="{5DA111FB-B796-7C6F-39FF-D3F057AB1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05" y="1473890"/>
            <a:ext cx="3903936" cy="217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7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E84A-7E5F-6397-0690-AAD5AD67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49D84-E4B2-3231-2168-9395E33FA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“Practice makes human perfect”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C3C3C"/>
                </a:solidFill>
                <a:effectLst/>
                <a:latin typeface="Rubik"/>
              </a:rPr>
              <a:t>Rehearsal is critical for such a short presentation. </a:t>
            </a:r>
          </a:p>
          <a:p>
            <a:pPr marL="0" indent="0">
              <a:buNone/>
            </a:pPr>
            <a:endParaRPr lang="en-US" b="0" i="0" dirty="0">
              <a:solidFill>
                <a:srgbClr val="3C3C3C"/>
              </a:solidFill>
              <a:effectLst/>
              <a:latin typeface="Rubik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C3C3C"/>
                </a:solidFill>
                <a:effectLst/>
                <a:latin typeface="Rubik"/>
              </a:rPr>
              <a:t>Practice your tone, inflections, and body language in front of the mirror.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Practice doesn't make perfect. It makes automatic.">
            <a:extLst>
              <a:ext uri="{FF2B5EF4-FFF2-40B4-BE49-F238E27FC236}">
                <a16:creationId xmlns:a16="http://schemas.microsoft.com/office/drawing/2014/main" id="{1591D21A-86ED-5E39-01CC-658832365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263" y="91405"/>
            <a:ext cx="3073656" cy="320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Apple with solid fill">
            <a:extLst>
              <a:ext uri="{FF2B5EF4-FFF2-40B4-BE49-F238E27FC236}">
                <a16:creationId xmlns:a16="http://schemas.microsoft.com/office/drawing/2014/main" id="{205525A6-74F3-A8C7-F109-C8F971652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795" y="3044428"/>
            <a:ext cx="384572" cy="384572"/>
          </a:xfrm>
          <a:prstGeom prst="rect">
            <a:avLst/>
          </a:prstGeom>
        </p:spPr>
      </p:pic>
      <p:pic>
        <p:nvPicPr>
          <p:cNvPr id="6" name="Graphic 5" descr="Apple with solid fill">
            <a:extLst>
              <a:ext uri="{FF2B5EF4-FFF2-40B4-BE49-F238E27FC236}">
                <a16:creationId xmlns:a16="http://schemas.microsoft.com/office/drawing/2014/main" id="{A3F575C4-EB64-D00F-4D04-C1036BF47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795" y="3908011"/>
            <a:ext cx="384572" cy="38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1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904A-4A96-5040-A3EB-B92717CF1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 a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189FF-EFD6-9709-B495-0296DE95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3C3C3C"/>
                </a:solidFill>
                <a:effectLst/>
                <a:latin typeface="Rubik"/>
              </a:rPr>
              <a:t>A memorable presentation tells a memorable story.</a:t>
            </a:r>
          </a:p>
          <a:p>
            <a:pPr marL="0" indent="0">
              <a:buNone/>
            </a:pPr>
            <a:endParaRPr lang="en-US" dirty="0">
              <a:solidFill>
                <a:srgbClr val="3C3C3C"/>
              </a:solidFill>
              <a:latin typeface="Rubik"/>
            </a:endParaRPr>
          </a:p>
        </p:txBody>
      </p:sp>
      <p:pic>
        <p:nvPicPr>
          <p:cNvPr id="1026" name="Picture 2" descr="Why Storytelling is Important in B2B Communications">
            <a:extLst>
              <a:ext uri="{FF2B5EF4-FFF2-40B4-BE49-F238E27FC236}">
                <a16:creationId xmlns:a16="http://schemas.microsoft.com/office/drawing/2014/main" id="{9FE6C649-2623-A865-2902-08B178C7E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823" y="3059922"/>
            <a:ext cx="4048489" cy="227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33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592F-03E8-232B-B280-EC0E80FD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en-US" dirty="0"/>
              <a:t>How to Read a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5D79-4480-683C-8476-AE9D17912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408"/>
            <a:ext cx="5737104" cy="3821778"/>
          </a:xfrm>
        </p:spPr>
        <p:txBody>
          <a:bodyPr/>
          <a:lstStyle/>
          <a:p>
            <a:pPr marL="0" indent="0">
              <a:buNone/>
            </a:pPr>
            <a:endParaRPr lang="en-US" sz="2800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333333"/>
                </a:solidFill>
                <a:latin typeface="-apple-system"/>
              </a:rPr>
              <a:t>Y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-apple-system"/>
              </a:rPr>
              <a:t>our goal is to understand the scientific contributions the authors are making.</a:t>
            </a:r>
          </a:p>
          <a:p>
            <a:endParaRPr lang="en-US" dirty="0"/>
          </a:p>
        </p:txBody>
      </p:sp>
      <p:pic>
        <p:nvPicPr>
          <p:cNvPr id="5124" name="Picture 4" descr="The Journey of a Book: Part 1 | Halifax Public Libraries">
            <a:extLst>
              <a:ext uri="{FF2B5EF4-FFF2-40B4-BE49-F238E27FC236}">
                <a16:creationId xmlns:a16="http://schemas.microsoft.com/office/drawing/2014/main" id="{799FCA92-B1BE-A78F-183D-76A91F9C5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743" y="593197"/>
            <a:ext cx="4546609" cy="337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3GPP – 5G-Xcast">
            <a:extLst>
              <a:ext uri="{FF2B5EF4-FFF2-40B4-BE49-F238E27FC236}">
                <a16:creationId xmlns:a16="http://schemas.microsoft.com/office/drawing/2014/main" id="{00824F77-D75A-49C5-0F31-163FF1D4A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94" y="4057571"/>
            <a:ext cx="4066521" cy="207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13797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LightSeedRightStep">
      <a:dk1>
        <a:srgbClr val="000000"/>
      </a:dk1>
      <a:lt1>
        <a:srgbClr val="FFFFFF"/>
      </a:lt1>
      <a:dk2>
        <a:srgbClr val="413024"/>
      </a:dk2>
      <a:lt2>
        <a:srgbClr val="E8E3E2"/>
      </a:lt2>
      <a:accent1>
        <a:srgbClr val="7BA9B4"/>
      </a:accent1>
      <a:accent2>
        <a:srgbClr val="7F96BA"/>
      </a:accent2>
      <a:accent3>
        <a:srgbClr val="9796C6"/>
      </a:accent3>
      <a:accent4>
        <a:srgbClr val="997FBA"/>
      </a:accent4>
      <a:accent5>
        <a:srgbClr val="BE94C5"/>
      </a:accent5>
      <a:accent6>
        <a:srgbClr val="BA7FAA"/>
      </a:accent6>
      <a:hlink>
        <a:srgbClr val="AD7467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9993</TotalTime>
  <Words>372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Avenir Next LT Pro</vt:lpstr>
      <vt:lpstr>Calibri</vt:lpstr>
      <vt:lpstr>Footlight MT Light</vt:lpstr>
      <vt:lpstr>Rubik</vt:lpstr>
      <vt:lpstr>ArchVTI</vt:lpstr>
      <vt:lpstr>Interpersonal skills:</vt:lpstr>
      <vt:lpstr>1. 5 minutes presentation</vt:lpstr>
      <vt:lpstr>Motive</vt:lpstr>
      <vt:lpstr>Five ways to create a five minutes presentation:</vt:lpstr>
      <vt:lpstr>Research the Concept</vt:lpstr>
      <vt:lpstr>Choose to make your slides Simple.</vt:lpstr>
      <vt:lpstr>Practice</vt:lpstr>
      <vt:lpstr>Tell a story</vt:lpstr>
      <vt:lpstr>2. How to Read a paper</vt:lpstr>
      <vt:lpstr>3. How to Write a paper.</vt:lpstr>
      <vt:lpstr>Type of Paper</vt:lpstr>
      <vt:lpstr>4. Tips for better teamwork</vt:lpstr>
      <vt:lpstr>Conclusion: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M11202816</dc:creator>
  <cp:lastModifiedBy>M11202816</cp:lastModifiedBy>
  <cp:revision>2</cp:revision>
  <dcterms:created xsi:type="dcterms:W3CDTF">2024-02-26T13:03:27Z</dcterms:created>
  <dcterms:modified xsi:type="dcterms:W3CDTF">2024-03-04T11:37:21Z</dcterms:modified>
</cp:coreProperties>
</file>