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ACB1B-447F-4268-82E4-7D3B74D7D6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61506-6D37-4BEA-99EC-88206ED26D99}">
      <dgm:prSet phldrT="[Text]" custT="1"/>
      <dgm:spPr/>
      <dgm:t>
        <a:bodyPr/>
        <a:lstStyle/>
        <a:p>
          <a:r>
            <a:rPr lang="en-US" sz="1400" dirty="0"/>
            <a:t>QoS Mechanism</a:t>
          </a:r>
        </a:p>
      </dgm:t>
    </dgm:pt>
    <dgm:pt modelId="{8D52083B-949F-4B0F-91F7-34A9F19DCD06}" type="parTrans" cxnId="{7028D183-79BD-47A7-970E-DDAF00119AB0}">
      <dgm:prSet/>
      <dgm:spPr/>
      <dgm:t>
        <a:bodyPr/>
        <a:lstStyle/>
        <a:p>
          <a:endParaRPr lang="en-US"/>
        </a:p>
      </dgm:t>
    </dgm:pt>
    <dgm:pt modelId="{4FFE5DDD-2826-4510-912E-673A500049F0}" type="sibTrans" cxnId="{7028D183-79BD-47A7-970E-DDAF00119AB0}">
      <dgm:prSet/>
      <dgm:spPr/>
      <dgm:t>
        <a:bodyPr/>
        <a:lstStyle/>
        <a:p>
          <a:endParaRPr lang="en-US"/>
        </a:p>
      </dgm:t>
    </dgm:pt>
    <dgm:pt modelId="{6248E9BE-D169-41D7-8459-9D8D60F8E03D}">
      <dgm:prSet phldrT="[Text]"/>
      <dgm:spPr/>
      <dgm:t>
        <a:bodyPr/>
        <a:lstStyle/>
        <a:p>
          <a:r>
            <a:rPr lang="en-US" dirty="0"/>
            <a:t>In Traffic</a:t>
          </a:r>
        </a:p>
      </dgm:t>
    </dgm:pt>
    <dgm:pt modelId="{C0FAA962-C8EF-4E8F-9A66-9A59836A635E}" type="parTrans" cxnId="{F6C6F8BE-6EE5-459B-B0D8-5B8A4D1153A3}">
      <dgm:prSet/>
      <dgm:spPr/>
      <dgm:t>
        <a:bodyPr/>
        <a:lstStyle/>
        <a:p>
          <a:endParaRPr lang="en-US"/>
        </a:p>
      </dgm:t>
    </dgm:pt>
    <dgm:pt modelId="{714045A4-2ED6-40E1-8E23-164D4F4683DA}" type="sibTrans" cxnId="{F6C6F8BE-6EE5-459B-B0D8-5B8A4D1153A3}">
      <dgm:prSet/>
      <dgm:spPr/>
      <dgm:t>
        <a:bodyPr/>
        <a:lstStyle/>
        <a:p>
          <a:endParaRPr lang="en-US"/>
        </a:p>
      </dgm:t>
    </dgm:pt>
    <dgm:pt modelId="{E63041A0-2241-40C7-B450-9CBF040235EC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08B45C6A-6A2E-4987-B066-77F7FEFAF7B9}" type="parTrans" cxnId="{6920AC6C-4FC9-442A-86F3-CA9A358EC4E5}">
      <dgm:prSet/>
      <dgm:spPr/>
      <dgm:t>
        <a:bodyPr/>
        <a:lstStyle/>
        <a:p>
          <a:endParaRPr lang="en-US"/>
        </a:p>
      </dgm:t>
    </dgm:pt>
    <dgm:pt modelId="{28486503-79EE-4E1B-A48A-6A2E1154CA05}" type="sibTrans" cxnId="{6920AC6C-4FC9-442A-86F3-CA9A358EC4E5}">
      <dgm:prSet/>
      <dgm:spPr/>
      <dgm:t>
        <a:bodyPr/>
        <a:lstStyle/>
        <a:p>
          <a:endParaRPr lang="en-US"/>
        </a:p>
      </dgm:t>
    </dgm:pt>
    <dgm:pt modelId="{CB1ECD58-C313-4B67-A452-FCABE6DAF5D1}">
      <dgm:prSet phldrT="[Text]"/>
      <dgm:spPr/>
      <dgm:t>
        <a:bodyPr/>
        <a:lstStyle/>
        <a:p>
          <a:r>
            <a:rPr lang="en-US" dirty="0"/>
            <a:t>Traffic Policing</a:t>
          </a:r>
        </a:p>
      </dgm:t>
    </dgm:pt>
    <dgm:pt modelId="{37C305E9-AB00-4C1F-B66A-3E169579DE8E}" type="parTrans" cxnId="{5DB60479-2A81-409C-9342-9CF80F983014}">
      <dgm:prSet/>
      <dgm:spPr/>
      <dgm:t>
        <a:bodyPr/>
        <a:lstStyle/>
        <a:p>
          <a:endParaRPr lang="en-US"/>
        </a:p>
      </dgm:t>
    </dgm:pt>
    <dgm:pt modelId="{84FA9E0B-CD17-434F-9A6E-35BF84A83280}" type="sibTrans" cxnId="{5DB60479-2A81-409C-9342-9CF80F983014}">
      <dgm:prSet/>
      <dgm:spPr/>
      <dgm:t>
        <a:bodyPr/>
        <a:lstStyle/>
        <a:p>
          <a:endParaRPr lang="en-US"/>
        </a:p>
      </dgm:t>
    </dgm:pt>
    <dgm:pt modelId="{C789ECEA-B9FA-409F-90BA-19276B293FAF}">
      <dgm:prSet phldrT="[Text]"/>
      <dgm:spPr/>
      <dgm:t>
        <a:bodyPr/>
        <a:lstStyle/>
        <a:p>
          <a:r>
            <a:rPr lang="en-US" dirty="0"/>
            <a:t>Out of Traffic</a:t>
          </a:r>
        </a:p>
      </dgm:t>
    </dgm:pt>
    <dgm:pt modelId="{BDEE4BD9-D778-4299-A444-DD6F3A111004}" type="parTrans" cxnId="{B7554069-34F1-4BEA-8BF8-2649D1C8D5A1}">
      <dgm:prSet/>
      <dgm:spPr/>
      <dgm:t>
        <a:bodyPr/>
        <a:lstStyle/>
        <a:p>
          <a:endParaRPr lang="en-US"/>
        </a:p>
      </dgm:t>
    </dgm:pt>
    <dgm:pt modelId="{2D9278DA-7C6D-4B77-9B3E-D6A804E2467A}" type="sibTrans" cxnId="{B7554069-34F1-4BEA-8BF8-2649D1C8D5A1}">
      <dgm:prSet/>
      <dgm:spPr/>
      <dgm:t>
        <a:bodyPr/>
        <a:lstStyle/>
        <a:p>
          <a:endParaRPr lang="en-US"/>
        </a:p>
      </dgm:t>
    </dgm:pt>
    <dgm:pt modelId="{6BE2AA77-C68E-4884-BD2F-57E252F1A646}">
      <dgm:prSet phldrT="[Text]"/>
      <dgm:spPr/>
      <dgm:t>
        <a:bodyPr/>
        <a:lstStyle/>
        <a:p>
          <a:r>
            <a:rPr lang="en-US" dirty="0"/>
            <a:t>Resource Reservation</a:t>
          </a:r>
        </a:p>
      </dgm:t>
    </dgm:pt>
    <dgm:pt modelId="{862481DC-0E69-4135-A9E6-B9038464284E}" type="parTrans" cxnId="{C9B3F4D7-E731-46F8-93FD-BF4C8B3D9D52}">
      <dgm:prSet/>
      <dgm:spPr/>
      <dgm:t>
        <a:bodyPr/>
        <a:lstStyle/>
        <a:p>
          <a:endParaRPr lang="en-US"/>
        </a:p>
      </dgm:t>
    </dgm:pt>
    <dgm:pt modelId="{D699CF9D-93AD-4DD7-922B-F42A659EB698}" type="sibTrans" cxnId="{C9B3F4D7-E731-46F8-93FD-BF4C8B3D9D52}">
      <dgm:prSet/>
      <dgm:spPr/>
      <dgm:t>
        <a:bodyPr/>
        <a:lstStyle/>
        <a:p>
          <a:endParaRPr lang="en-US"/>
        </a:p>
      </dgm:t>
    </dgm:pt>
    <dgm:pt modelId="{58E1C14F-8D75-4100-B753-26C99E3CB8F1}">
      <dgm:prSet phldrT="[Text]"/>
      <dgm:spPr/>
      <dgm:t>
        <a:bodyPr/>
        <a:lstStyle/>
        <a:p>
          <a:r>
            <a:rPr lang="en-US" dirty="0"/>
            <a:t>Channel Access</a:t>
          </a:r>
        </a:p>
      </dgm:t>
    </dgm:pt>
    <dgm:pt modelId="{9A59A8E4-3ECB-4B85-8B6F-E261FDDD4D2C}" type="parTrans" cxnId="{F3888BB9-ED22-44EF-8B4D-27480EA18552}">
      <dgm:prSet/>
      <dgm:spPr/>
      <dgm:t>
        <a:bodyPr/>
        <a:lstStyle/>
        <a:p>
          <a:endParaRPr lang="en-US"/>
        </a:p>
      </dgm:t>
    </dgm:pt>
    <dgm:pt modelId="{EFC64475-2291-4F9D-BB79-2A86E2503B3E}" type="sibTrans" cxnId="{F3888BB9-ED22-44EF-8B4D-27480EA18552}">
      <dgm:prSet/>
      <dgm:spPr/>
      <dgm:t>
        <a:bodyPr/>
        <a:lstStyle/>
        <a:p>
          <a:endParaRPr lang="en-US"/>
        </a:p>
      </dgm:t>
    </dgm:pt>
    <dgm:pt modelId="{B30B1663-7E93-4568-B112-E9DA254ED8D6}">
      <dgm:prSet phldrT="[Text]"/>
      <dgm:spPr/>
      <dgm:t>
        <a:bodyPr/>
        <a:lstStyle/>
        <a:p>
          <a:r>
            <a:rPr lang="en-US" dirty="0"/>
            <a:t>Packet Scheduling</a:t>
          </a:r>
        </a:p>
      </dgm:t>
    </dgm:pt>
    <dgm:pt modelId="{68EA5374-96F8-4E13-B657-895AC235EBEB}" type="parTrans" cxnId="{0AF1FD8B-1C29-4E00-98BB-9C8E35B05724}">
      <dgm:prSet/>
      <dgm:spPr/>
      <dgm:t>
        <a:bodyPr/>
        <a:lstStyle/>
        <a:p>
          <a:endParaRPr lang="en-US"/>
        </a:p>
      </dgm:t>
    </dgm:pt>
    <dgm:pt modelId="{F46D074E-B611-4F51-A2BE-748534259559}" type="sibTrans" cxnId="{0AF1FD8B-1C29-4E00-98BB-9C8E35B05724}">
      <dgm:prSet/>
      <dgm:spPr/>
      <dgm:t>
        <a:bodyPr/>
        <a:lstStyle/>
        <a:p>
          <a:endParaRPr lang="en-US"/>
        </a:p>
      </dgm:t>
    </dgm:pt>
    <dgm:pt modelId="{D7BC088D-FC57-405E-867F-F2BE5EAFE4CD}">
      <dgm:prSet phldrT="[Text]"/>
      <dgm:spPr/>
      <dgm:t>
        <a:bodyPr/>
        <a:lstStyle/>
        <a:p>
          <a:r>
            <a:rPr lang="en-US" dirty="0"/>
            <a:t>Admission Control</a:t>
          </a:r>
        </a:p>
      </dgm:t>
    </dgm:pt>
    <dgm:pt modelId="{821B48B0-1CF5-41E2-BD6C-916A1DFD055B}" type="parTrans" cxnId="{E3A35D0F-2036-48A6-AAB8-D92C64E8A753}">
      <dgm:prSet/>
      <dgm:spPr/>
      <dgm:t>
        <a:bodyPr/>
        <a:lstStyle/>
        <a:p>
          <a:endParaRPr lang="en-US"/>
        </a:p>
      </dgm:t>
    </dgm:pt>
    <dgm:pt modelId="{EAEC2854-90F7-45C8-8519-0C6CD8301C58}" type="sibTrans" cxnId="{E3A35D0F-2036-48A6-AAB8-D92C64E8A753}">
      <dgm:prSet/>
      <dgm:spPr/>
      <dgm:t>
        <a:bodyPr/>
        <a:lstStyle/>
        <a:p>
          <a:endParaRPr lang="en-US"/>
        </a:p>
      </dgm:t>
    </dgm:pt>
    <dgm:pt modelId="{0A790952-2E7F-4459-B184-9B5E01F18E23}" type="pres">
      <dgm:prSet presAssocID="{C87ACB1B-447F-4268-82E4-7D3B74D7D6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033E78-CBB1-40D7-89D0-E3D59F1E91A7}" type="pres">
      <dgm:prSet presAssocID="{24F61506-6D37-4BEA-99EC-88206ED26D99}" presName="hierRoot1" presStyleCnt="0"/>
      <dgm:spPr/>
    </dgm:pt>
    <dgm:pt modelId="{DDEF2A2E-1385-499A-9222-BCC944C60C29}" type="pres">
      <dgm:prSet presAssocID="{24F61506-6D37-4BEA-99EC-88206ED26D99}" presName="composite" presStyleCnt="0"/>
      <dgm:spPr/>
    </dgm:pt>
    <dgm:pt modelId="{1FB7A7D6-E456-414F-94A3-C5044A100597}" type="pres">
      <dgm:prSet presAssocID="{24F61506-6D37-4BEA-99EC-88206ED26D99}" presName="background" presStyleLbl="node0" presStyleIdx="0" presStyleCnt="1"/>
      <dgm:spPr/>
    </dgm:pt>
    <dgm:pt modelId="{B5C5234C-8CBA-4318-AB45-11671443E055}" type="pres">
      <dgm:prSet presAssocID="{24F61506-6D37-4BEA-99EC-88206ED26D99}" presName="text" presStyleLbl="fgAcc0" presStyleIdx="0" presStyleCnt="1">
        <dgm:presLayoutVars>
          <dgm:chPref val="3"/>
        </dgm:presLayoutVars>
      </dgm:prSet>
      <dgm:spPr/>
    </dgm:pt>
    <dgm:pt modelId="{C6AB4C2B-6E8F-4DED-9A13-0AB7B002D753}" type="pres">
      <dgm:prSet presAssocID="{24F61506-6D37-4BEA-99EC-88206ED26D99}" presName="hierChild2" presStyleCnt="0"/>
      <dgm:spPr/>
    </dgm:pt>
    <dgm:pt modelId="{732B6665-DA2D-4A08-B998-F1242A4360A6}" type="pres">
      <dgm:prSet presAssocID="{C0FAA962-C8EF-4E8F-9A66-9A59836A635E}" presName="Name10" presStyleLbl="parChTrans1D2" presStyleIdx="0" presStyleCnt="2"/>
      <dgm:spPr/>
    </dgm:pt>
    <dgm:pt modelId="{1456BCC5-04E1-4E0D-A4DD-2E53FA0D7756}" type="pres">
      <dgm:prSet presAssocID="{6248E9BE-D169-41D7-8459-9D8D60F8E03D}" presName="hierRoot2" presStyleCnt="0"/>
      <dgm:spPr/>
    </dgm:pt>
    <dgm:pt modelId="{2BFB3576-9BE3-4E37-8C45-59A91D75064B}" type="pres">
      <dgm:prSet presAssocID="{6248E9BE-D169-41D7-8459-9D8D60F8E03D}" presName="composite2" presStyleCnt="0"/>
      <dgm:spPr/>
    </dgm:pt>
    <dgm:pt modelId="{5E0F4D10-224E-4039-B526-9069E411B32E}" type="pres">
      <dgm:prSet presAssocID="{6248E9BE-D169-41D7-8459-9D8D60F8E03D}" presName="background2" presStyleLbl="node2" presStyleIdx="0" presStyleCnt="2"/>
      <dgm:spPr/>
    </dgm:pt>
    <dgm:pt modelId="{96CCB6E3-97AE-4729-AA6F-6001A899F27B}" type="pres">
      <dgm:prSet presAssocID="{6248E9BE-D169-41D7-8459-9D8D60F8E03D}" presName="text2" presStyleLbl="fgAcc2" presStyleIdx="0" presStyleCnt="2">
        <dgm:presLayoutVars>
          <dgm:chPref val="3"/>
        </dgm:presLayoutVars>
      </dgm:prSet>
      <dgm:spPr/>
    </dgm:pt>
    <dgm:pt modelId="{9FDEE3D2-CE50-45B9-B574-8092BD914F8E}" type="pres">
      <dgm:prSet presAssocID="{6248E9BE-D169-41D7-8459-9D8D60F8E03D}" presName="hierChild3" presStyleCnt="0"/>
      <dgm:spPr/>
    </dgm:pt>
    <dgm:pt modelId="{E4019FBE-44A7-454A-B214-09561821D95E}" type="pres">
      <dgm:prSet presAssocID="{08B45C6A-6A2E-4987-B066-77F7FEFAF7B9}" presName="Name17" presStyleLbl="parChTrans1D3" presStyleIdx="0" presStyleCnt="6"/>
      <dgm:spPr/>
    </dgm:pt>
    <dgm:pt modelId="{BE546FFB-A79C-4E39-B21E-31C913127162}" type="pres">
      <dgm:prSet presAssocID="{E63041A0-2241-40C7-B450-9CBF040235EC}" presName="hierRoot3" presStyleCnt="0"/>
      <dgm:spPr/>
    </dgm:pt>
    <dgm:pt modelId="{36AA9321-A126-4DE8-8C8B-FCA8D6D0B5E1}" type="pres">
      <dgm:prSet presAssocID="{E63041A0-2241-40C7-B450-9CBF040235EC}" presName="composite3" presStyleCnt="0"/>
      <dgm:spPr/>
    </dgm:pt>
    <dgm:pt modelId="{26F845E7-1A82-4023-A9FD-9815B57F40D9}" type="pres">
      <dgm:prSet presAssocID="{E63041A0-2241-40C7-B450-9CBF040235EC}" presName="background3" presStyleLbl="node3" presStyleIdx="0" presStyleCnt="6"/>
      <dgm:spPr/>
    </dgm:pt>
    <dgm:pt modelId="{24CAB7E3-0327-464A-AF19-586718969115}" type="pres">
      <dgm:prSet presAssocID="{E63041A0-2241-40C7-B450-9CBF040235EC}" presName="text3" presStyleLbl="fgAcc3" presStyleIdx="0" presStyleCnt="6">
        <dgm:presLayoutVars>
          <dgm:chPref val="3"/>
        </dgm:presLayoutVars>
      </dgm:prSet>
      <dgm:spPr/>
    </dgm:pt>
    <dgm:pt modelId="{71BB30E7-65D8-484E-93E0-AA45D652C8F5}" type="pres">
      <dgm:prSet presAssocID="{E63041A0-2241-40C7-B450-9CBF040235EC}" presName="hierChild4" presStyleCnt="0"/>
      <dgm:spPr/>
    </dgm:pt>
    <dgm:pt modelId="{83F68C42-8B0F-4FD7-B0B3-E2DE2280F5C5}" type="pres">
      <dgm:prSet presAssocID="{37C305E9-AB00-4C1F-B66A-3E169579DE8E}" presName="Name17" presStyleLbl="parChTrans1D3" presStyleIdx="1" presStyleCnt="6"/>
      <dgm:spPr/>
    </dgm:pt>
    <dgm:pt modelId="{354E64D2-A1DB-451B-AADA-C8B3D096AADB}" type="pres">
      <dgm:prSet presAssocID="{CB1ECD58-C313-4B67-A452-FCABE6DAF5D1}" presName="hierRoot3" presStyleCnt="0"/>
      <dgm:spPr/>
    </dgm:pt>
    <dgm:pt modelId="{A61A88C2-0EEE-45AF-A67F-94B08C1C3928}" type="pres">
      <dgm:prSet presAssocID="{CB1ECD58-C313-4B67-A452-FCABE6DAF5D1}" presName="composite3" presStyleCnt="0"/>
      <dgm:spPr/>
    </dgm:pt>
    <dgm:pt modelId="{87129647-DC48-4B69-A01C-B9DC9A6E8889}" type="pres">
      <dgm:prSet presAssocID="{CB1ECD58-C313-4B67-A452-FCABE6DAF5D1}" presName="background3" presStyleLbl="node3" presStyleIdx="1" presStyleCnt="6"/>
      <dgm:spPr/>
    </dgm:pt>
    <dgm:pt modelId="{531314A2-0B6A-48B4-BE54-1AE073927C0A}" type="pres">
      <dgm:prSet presAssocID="{CB1ECD58-C313-4B67-A452-FCABE6DAF5D1}" presName="text3" presStyleLbl="fgAcc3" presStyleIdx="1" presStyleCnt="6">
        <dgm:presLayoutVars>
          <dgm:chPref val="3"/>
        </dgm:presLayoutVars>
      </dgm:prSet>
      <dgm:spPr/>
    </dgm:pt>
    <dgm:pt modelId="{2798B530-8B7C-48AA-8EBD-CB2AF9A7753C}" type="pres">
      <dgm:prSet presAssocID="{CB1ECD58-C313-4B67-A452-FCABE6DAF5D1}" presName="hierChild4" presStyleCnt="0"/>
      <dgm:spPr/>
    </dgm:pt>
    <dgm:pt modelId="{491F16BD-58BB-433B-A9AE-742756C5DB96}" type="pres">
      <dgm:prSet presAssocID="{68EA5374-96F8-4E13-B657-895AC235EBEB}" presName="Name17" presStyleLbl="parChTrans1D3" presStyleIdx="2" presStyleCnt="6"/>
      <dgm:spPr/>
    </dgm:pt>
    <dgm:pt modelId="{A97F6359-B5C0-45F8-8E27-BF389EB6BCEB}" type="pres">
      <dgm:prSet presAssocID="{B30B1663-7E93-4568-B112-E9DA254ED8D6}" presName="hierRoot3" presStyleCnt="0"/>
      <dgm:spPr/>
    </dgm:pt>
    <dgm:pt modelId="{7B7AC5C5-85C8-4DF0-B401-2F310C84F967}" type="pres">
      <dgm:prSet presAssocID="{B30B1663-7E93-4568-B112-E9DA254ED8D6}" presName="composite3" presStyleCnt="0"/>
      <dgm:spPr/>
    </dgm:pt>
    <dgm:pt modelId="{1A170716-FF0C-46FC-A376-77208C11CA82}" type="pres">
      <dgm:prSet presAssocID="{B30B1663-7E93-4568-B112-E9DA254ED8D6}" presName="background3" presStyleLbl="node3" presStyleIdx="2" presStyleCnt="6"/>
      <dgm:spPr/>
    </dgm:pt>
    <dgm:pt modelId="{800A89F4-2331-41DE-9E72-52202D933D3D}" type="pres">
      <dgm:prSet presAssocID="{B30B1663-7E93-4568-B112-E9DA254ED8D6}" presName="text3" presStyleLbl="fgAcc3" presStyleIdx="2" presStyleCnt="6">
        <dgm:presLayoutVars>
          <dgm:chPref val="3"/>
        </dgm:presLayoutVars>
      </dgm:prSet>
      <dgm:spPr/>
    </dgm:pt>
    <dgm:pt modelId="{6BE7479D-8B70-4EE4-A8FA-FB90D9EC6FE5}" type="pres">
      <dgm:prSet presAssocID="{B30B1663-7E93-4568-B112-E9DA254ED8D6}" presName="hierChild4" presStyleCnt="0"/>
      <dgm:spPr/>
    </dgm:pt>
    <dgm:pt modelId="{115A2D1F-1032-4732-A84C-ABAA24702E9C}" type="pres">
      <dgm:prSet presAssocID="{9A59A8E4-3ECB-4B85-8B6F-E261FDDD4D2C}" presName="Name17" presStyleLbl="parChTrans1D3" presStyleIdx="3" presStyleCnt="6"/>
      <dgm:spPr/>
    </dgm:pt>
    <dgm:pt modelId="{CC1D8DF1-25F1-406C-A1E9-F2F8051B8EF9}" type="pres">
      <dgm:prSet presAssocID="{58E1C14F-8D75-4100-B753-26C99E3CB8F1}" presName="hierRoot3" presStyleCnt="0"/>
      <dgm:spPr/>
    </dgm:pt>
    <dgm:pt modelId="{829F9D50-BB95-4424-930C-928298D9AFEF}" type="pres">
      <dgm:prSet presAssocID="{58E1C14F-8D75-4100-B753-26C99E3CB8F1}" presName="composite3" presStyleCnt="0"/>
      <dgm:spPr/>
    </dgm:pt>
    <dgm:pt modelId="{70A2C252-FDAD-4E3F-827E-3D70A35DF998}" type="pres">
      <dgm:prSet presAssocID="{58E1C14F-8D75-4100-B753-26C99E3CB8F1}" presName="background3" presStyleLbl="node3" presStyleIdx="3" presStyleCnt="6"/>
      <dgm:spPr/>
    </dgm:pt>
    <dgm:pt modelId="{276B7C1F-F379-41B4-B78F-3817CEA0956B}" type="pres">
      <dgm:prSet presAssocID="{58E1C14F-8D75-4100-B753-26C99E3CB8F1}" presName="text3" presStyleLbl="fgAcc3" presStyleIdx="3" presStyleCnt="6">
        <dgm:presLayoutVars>
          <dgm:chPref val="3"/>
        </dgm:presLayoutVars>
      </dgm:prSet>
      <dgm:spPr/>
    </dgm:pt>
    <dgm:pt modelId="{7A2EBF9A-B579-414D-A748-F885A5A8F7F0}" type="pres">
      <dgm:prSet presAssocID="{58E1C14F-8D75-4100-B753-26C99E3CB8F1}" presName="hierChild4" presStyleCnt="0"/>
      <dgm:spPr/>
    </dgm:pt>
    <dgm:pt modelId="{5B4EBAF5-B3D9-4770-A10C-271E928E8156}" type="pres">
      <dgm:prSet presAssocID="{BDEE4BD9-D778-4299-A444-DD6F3A111004}" presName="Name10" presStyleLbl="parChTrans1D2" presStyleIdx="1" presStyleCnt="2"/>
      <dgm:spPr/>
    </dgm:pt>
    <dgm:pt modelId="{88BF829A-AC68-4FB4-AE65-5EB2800A20D6}" type="pres">
      <dgm:prSet presAssocID="{C789ECEA-B9FA-409F-90BA-19276B293FAF}" presName="hierRoot2" presStyleCnt="0"/>
      <dgm:spPr/>
    </dgm:pt>
    <dgm:pt modelId="{991846D2-AAF7-4457-AC20-95D19F818F45}" type="pres">
      <dgm:prSet presAssocID="{C789ECEA-B9FA-409F-90BA-19276B293FAF}" presName="composite2" presStyleCnt="0"/>
      <dgm:spPr/>
    </dgm:pt>
    <dgm:pt modelId="{679685CC-A816-4BFD-BD4A-6DE58BC657E4}" type="pres">
      <dgm:prSet presAssocID="{C789ECEA-B9FA-409F-90BA-19276B293FAF}" presName="background2" presStyleLbl="node2" presStyleIdx="1" presStyleCnt="2"/>
      <dgm:spPr/>
    </dgm:pt>
    <dgm:pt modelId="{1B9E8F61-EA4B-4074-BD4F-A9FB0AC88D0C}" type="pres">
      <dgm:prSet presAssocID="{C789ECEA-B9FA-409F-90BA-19276B293FAF}" presName="text2" presStyleLbl="fgAcc2" presStyleIdx="1" presStyleCnt="2">
        <dgm:presLayoutVars>
          <dgm:chPref val="3"/>
        </dgm:presLayoutVars>
      </dgm:prSet>
      <dgm:spPr/>
    </dgm:pt>
    <dgm:pt modelId="{9C9E40F0-3117-45D3-BF17-17C5838CA0C3}" type="pres">
      <dgm:prSet presAssocID="{C789ECEA-B9FA-409F-90BA-19276B293FAF}" presName="hierChild3" presStyleCnt="0"/>
      <dgm:spPr/>
    </dgm:pt>
    <dgm:pt modelId="{92A9B02F-85BA-431C-9EA1-02287EA806E3}" type="pres">
      <dgm:prSet presAssocID="{862481DC-0E69-4135-A9E6-B9038464284E}" presName="Name17" presStyleLbl="parChTrans1D3" presStyleIdx="4" presStyleCnt="6"/>
      <dgm:spPr/>
    </dgm:pt>
    <dgm:pt modelId="{EA46D412-AB5D-4D66-AA02-090C7EB3A08C}" type="pres">
      <dgm:prSet presAssocID="{6BE2AA77-C68E-4884-BD2F-57E252F1A646}" presName="hierRoot3" presStyleCnt="0"/>
      <dgm:spPr/>
    </dgm:pt>
    <dgm:pt modelId="{82329DB0-2AA4-4B92-8DAF-386B867EFF3F}" type="pres">
      <dgm:prSet presAssocID="{6BE2AA77-C68E-4884-BD2F-57E252F1A646}" presName="composite3" presStyleCnt="0"/>
      <dgm:spPr/>
    </dgm:pt>
    <dgm:pt modelId="{580FA078-BE50-48F6-A510-C2A45DEFED53}" type="pres">
      <dgm:prSet presAssocID="{6BE2AA77-C68E-4884-BD2F-57E252F1A646}" presName="background3" presStyleLbl="node3" presStyleIdx="4" presStyleCnt="6"/>
      <dgm:spPr/>
    </dgm:pt>
    <dgm:pt modelId="{0881FFEA-073B-417C-9C63-092C1D39C2E7}" type="pres">
      <dgm:prSet presAssocID="{6BE2AA77-C68E-4884-BD2F-57E252F1A646}" presName="text3" presStyleLbl="fgAcc3" presStyleIdx="4" presStyleCnt="6">
        <dgm:presLayoutVars>
          <dgm:chPref val="3"/>
        </dgm:presLayoutVars>
      </dgm:prSet>
      <dgm:spPr/>
    </dgm:pt>
    <dgm:pt modelId="{B2D981EB-A013-4647-9260-51A3DDC38F39}" type="pres">
      <dgm:prSet presAssocID="{6BE2AA77-C68E-4884-BD2F-57E252F1A646}" presName="hierChild4" presStyleCnt="0"/>
      <dgm:spPr/>
    </dgm:pt>
    <dgm:pt modelId="{93CCC13A-EE68-4ABC-BD7C-6F7A62BE54CB}" type="pres">
      <dgm:prSet presAssocID="{821B48B0-1CF5-41E2-BD6C-916A1DFD055B}" presName="Name17" presStyleLbl="parChTrans1D3" presStyleIdx="5" presStyleCnt="6"/>
      <dgm:spPr/>
    </dgm:pt>
    <dgm:pt modelId="{32FE1FE9-0333-4AEA-B1D9-7C86CA953201}" type="pres">
      <dgm:prSet presAssocID="{D7BC088D-FC57-405E-867F-F2BE5EAFE4CD}" presName="hierRoot3" presStyleCnt="0"/>
      <dgm:spPr/>
    </dgm:pt>
    <dgm:pt modelId="{7FD530E5-512B-4E93-8882-BF4BFA92A77F}" type="pres">
      <dgm:prSet presAssocID="{D7BC088D-FC57-405E-867F-F2BE5EAFE4CD}" presName="composite3" presStyleCnt="0"/>
      <dgm:spPr/>
    </dgm:pt>
    <dgm:pt modelId="{A5276CBD-9E0A-4C35-949E-E09623B7229E}" type="pres">
      <dgm:prSet presAssocID="{D7BC088D-FC57-405E-867F-F2BE5EAFE4CD}" presName="background3" presStyleLbl="node3" presStyleIdx="5" presStyleCnt="6"/>
      <dgm:spPr/>
    </dgm:pt>
    <dgm:pt modelId="{F073D39C-B845-44E2-8CA0-EE1846F15D13}" type="pres">
      <dgm:prSet presAssocID="{D7BC088D-FC57-405E-867F-F2BE5EAFE4CD}" presName="text3" presStyleLbl="fgAcc3" presStyleIdx="5" presStyleCnt="6">
        <dgm:presLayoutVars>
          <dgm:chPref val="3"/>
        </dgm:presLayoutVars>
      </dgm:prSet>
      <dgm:spPr/>
    </dgm:pt>
    <dgm:pt modelId="{E0311DF1-8398-42B3-BBCD-56961394E28D}" type="pres">
      <dgm:prSet presAssocID="{D7BC088D-FC57-405E-867F-F2BE5EAFE4CD}" presName="hierChild4" presStyleCnt="0"/>
      <dgm:spPr/>
    </dgm:pt>
  </dgm:ptLst>
  <dgm:cxnLst>
    <dgm:cxn modelId="{31274701-BA7A-4C8A-9A65-5FED447EAC3A}" type="presOf" srcId="{68EA5374-96F8-4E13-B657-895AC235EBEB}" destId="{491F16BD-58BB-433B-A9AE-742756C5DB96}" srcOrd="0" destOrd="0" presId="urn:microsoft.com/office/officeart/2005/8/layout/hierarchy1"/>
    <dgm:cxn modelId="{828D9203-5EAE-45B1-97CC-79C00FECD76A}" type="presOf" srcId="{CB1ECD58-C313-4B67-A452-FCABE6DAF5D1}" destId="{531314A2-0B6A-48B4-BE54-1AE073927C0A}" srcOrd="0" destOrd="0" presId="urn:microsoft.com/office/officeart/2005/8/layout/hierarchy1"/>
    <dgm:cxn modelId="{ED93EB05-B102-4FCA-9E3C-CB319A11B81B}" type="presOf" srcId="{6248E9BE-D169-41D7-8459-9D8D60F8E03D}" destId="{96CCB6E3-97AE-4729-AA6F-6001A899F27B}" srcOrd="0" destOrd="0" presId="urn:microsoft.com/office/officeart/2005/8/layout/hierarchy1"/>
    <dgm:cxn modelId="{E3A35D0F-2036-48A6-AAB8-D92C64E8A753}" srcId="{C789ECEA-B9FA-409F-90BA-19276B293FAF}" destId="{D7BC088D-FC57-405E-867F-F2BE5EAFE4CD}" srcOrd="1" destOrd="0" parTransId="{821B48B0-1CF5-41E2-BD6C-916A1DFD055B}" sibTransId="{EAEC2854-90F7-45C8-8519-0C6CD8301C58}"/>
    <dgm:cxn modelId="{99C18E11-0A93-43C9-8C35-7349C262E2D1}" type="presOf" srcId="{C87ACB1B-447F-4268-82E4-7D3B74D7D694}" destId="{0A790952-2E7F-4459-B184-9B5E01F18E23}" srcOrd="0" destOrd="0" presId="urn:microsoft.com/office/officeart/2005/8/layout/hierarchy1"/>
    <dgm:cxn modelId="{28597619-DB24-4AFF-A07F-A453EE0EB3EF}" type="presOf" srcId="{08B45C6A-6A2E-4987-B066-77F7FEFAF7B9}" destId="{E4019FBE-44A7-454A-B214-09561821D95E}" srcOrd="0" destOrd="0" presId="urn:microsoft.com/office/officeart/2005/8/layout/hierarchy1"/>
    <dgm:cxn modelId="{5087CD1D-3550-4A56-973B-0BF27E41F8DE}" type="presOf" srcId="{C789ECEA-B9FA-409F-90BA-19276B293FAF}" destId="{1B9E8F61-EA4B-4074-BD4F-A9FB0AC88D0C}" srcOrd="0" destOrd="0" presId="urn:microsoft.com/office/officeart/2005/8/layout/hierarchy1"/>
    <dgm:cxn modelId="{9E3D7037-B608-4BDB-BD1B-16E923B4D3E6}" type="presOf" srcId="{37C305E9-AB00-4C1F-B66A-3E169579DE8E}" destId="{83F68C42-8B0F-4FD7-B0B3-E2DE2280F5C5}" srcOrd="0" destOrd="0" presId="urn:microsoft.com/office/officeart/2005/8/layout/hierarchy1"/>
    <dgm:cxn modelId="{60433D62-9AF5-4823-946B-10DE728C9120}" type="presOf" srcId="{6BE2AA77-C68E-4884-BD2F-57E252F1A646}" destId="{0881FFEA-073B-417C-9C63-092C1D39C2E7}" srcOrd="0" destOrd="0" presId="urn:microsoft.com/office/officeart/2005/8/layout/hierarchy1"/>
    <dgm:cxn modelId="{BE08DB44-2BA6-4344-8972-9517A6763E6D}" type="presOf" srcId="{C0FAA962-C8EF-4E8F-9A66-9A59836A635E}" destId="{732B6665-DA2D-4A08-B998-F1242A4360A6}" srcOrd="0" destOrd="0" presId="urn:microsoft.com/office/officeart/2005/8/layout/hierarchy1"/>
    <dgm:cxn modelId="{B7554069-34F1-4BEA-8BF8-2649D1C8D5A1}" srcId="{24F61506-6D37-4BEA-99EC-88206ED26D99}" destId="{C789ECEA-B9FA-409F-90BA-19276B293FAF}" srcOrd="1" destOrd="0" parTransId="{BDEE4BD9-D778-4299-A444-DD6F3A111004}" sibTransId="{2D9278DA-7C6D-4B77-9B3E-D6A804E2467A}"/>
    <dgm:cxn modelId="{830AA06C-B1D3-442A-96E9-5E1649BF5599}" type="presOf" srcId="{D7BC088D-FC57-405E-867F-F2BE5EAFE4CD}" destId="{F073D39C-B845-44E2-8CA0-EE1846F15D13}" srcOrd="0" destOrd="0" presId="urn:microsoft.com/office/officeart/2005/8/layout/hierarchy1"/>
    <dgm:cxn modelId="{6920AC6C-4FC9-442A-86F3-CA9A358EC4E5}" srcId="{6248E9BE-D169-41D7-8459-9D8D60F8E03D}" destId="{E63041A0-2241-40C7-B450-9CBF040235EC}" srcOrd="0" destOrd="0" parTransId="{08B45C6A-6A2E-4987-B066-77F7FEFAF7B9}" sibTransId="{28486503-79EE-4E1B-A48A-6A2E1154CA05}"/>
    <dgm:cxn modelId="{198B0E4F-75C2-4BE6-B1F2-111AE73E0A65}" type="presOf" srcId="{BDEE4BD9-D778-4299-A444-DD6F3A111004}" destId="{5B4EBAF5-B3D9-4770-A10C-271E928E8156}" srcOrd="0" destOrd="0" presId="urn:microsoft.com/office/officeart/2005/8/layout/hierarchy1"/>
    <dgm:cxn modelId="{EE649E52-17A3-4711-90AB-B92518F52836}" type="presOf" srcId="{E63041A0-2241-40C7-B450-9CBF040235EC}" destId="{24CAB7E3-0327-464A-AF19-586718969115}" srcOrd="0" destOrd="0" presId="urn:microsoft.com/office/officeart/2005/8/layout/hierarchy1"/>
    <dgm:cxn modelId="{5DB60479-2A81-409C-9342-9CF80F983014}" srcId="{6248E9BE-D169-41D7-8459-9D8D60F8E03D}" destId="{CB1ECD58-C313-4B67-A452-FCABE6DAF5D1}" srcOrd="1" destOrd="0" parTransId="{37C305E9-AB00-4C1F-B66A-3E169579DE8E}" sibTransId="{84FA9E0B-CD17-434F-9A6E-35BF84A83280}"/>
    <dgm:cxn modelId="{7028D183-79BD-47A7-970E-DDAF00119AB0}" srcId="{C87ACB1B-447F-4268-82E4-7D3B74D7D694}" destId="{24F61506-6D37-4BEA-99EC-88206ED26D99}" srcOrd="0" destOrd="0" parTransId="{8D52083B-949F-4B0F-91F7-34A9F19DCD06}" sibTransId="{4FFE5DDD-2826-4510-912E-673A500049F0}"/>
    <dgm:cxn modelId="{0AF1FD8B-1C29-4E00-98BB-9C8E35B05724}" srcId="{6248E9BE-D169-41D7-8459-9D8D60F8E03D}" destId="{B30B1663-7E93-4568-B112-E9DA254ED8D6}" srcOrd="2" destOrd="0" parTransId="{68EA5374-96F8-4E13-B657-895AC235EBEB}" sibTransId="{F46D074E-B611-4F51-A2BE-748534259559}"/>
    <dgm:cxn modelId="{83EAAF94-FD58-4918-8258-F5263B2B4A76}" type="presOf" srcId="{821B48B0-1CF5-41E2-BD6C-916A1DFD055B}" destId="{93CCC13A-EE68-4ABC-BD7C-6F7A62BE54CB}" srcOrd="0" destOrd="0" presId="urn:microsoft.com/office/officeart/2005/8/layout/hierarchy1"/>
    <dgm:cxn modelId="{E10E3BAA-2970-4F42-AEE7-8E927CDDB5D6}" type="presOf" srcId="{862481DC-0E69-4135-A9E6-B9038464284E}" destId="{92A9B02F-85BA-431C-9EA1-02287EA806E3}" srcOrd="0" destOrd="0" presId="urn:microsoft.com/office/officeart/2005/8/layout/hierarchy1"/>
    <dgm:cxn modelId="{6F9597AD-2229-4E2F-A3F3-B0E3271F6E53}" type="presOf" srcId="{9A59A8E4-3ECB-4B85-8B6F-E261FDDD4D2C}" destId="{115A2D1F-1032-4732-A84C-ABAA24702E9C}" srcOrd="0" destOrd="0" presId="urn:microsoft.com/office/officeart/2005/8/layout/hierarchy1"/>
    <dgm:cxn modelId="{7FD424B1-225E-4A50-AAA0-D14EF7B3AFC1}" type="presOf" srcId="{24F61506-6D37-4BEA-99EC-88206ED26D99}" destId="{B5C5234C-8CBA-4318-AB45-11671443E055}" srcOrd="0" destOrd="0" presId="urn:microsoft.com/office/officeart/2005/8/layout/hierarchy1"/>
    <dgm:cxn modelId="{731CD1B7-D155-47C9-87A1-763F3308897C}" type="presOf" srcId="{58E1C14F-8D75-4100-B753-26C99E3CB8F1}" destId="{276B7C1F-F379-41B4-B78F-3817CEA0956B}" srcOrd="0" destOrd="0" presId="urn:microsoft.com/office/officeart/2005/8/layout/hierarchy1"/>
    <dgm:cxn modelId="{F3888BB9-ED22-44EF-8B4D-27480EA18552}" srcId="{6248E9BE-D169-41D7-8459-9D8D60F8E03D}" destId="{58E1C14F-8D75-4100-B753-26C99E3CB8F1}" srcOrd="3" destOrd="0" parTransId="{9A59A8E4-3ECB-4B85-8B6F-E261FDDD4D2C}" sibTransId="{EFC64475-2291-4F9D-BB79-2A86E2503B3E}"/>
    <dgm:cxn modelId="{F6C6F8BE-6EE5-459B-B0D8-5B8A4D1153A3}" srcId="{24F61506-6D37-4BEA-99EC-88206ED26D99}" destId="{6248E9BE-D169-41D7-8459-9D8D60F8E03D}" srcOrd="0" destOrd="0" parTransId="{C0FAA962-C8EF-4E8F-9A66-9A59836A635E}" sibTransId="{714045A4-2ED6-40E1-8E23-164D4F4683DA}"/>
    <dgm:cxn modelId="{C9B3F4D7-E731-46F8-93FD-BF4C8B3D9D52}" srcId="{C789ECEA-B9FA-409F-90BA-19276B293FAF}" destId="{6BE2AA77-C68E-4884-BD2F-57E252F1A646}" srcOrd="0" destOrd="0" parTransId="{862481DC-0E69-4135-A9E6-B9038464284E}" sibTransId="{D699CF9D-93AD-4DD7-922B-F42A659EB698}"/>
    <dgm:cxn modelId="{B6C891E0-241E-4014-8C16-6B1D9E897EA5}" type="presOf" srcId="{B30B1663-7E93-4568-B112-E9DA254ED8D6}" destId="{800A89F4-2331-41DE-9E72-52202D933D3D}" srcOrd="0" destOrd="0" presId="urn:microsoft.com/office/officeart/2005/8/layout/hierarchy1"/>
    <dgm:cxn modelId="{22BB9C2F-7D77-480D-9994-CD9AFAB30BB7}" type="presParOf" srcId="{0A790952-2E7F-4459-B184-9B5E01F18E23}" destId="{27033E78-CBB1-40D7-89D0-E3D59F1E91A7}" srcOrd="0" destOrd="0" presId="urn:microsoft.com/office/officeart/2005/8/layout/hierarchy1"/>
    <dgm:cxn modelId="{C6228AC2-AF46-413D-8E3D-051BB82092BD}" type="presParOf" srcId="{27033E78-CBB1-40D7-89D0-E3D59F1E91A7}" destId="{DDEF2A2E-1385-499A-9222-BCC944C60C29}" srcOrd="0" destOrd="0" presId="urn:microsoft.com/office/officeart/2005/8/layout/hierarchy1"/>
    <dgm:cxn modelId="{61C0C8A0-B4E0-47AB-B4C2-2D53B01AAB95}" type="presParOf" srcId="{DDEF2A2E-1385-499A-9222-BCC944C60C29}" destId="{1FB7A7D6-E456-414F-94A3-C5044A100597}" srcOrd="0" destOrd="0" presId="urn:microsoft.com/office/officeart/2005/8/layout/hierarchy1"/>
    <dgm:cxn modelId="{B7E61D5A-7179-44AA-A714-F50602C124B4}" type="presParOf" srcId="{DDEF2A2E-1385-499A-9222-BCC944C60C29}" destId="{B5C5234C-8CBA-4318-AB45-11671443E055}" srcOrd="1" destOrd="0" presId="urn:microsoft.com/office/officeart/2005/8/layout/hierarchy1"/>
    <dgm:cxn modelId="{DDFE38B7-7E96-43A8-B3C9-84080C2CAFD4}" type="presParOf" srcId="{27033E78-CBB1-40D7-89D0-E3D59F1E91A7}" destId="{C6AB4C2B-6E8F-4DED-9A13-0AB7B002D753}" srcOrd="1" destOrd="0" presId="urn:microsoft.com/office/officeart/2005/8/layout/hierarchy1"/>
    <dgm:cxn modelId="{C0965A63-299C-4F2D-AED7-8BA749E9C69C}" type="presParOf" srcId="{C6AB4C2B-6E8F-4DED-9A13-0AB7B002D753}" destId="{732B6665-DA2D-4A08-B998-F1242A4360A6}" srcOrd="0" destOrd="0" presId="urn:microsoft.com/office/officeart/2005/8/layout/hierarchy1"/>
    <dgm:cxn modelId="{C6C7B6D7-9942-4A43-BECF-DC938915D1FC}" type="presParOf" srcId="{C6AB4C2B-6E8F-4DED-9A13-0AB7B002D753}" destId="{1456BCC5-04E1-4E0D-A4DD-2E53FA0D7756}" srcOrd="1" destOrd="0" presId="urn:microsoft.com/office/officeart/2005/8/layout/hierarchy1"/>
    <dgm:cxn modelId="{CDA9110D-FF4D-4F9A-BA08-66A67111F999}" type="presParOf" srcId="{1456BCC5-04E1-4E0D-A4DD-2E53FA0D7756}" destId="{2BFB3576-9BE3-4E37-8C45-59A91D75064B}" srcOrd="0" destOrd="0" presId="urn:microsoft.com/office/officeart/2005/8/layout/hierarchy1"/>
    <dgm:cxn modelId="{1975D206-D506-450B-AEC6-3C9028FEE7CE}" type="presParOf" srcId="{2BFB3576-9BE3-4E37-8C45-59A91D75064B}" destId="{5E0F4D10-224E-4039-B526-9069E411B32E}" srcOrd="0" destOrd="0" presId="urn:microsoft.com/office/officeart/2005/8/layout/hierarchy1"/>
    <dgm:cxn modelId="{DCF4C892-8FD1-4C50-8131-72F089730C2D}" type="presParOf" srcId="{2BFB3576-9BE3-4E37-8C45-59A91D75064B}" destId="{96CCB6E3-97AE-4729-AA6F-6001A899F27B}" srcOrd="1" destOrd="0" presId="urn:microsoft.com/office/officeart/2005/8/layout/hierarchy1"/>
    <dgm:cxn modelId="{E4B520EA-7C4E-4F15-AE87-0DEEA2F521E3}" type="presParOf" srcId="{1456BCC5-04E1-4E0D-A4DD-2E53FA0D7756}" destId="{9FDEE3D2-CE50-45B9-B574-8092BD914F8E}" srcOrd="1" destOrd="0" presId="urn:microsoft.com/office/officeart/2005/8/layout/hierarchy1"/>
    <dgm:cxn modelId="{A7411E3F-E068-4B92-86CF-538DADDE559C}" type="presParOf" srcId="{9FDEE3D2-CE50-45B9-B574-8092BD914F8E}" destId="{E4019FBE-44A7-454A-B214-09561821D95E}" srcOrd="0" destOrd="0" presId="urn:microsoft.com/office/officeart/2005/8/layout/hierarchy1"/>
    <dgm:cxn modelId="{BD56F61F-8359-4C25-B6A3-5000385610FD}" type="presParOf" srcId="{9FDEE3D2-CE50-45B9-B574-8092BD914F8E}" destId="{BE546FFB-A79C-4E39-B21E-31C913127162}" srcOrd="1" destOrd="0" presId="urn:microsoft.com/office/officeart/2005/8/layout/hierarchy1"/>
    <dgm:cxn modelId="{E5AF6DE2-8E8C-49A9-94C2-7727AE4C5DE7}" type="presParOf" srcId="{BE546FFB-A79C-4E39-B21E-31C913127162}" destId="{36AA9321-A126-4DE8-8C8B-FCA8D6D0B5E1}" srcOrd="0" destOrd="0" presId="urn:microsoft.com/office/officeart/2005/8/layout/hierarchy1"/>
    <dgm:cxn modelId="{10C62BCE-93C3-44A0-ABF9-13A090881592}" type="presParOf" srcId="{36AA9321-A126-4DE8-8C8B-FCA8D6D0B5E1}" destId="{26F845E7-1A82-4023-A9FD-9815B57F40D9}" srcOrd="0" destOrd="0" presId="urn:microsoft.com/office/officeart/2005/8/layout/hierarchy1"/>
    <dgm:cxn modelId="{5829E6BB-C6D4-4284-AF0A-2CF3D2CB944C}" type="presParOf" srcId="{36AA9321-A126-4DE8-8C8B-FCA8D6D0B5E1}" destId="{24CAB7E3-0327-464A-AF19-586718969115}" srcOrd="1" destOrd="0" presId="urn:microsoft.com/office/officeart/2005/8/layout/hierarchy1"/>
    <dgm:cxn modelId="{410DE641-0BBE-4FEE-BAAB-00A5E31A7AFA}" type="presParOf" srcId="{BE546FFB-A79C-4E39-B21E-31C913127162}" destId="{71BB30E7-65D8-484E-93E0-AA45D652C8F5}" srcOrd="1" destOrd="0" presId="urn:microsoft.com/office/officeart/2005/8/layout/hierarchy1"/>
    <dgm:cxn modelId="{574847A5-2E59-45D8-BEA4-72A28E0813B7}" type="presParOf" srcId="{9FDEE3D2-CE50-45B9-B574-8092BD914F8E}" destId="{83F68C42-8B0F-4FD7-B0B3-E2DE2280F5C5}" srcOrd="2" destOrd="0" presId="urn:microsoft.com/office/officeart/2005/8/layout/hierarchy1"/>
    <dgm:cxn modelId="{377E9CEF-F539-4F00-8B0A-02619DAFDCC8}" type="presParOf" srcId="{9FDEE3D2-CE50-45B9-B574-8092BD914F8E}" destId="{354E64D2-A1DB-451B-AADA-C8B3D096AADB}" srcOrd="3" destOrd="0" presId="urn:microsoft.com/office/officeart/2005/8/layout/hierarchy1"/>
    <dgm:cxn modelId="{D4853EED-C39A-486B-B8B1-B74A73C7DDB5}" type="presParOf" srcId="{354E64D2-A1DB-451B-AADA-C8B3D096AADB}" destId="{A61A88C2-0EEE-45AF-A67F-94B08C1C3928}" srcOrd="0" destOrd="0" presId="urn:microsoft.com/office/officeart/2005/8/layout/hierarchy1"/>
    <dgm:cxn modelId="{C41DC680-FB82-48BD-89A9-C61A52FBEBBC}" type="presParOf" srcId="{A61A88C2-0EEE-45AF-A67F-94B08C1C3928}" destId="{87129647-DC48-4B69-A01C-B9DC9A6E8889}" srcOrd="0" destOrd="0" presId="urn:microsoft.com/office/officeart/2005/8/layout/hierarchy1"/>
    <dgm:cxn modelId="{97CD9242-3604-499F-ABC0-D3BDD3A9E299}" type="presParOf" srcId="{A61A88C2-0EEE-45AF-A67F-94B08C1C3928}" destId="{531314A2-0B6A-48B4-BE54-1AE073927C0A}" srcOrd="1" destOrd="0" presId="urn:microsoft.com/office/officeart/2005/8/layout/hierarchy1"/>
    <dgm:cxn modelId="{50A3A713-7615-449E-B421-ED685FD516F0}" type="presParOf" srcId="{354E64D2-A1DB-451B-AADA-C8B3D096AADB}" destId="{2798B530-8B7C-48AA-8EBD-CB2AF9A7753C}" srcOrd="1" destOrd="0" presId="urn:microsoft.com/office/officeart/2005/8/layout/hierarchy1"/>
    <dgm:cxn modelId="{5A1A1524-8AE1-4B5D-B956-B42BA387783B}" type="presParOf" srcId="{9FDEE3D2-CE50-45B9-B574-8092BD914F8E}" destId="{491F16BD-58BB-433B-A9AE-742756C5DB96}" srcOrd="4" destOrd="0" presId="urn:microsoft.com/office/officeart/2005/8/layout/hierarchy1"/>
    <dgm:cxn modelId="{02C7805D-2B7F-44C4-BC83-77545ACDF75D}" type="presParOf" srcId="{9FDEE3D2-CE50-45B9-B574-8092BD914F8E}" destId="{A97F6359-B5C0-45F8-8E27-BF389EB6BCEB}" srcOrd="5" destOrd="0" presId="urn:microsoft.com/office/officeart/2005/8/layout/hierarchy1"/>
    <dgm:cxn modelId="{83AC3BFC-985E-4FF7-B0F5-0D292A973F92}" type="presParOf" srcId="{A97F6359-B5C0-45F8-8E27-BF389EB6BCEB}" destId="{7B7AC5C5-85C8-4DF0-B401-2F310C84F967}" srcOrd="0" destOrd="0" presId="urn:microsoft.com/office/officeart/2005/8/layout/hierarchy1"/>
    <dgm:cxn modelId="{8D284723-A79E-4B0A-81D8-85FC86BC6CF2}" type="presParOf" srcId="{7B7AC5C5-85C8-4DF0-B401-2F310C84F967}" destId="{1A170716-FF0C-46FC-A376-77208C11CA82}" srcOrd="0" destOrd="0" presId="urn:microsoft.com/office/officeart/2005/8/layout/hierarchy1"/>
    <dgm:cxn modelId="{23BE0FB8-2709-4852-A15D-1B773319CEFA}" type="presParOf" srcId="{7B7AC5C5-85C8-4DF0-B401-2F310C84F967}" destId="{800A89F4-2331-41DE-9E72-52202D933D3D}" srcOrd="1" destOrd="0" presId="urn:microsoft.com/office/officeart/2005/8/layout/hierarchy1"/>
    <dgm:cxn modelId="{9622D6D7-2D5E-488B-AFDF-D8F8588CCC61}" type="presParOf" srcId="{A97F6359-B5C0-45F8-8E27-BF389EB6BCEB}" destId="{6BE7479D-8B70-4EE4-A8FA-FB90D9EC6FE5}" srcOrd="1" destOrd="0" presId="urn:microsoft.com/office/officeart/2005/8/layout/hierarchy1"/>
    <dgm:cxn modelId="{55FDE863-861F-4596-923D-B553087DFD8D}" type="presParOf" srcId="{9FDEE3D2-CE50-45B9-B574-8092BD914F8E}" destId="{115A2D1F-1032-4732-A84C-ABAA24702E9C}" srcOrd="6" destOrd="0" presId="urn:microsoft.com/office/officeart/2005/8/layout/hierarchy1"/>
    <dgm:cxn modelId="{D4439A82-C262-4F52-B01D-7ADBAB3F9BE9}" type="presParOf" srcId="{9FDEE3D2-CE50-45B9-B574-8092BD914F8E}" destId="{CC1D8DF1-25F1-406C-A1E9-F2F8051B8EF9}" srcOrd="7" destOrd="0" presId="urn:microsoft.com/office/officeart/2005/8/layout/hierarchy1"/>
    <dgm:cxn modelId="{D75DE485-FE57-437E-A9F3-2EE0F8F12E05}" type="presParOf" srcId="{CC1D8DF1-25F1-406C-A1E9-F2F8051B8EF9}" destId="{829F9D50-BB95-4424-930C-928298D9AFEF}" srcOrd="0" destOrd="0" presId="urn:microsoft.com/office/officeart/2005/8/layout/hierarchy1"/>
    <dgm:cxn modelId="{C2D7E734-4407-4C0A-BC24-89D0DBBC8C65}" type="presParOf" srcId="{829F9D50-BB95-4424-930C-928298D9AFEF}" destId="{70A2C252-FDAD-4E3F-827E-3D70A35DF998}" srcOrd="0" destOrd="0" presId="urn:microsoft.com/office/officeart/2005/8/layout/hierarchy1"/>
    <dgm:cxn modelId="{38A71E23-64B7-45EB-BEDD-DE986433651B}" type="presParOf" srcId="{829F9D50-BB95-4424-930C-928298D9AFEF}" destId="{276B7C1F-F379-41B4-B78F-3817CEA0956B}" srcOrd="1" destOrd="0" presId="urn:microsoft.com/office/officeart/2005/8/layout/hierarchy1"/>
    <dgm:cxn modelId="{FA1F3FE3-9AC2-4B9E-A387-5E6B96FB7AE7}" type="presParOf" srcId="{CC1D8DF1-25F1-406C-A1E9-F2F8051B8EF9}" destId="{7A2EBF9A-B579-414D-A748-F885A5A8F7F0}" srcOrd="1" destOrd="0" presId="urn:microsoft.com/office/officeart/2005/8/layout/hierarchy1"/>
    <dgm:cxn modelId="{17D1668B-F905-400B-9BF5-47957694673C}" type="presParOf" srcId="{C6AB4C2B-6E8F-4DED-9A13-0AB7B002D753}" destId="{5B4EBAF5-B3D9-4770-A10C-271E928E8156}" srcOrd="2" destOrd="0" presId="urn:microsoft.com/office/officeart/2005/8/layout/hierarchy1"/>
    <dgm:cxn modelId="{3427EE41-EBC4-4594-BD28-A0DEE7D890B3}" type="presParOf" srcId="{C6AB4C2B-6E8F-4DED-9A13-0AB7B002D753}" destId="{88BF829A-AC68-4FB4-AE65-5EB2800A20D6}" srcOrd="3" destOrd="0" presId="urn:microsoft.com/office/officeart/2005/8/layout/hierarchy1"/>
    <dgm:cxn modelId="{A960D6FD-EF27-4973-B479-A2613F1FA4F8}" type="presParOf" srcId="{88BF829A-AC68-4FB4-AE65-5EB2800A20D6}" destId="{991846D2-AAF7-4457-AC20-95D19F818F45}" srcOrd="0" destOrd="0" presId="urn:microsoft.com/office/officeart/2005/8/layout/hierarchy1"/>
    <dgm:cxn modelId="{3F58AC11-5FD9-4BE5-993B-7EEE50D5C218}" type="presParOf" srcId="{991846D2-AAF7-4457-AC20-95D19F818F45}" destId="{679685CC-A816-4BFD-BD4A-6DE58BC657E4}" srcOrd="0" destOrd="0" presId="urn:microsoft.com/office/officeart/2005/8/layout/hierarchy1"/>
    <dgm:cxn modelId="{C933F02A-0E25-4ACC-832C-3DFF5503738F}" type="presParOf" srcId="{991846D2-AAF7-4457-AC20-95D19F818F45}" destId="{1B9E8F61-EA4B-4074-BD4F-A9FB0AC88D0C}" srcOrd="1" destOrd="0" presId="urn:microsoft.com/office/officeart/2005/8/layout/hierarchy1"/>
    <dgm:cxn modelId="{86EF7E43-A69A-49C9-8FB8-226096ADC8FD}" type="presParOf" srcId="{88BF829A-AC68-4FB4-AE65-5EB2800A20D6}" destId="{9C9E40F0-3117-45D3-BF17-17C5838CA0C3}" srcOrd="1" destOrd="0" presId="urn:microsoft.com/office/officeart/2005/8/layout/hierarchy1"/>
    <dgm:cxn modelId="{45EEB528-8226-4E70-9ACB-4D79C02A5337}" type="presParOf" srcId="{9C9E40F0-3117-45D3-BF17-17C5838CA0C3}" destId="{92A9B02F-85BA-431C-9EA1-02287EA806E3}" srcOrd="0" destOrd="0" presId="urn:microsoft.com/office/officeart/2005/8/layout/hierarchy1"/>
    <dgm:cxn modelId="{451DEF2A-7E0E-4B77-B3E2-B952418C3AD7}" type="presParOf" srcId="{9C9E40F0-3117-45D3-BF17-17C5838CA0C3}" destId="{EA46D412-AB5D-4D66-AA02-090C7EB3A08C}" srcOrd="1" destOrd="0" presId="urn:microsoft.com/office/officeart/2005/8/layout/hierarchy1"/>
    <dgm:cxn modelId="{F992E4E7-AD0D-4BFD-9FDE-A209A8805F02}" type="presParOf" srcId="{EA46D412-AB5D-4D66-AA02-090C7EB3A08C}" destId="{82329DB0-2AA4-4B92-8DAF-386B867EFF3F}" srcOrd="0" destOrd="0" presId="urn:microsoft.com/office/officeart/2005/8/layout/hierarchy1"/>
    <dgm:cxn modelId="{355C3A3E-1EF6-4E99-8ACE-6A8885E029BB}" type="presParOf" srcId="{82329DB0-2AA4-4B92-8DAF-386B867EFF3F}" destId="{580FA078-BE50-48F6-A510-C2A45DEFED53}" srcOrd="0" destOrd="0" presId="urn:microsoft.com/office/officeart/2005/8/layout/hierarchy1"/>
    <dgm:cxn modelId="{FBFCEA8D-3C7C-4ECC-9AAB-11297F34AC6A}" type="presParOf" srcId="{82329DB0-2AA4-4B92-8DAF-386B867EFF3F}" destId="{0881FFEA-073B-417C-9C63-092C1D39C2E7}" srcOrd="1" destOrd="0" presId="urn:microsoft.com/office/officeart/2005/8/layout/hierarchy1"/>
    <dgm:cxn modelId="{08A6A0C8-517E-4B50-8748-41FAD6DCF7E8}" type="presParOf" srcId="{EA46D412-AB5D-4D66-AA02-090C7EB3A08C}" destId="{B2D981EB-A013-4647-9260-51A3DDC38F39}" srcOrd="1" destOrd="0" presId="urn:microsoft.com/office/officeart/2005/8/layout/hierarchy1"/>
    <dgm:cxn modelId="{59518CD8-CFA8-4D1D-97B0-EB95B258E428}" type="presParOf" srcId="{9C9E40F0-3117-45D3-BF17-17C5838CA0C3}" destId="{93CCC13A-EE68-4ABC-BD7C-6F7A62BE54CB}" srcOrd="2" destOrd="0" presId="urn:microsoft.com/office/officeart/2005/8/layout/hierarchy1"/>
    <dgm:cxn modelId="{4D5ED790-D721-45A7-9AE1-9EFEB11641D7}" type="presParOf" srcId="{9C9E40F0-3117-45D3-BF17-17C5838CA0C3}" destId="{32FE1FE9-0333-4AEA-B1D9-7C86CA953201}" srcOrd="3" destOrd="0" presId="urn:microsoft.com/office/officeart/2005/8/layout/hierarchy1"/>
    <dgm:cxn modelId="{76174A6D-D70D-416C-8FF5-57C5048324A3}" type="presParOf" srcId="{32FE1FE9-0333-4AEA-B1D9-7C86CA953201}" destId="{7FD530E5-512B-4E93-8882-BF4BFA92A77F}" srcOrd="0" destOrd="0" presId="urn:microsoft.com/office/officeart/2005/8/layout/hierarchy1"/>
    <dgm:cxn modelId="{7E12721F-0154-4B4F-A0E3-A4DDD134ED51}" type="presParOf" srcId="{7FD530E5-512B-4E93-8882-BF4BFA92A77F}" destId="{A5276CBD-9E0A-4C35-949E-E09623B7229E}" srcOrd="0" destOrd="0" presId="urn:microsoft.com/office/officeart/2005/8/layout/hierarchy1"/>
    <dgm:cxn modelId="{80AFD139-D048-47EC-9804-02DE8AB779C9}" type="presParOf" srcId="{7FD530E5-512B-4E93-8882-BF4BFA92A77F}" destId="{F073D39C-B845-44E2-8CA0-EE1846F15D13}" srcOrd="1" destOrd="0" presId="urn:microsoft.com/office/officeart/2005/8/layout/hierarchy1"/>
    <dgm:cxn modelId="{735AED5A-EF56-4E52-AF31-46377735BD5F}" type="presParOf" srcId="{32FE1FE9-0333-4AEA-B1D9-7C86CA953201}" destId="{E0311DF1-8398-42B3-BBCD-56961394E2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C05C8-FEF5-477D-B5A6-ECEC6B1F84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AA983-7C24-4C20-9159-76BAC9B6116C}">
      <dgm:prSet phldrT="[Text]"/>
      <dgm:spPr/>
      <dgm:t>
        <a:bodyPr/>
        <a:lstStyle/>
        <a:p>
          <a:r>
            <a:rPr lang="en-US" dirty="0"/>
            <a:t>QoS Architecture</a:t>
          </a:r>
        </a:p>
      </dgm:t>
    </dgm:pt>
    <dgm:pt modelId="{D7AE61E2-F868-4A2A-828F-125132A072B0}" type="parTrans" cxnId="{DB8F3D6C-323A-48F8-9286-10FF2917C003}">
      <dgm:prSet/>
      <dgm:spPr/>
      <dgm:t>
        <a:bodyPr/>
        <a:lstStyle/>
        <a:p>
          <a:endParaRPr lang="en-US"/>
        </a:p>
      </dgm:t>
    </dgm:pt>
    <dgm:pt modelId="{CDC4595E-15FE-443F-BD91-DE5D2CCF5FB0}" type="sibTrans" cxnId="{DB8F3D6C-323A-48F8-9286-10FF2917C003}">
      <dgm:prSet/>
      <dgm:spPr/>
      <dgm:t>
        <a:bodyPr/>
        <a:lstStyle/>
        <a:p>
          <a:endParaRPr lang="en-US"/>
        </a:p>
      </dgm:t>
    </dgm:pt>
    <dgm:pt modelId="{59888524-E33E-4EE0-8316-E4EA2C4C2D89}">
      <dgm:prSet phldrT="[Text]"/>
      <dgm:spPr/>
      <dgm:t>
        <a:bodyPr/>
        <a:lstStyle/>
        <a:p>
          <a:r>
            <a:rPr lang="en-US" dirty="0"/>
            <a:t>Quantitative QoS</a:t>
          </a:r>
        </a:p>
      </dgm:t>
    </dgm:pt>
    <dgm:pt modelId="{49EF6AA5-C169-40DD-B522-26D260142821}" type="parTrans" cxnId="{BC886615-D548-499D-8F3D-BB53D4A3F0FA}">
      <dgm:prSet/>
      <dgm:spPr/>
      <dgm:t>
        <a:bodyPr/>
        <a:lstStyle/>
        <a:p>
          <a:endParaRPr lang="en-US"/>
        </a:p>
      </dgm:t>
    </dgm:pt>
    <dgm:pt modelId="{95C2FDE8-7186-4AA2-9845-39197DDD29AB}" type="sibTrans" cxnId="{BC886615-D548-499D-8F3D-BB53D4A3F0FA}">
      <dgm:prSet/>
      <dgm:spPr/>
      <dgm:t>
        <a:bodyPr/>
        <a:lstStyle/>
        <a:p>
          <a:endParaRPr lang="en-US"/>
        </a:p>
      </dgm:t>
    </dgm:pt>
    <dgm:pt modelId="{A8193FF2-11FA-4658-A315-DBEB74D6B0A3}">
      <dgm:prSet phldrT="[Text]"/>
      <dgm:spPr/>
      <dgm:t>
        <a:bodyPr/>
        <a:lstStyle/>
        <a:p>
          <a:r>
            <a:rPr lang="en-US" dirty="0"/>
            <a:t>Explicit Out of traffic</a:t>
          </a:r>
        </a:p>
      </dgm:t>
    </dgm:pt>
    <dgm:pt modelId="{2DF26C49-CA3F-4E47-A687-CC51EFEBD46B}" type="parTrans" cxnId="{E67F2FEC-D4D4-46B8-B41D-D3C7672AE035}">
      <dgm:prSet/>
      <dgm:spPr/>
      <dgm:t>
        <a:bodyPr/>
        <a:lstStyle/>
        <a:p>
          <a:endParaRPr lang="en-US"/>
        </a:p>
      </dgm:t>
    </dgm:pt>
    <dgm:pt modelId="{3B0B080F-3F54-4489-A51C-5E269703E4CD}" type="sibTrans" cxnId="{E67F2FEC-D4D4-46B8-B41D-D3C7672AE035}">
      <dgm:prSet/>
      <dgm:spPr/>
      <dgm:t>
        <a:bodyPr/>
        <a:lstStyle/>
        <a:p>
          <a:endParaRPr lang="en-US"/>
        </a:p>
      </dgm:t>
    </dgm:pt>
    <dgm:pt modelId="{A737647A-27BB-4EC8-B9FC-CCBBD6A40379}">
      <dgm:prSet phldrT="[Text]"/>
      <dgm:spPr/>
      <dgm:t>
        <a:bodyPr/>
        <a:lstStyle/>
        <a:p>
          <a:r>
            <a:rPr lang="en-US" dirty="0"/>
            <a:t>Strict In traffic</a:t>
          </a:r>
        </a:p>
      </dgm:t>
    </dgm:pt>
    <dgm:pt modelId="{0706EACC-DAF8-4A89-8174-3E1EBFC7A864}" type="parTrans" cxnId="{06E0358A-189E-43CA-AF39-5709955C3E01}">
      <dgm:prSet/>
      <dgm:spPr/>
      <dgm:t>
        <a:bodyPr/>
        <a:lstStyle/>
        <a:p>
          <a:endParaRPr lang="en-US"/>
        </a:p>
      </dgm:t>
    </dgm:pt>
    <dgm:pt modelId="{784D0280-3CEC-4A65-97A0-DC6A07FB89D7}" type="sibTrans" cxnId="{06E0358A-189E-43CA-AF39-5709955C3E01}">
      <dgm:prSet/>
      <dgm:spPr/>
      <dgm:t>
        <a:bodyPr/>
        <a:lstStyle/>
        <a:p>
          <a:endParaRPr lang="en-US"/>
        </a:p>
      </dgm:t>
    </dgm:pt>
    <dgm:pt modelId="{BC2D638A-4E2E-437E-8723-CBEBBB286F4B}">
      <dgm:prSet phldrT="[Text]"/>
      <dgm:spPr/>
      <dgm:t>
        <a:bodyPr/>
        <a:lstStyle/>
        <a:p>
          <a:r>
            <a:rPr lang="en-US" dirty="0"/>
            <a:t>Qualitative QoS</a:t>
          </a:r>
        </a:p>
      </dgm:t>
    </dgm:pt>
    <dgm:pt modelId="{B124A1F3-F243-49F3-8764-2191735EFADF}" type="parTrans" cxnId="{1BC270D0-812A-47B7-B52D-882904073E3E}">
      <dgm:prSet/>
      <dgm:spPr/>
      <dgm:t>
        <a:bodyPr/>
        <a:lstStyle/>
        <a:p>
          <a:endParaRPr lang="en-US"/>
        </a:p>
      </dgm:t>
    </dgm:pt>
    <dgm:pt modelId="{5A4582AB-38C6-4CB3-A97C-9B9D5C8428B4}" type="sibTrans" cxnId="{1BC270D0-812A-47B7-B52D-882904073E3E}">
      <dgm:prSet/>
      <dgm:spPr/>
      <dgm:t>
        <a:bodyPr/>
        <a:lstStyle/>
        <a:p>
          <a:endParaRPr lang="en-US"/>
        </a:p>
      </dgm:t>
    </dgm:pt>
    <dgm:pt modelId="{C03E7302-29D9-4D6F-9BCD-94B18F080870}">
      <dgm:prSet phldrT="[Text]"/>
      <dgm:spPr/>
      <dgm:t>
        <a:bodyPr/>
        <a:lstStyle/>
        <a:p>
          <a:r>
            <a:rPr lang="en-US" dirty="0"/>
            <a:t>QoS not Needed, Bandwidth for Best Traffic</a:t>
          </a:r>
        </a:p>
      </dgm:t>
    </dgm:pt>
    <dgm:pt modelId="{E139E2DC-C98C-497B-8FEE-02919E9E4540}" type="parTrans" cxnId="{3B1620E2-6433-4D96-AD47-078722922F23}">
      <dgm:prSet/>
      <dgm:spPr/>
      <dgm:t>
        <a:bodyPr/>
        <a:lstStyle/>
        <a:p>
          <a:endParaRPr lang="en-US"/>
        </a:p>
      </dgm:t>
    </dgm:pt>
    <dgm:pt modelId="{6A9F1C3E-24A6-4F25-B177-BB4649998805}" type="sibTrans" cxnId="{3B1620E2-6433-4D96-AD47-078722922F23}">
      <dgm:prSet/>
      <dgm:spPr/>
      <dgm:t>
        <a:bodyPr/>
        <a:lstStyle/>
        <a:p>
          <a:endParaRPr lang="en-US"/>
        </a:p>
      </dgm:t>
    </dgm:pt>
    <dgm:pt modelId="{C65E644F-582B-4685-9B57-7367C3B9ADC9}">
      <dgm:prSet phldrT="[Text]"/>
      <dgm:spPr/>
      <dgm:t>
        <a:bodyPr/>
        <a:lstStyle/>
        <a:p>
          <a:r>
            <a:rPr lang="en-US" dirty="0"/>
            <a:t>Best Effort</a:t>
          </a:r>
        </a:p>
      </dgm:t>
    </dgm:pt>
    <dgm:pt modelId="{CADAEFC6-6399-4410-AEC1-C220B021A76B}" type="parTrans" cxnId="{A6113726-B7E5-4496-9A46-F01C9A05EC09}">
      <dgm:prSet/>
      <dgm:spPr/>
      <dgm:t>
        <a:bodyPr/>
        <a:lstStyle/>
        <a:p>
          <a:endParaRPr lang="en-US"/>
        </a:p>
      </dgm:t>
    </dgm:pt>
    <dgm:pt modelId="{C2160D6A-99E1-4EA0-890C-3F774E256AC2}" type="sibTrans" cxnId="{A6113726-B7E5-4496-9A46-F01C9A05EC09}">
      <dgm:prSet/>
      <dgm:spPr/>
      <dgm:t>
        <a:bodyPr/>
        <a:lstStyle/>
        <a:p>
          <a:endParaRPr lang="en-US"/>
        </a:p>
      </dgm:t>
    </dgm:pt>
    <dgm:pt modelId="{D3DFDE00-923B-434A-ADB2-DC2DD47E6A70}">
      <dgm:prSet phldrT="[Text]"/>
      <dgm:spPr/>
      <dgm:t>
        <a:bodyPr/>
        <a:lstStyle/>
        <a:p>
          <a:r>
            <a:rPr lang="en-US" dirty="0"/>
            <a:t>In traffic exclusively depend on services</a:t>
          </a:r>
        </a:p>
      </dgm:t>
    </dgm:pt>
    <dgm:pt modelId="{D509256E-2616-4881-B5EA-36E4A788F9F2}" type="parTrans" cxnId="{93B4185E-AD55-4FD7-9832-C0787CFE9415}">
      <dgm:prSet/>
      <dgm:spPr/>
      <dgm:t>
        <a:bodyPr/>
        <a:lstStyle/>
        <a:p>
          <a:endParaRPr lang="en-US"/>
        </a:p>
      </dgm:t>
    </dgm:pt>
    <dgm:pt modelId="{B0CB1657-15A9-4052-82F1-A159D9FCD1B7}" type="sibTrans" cxnId="{93B4185E-AD55-4FD7-9832-C0787CFE9415}">
      <dgm:prSet/>
      <dgm:spPr/>
      <dgm:t>
        <a:bodyPr/>
        <a:lstStyle/>
        <a:p>
          <a:endParaRPr lang="en-US"/>
        </a:p>
      </dgm:t>
    </dgm:pt>
    <dgm:pt modelId="{DF845A33-1A61-4E1E-908A-0737BDBEC79D}">
      <dgm:prSet phldrT="[Text]"/>
      <dgm:spPr/>
      <dgm:t>
        <a:bodyPr/>
        <a:lstStyle/>
        <a:p>
          <a:r>
            <a:rPr lang="en-US" dirty="0"/>
            <a:t>Out of Traffic</a:t>
          </a:r>
        </a:p>
      </dgm:t>
    </dgm:pt>
    <dgm:pt modelId="{F4B99D26-C580-476F-9E61-29DBC4FC886C}" type="parTrans" cxnId="{69838D0E-E804-4043-8700-366AEF86E139}">
      <dgm:prSet/>
      <dgm:spPr/>
      <dgm:t>
        <a:bodyPr/>
        <a:lstStyle/>
        <a:p>
          <a:endParaRPr lang="en-US"/>
        </a:p>
      </dgm:t>
    </dgm:pt>
    <dgm:pt modelId="{5AF8030B-6C8A-4D8E-8087-3B30493AE8FF}" type="sibTrans" cxnId="{69838D0E-E804-4043-8700-366AEF86E139}">
      <dgm:prSet/>
      <dgm:spPr/>
      <dgm:t>
        <a:bodyPr/>
        <a:lstStyle/>
        <a:p>
          <a:endParaRPr lang="en-US"/>
        </a:p>
      </dgm:t>
    </dgm:pt>
    <dgm:pt modelId="{DF973396-3E70-44C3-A6F4-DE21BA05296A}" type="pres">
      <dgm:prSet presAssocID="{42EC05C8-FEF5-477D-B5A6-ECEC6B1F84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FB4E66-B0E5-4E51-B73A-43E1FA3227B4}" type="pres">
      <dgm:prSet presAssocID="{F47AA983-7C24-4C20-9159-76BAC9B6116C}" presName="hierRoot1" presStyleCnt="0"/>
      <dgm:spPr/>
    </dgm:pt>
    <dgm:pt modelId="{82211F55-73E7-4B72-9D6C-A74D1FDDC7C4}" type="pres">
      <dgm:prSet presAssocID="{F47AA983-7C24-4C20-9159-76BAC9B6116C}" presName="composite" presStyleCnt="0"/>
      <dgm:spPr/>
    </dgm:pt>
    <dgm:pt modelId="{2B98AC7E-124B-477D-AFB4-9669B8E90E4F}" type="pres">
      <dgm:prSet presAssocID="{F47AA983-7C24-4C20-9159-76BAC9B6116C}" presName="background" presStyleLbl="node0" presStyleIdx="0" presStyleCnt="1"/>
      <dgm:spPr/>
    </dgm:pt>
    <dgm:pt modelId="{7D98B50F-B391-49CB-8B09-4DA0E1DF831D}" type="pres">
      <dgm:prSet presAssocID="{F47AA983-7C24-4C20-9159-76BAC9B6116C}" presName="text" presStyleLbl="fgAcc0" presStyleIdx="0" presStyleCnt="1">
        <dgm:presLayoutVars>
          <dgm:chPref val="3"/>
        </dgm:presLayoutVars>
      </dgm:prSet>
      <dgm:spPr/>
    </dgm:pt>
    <dgm:pt modelId="{676EA9BC-218D-4F73-B577-6B87C7E75E5B}" type="pres">
      <dgm:prSet presAssocID="{F47AA983-7C24-4C20-9159-76BAC9B6116C}" presName="hierChild2" presStyleCnt="0"/>
      <dgm:spPr/>
    </dgm:pt>
    <dgm:pt modelId="{BC6AE05A-737F-47C0-8968-C894C1D2FA2C}" type="pres">
      <dgm:prSet presAssocID="{49EF6AA5-C169-40DD-B522-26D260142821}" presName="Name10" presStyleLbl="parChTrans1D2" presStyleIdx="0" presStyleCnt="3"/>
      <dgm:spPr/>
    </dgm:pt>
    <dgm:pt modelId="{032807D0-D0B3-44BE-B7E7-14DB9A149592}" type="pres">
      <dgm:prSet presAssocID="{59888524-E33E-4EE0-8316-E4EA2C4C2D89}" presName="hierRoot2" presStyleCnt="0"/>
      <dgm:spPr/>
    </dgm:pt>
    <dgm:pt modelId="{D2753179-108E-486A-BDF6-1F2A728F64FA}" type="pres">
      <dgm:prSet presAssocID="{59888524-E33E-4EE0-8316-E4EA2C4C2D89}" presName="composite2" presStyleCnt="0"/>
      <dgm:spPr/>
    </dgm:pt>
    <dgm:pt modelId="{3243FB4F-7BA3-4068-ABAC-C942F2F91134}" type="pres">
      <dgm:prSet presAssocID="{59888524-E33E-4EE0-8316-E4EA2C4C2D89}" presName="background2" presStyleLbl="node2" presStyleIdx="0" presStyleCnt="3"/>
      <dgm:spPr/>
    </dgm:pt>
    <dgm:pt modelId="{3DE73996-6ACB-47DC-AE23-863F1C6B1BC9}" type="pres">
      <dgm:prSet presAssocID="{59888524-E33E-4EE0-8316-E4EA2C4C2D89}" presName="text2" presStyleLbl="fgAcc2" presStyleIdx="0" presStyleCnt="3">
        <dgm:presLayoutVars>
          <dgm:chPref val="3"/>
        </dgm:presLayoutVars>
      </dgm:prSet>
      <dgm:spPr/>
    </dgm:pt>
    <dgm:pt modelId="{7595FD28-B12B-4DF1-8BC0-A7AA4E15D80C}" type="pres">
      <dgm:prSet presAssocID="{59888524-E33E-4EE0-8316-E4EA2C4C2D89}" presName="hierChild3" presStyleCnt="0"/>
      <dgm:spPr/>
    </dgm:pt>
    <dgm:pt modelId="{65C2D5BB-29FD-4F07-B3AF-4069936E851E}" type="pres">
      <dgm:prSet presAssocID="{2DF26C49-CA3F-4E47-A687-CC51EFEBD46B}" presName="Name17" presStyleLbl="parChTrans1D3" presStyleIdx="0" presStyleCnt="5"/>
      <dgm:spPr/>
    </dgm:pt>
    <dgm:pt modelId="{32DCE2C1-9544-413F-8543-94F3A6629B57}" type="pres">
      <dgm:prSet presAssocID="{A8193FF2-11FA-4658-A315-DBEB74D6B0A3}" presName="hierRoot3" presStyleCnt="0"/>
      <dgm:spPr/>
    </dgm:pt>
    <dgm:pt modelId="{FCEC64E9-038F-48A9-9CA9-7EA2CC1458BB}" type="pres">
      <dgm:prSet presAssocID="{A8193FF2-11FA-4658-A315-DBEB74D6B0A3}" presName="composite3" presStyleCnt="0"/>
      <dgm:spPr/>
    </dgm:pt>
    <dgm:pt modelId="{5949E2C4-2F8B-4F97-9BEA-CF5FFBEDD901}" type="pres">
      <dgm:prSet presAssocID="{A8193FF2-11FA-4658-A315-DBEB74D6B0A3}" presName="background3" presStyleLbl="node3" presStyleIdx="0" presStyleCnt="5"/>
      <dgm:spPr/>
    </dgm:pt>
    <dgm:pt modelId="{A3DF37A3-D0E2-42DC-A9BB-646C04FC9B3F}" type="pres">
      <dgm:prSet presAssocID="{A8193FF2-11FA-4658-A315-DBEB74D6B0A3}" presName="text3" presStyleLbl="fgAcc3" presStyleIdx="0" presStyleCnt="5">
        <dgm:presLayoutVars>
          <dgm:chPref val="3"/>
        </dgm:presLayoutVars>
      </dgm:prSet>
      <dgm:spPr/>
    </dgm:pt>
    <dgm:pt modelId="{045EB8D3-5D20-42BD-9DDC-E54085441008}" type="pres">
      <dgm:prSet presAssocID="{A8193FF2-11FA-4658-A315-DBEB74D6B0A3}" presName="hierChild4" presStyleCnt="0"/>
      <dgm:spPr/>
    </dgm:pt>
    <dgm:pt modelId="{40442676-79F9-4BA8-B135-A3814F0D4AE6}" type="pres">
      <dgm:prSet presAssocID="{0706EACC-DAF8-4A89-8174-3E1EBFC7A864}" presName="Name17" presStyleLbl="parChTrans1D3" presStyleIdx="1" presStyleCnt="5"/>
      <dgm:spPr/>
    </dgm:pt>
    <dgm:pt modelId="{E0E1EA1E-94B1-4141-8234-FA8DF54D5F3A}" type="pres">
      <dgm:prSet presAssocID="{A737647A-27BB-4EC8-B9FC-CCBBD6A40379}" presName="hierRoot3" presStyleCnt="0"/>
      <dgm:spPr/>
    </dgm:pt>
    <dgm:pt modelId="{3B1964DB-8C17-405D-8A8A-C75068336017}" type="pres">
      <dgm:prSet presAssocID="{A737647A-27BB-4EC8-B9FC-CCBBD6A40379}" presName="composite3" presStyleCnt="0"/>
      <dgm:spPr/>
    </dgm:pt>
    <dgm:pt modelId="{F4BEA977-027C-4A6E-B6EF-10C19973D7DB}" type="pres">
      <dgm:prSet presAssocID="{A737647A-27BB-4EC8-B9FC-CCBBD6A40379}" presName="background3" presStyleLbl="node3" presStyleIdx="1" presStyleCnt="5"/>
      <dgm:spPr/>
    </dgm:pt>
    <dgm:pt modelId="{F9F6EC34-D7AA-42B3-827E-059B82303469}" type="pres">
      <dgm:prSet presAssocID="{A737647A-27BB-4EC8-B9FC-CCBBD6A40379}" presName="text3" presStyleLbl="fgAcc3" presStyleIdx="1" presStyleCnt="5">
        <dgm:presLayoutVars>
          <dgm:chPref val="3"/>
        </dgm:presLayoutVars>
      </dgm:prSet>
      <dgm:spPr/>
    </dgm:pt>
    <dgm:pt modelId="{823D7E47-6FFD-4A3D-B6AA-92400EDC1EE9}" type="pres">
      <dgm:prSet presAssocID="{A737647A-27BB-4EC8-B9FC-CCBBD6A40379}" presName="hierChild4" presStyleCnt="0"/>
      <dgm:spPr/>
    </dgm:pt>
    <dgm:pt modelId="{67324D88-5C3A-4A64-8FA8-FF0A84B9BA96}" type="pres">
      <dgm:prSet presAssocID="{B124A1F3-F243-49F3-8764-2191735EFADF}" presName="Name10" presStyleLbl="parChTrans1D2" presStyleIdx="1" presStyleCnt="3"/>
      <dgm:spPr/>
    </dgm:pt>
    <dgm:pt modelId="{61116270-D00E-4CBC-9019-9E2A0677EF43}" type="pres">
      <dgm:prSet presAssocID="{BC2D638A-4E2E-437E-8723-CBEBBB286F4B}" presName="hierRoot2" presStyleCnt="0"/>
      <dgm:spPr/>
    </dgm:pt>
    <dgm:pt modelId="{9020A972-07BB-4E7F-AB51-F4D2FA01CECC}" type="pres">
      <dgm:prSet presAssocID="{BC2D638A-4E2E-437E-8723-CBEBBB286F4B}" presName="composite2" presStyleCnt="0"/>
      <dgm:spPr/>
    </dgm:pt>
    <dgm:pt modelId="{F8960E22-8101-4E7C-BF5E-E5E7B42A8C2D}" type="pres">
      <dgm:prSet presAssocID="{BC2D638A-4E2E-437E-8723-CBEBBB286F4B}" presName="background2" presStyleLbl="node2" presStyleIdx="1" presStyleCnt="3"/>
      <dgm:spPr/>
    </dgm:pt>
    <dgm:pt modelId="{992ED1FB-872D-4640-A8F3-070A27136646}" type="pres">
      <dgm:prSet presAssocID="{BC2D638A-4E2E-437E-8723-CBEBBB286F4B}" presName="text2" presStyleLbl="fgAcc2" presStyleIdx="1" presStyleCnt="3">
        <dgm:presLayoutVars>
          <dgm:chPref val="3"/>
        </dgm:presLayoutVars>
      </dgm:prSet>
      <dgm:spPr/>
    </dgm:pt>
    <dgm:pt modelId="{4833FCCC-EE91-4102-970E-AC7863CECDF7}" type="pres">
      <dgm:prSet presAssocID="{BC2D638A-4E2E-437E-8723-CBEBBB286F4B}" presName="hierChild3" presStyleCnt="0"/>
      <dgm:spPr/>
    </dgm:pt>
    <dgm:pt modelId="{668438EE-4525-4D64-B4C3-006F67C306C3}" type="pres">
      <dgm:prSet presAssocID="{F4B99D26-C580-476F-9E61-29DBC4FC886C}" presName="Name17" presStyleLbl="parChTrans1D3" presStyleIdx="2" presStyleCnt="5"/>
      <dgm:spPr/>
    </dgm:pt>
    <dgm:pt modelId="{94047E54-C6A3-4EBE-BD28-E9A3B70B48E4}" type="pres">
      <dgm:prSet presAssocID="{DF845A33-1A61-4E1E-908A-0737BDBEC79D}" presName="hierRoot3" presStyleCnt="0"/>
      <dgm:spPr/>
    </dgm:pt>
    <dgm:pt modelId="{34131564-EAC4-4631-B603-0738407A77F9}" type="pres">
      <dgm:prSet presAssocID="{DF845A33-1A61-4E1E-908A-0737BDBEC79D}" presName="composite3" presStyleCnt="0"/>
      <dgm:spPr/>
    </dgm:pt>
    <dgm:pt modelId="{786CA7E7-2D1E-47DC-8B1C-9DCAF1F79B0E}" type="pres">
      <dgm:prSet presAssocID="{DF845A33-1A61-4E1E-908A-0737BDBEC79D}" presName="background3" presStyleLbl="node3" presStyleIdx="2" presStyleCnt="5"/>
      <dgm:spPr/>
    </dgm:pt>
    <dgm:pt modelId="{6F866B92-9F75-4043-9070-68117506BE7B}" type="pres">
      <dgm:prSet presAssocID="{DF845A33-1A61-4E1E-908A-0737BDBEC79D}" presName="text3" presStyleLbl="fgAcc3" presStyleIdx="2" presStyleCnt="5">
        <dgm:presLayoutVars>
          <dgm:chPref val="3"/>
        </dgm:presLayoutVars>
      </dgm:prSet>
      <dgm:spPr/>
    </dgm:pt>
    <dgm:pt modelId="{4CDF87F5-5DE5-44A9-90BE-38A32CEC8FA2}" type="pres">
      <dgm:prSet presAssocID="{DF845A33-1A61-4E1E-908A-0737BDBEC79D}" presName="hierChild4" presStyleCnt="0"/>
      <dgm:spPr/>
    </dgm:pt>
    <dgm:pt modelId="{C938A34C-A5D6-473B-9E69-DE99A35570AB}" type="pres">
      <dgm:prSet presAssocID="{D509256E-2616-4881-B5EA-36E4A788F9F2}" presName="Name17" presStyleLbl="parChTrans1D3" presStyleIdx="3" presStyleCnt="5"/>
      <dgm:spPr/>
    </dgm:pt>
    <dgm:pt modelId="{B8E73568-AEE9-40AD-9DDF-D15E719AA13A}" type="pres">
      <dgm:prSet presAssocID="{D3DFDE00-923B-434A-ADB2-DC2DD47E6A70}" presName="hierRoot3" presStyleCnt="0"/>
      <dgm:spPr/>
    </dgm:pt>
    <dgm:pt modelId="{6E071F8E-C892-4715-8635-6692726CE669}" type="pres">
      <dgm:prSet presAssocID="{D3DFDE00-923B-434A-ADB2-DC2DD47E6A70}" presName="composite3" presStyleCnt="0"/>
      <dgm:spPr/>
    </dgm:pt>
    <dgm:pt modelId="{B86259F0-3B29-4795-9223-79F42334D6F0}" type="pres">
      <dgm:prSet presAssocID="{D3DFDE00-923B-434A-ADB2-DC2DD47E6A70}" presName="background3" presStyleLbl="node3" presStyleIdx="3" presStyleCnt="5"/>
      <dgm:spPr/>
    </dgm:pt>
    <dgm:pt modelId="{423D71C3-3052-4E60-B630-3F7FD8571CF6}" type="pres">
      <dgm:prSet presAssocID="{D3DFDE00-923B-434A-ADB2-DC2DD47E6A70}" presName="text3" presStyleLbl="fgAcc3" presStyleIdx="3" presStyleCnt="5">
        <dgm:presLayoutVars>
          <dgm:chPref val="3"/>
        </dgm:presLayoutVars>
      </dgm:prSet>
      <dgm:spPr/>
    </dgm:pt>
    <dgm:pt modelId="{BDE3F72F-8593-40D4-A36C-335C2EFA474D}" type="pres">
      <dgm:prSet presAssocID="{D3DFDE00-923B-434A-ADB2-DC2DD47E6A70}" presName="hierChild4" presStyleCnt="0"/>
      <dgm:spPr/>
    </dgm:pt>
    <dgm:pt modelId="{BDD45020-DFD8-4612-AA7B-6609B889E292}" type="pres">
      <dgm:prSet presAssocID="{CADAEFC6-6399-4410-AEC1-C220B021A76B}" presName="Name10" presStyleLbl="parChTrans1D2" presStyleIdx="2" presStyleCnt="3"/>
      <dgm:spPr/>
    </dgm:pt>
    <dgm:pt modelId="{6A9F09CD-261F-44D1-A7CC-873E8ABB4733}" type="pres">
      <dgm:prSet presAssocID="{C65E644F-582B-4685-9B57-7367C3B9ADC9}" presName="hierRoot2" presStyleCnt="0"/>
      <dgm:spPr/>
    </dgm:pt>
    <dgm:pt modelId="{7C630017-BCC3-473F-9119-D9CA60828827}" type="pres">
      <dgm:prSet presAssocID="{C65E644F-582B-4685-9B57-7367C3B9ADC9}" presName="composite2" presStyleCnt="0"/>
      <dgm:spPr/>
    </dgm:pt>
    <dgm:pt modelId="{BFFB932D-52FF-483E-BF30-83766E88139D}" type="pres">
      <dgm:prSet presAssocID="{C65E644F-582B-4685-9B57-7367C3B9ADC9}" presName="background2" presStyleLbl="node2" presStyleIdx="2" presStyleCnt="3"/>
      <dgm:spPr/>
    </dgm:pt>
    <dgm:pt modelId="{10A01185-3EFD-4DA2-90AF-99ACEBF13B1C}" type="pres">
      <dgm:prSet presAssocID="{C65E644F-582B-4685-9B57-7367C3B9ADC9}" presName="text2" presStyleLbl="fgAcc2" presStyleIdx="2" presStyleCnt="3">
        <dgm:presLayoutVars>
          <dgm:chPref val="3"/>
        </dgm:presLayoutVars>
      </dgm:prSet>
      <dgm:spPr/>
    </dgm:pt>
    <dgm:pt modelId="{A1AB2C5D-8FBD-4761-B73C-BFC225082009}" type="pres">
      <dgm:prSet presAssocID="{C65E644F-582B-4685-9B57-7367C3B9ADC9}" presName="hierChild3" presStyleCnt="0"/>
      <dgm:spPr/>
    </dgm:pt>
    <dgm:pt modelId="{973F3604-FB4B-4E6A-BC64-8A4E6B7FF69E}" type="pres">
      <dgm:prSet presAssocID="{E139E2DC-C98C-497B-8FEE-02919E9E4540}" presName="Name17" presStyleLbl="parChTrans1D3" presStyleIdx="4" presStyleCnt="5"/>
      <dgm:spPr/>
    </dgm:pt>
    <dgm:pt modelId="{27840825-FA62-485C-BDD1-43197E1C76E9}" type="pres">
      <dgm:prSet presAssocID="{C03E7302-29D9-4D6F-9BCD-94B18F080870}" presName="hierRoot3" presStyleCnt="0"/>
      <dgm:spPr/>
    </dgm:pt>
    <dgm:pt modelId="{55B34C37-515E-459B-9E6A-7C2F8B3565F4}" type="pres">
      <dgm:prSet presAssocID="{C03E7302-29D9-4D6F-9BCD-94B18F080870}" presName="composite3" presStyleCnt="0"/>
      <dgm:spPr/>
    </dgm:pt>
    <dgm:pt modelId="{A65F2280-26BC-4B1C-B2F1-8AF086F87785}" type="pres">
      <dgm:prSet presAssocID="{C03E7302-29D9-4D6F-9BCD-94B18F080870}" presName="background3" presStyleLbl="node3" presStyleIdx="4" presStyleCnt="5"/>
      <dgm:spPr/>
    </dgm:pt>
    <dgm:pt modelId="{A778AAA1-BE58-4501-8832-97E18EB3AB66}" type="pres">
      <dgm:prSet presAssocID="{C03E7302-29D9-4D6F-9BCD-94B18F080870}" presName="text3" presStyleLbl="fgAcc3" presStyleIdx="4" presStyleCnt="5">
        <dgm:presLayoutVars>
          <dgm:chPref val="3"/>
        </dgm:presLayoutVars>
      </dgm:prSet>
      <dgm:spPr/>
    </dgm:pt>
    <dgm:pt modelId="{79340CDA-6BAF-4988-BB04-65297C922CF2}" type="pres">
      <dgm:prSet presAssocID="{C03E7302-29D9-4D6F-9BCD-94B18F080870}" presName="hierChild4" presStyleCnt="0"/>
      <dgm:spPr/>
    </dgm:pt>
  </dgm:ptLst>
  <dgm:cxnLst>
    <dgm:cxn modelId="{72B3D700-277B-4E96-BEAC-E9B8C72C43AB}" type="presOf" srcId="{B124A1F3-F243-49F3-8764-2191735EFADF}" destId="{67324D88-5C3A-4A64-8FA8-FF0A84B9BA96}" srcOrd="0" destOrd="0" presId="urn:microsoft.com/office/officeart/2005/8/layout/hierarchy1"/>
    <dgm:cxn modelId="{AFE31905-A132-4705-8A8A-0FA6FA846FEF}" type="presOf" srcId="{DF845A33-1A61-4E1E-908A-0737BDBEC79D}" destId="{6F866B92-9F75-4043-9070-68117506BE7B}" srcOrd="0" destOrd="0" presId="urn:microsoft.com/office/officeart/2005/8/layout/hierarchy1"/>
    <dgm:cxn modelId="{9167AB08-AA1D-4874-87B8-81ABC1FB7192}" type="presOf" srcId="{C65E644F-582B-4685-9B57-7367C3B9ADC9}" destId="{10A01185-3EFD-4DA2-90AF-99ACEBF13B1C}" srcOrd="0" destOrd="0" presId="urn:microsoft.com/office/officeart/2005/8/layout/hierarchy1"/>
    <dgm:cxn modelId="{40D6A60B-51B2-4411-8D48-26FB6C0C4AF7}" type="presOf" srcId="{D3DFDE00-923B-434A-ADB2-DC2DD47E6A70}" destId="{423D71C3-3052-4E60-B630-3F7FD8571CF6}" srcOrd="0" destOrd="0" presId="urn:microsoft.com/office/officeart/2005/8/layout/hierarchy1"/>
    <dgm:cxn modelId="{69838D0E-E804-4043-8700-366AEF86E139}" srcId="{BC2D638A-4E2E-437E-8723-CBEBBB286F4B}" destId="{DF845A33-1A61-4E1E-908A-0737BDBEC79D}" srcOrd="0" destOrd="0" parTransId="{F4B99D26-C580-476F-9E61-29DBC4FC886C}" sibTransId="{5AF8030B-6C8A-4D8E-8087-3B30493AE8FF}"/>
    <dgm:cxn modelId="{BC886615-D548-499D-8F3D-BB53D4A3F0FA}" srcId="{F47AA983-7C24-4C20-9159-76BAC9B6116C}" destId="{59888524-E33E-4EE0-8316-E4EA2C4C2D89}" srcOrd="0" destOrd="0" parTransId="{49EF6AA5-C169-40DD-B522-26D260142821}" sibTransId="{95C2FDE8-7186-4AA2-9845-39197DDD29AB}"/>
    <dgm:cxn modelId="{A6113726-B7E5-4496-9A46-F01C9A05EC09}" srcId="{F47AA983-7C24-4C20-9159-76BAC9B6116C}" destId="{C65E644F-582B-4685-9B57-7367C3B9ADC9}" srcOrd="2" destOrd="0" parTransId="{CADAEFC6-6399-4410-AEC1-C220B021A76B}" sibTransId="{C2160D6A-99E1-4EA0-890C-3F774E256AC2}"/>
    <dgm:cxn modelId="{93B4185E-AD55-4FD7-9832-C0787CFE9415}" srcId="{BC2D638A-4E2E-437E-8723-CBEBBB286F4B}" destId="{D3DFDE00-923B-434A-ADB2-DC2DD47E6A70}" srcOrd="1" destOrd="0" parTransId="{D509256E-2616-4881-B5EA-36E4A788F9F2}" sibTransId="{B0CB1657-15A9-4052-82F1-A159D9FCD1B7}"/>
    <dgm:cxn modelId="{5DBF2F68-AE35-4FB6-96E7-0DDA09C56167}" type="presOf" srcId="{F4B99D26-C580-476F-9E61-29DBC4FC886C}" destId="{668438EE-4525-4D64-B4C3-006F67C306C3}" srcOrd="0" destOrd="0" presId="urn:microsoft.com/office/officeart/2005/8/layout/hierarchy1"/>
    <dgm:cxn modelId="{09F2D36B-4619-4B2D-8AB5-E2AFABBB31B5}" type="presOf" srcId="{BC2D638A-4E2E-437E-8723-CBEBBB286F4B}" destId="{992ED1FB-872D-4640-A8F3-070A27136646}" srcOrd="0" destOrd="0" presId="urn:microsoft.com/office/officeart/2005/8/layout/hierarchy1"/>
    <dgm:cxn modelId="{DB8F3D6C-323A-48F8-9286-10FF2917C003}" srcId="{42EC05C8-FEF5-477D-B5A6-ECEC6B1F849E}" destId="{F47AA983-7C24-4C20-9159-76BAC9B6116C}" srcOrd="0" destOrd="0" parTransId="{D7AE61E2-F868-4A2A-828F-125132A072B0}" sibTransId="{CDC4595E-15FE-443F-BD91-DE5D2CCF5FB0}"/>
    <dgm:cxn modelId="{57C2D46C-31BC-474E-AB29-A252A92CA2CE}" type="presOf" srcId="{0706EACC-DAF8-4A89-8174-3E1EBFC7A864}" destId="{40442676-79F9-4BA8-B135-A3814F0D4AE6}" srcOrd="0" destOrd="0" presId="urn:microsoft.com/office/officeart/2005/8/layout/hierarchy1"/>
    <dgm:cxn modelId="{94C1DF50-BF67-4B10-B7EE-27866BDCF665}" type="presOf" srcId="{CADAEFC6-6399-4410-AEC1-C220B021A76B}" destId="{BDD45020-DFD8-4612-AA7B-6609B889E292}" srcOrd="0" destOrd="0" presId="urn:microsoft.com/office/officeart/2005/8/layout/hierarchy1"/>
    <dgm:cxn modelId="{06E0358A-189E-43CA-AF39-5709955C3E01}" srcId="{59888524-E33E-4EE0-8316-E4EA2C4C2D89}" destId="{A737647A-27BB-4EC8-B9FC-CCBBD6A40379}" srcOrd="1" destOrd="0" parTransId="{0706EACC-DAF8-4A89-8174-3E1EBFC7A864}" sibTransId="{784D0280-3CEC-4A65-97A0-DC6A07FB89D7}"/>
    <dgm:cxn modelId="{D04DEE9B-C373-4AF7-9E7F-F82121A3EEE7}" type="presOf" srcId="{49EF6AA5-C169-40DD-B522-26D260142821}" destId="{BC6AE05A-737F-47C0-8968-C894C1D2FA2C}" srcOrd="0" destOrd="0" presId="urn:microsoft.com/office/officeart/2005/8/layout/hierarchy1"/>
    <dgm:cxn modelId="{837920A8-B74D-449A-8194-BC6369A1CE19}" type="presOf" srcId="{F47AA983-7C24-4C20-9159-76BAC9B6116C}" destId="{7D98B50F-B391-49CB-8B09-4DA0E1DF831D}" srcOrd="0" destOrd="0" presId="urn:microsoft.com/office/officeart/2005/8/layout/hierarchy1"/>
    <dgm:cxn modelId="{92BA79B2-9062-45D2-8227-86BD536FF516}" type="presOf" srcId="{42EC05C8-FEF5-477D-B5A6-ECEC6B1F849E}" destId="{DF973396-3E70-44C3-A6F4-DE21BA05296A}" srcOrd="0" destOrd="0" presId="urn:microsoft.com/office/officeart/2005/8/layout/hierarchy1"/>
    <dgm:cxn modelId="{DF5C36B7-40F1-46B6-BBB7-913945631E91}" type="presOf" srcId="{2DF26C49-CA3F-4E47-A687-CC51EFEBD46B}" destId="{65C2D5BB-29FD-4F07-B3AF-4069936E851E}" srcOrd="0" destOrd="0" presId="urn:microsoft.com/office/officeart/2005/8/layout/hierarchy1"/>
    <dgm:cxn modelId="{049DC8BC-F719-471E-83E2-B2A157743CCE}" type="presOf" srcId="{E139E2DC-C98C-497B-8FEE-02919E9E4540}" destId="{973F3604-FB4B-4E6A-BC64-8A4E6B7FF69E}" srcOrd="0" destOrd="0" presId="urn:microsoft.com/office/officeart/2005/8/layout/hierarchy1"/>
    <dgm:cxn modelId="{D5EC0BD0-2E69-4B6E-B13F-5AAB9BDDCA77}" type="presOf" srcId="{59888524-E33E-4EE0-8316-E4EA2C4C2D89}" destId="{3DE73996-6ACB-47DC-AE23-863F1C6B1BC9}" srcOrd="0" destOrd="0" presId="urn:microsoft.com/office/officeart/2005/8/layout/hierarchy1"/>
    <dgm:cxn modelId="{1BC270D0-812A-47B7-B52D-882904073E3E}" srcId="{F47AA983-7C24-4C20-9159-76BAC9B6116C}" destId="{BC2D638A-4E2E-437E-8723-CBEBBB286F4B}" srcOrd="1" destOrd="0" parTransId="{B124A1F3-F243-49F3-8764-2191735EFADF}" sibTransId="{5A4582AB-38C6-4CB3-A97C-9B9D5C8428B4}"/>
    <dgm:cxn modelId="{3B1620E2-6433-4D96-AD47-078722922F23}" srcId="{C65E644F-582B-4685-9B57-7367C3B9ADC9}" destId="{C03E7302-29D9-4D6F-9BCD-94B18F080870}" srcOrd="0" destOrd="0" parTransId="{E139E2DC-C98C-497B-8FEE-02919E9E4540}" sibTransId="{6A9F1C3E-24A6-4F25-B177-BB4649998805}"/>
    <dgm:cxn modelId="{891CB4E5-6427-4F9F-B5EC-F793B2146926}" type="presOf" srcId="{A737647A-27BB-4EC8-B9FC-CCBBD6A40379}" destId="{F9F6EC34-D7AA-42B3-827E-059B82303469}" srcOrd="0" destOrd="0" presId="urn:microsoft.com/office/officeart/2005/8/layout/hierarchy1"/>
    <dgm:cxn modelId="{E67F2FEC-D4D4-46B8-B41D-D3C7672AE035}" srcId="{59888524-E33E-4EE0-8316-E4EA2C4C2D89}" destId="{A8193FF2-11FA-4658-A315-DBEB74D6B0A3}" srcOrd="0" destOrd="0" parTransId="{2DF26C49-CA3F-4E47-A687-CC51EFEBD46B}" sibTransId="{3B0B080F-3F54-4489-A51C-5E269703E4CD}"/>
    <dgm:cxn modelId="{7482ADEF-56C4-4EAB-B54D-5C148A4ADD9C}" type="presOf" srcId="{C03E7302-29D9-4D6F-9BCD-94B18F080870}" destId="{A778AAA1-BE58-4501-8832-97E18EB3AB66}" srcOrd="0" destOrd="0" presId="urn:microsoft.com/office/officeart/2005/8/layout/hierarchy1"/>
    <dgm:cxn modelId="{FD13D3F7-BD10-492B-89D0-141BA38DE1EC}" type="presOf" srcId="{A8193FF2-11FA-4658-A315-DBEB74D6B0A3}" destId="{A3DF37A3-D0E2-42DC-A9BB-646C04FC9B3F}" srcOrd="0" destOrd="0" presId="urn:microsoft.com/office/officeart/2005/8/layout/hierarchy1"/>
    <dgm:cxn modelId="{5E0430FD-5869-4CA6-98F6-808DC76D462F}" type="presOf" srcId="{D509256E-2616-4881-B5EA-36E4A788F9F2}" destId="{C938A34C-A5D6-473B-9E69-DE99A35570AB}" srcOrd="0" destOrd="0" presId="urn:microsoft.com/office/officeart/2005/8/layout/hierarchy1"/>
    <dgm:cxn modelId="{2BBD4FE1-A31C-4F86-98F3-1AD3B9F9AD9B}" type="presParOf" srcId="{DF973396-3E70-44C3-A6F4-DE21BA05296A}" destId="{30FB4E66-B0E5-4E51-B73A-43E1FA3227B4}" srcOrd="0" destOrd="0" presId="urn:microsoft.com/office/officeart/2005/8/layout/hierarchy1"/>
    <dgm:cxn modelId="{29AB1138-EC4F-4272-82B2-B1FBE767AFC8}" type="presParOf" srcId="{30FB4E66-B0E5-4E51-B73A-43E1FA3227B4}" destId="{82211F55-73E7-4B72-9D6C-A74D1FDDC7C4}" srcOrd="0" destOrd="0" presId="urn:microsoft.com/office/officeart/2005/8/layout/hierarchy1"/>
    <dgm:cxn modelId="{533789C6-6F6A-445A-B8EE-5C1DE3107C3F}" type="presParOf" srcId="{82211F55-73E7-4B72-9D6C-A74D1FDDC7C4}" destId="{2B98AC7E-124B-477D-AFB4-9669B8E90E4F}" srcOrd="0" destOrd="0" presId="urn:microsoft.com/office/officeart/2005/8/layout/hierarchy1"/>
    <dgm:cxn modelId="{E2785574-C9D8-403E-8A3C-7D6F408C34EC}" type="presParOf" srcId="{82211F55-73E7-4B72-9D6C-A74D1FDDC7C4}" destId="{7D98B50F-B391-49CB-8B09-4DA0E1DF831D}" srcOrd="1" destOrd="0" presId="urn:microsoft.com/office/officeart/2005/8/layout/hierarchy1"/>
    <dgm:cxn modelId="{E43AE16E-02B5-4D2E-B99C-0949268061D7}" type="presParOf" srcId="{30FB4E66-B0E5-4E51-B73A-43E1FA3227B4}" destId="{676EA9BC-218D-4F73-B577-6B87C7E75E5B}" srcOrd="1" destOrd="0" presId="urn:microsoft.com/office/officeart/2005/8/layout/hierarchy1"/>
    <dgm:cxn modelId="{4A9828B0-0E3A-4FAF-BEA2-C63088525B63}" type="presParOf" srcId="{676EA9BC-218D-4F73-B577-6B87C7E75E5B}" destId="{BC6AE05A-737F-47C0-8968-C894C1D2FA2C}" srcOrd="0" destOrd="0" presId="urn:microsoft.com/office/officeart/2005/8/layout/hierarchy1"/>
    <dgm:cxn modelId="{ADD4A68C-B0C9-43E9-8AD1-9EA8400EAF93}" type="presParOf" srcId="{676EA9BC-218D-4F73-B577-6B87C7E75E5B}" destId="{032807D0-D0B3-44BE-B7E7-14DB9A149592}" srcOrd="1" destOrd="0" presId="urn:microsoft.com/office/officeart/2005/8/layout/hierarchy1"/>
    <dgm:cxn modelId="{38A41FAC-3053-4DDF-B0A2-72AC210E5DC1}" type="presParOf" srcId="{032807D0-D0B3-44BE-B7E7-14DB9A149592}" destId="{D2753179-108E-486A-BDF6-1F2A728F64FA}" srcOrd="0" destOrd="0" presId="urn:microsoft.com/office/officeart/2005/8/layout/hierarchy1"/>
    <dgm:cxn modelId="{2837B41D-C81A-42C8-BDF5-2C2FC4B37314}" type="presParOf" srcId="{D2753179-108E-486A-BDF6-1F2A728F64FA}" destId="{3243FB4F-7BA3-4068-ABAC-C942F2F91134}" srcOrd="0" destOrd="0" presId="urn:microsoft.com/office/officeart/2005/8/layout/hierarchy1"/>
    <dgm:cxn modelId="{CE53816B-F302-4B3B-A2B0-E7C2A96F54A7}" type="presParOf" srcId="{D2753179-108E-486A-BDF6-1F2A728F64FA}" destId="{3DE73996-6ACB-47DC-AE23-863F1C6B1BC9}" srcOrd="1" destOrd="0" presId="urn:microsoft.com/office/officeart/2005/8/layout/hierarchy1"/>
    <dgm:cxn modelId="{B2891577-0C87-4CA7-B091-93637477DB85}" type="presParOf" srcId="{032807D0-D0B3-44BE-B7E7-14DB9A149592}" destId="{7595FD28-B12B-4DF1-8BC0-A7AA4E15D80C}" srcOrd="1" destOrd="0" presId="urn:microsoft.com/office/officeart/2005/8/layout/hierarchy1"/>
    <dgm:cxn modelId="{7C7B1467-19E3-4A31-BF83-A167DDBB5EA7}" type="presParOf" srcId="{7595FD28-B12B-4DF1-8BC0-A7AA4E15D80C}" destId="{65C2D5BB-29FD-4F07-B3AF-4069936E851E}" srcOrd="0" destOrd="0" presId="urn:microsoft.com/office/officeart/2005/8/layout/hierarchy1"/>
    <dgm:cxn modelId="{A11273E1-60F6-4AAD-B46C-EA943C50C059}" type="presParOf" srcId="{7595FD28-B12B-4DF1-8BC0-A7AA4E15D80C}" destId="{32DCE2C1-9544-413F-8543-94F3A6629B57}" srcOrd="1" destOrd="0" presId="urn:microsoft.com/office/officeart/2005/8/layout/hierarchy1"/>
    <dgm:cxn modelId="{2FD3EB53-7868-4DAA-8BD3-24B8F0808924}" type="presParOf" srcId="{32DCE2C1-9544-413F-8543-94F3A6629B57}" destId="{FCEC64E9-038F-48A9-9CA9-7EA2CC1458BB}" srcOrd="0" destOrd="0" presId="urn:microsoft.com/office/officeart/2005/8/layout/hierarchy1"/>
    <dgm:cxn modelId="{A85E0D76-D43B-4892-9109-268292C49931}" type="presParOf" srcId="{FCEC64E9-038F-48A9-9CA9-7EA2CC1458BB}" destId="{5949E2C4-2F8B-4F97-9BEA-CF5FFBEDD901}" srcOrd="0" destOrd="0" presId="urn:microsoft.com/office/officeart/2005/8/layout/hierarchy1"/>
    <dgm:cxn modelId="{556E0064-81DE-4440-BAA2-F2C4C7DE27F0}" type="presParOf" srcId="{FCEC64E9-038F-48A9-9CA9-7EA2CC1458BB}" destId="{A3DF37A3-D0E2-42DC-A9BB-646C04FC9B3F}" srcOrd="1" destOrd="0" presId="urn:microsoft.com/office/officeart/2005/8/layout/hierarchy1"/>
    <dgm:cxn modelId="{6EB5803C-BBDD-49E6-9BE1-55D71BFED86B}" type="presParOf" srcId="{32DCE2C1-9544-413F-8543-94F3A6629B57}" destId="{045EB8D3-5D20-42BD-9DDC-E54085441008}" srcOrd="1" destOrd="0" presId="urn:microsoft.com/office/officeart/2005/8/layout/hierarchy1"/>
    <dgm:cxn modelId="{70AF73D3-CFD7-422E-BB98-A89D60EC67CA}" type="presParOf" srcId="{7595FD28-B12B-4DF1-8BC0-A7AA4E15D80C}" destId="{40442676-79F9-4BA8-B135-A3814F0D4AE6}" srcOrd="2" destOrd="0" presId="urn:microsoft.com/office/officeart/2005/8/layout/hierarchy1"/>
    <dgm:cxn modelId="{BE5720AF-9835-4A48-B64B-9BAF1EC63A9F}" type="presParOf" srcId="{7595FD28-B12B-4DF1-8BC0-A7AA4E15D80C}" destId="{E0E1EA1E-94B1-4141-8234-FA8DF54D5F3A}" srcOrd="3" destOrd="0" presId="urn:microsoft.com/office/officeart/2005/8/layout/hierarchy1"/>
    <dgm:cxn modelId="{9E569156-696F-432B-A9FF-BF51E8E9CA43}" type="presParOf" srcId="{E0E1EA1E-94B1-4141-8234-FA8DF54D5F3A}" destId="{3B1964DB-8C17-405D-8A8A-C75068336017}" srcOrd="0" destOrd="0" presId="urn:microsoft.com/office/officeart/2005/8/layout/hierarchy1"/>
    <dgm:cxn modelId="{D3BE271E-DBB4-4598-8005-2AE008243052}" type="presParOf" srcId="{3B1964DB-8C17-405D-8A8A-C75068336017}" destId="{F4BEA977-027C-4A6E-B6EF-10C19973D7DB}" srcOrd="0" destOrd="0" presId="urn:microsoft.com/office/officeart/2005/8/layout/hierarchy1"/>
    <dgm:cxn modelId="{A16F898B-F178-4077-87CB-918AFE2EBBB9}" type="presParOf" srcId="{3B1964DB-8C17-405D-8A8A-C75068336017}" destId="{F9F6EC34-D7AA-42B3-827E-059B82303469}" srcOrd="1" destOrd="0" presId="urn:microsoft.com/office/officeart/2005/8/layout/hierarchy1"/>
    <dgm:cxn modelId="{3AD6C8A0-DDA9-4F7C-84BC-69317A9716F7}" type="presParOf" srcId="{E0E1EA1E-94B1-4141-8234-FA8DF54D5F3A}" destId="{823D7E47-6FFD-4A3D-B6AA-92400EDC1EE9}" srcOrd="1" destOrd="0" presId="urn:microsoft.com/office/officeart/2005/8/layout/hierarchy1"/>
    <dgm:cxn modelId="{0F0731E5-78F0-4665-9A86-C16BE8A70F8E}" type="presParOf" srcId="{676EA9BC-218D-4F73-B577-6B87C7E75E5B}" destId="{67324D88-5C3A-4A64-8FA8-FF0A84B9BA96}" srcOrd="2" destOrd="0" presId="urn:microsoft.com/office/officeart/2005/8/layout/hierarchy1"/>
    <dgm:cxn modelId="{9B9E0310-F38F-47D6-8AB4-FA272571B76C}" type="presParOf" srcId="{676EA9BC-218D-4F73-B577-6B87C7E75E5B}" destId="{61116270-D00E-4CBC-9019-9E2A0677EF43}" srcOrd="3" destOrd="0" presId="urn:microsoft.com/office/officeart/2005/8/layout/hierarchy1"/>
    <dgm:cxn modelId="{18ADE16D-2C61-4985-AC30-01B9B6A4B183}" type="presParOf" srcId="{61116270-D00E-4CBC-9019-9E2A0677EF43}" destId="{9020A972-07BB-4E7F-AB51-F4D2FA01CECC}" srcOrd="0" destOrd="0" presId="urn:microsoft.com/office/officeart/2005/8/layout/hierarchy1"/>
    <dgm:cxn modelId="{2B3A365F-5B5D-4DA1-9000-E3DA6C04A7AD}" type="presParOf" srcId="{9020A972-07BB-4E7F-AB51-F4D2FA01CECC}" destId="{F8960E22-8101-4E7C-BF5E-E5E7B42A8C2D}" srcOrd="0" destOrd="0" presId="urn:microsoft.com/office/officeart/2005/8/layout/hierarchy1"/>
    <dgm:cxn modelId="{768B7BC9-3AAF-4E18-A0E7-0C7228B1D8B5}" type="presParOf" srcId="{9020A972-07BB-4E7F-AB51-F4D2FA01CECC}" destId="{992ED1FB-872D-4640-A8F3-070A27136646}" srcOrd="1" destOrd="0" presId="urn:microsoft.com/office/officeart/2005/8/layout/hierarchy1"/>
    <dgm:cxn modelId="{03D829E9-7AB3-42D4-9CEF-3AD1B4CD7964}" type="presParOf" srcId="{61116270-D00E-4CBC-9019-9E2A0677EF43}" destId="{4833FCCC-EE91-4102-970E-AC7863CECDF7}" srcOrd="1" destOrd="0" presId="urn:microsoft.com/office/officeart/2005/8/layout/hierarchy1"/>
    <dgm:cxn modelId="{669081A2-AFCA-4905-B846-85A0C1337FE4}" type="presParOf" srcId="{4833FCCC-EE91-4102-970E-AC7863CECDF7}" destId="{668438EE-4525-4D64-B4C3-006F67C306C3}" srcOrd="0" destOrd="0" presId="urn:microsoft.com/office/officeart/2005/8/layout/hierarchy1"/>
    <dgm:cxn modelId="{060FFB29-54A3-4DA9-A05C-05D4D0C7BA94}" type="presParOf" srcId="{4833FCCC-EE91-4102-970E-AC7863CECDF7}" destId="{94047E54-C6A3-4EBE-BD28-E9A3B70B48E4}" srcOrd="1" destOrd="0" presId="urn:microsoft.com/office/officeart/2005/8/layout/hierarchy1"/>
    <dgm:cxn modelId="{11358EBE-D5A4-4BE4-949C-DA526BCAAE26}" type="presParOf" srcId="{94047E54-C6A3-4EBE-BD28-E9A3B70B48E4}" destId="{34131564-EAC4-4631-B603-0738407A77F9}" srcOrd="0" destOrd="0" presId="urn:microsoft.com/office/officeart/2005/8/layout/hierarchy1"/>
    <dgm:cxn modelId="{03E09F1A-D640-4E87-BEEE-8611BA8416AD}" type="presParOf" srcId="{34131564-EAC4-4631-B603-0738407A77F9}" destId="{786CA7E7-2D1E-47DC-8B1C-9DCAF1F79B0E}" srcOrd="0" destOrd="0" presId="urn:microsoft.com/office/officeart/2005/8/layout/hierarchy1"/>
    <dgm:cxn modelId="{0A719396-23C5-4679-8CE3-3CDC1B5C2CA7}" type="presParOf" srcId="{34131564-EAC4-4631-B603-0738407A77F9}" destId="{6F866B92-9F75-4043-9070-68117506BE7B}" srcOrd="1" destOrd="0" presId="urn:microsoft.com/office/officeart/2005/8/layout/hierarchy1"/>
    <dgm:cxn modelId="{A1C0A883-CF86-4B23-9FC6-D4968F4F2ECD}" type="presParOf" srcId="{94047E54-C6A3-4EBE-BD28-E9A3B70B48E4}" destId="{4CDF87F5-5DE5-44A9-90BE-38A32CEC8FA2}" srcOrd="1" destOrd="0" presId="urn:microsoft.com/office/officeart/2005/8/layout/hierarchy1"/>
    <dgm:cxn modelId="{C323FEF1-B332-4334-95F2-AC172473A678}" type="presParOf" srcId="{4833FCCC-EE91-4102-970E-AC7863CECDF7}" destId="{C938A34C-A5D6-473B-9E69-DE99A35570AB}" srcOrd="2" destOrd="0" presId="urn:microsoft.com/office/officeart/2005/8/layout/hierarchy1"/>
    <dgm:cxn modelId="{4FA3E600-1C8C-4F1E-81E1-53940EE8A489}" type="presParOf" srcId="{4833FCCC-EE91-4102-970E-AC7863CECDF7}" destId="{B8E73568-AEE9-40AD-9DDF-D15E719AA13A}" srcOrd="3" destOrd="0" presId="urn:microsoft.com/office/officeart/2005/8/layout/hierarchy1"/>
    <dgm:cxn modelId="{F8D40C7D-ACCA-498A-B2C7-AFB699683D16}" type="presParOf" srcId="{B8E73568-AEE9-40AD-9DDF-D15E719AA13A}" destId="{6E071F8E-C892-4715-8635-6692726CE669}" srcOrd="0" destOrd="0" presId="urn:microsoft.com/office/officeart/2005/8/layout/hierarchy1"/>
    <dgm:cxn modelId="{7C854198-E69E-4EAB-B039-32E86937DCB8}" type="presParOf" srcId="{6E071F8E-C892-4715-8635-6692726CE669}" destId="{B86259F0-3B29-4795-9223-79F42334D6F0}" srcOrd="0" destOrd="0" presId="urn:microsoft.com/office/officeart/2005/8/layout/hierarchy1"/>
    <dgm:cxn modelId="{F61F5354-DF53-4080-96FA-B056B46F7D44}" type="presParOf" srcId="{6E071F8E-C892-4715-8635-6692726CE669}" destId="{423D71C3-3052-4E60-B630-3F7FD8571CF6}" srcOrd="1" destOrd="0" presId="urn:microsoft.com/office/officeart/2005/8/layout/hierarchy1"/>
    <dgm:cxn modelId="{CEE19392-7E24-4416-B883-DE309C07949C}" type="presParOf" srcId="{B8E73568-AEE9-40AD-9DDF-D15E719AA13A}" destId="{BDE3F72F-8593-40D4-A36C-335C2EFA474D}" srcOrd="1" destOrd="0" presId="urn:microsoft.com/office/officeart/2005/8/layout/hierarchy1"/>
    <dgm:cxn modelId="{B1ED00EB-0180-4758-B11D-6AE7CE14742E}" type="presParOf" srcId="{676EA9BC-218D-4F73-B577-6B87C7E75E5B}" destId="{BDD45020-DFD8-4612-AA7B-6609B889E292}" srcOrd="4" destOrd="0" presId="urn:microsoft.com/office/officeart/2005/8/layout/hierarchy1"/>
    <dgm:cxn modelId="{0A9572C4-F131-4167-A3CB-9FEB6759C4A4}" type="presParOf" srcId="{676EA9BC-218D-4F73-B577-6B87C7E75E5B}" destId="{6A9F09CD-261F-44D1-A7CC-873E8ABB4733}" srcOrd="5" destOrd="0" presId="urn:microsoft.com/office/officeart/2005/8/layout/hierarchy1"/>
    <dgm:cxn modelId="{A376A932-60B0-4438-ADC2-E8CC00E8D4CA}" type="presParOf" srcId="{6A9F09CD-261F-44D1-A7CC-873E8ABB4733}" destId="{7C630017-BCC3-473F-9119-D9CA60828827}" srcOrd="0" destOrd="0" presId="urn:microsoft.com/office/officeart/2005/8/layout/hierarchy1"/>
    <dgm:cxn modelId="{D78AE2A7-50CF-4852-93E6-CA08A0A9C824}" type="presParOf" srcId="{7C630017-BCC3-473F-9119-D9CA60828827}" destId="{BFFB932D-52FF-483E-BF30-83766E88139D}" srcOrd="0" destOrd="0" presId="urn:microsoft.com/office/officeart/2005/8/layout/hierarchy1"/>
    <dgm:cxn modelId="{AB4FF247-E213-450C-97B3-020EE924AC2C}" type="presParOf" srcId="{7C630017-BCC3-473F-9119-D9CA60828827}" destId="{10A01185-3EFD-4DA2-90AF-99ACEBF13B1C}" srcOrd="1" destOrd="0" presId="urn:microsoft.com/office/officeart/2005/8/layout/hierarchy1"/>
    <dgm:cxn modelId="{D5382D2C-FF5B-44FD-91A4-D5DE12821872}" type="presParOf" srcId="{6A9F09CD-261F-44D1-A7CC-873E8ABB4733}" destId="{A1AB2C5D-8FBD-4761-B73C-BFC225082009}" srcOrd="1" destOrd="0" presId="urn:microsoft.com/office/officeart/2005/8/layout/hierarchy1"/>
    <dgm:cxn modelId="{7E231C6B-8C68-4CB9-9517-33A822FC6012}" type="presParOf" srcId="{A1AB2C5D-8FBD-4761-B73C-BFC225082009}" destId="{973F3604-FB4B-4E6A-BC64-8A4E6B7FF69E}" srcOrd="0" destOrd="0" presId="urn:microsoft.com/office/officeart/2005/8/layout/hierarchy1"/>
    <dgm:cxn modelId="{381E0DCC-96FF-4CFE-8384-9C6A027ECE85}" type="presParOf" srcId="{A1AB2C5D-8FBD-4761-B73C-BFC225082009}" destId="{27840825-FA62-485C-BDD1-43197E1C76E9}" srcOrd="1" destOrd="0" presId="urn:microsoft.com/office/officeart/2005/8/layout/hierarchy1"/>
    <dgm:cxn modelId="{71B4E75F-EC32-40E5-8B6C-C24B3B4FBCFD}" type="presParOf" srcId="{27840825-FA62-485C-BDD1-43197E1C76E9}" destId="{55B34C37-515E-459B-9E6A-7C2F8B3565F4}" srcOrd="0" destOrd="0" presId="urn:microsoft.com/office/officeart/2005/8/layout/hierarchy1"/>
    <dgm:cxn modelId="{CCDD8CA1-0C94-4A14-AF9D-FBA4D3E57AF7}" type="presParOf" srcId="{55B34C37-515E-459B-9E6A-7C2F8B3565F4}" destId="{A65F2280-26BC-4B1C-B2F1-8AF086F87785}" srcOrd="0" destOrd="0" presId="urn:microsoft.com/office/officeart/2005/8/layout/hierarchy1"/>
    <dgm:cxn modelId="{725AF584-779B-4D0A-AFA9-937D56060C91}" type="presParOf" srcId="{55B34C37-515E-459B-9E6A-7C2F8B3565F4}" destId="{A778AAA1-BE58-4501-8832-97E18EB3AB66}" srcOrd="1" destOrd="0" presId="urn:microsoft.com/office/officeart/2005/8/layout/hierarchy1"/>
    <dgm:cxn modelId="{CADB2C55-1400-4DD6-B101-80E40B3AC4BC}" type="presParOf" srcId="{27840825-FA62-485C-BDD1-43197E1C76E9}" destId="{79340CDA-6BAF-4988-BB04-65297C922C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153280-084F-4E43-976A-AD81AEC9805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33BAC60-323C-408D-8024-BE5775953A9F}">
      <dgm:prSet phldrT="[Text]"/>
      <dgm:spPr/>
      <dgm:t>
        <a:bodyPr/>
        <a:lstStyle/>
        <a:p>
          <a:r>
            <a:rPr lang="en-US" dirty="0"/>
            <a:t>Resource reservation signaling</a:t>
          </a:r>
        </a:p>
      </dgm:t>
    </dgm:pt>
    <dgm:pt modelId="{172D09FE-205B-49D2-88D3-C2CCA251043C}" type="parTrans" cxnId="{8A664D4F-6912-44F4-8808-31184AB99241}">
      <dgm:prSet/>
      <dgm:spPr/>
      <dgm:t>
        <a:bodyPr/>
        <a:lstStyle/>
        <a:p>
          <a:endParaRPr lang="en-US"/>
        </a:p>
      </dgm:t>
    </dgm:pt>
    <dgm:pt modelId="{13A89023-AA20-49E0-AE4E-01897744009A}" type="sibTrans" cxnId="{8A664D4F-6912-44F4-8808-31184AB99241}">
      <dgm:prSet/>
      <dgm:spPr/>
      <dgm:t>
        <a:bodyPr/>
        <a:lstStyle/>
        <a:p>
          <a:endParaRPr lang="en-US"/>
        </a:p>
      </dgm:t>
    </dgm:pt>
    <dgm:pt modelId="{1BB70DD0-2FF3-42DD-9C66-E39DAEA45B40}">
      <dgm:prSet phldrT="[Text]"/>
      <dgm:spPr/>
      <dgm:t>
        <a:bodyPr/>
        <a:lstStyle/>
        <a:p>
          <a:r>
            <a:rPr lang="en-US" dirty="0"/>
            <a:t>Delivery QoS requirements to admission controller</a:t>
          </a:r>
        </a:p>
      </dgm:t>
    </dgm:pt>
    <dgm:pt modelId="{5478746F-5EB0-4A09-94BB-AC6B26A32BA4}" type="parTrans" cxnId="{1F4C5C9F-C264-450D-A483-47EED2E57F6E}">
      <dgm:prSet/>
      <dgm:spPr/>
      <dgm:t>
        <a:bodyPr/>
        <a:lstStyle/>
        <a:p>
          <a:endParaRPr lang="en-US"/>
        </a:p>
      </dgm:t>
    </dgm:pt>
    <dgm:pt modelId="{419BC801-1407-45CD-8B76-5AA161756ACE}" type="sibTrans" cxnId="{1F4C5C9F-C264-450D-A483-47EED2E57F6E}">
      <dgm:prSet/>
      <dgm:spPr/>
      <dgm:t>
        <a:bodyPr/>
        <a:lstStyle/>
        <a:p>
          <a:endParaRPr lang="en-US"/>
        </a:p>
      </dgm:t>
    </dgm:pt>
    <dgm:pt modelId="{B3E8BE83-C103-4B84-859E-7F8D01FC06CA}">
      <dgm:prSet phldrT="[Text]"/>
      <dgm:spPr/>
      <dgm:t>
        <a:bodyPr/>
        <a:lstStyle/>
        <a:p>
          <a:r>
            <a:rPr lang="en-US" dirty="0"/>
            <a:t>Notification of the admission result.</a:t>
          </a:r>
        </a:p>
      </dgm:t>
    </dgm:pt>
    <dgm:pt modelId="{D58A7FFD-181E-42BC-8FC7-764D17396C99}" type="parTrans" cxnId="{4E3ABDA0-D580-4D92-83CB-A9E5B7C32206}">
      <dgm:prSet/>
      <dgm:spPr/>
      <dgm:t>
        <a:bodyPr/>
        <a:lstStyle/>
        <a:p>
          <a:endParaRPr lang="en-US"/>
        </a:p>
      </dgm:t>
    </dgm:pt>
    <dgm:pt modelId="{BBD53917-5141-43AA-98C0-E4DB3792CF06}" type="sibTrans" cxnId="{4E3ABDA0-D580-4D92-83CB-A9E5B7C32206}">
      <dgm:prSet/>
      <dgm:spPr/>
      <dgm:t>
        <a:bodyPr/>
        <a:lstStyle/>
        <a:p>
          <a:endParaRPr lang="en-US"/>
        </a:p>
      </dgm:t>
    </dgm:pt>
    <dgm:pt modelId="{96629042-7D8E-4057-A200-D37259BD0298}" type="pres">
      <dgm:prSet presAssocID="{0F153280-084F-4E43-976A-AD81AEC9805E}" presName="compositeShape" presStyleCnt="0">
        <dgm:presLayoutVars>
          <dgm:dir/>
          <dgm:resizeHandles/>
        </dgm:presLayoutVars>
      </dgm:prSet>
      <dgm:spPr/>
    </dgm:pt>
    <dgm:pt modelId="{4C2ACADC-3120-4C0A-8DC7-325B91302E73}" type="pres">
      <dgm:prSet presAssocID="{0F153280-084F-4E43-976A-AD81AEC9805E}" presName="pyramid" presStyleLbl="node1" presStyleIdx="0" presStyleCnt="1"/>
      <dgm:spPr/>
    </dgm:pt>
    <dgm:pt modelId="{BF1A1A81-6BA5-497A-8BA4-BCDEA7F7696E}" type="pres">
      <dgm:prSet presAssocID="{0F153280-084F-4E43-976A-AD81AEC9805E}" presName="theList" presStyleCnt="0"/>
      <dgm:spPr/>
    </dgm:pt>
    <dgm:pt modelId="{D0F960CA-C71C-449C-923E-A6B01301A620}" type="pres">
      <dgm:prSet presAssocID="{B33BAC60-323C-408D-8024-BE5775953A9F}" presName="aNode" presStyleLbl="fgAcc1" presStyleIdx="0" presStyleCnt="3">
        <dgm:presLayoutVars>
          <dgm:bulletEnabled val="1"/>
        </dgm:presLayoutVars>
      </dgm:prSet>
      <dgm:spPr/>
    </dgm:pt>
    <dgm:pt modelId="{638ADE39-BF00-4B03-B933-7455AB708579}" type="pres">
      <dgm:prSet presAssocID="{B33BAC60-323C-408D-8024-BE5775953A9F}" presName="aSpace" presStyleCnt="0"/>
      <dgm:spPr/>
    </dgm:pt>
    <dgm:pt modelId="{FCBCEDE3-D864-48FC-B1DC-DE7A2C101CB4}" type="pres">
      <dgm:prSet presAssocID="{1BB70DD0-2FF3-42DD-9C66-E39DAEA45B40}" presName="aNode" presStyleLbl="fgAcc1" presStyleIdx="1" presStyleCnt="3">
        <dgm:presLayoutVars>
          <dgm:bulletEnabled val="1"/>
        </dgm:presLayoutVars>
      </dgm:prSet>
      <dgm:spPr/>
    </dgm:pt>
    <dgm:pt modelId="{E8F1B709-43F0-478E-A07C-4CCB62BE9EC5}" type="pres">
      <dgm:prSet presAssocID="{1BB70DD0-2FF3-42DD-9C66-E39DAEA45B40}" presName="aSpace" presStyleCnt="0"/>
      <dgm:spPr/>
    </dgm:pt>
    <dgm:pt modelId="{9667CE95-FFC2-49C9-8D0C-04085068A5F6}" type="pres">
      <dgm:prSet presAssocID="{B3E8BE83-C103-4B84-859E-7F8D01FC06CA}" presName="aNode" presStyleLbl="fgAcc1" presStyleIdx="2" presStyleCnt="3">
        <dgm:presLayoutVars>
          <dgm:bulletEnabled val="1"/>
        </dgm:presLayoutVars>
      </dgm:prSet>
      <dgm:spPr/>
    </dgm:pt>
    <dgm:pt modelId="{36E97C7B-EC98-4E9E-A1B9-5D418C7F0B21}" type="pres">
      <dgm:prSet presAssocID="{B3E8BE83-C103-4B84-859E-7F8D01FC06CA}" presName="aSpace" presStyleCnt="0"/>
      <dgm:spPr/>
    </dgm:pt>
  </dgm:ptLst>
  <dgm:cxnLst>
    <dgm:cxn modelId="{45D35326-7F92-4456-BD3C-92B484F626F3}" type="presOf" srcId="{1BB70DD0-2FF3-42DD-9C66-E39DAEA45B40}" destId="{FCBCEDE3-D864-48FC-B1DC-DE7A2C101CB4}" srcOrd="0" destOrd="0" presId="urn:microsoft.com/office/officeart/2005/8/layout/pyramid2"/>
    <dgm:cxn modelId="{125A5F4B-17AF-4B20-A7B6-CB2E1342285D}" type="presOf" srcId="{0F153280-084F-4E43-976A-AD81AEC9805E}" destId="{96629042-7D8E-4057-A200-D37259BD0298}" srcOrd="0" destOrd="0" presId="urn:microsoft.com/office/officeart/2005/8/layout/pyramid2"/>
    <dgm:cxn modelId="{8A664D4F-6912-44F4-8808-31184AB99241}" srcId="{0F153280-084F-4E43-976A-AD81AEC9805E}" destId="{B33BAC60-323C-408D-8024-BE5775953A9F}" srcOrd="0" destOrd="0" parTransId="{172D09FE-205B-49D2-88D3-C2CCA251043C}" sibTransId="{13A89023-AA20-49E0-AE4E-01897744009A}"/>
    <dgm:cxn modelId="{EC7B4190-B821-4AC3-9995-869D01958E3E}" type="presOf" srcId="{B33BAC60-323C-408D-8024-BE5775953A9F}" destId="{D0F960CA-C71C-449C-923E-A6B01301A620}" srcOrd="0" destOrd="0" presId="urn:microsoft.com/office/officeart/2005/8/layout/pyramid2"/>
    <dgm:cxn modelId="{40DD3E9D-0BB9-48CC-8815-351E88D27BBB}" type="presOf" srcId="{B3E8BE83-C103-4B84-859E-7F8D01FC06CA}" destId="{9667CE95-FFC2-49C9-8D0C-04085068A5F6}" srcOrd="0" destOrd="0" presId="urn:microsoft.com/office/officeart/2005/8/layout/pyramid2"/>
    <dgm:cxn modelId="{1F4C5C9F-C264-450D-A483-47EED2E57F6E}" srcId="{0F153280-084F-4E43-976A-AD81AEC9805E}" destId="{1BB70DD0-2FF3-42DD-9C66-E39DAEA45B40}" srcOrd="1" destOrd="0" parTransId="{5478746F-5EB0-4A09-94BB-AC6B26A32BA4}" sibTransId="{419BC801-1407-45CD-8B76-5AA161756ACE}"/>
    <dgm:cxn modelId="{4E3ABDA0-D580-4D92-83CB-A9E5B7C32206}" srcId="{0F153280-084F-4E43-976A-AD81AEC9805E}" destId="{B3E8BE83-C103-4B84-859E-7F8D01FC06CA}" srcOrd="2" destOrd="0" parTransId="{D58A7FFD-181E-42BC-8FC7-764D17396C99}" sibTransId="{BBD53917-5141-43AA-98C0-E4DB3792CF06}"/>
    <dgm:cxn modelId="{0DC0838D-CCED-4B3B-91C1-B96912DCF795}" type="presParOf" srcId="{96629042-7D8E-4057-A200-D37259BD0298}" destId="{4C2ACADC-3120-4C0A-8DC7-325B91302E73}" srcOrd="0" destOrd="0" presId="urn:microsoft.com/office/officeart/2005/8/layout/pyramid2"/>
    <dgm:cxn modelId="{006C5C8C-82C8-405A-B35F-39BEDD2B7403}" type="presParOf" srcId="{96629042-7D8E-4057-A200-D37259BD0298}" destId="{BF1A1A81-6BA5-497A-8BA4-BCDEA7F7696E}" srcOrd="1" destOrd="0" presId="urn:microsoft.com/office/officeart/2005/8/layout/pyramid2"/>
    <dgm:cxn modelId="{049D00A4-A93C-45C0-A147-CF9CE1189CB5}" type="presParOf" srcId="{BF1A1A81-6BA5-497A-8BA4-BCDEA7F7696E}" destId="{D0F960CA-C71C-449C-923E-A6B01301A620}" srcOrd="0" destOrd="0" presId="urn:microsoft.com/office/officeart/2005/8/layout/pyramid2"/>
    <dgm:cxn modelId="{78FB5BAE-F935-41CD-832C-089205773788}" type="presParOf" srcId="{BF1A1A81-6BA5-497A-8BA4-BCDEA7F7696E}" destId="{638ADE39-BF00-4B03-B933-7455AB708579}" srcOrd="1" destOrd="0" presId="urn:microsoft.com/office/officeart/2005/8/layout/pyramid2"/>
    <dgm:cxn modelId="{F8053417-D918-4C75-B377-E512534F8653}" type="presParOf" srcId="{BF1A1A81-6BA5-497A-8BA4-BCDEA7F7696E}" destId="{FCBCEDE3-D864-48FC-B1DC-DE7A2C101CB4}" srcOrd="2" destOrd="0" presId="urn:microsoft.com/office/officeart/2005/8/layout/pyramid2"/>
    <dgm:cxn modelId="{1E9B6241-8F8D-4DCA-9BDC-D4F66551C02D}" type="presParOf" srcId="{BF1A1A81-6BA5-497A-8BA4-BCDEA7F7696E}" destId="{E8F1B709-43F0-478E-A07C-4CCB62BE9EC5}" srcOrd="3" destOrd="0" presId="urn:microsoft.com/office/officeart/2005/8/layout/pyramid2"/>
    <dgm:cxn modelId="{1CA058C4-7630-46AF-9EC5-1DAB55678795}" type="presParOf" srcId="{BF1A1A81-6BA5-497A-8BA4-BCDEA7F7696E}" destId="{9667CE95-FFC2-49C9-8D0C-04085068A5F6}" srcOrd="4" destOrd="0" presId="urn:microsoft.com/office/officeart/2005/8/layout/pyramid2"/>
    <dgm:cxn modelId="{346448FA-828B-45C9-8ED9-99A432968038}" type="presParOf" srcId="{BF1A1A81-6BA5-497A-8BA4-BCDEA7F7696E}" destId="{36E97C7B-EC98-4E9E-A1B9-5D418C7F0B2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CC13A-EE68-4ABC-BD7C-6F7A62BE54CB}">
      <dsp:nvSpPr>
        <dsp:cNvPr id="0" name=""/>
        <dsp:cNvSpPr/>
      </dsp:nvSpPr>
      <dsp:spPr>
        <a:xfrm>
          <a:off x="8735187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9B02F-85BA-431C-9EA1-02287EA806E3}">
      <dsp:nvSpPr>
        <dsp:cNvPr id="0" name=""/>
        <dsp:cNvSpPr/>
      </dsp:nvSpPr>
      <dsp:spPr>
        <a:xfrm>
          <a:off x="7845623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EBAF5-B3D9-4770-A10C-271E928E8156}">
      <dsp:nvSpPr>
        <dsp:cNvPr id="0" name=""/>
        <dsp:cNvSpPr/>
      </dsp:nvSpPr>
      <dsp:spPr>
        <a:xfrm>
          <a:off x="6066494" y="135631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A2D1F-1032-4732-A84C-ABAA24702E9C}">
      <dsp:nvSpPr>
        <dsp:cNvPr id="0" name=""/>
        <dsp:cNvSpPr/>
      </dsp:nvSpPr>
      <dsp:spPr>
        <a:xfrm>
          <a:off x="3397801" y="270400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16BD-58BB-433B-A9AE-742756C5DB96}">
      <dsp:nvSpPr>
        <dsp:cNvPr id="0" name=""/>
        <dsp:cNvSpPr/>
      </dsp:nvSpPr>
      <dsp:spPr>
        <a:xfrm>
          <a:off x="3397801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8C42-8B0F-4FD7-B0B3-E2DE2280F5C5}">
      <dsp:nvSpPr>
        <dsp:cNvPr id="0" name=""/>
        <dsp:cNvSpPr/>
      </dsp:nvSpPr>
      <dsp:spPr>
        <a:xfrm>
          <a:off x="2508237" y="2704000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19FBE-44A7-454A-B214-09561821D95E}">
      <dsp:nvSpPr>
        <dsp:cNvPr id="0" name=""/>
        <dsp:cNvSpPr/>
      </dsp:nvSpPr>
      <dsp:spPr>
        <a:xfrm>
          <a:off x="729108" y="270400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B6665-DA2D-4A08-B998-F1242A4360A6}">
      <dsp:nvSpPr>
        <dsp:cNvPr id="0" name=""/>
        <dsp:cNvSpPr/>
      </dsp:nvSpPr>
      <dsp:spPr>
        <a:xfrm>
          <a:off x="3397801" y="1356310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A7D6-E456-414F-94A3-C5044A100597}">
      <dsp:nvSpPr>
        <dsp:cNvPr id="0" name=""/>
        <dsp:cNvSpPr/>
      </dsp:nvSpPr>
      <dsp:spPr>
        <a:xfrm>
          <a:off x="5338669" y="43197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5234C-8CBA-4318-AB45-11671443E055}">
      <dsp:nvSpPr>
        <dsp:cNvPr id="0" name=""/>
        <dsp:cNvSpPr/>
      </dsp:nvSpPr>
      <dsp:spPr>
        <a:xfrm>
          <a:off x="5500408" y="58562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QoS Mechanism</a:t>
          </a:r>
        </a:p>
      </dsp:txBody>
      <dsp:txXfrm>
        <a:off x="5527481" y="612696"/>
        <a:ext cx="1401504" cy="870192"/>
      </dsp:txXfrm>
    </dsp:sp>
    <dsp:sp modelId="{5E0F4D10-224E-4039-B526-9069E411B32E}">
      <dsp:nvSpPr>
        <dsp:cNvPr id="0" name=""/>
        <dsp:cNvSpPr/>
      </dsp:nvSpPr>
      <dsp:spPr>
        <a:xfrm>
          <a:off x="2669976" y="177966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CB6E3-97AE-4729-AA6F-6001A899F27B}">
      <dsp:nvSpPr>
        <dsp:cNvPr id="0" name=""/>
        <dsp:cNvSpPr/>
      </dsp:nvSpPr>
      <dsp:spPr>
        <a:xfrm>
          <a:off x="2831715" y="193331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Traffic</a:t>
          </a:r>
        </a:p>
      </dsp:txBody>
      <dsp:txXfrm>
        <a:off x="2858788" y="1960386"/>
        <a:ext cx="1401504" cy="870192"/>
      </dsp:txXfrm>
    </dsp:sp>
    <dsp:sp modelId="{26F845E7-1A82-4023-A9FD-9815B57F40D9}">
      <dsp:nvSpPr>
        <dsp:cNvPr id="0" name=""/>
        <dsp:cNvSpPr/>
      </dsp:nvSpPr>
      <dsp:spPr>
        <a:xfrm>
          <a:off x="1283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B7E3-0327-464A-AF19-586718969115}">
      <dsp:nvSpPr>
        <dsp:cNvPr id="0" name=""/>
        <dsp:cNvSpPr/>
      </dsp:nvSpPr>
      <dsp:spPr>
        <a:xfrm>
          <a:off x="163022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190095" y="3308076"/>
        <a:ext cx="1401504" cy="870192"/>
      </dsp:txXfrm>
    </dsp:sp>
    <dsp:sp modelId="{87129647-DC48-4B69-A01C-B9DC9A6E8889}">
      <dsp:nvSpPr>
        <dsp:cNvPr id="0" name=""/>
        <dsp:cNvSpPr/>
      </dsp:nvSpPr>
      <dsp:spPr>
        <a:xfrm>
          <a:off x="1780412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314A2-0B6A-48B4-BE54-1AE073927C0A}">
      <dsp:nvSpPr>
        <dsp:cNvPr id="0" name=""/>
        <dsp:cNvSpPr/>
      </dsp:nvSpPr>
      <dsp:spPr>
        <a:xfrm>
          <a:off x="1942151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Traffic Policing</a:t>
          </a:r>
        </a:p>
      </dsp:txBody>
      <dsp:txXfrm>
        <a:off x="1969224" y="3308076"/>
        <a:ext cx="1401504" cy="870192"/>
      </dsp:txXfrm>
    </dsp:sp>
    <dsp:sp modelId="{1A170716-FF0C-46FC-A376-77208C11CA82}">
      <dsp:nvSpPr>
        <dsp:cNvPr id="0" name=""/>
        <dsp:cNvSpPr/>
      </dsp:nvSpPr>
      <dsp:spPr>
        <a:xfrm>
          <a:off x="3559540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A89F4-2331-41DE-9E72-52202D933D3D}">
      <dsp:nvSpPr>
        <dsp:cNvPr id="0" name=""/>
        <dsp:cNvSpPr/>
      </dsp:nvSpPr>
      <dsp:spPr>
        <a:xfrm>
          <a:off x="3721279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Packet Scheduling</a:t>
          </a:r>
        </a:p>
      </dsp:txBody>
      <dsp:txXfrm>
        <a:off x="3748352" y="3308076"/>
        <a:ext cx="1401504" cy="870192"/>
      </dsp:txXfrm>
    </dsp:sp>
    <dsp:sp modelId="{70A2C252-FDAD-4E3F-827E-3D70A35DF998}">
      <dsp:nvSpPr>
        <dsp:cNvPr id="0" name=""/>
        <dsp:cNvSpPr/>
      </dsp:nvSpPr>
      <dsp:spPr>
        <a:xfrm>
          <a:off x="5338669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7C1F-F379-41B4-B78F-3817CEA0956B}">
      <dsp:nvSpPr>
        <dsp:cNvPr id="0" name=""/>
        <dsp:cNvSpPr/>
      </dsp:nvSpPr>
      <dsp:spPr>
        <a:xfrm>
          <a:off x="5500408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Channel Access</a:t>
          </a:r>
        </a:p>
      </dsp:txBody>
      <dsp:txXfrm>
        <a:off x="5527481" y="3308076"/>
        <a:ext cx="1401504" cy="870192"/>
      </dsp:txXfrm>
    </dsp:sp>
    <dsp:sp modelId="{679685CC-A816-4BFD-BD4A-6DE58BC657E4}">
      <dsp:nvSpPr>
        <dsp:cNvPr id="0" name=""/>
        <dsp:cNvSpPr/>
      </dsp:nvSpPr>
      <dsp:spPr>
        <a:xfrm>
          <a:off x="8007362" y="177966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8F61-EA4B-4074-BD4F-A9FB0AC88D0C}">
      <dsp:nvSpPr>
        <dsp:cNvPr id="0" name=""/>
        <dsp:cNvSpPr/>
      </dsp:nvSpPr>
      <dsp:spPr>
        <a:xfrm>
          <a:off x="8169101" y="193331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 of Traffic</a:t>
          </a:r>
        </a:p>
      </dsp:txBody>
      <dsp:txXfrm>
        <a:off x="8196174" y="1960386"/>
        <a:ext cx="1401504" cy="870192"/>
      </dsp:txXfrm>
    </dsp:sp>
    <dsp:sp modelId="{580FA078-BE50-48F6-A510-C2A45DEFED53}">
      <dsp:nvSpPr>
        <dsp:cNvPr id="0" name=""/>
        <dsp:cNvSpPr/>
      </dsp:nvSpPr>
      <dsp:spPr>
        <a:xfrm>
          <a:off x="7117798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1FFEA-073B-417C-9C63-092C1D39C2E7}">
      <dsp:nvSpPr>
        <dsp:cNvPr id="0" name=""/>
        <dsp:cNvSpPr/>
      </dsp:nvSpPr>
      <dsp:spPr>
        <a:xfrm>
          <a:off x="7279537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Reservation</a:t>
          </a:r>
        </a:p>
      </dsp:txBody>
      <dsp:txXfrm>
        <a:off x="7306610" y="3308076"/>
        <a:ext cx="1401504" cy="870192"/>
      </dsp:txXfrm>
    </dsp:sp>
    <dsp:sp modelId="{A5276CBD-9E0A-4C35-949E-E09623B7229E}">
      <dsp:nvSpPr>
        <dsp:cNvPr id="0" name=""/>
        <dsp:cNvSpPr/>
      </dsp:nvSpPr>
      <dsp:spPr>
        <a:xfrm>
          <a:off x="8896926" y="3127351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3D39C-B845-44E2-8CA0-EE1846F15D13}">
      <dsp:nvSpPr>
        <dsp:cNvPr id="0" name=""/>
        <dsp:cNvSpPr/>
      </dsp:nvSpPr>
      <dsp:spPr>
        <a:xfrm>
          <a:off x="9058665" y="3281003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Admission Control</a:t>
          </a:r>
        </a:p>
      </dsp:txBody>
      <dsp:txXfrm>
        <a:off x="9085738" y="3308076"/>
        <a:ext cx="1401504" cy="87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F3604-FB4B-4E6A-BC64-8A4E6B7FF69E}">
      <dsp:nvSpPr>
        <dsp:cNvPr id="0" name=""/>
        <dsp:cNvSpPr/>
      </dsp:nvSpPr>
      <dsp:spPr>
        <a:xfrm>
          <a:off x="9219355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45020-DFD8-4612-AA7B-6609B889E292}">
      <dsp:nvSpPr>
        <dsp:cNvPr id="0" name=""/>
        <dsp:cNvSpPr/>
      </dsp:nvSpPr>
      <dsp:spPr>
        <a:xfrm>
          <a:off x="5677166" y="1066678"/>
          <a:ext cx="3587909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3587909" y="332464"/>
              </a:lnTo>
              <a:lnTo>
                <a:pt x="3587909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8A34C-A5D6-473B-9E69-DE99A35570AB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438EE-4525-4D64-B4C3-006F67C306C3}">
      <dsp:nvSpPr>
        <dsp:cNvPr id="0" name=""/>
        <dsp:cNvSpPr/>
      </dsp:nvSpPr>
      <dsp:spPr>
        <a:xfrm>
          <a:off x="5164607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24D88-5C3A-4A64-8FA8-FF0A84B9BA96}">
      <dsp:nvSpPr>
        <dsp:cNvPr id="0" name=""/>
        <dsp:cNvSpPr/>
      </dsp:nvSpPr>
      <dsp:spPr>
        <a:xfrm>
          <a:off x="5677166" y="1066678"/>
          <a:ext cx="512558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512558" y="332464"/>
              </a:lnTo>
              <a:lnTo>
                <a:pt x="512558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42676-79F9-4BA8-B135-A3814F0D4AE6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2D5BB-29FD-4F07-B3AF-4069936E851E}">
      <dsp:nvSpPr>
        <dsp:cNvPr id="0" name=""/>
        <dsp:cNvSpPr/>
      </dsp:nvSpPr>
      <dsp:spPr>
        <a:xfrm>
          <a:off x="1064139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AE05A-737F-47C0-8968-C894C1D2FA2C}">
      <dsp:nvSpPr>
        <dsp:cNvPr id="0" name=""/>
        <dsp:cNvSpPr/>
      </dsp:nvSpPr>
      <dsp:spPr>
        <a:xfrm>
          <a:off x="2089256" y="1066678"/>
          <a:ext cx="3587909" cy="487862"/>
        </a:xfrm>
        <a:custGeom>
          <a:avLst/>
          <a:gdLst/>
          <a:ahLst/>
          <a:cxnLst/>
          <a:rect l="0" t="0" r="0" b="0"/>
          <a:pathLst>
            <a:path>
              <a:moveTo>
                <a:pt x="3587909" y="0"/>
              </a:moveTo>
              <a:lnTo>
                <a:pt x="3587909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AC7E-124B-477D-AFB4-9669B8E90E4F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8B50F-B391-49CB-8B09-4DA0E1DF831D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QoS Architecture</a:t>
          </a:r>
        </a:p>
      </dsp:txBody>
      <dsp:txXfrm>
        <a:off x="5056016" y="209752"/>
        <a:ext cx="1615068" cy="1002793"/>
      </dsp:txXfrm>
    </dsp:sp>
    <dsp:sp modelId="{3243FB4F-7BA3-4068-ABAC-C942F2F91134}">
      <dsp:nvSpPr>
        <dsp:cNvPr id="0" name=""/>
        <dsp:cNvSpPr/>
      </dsp:nvSpPr>
      <dsp:spPr>
        <a:xfrm>
          <a:off x="1250524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73996-6ACB-47DC-AE23-863F1C6B1BC9}">
      <dsp:nvSpPr>
        <dsp:cNvPr id="0" name=""/>
        <dsp:cNvSpPr/>
      </dsp:nvSpPr>
      <dsp:spPr>
        <a:xfrm>
          <a:off x="1436909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Quantitative QoS</a:t>
          </a:r>
        </a:p>
      </dsp:txBody>
      <dsp:txXfrm>
        <a:off x="1468107" y="1762804"/>
        <a:ext cx="1615068" cy="1002793"/>
      </dsp:txXfrm>
    </dsp:sp>
    <dsp:sp modelId="{5949E2C4-2F8B-4F97-9BEA-CF5FFBEDD901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37A3-D0E2-42DC-A9BB-646C04FC9B3F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Explicit Out of traffic</a:t>
          </a:r>
        </a:p>
      </dsp:txBody>
      <dsp:txXfrm>
        <a:off x="442990" y="3315857"/>
        <a:ext cx="1615068" cy="1002793"/>
      </dsp:txXfrm>
    </dsp:sp>
    <dsp:sp modelId="{F4BEA977-027C-4A6E-B6EF-10C19973D7DB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6EC34-D7AA-42B3-827E-059B82303469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Strict In traffic</a:t>
          </a:r>
        </a:p>
      </dsp:txBody>
      <dsp:txXfrm>
        <a:off x="2493224" y="3315857"/>
        <a:ext cx="1615068" cy="1002793"/>
      </dsp:txXfrm>
    </dsp:sp>
    <dsp:sp modelId="{F8960E22-8101-4E7C-BF5E-E5E7B42A8C2D}">
      <dsp:nvSpPr>
        <dsp:cNvPr id="0" name=""/>
        <dsp:cNvSpPr/>
      </dsp:nvSpPr>
      <dsp:spPr>
        <a:xfrm>
          <a:off x="5350992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D1FB-872D-4640-A8F3-070A27136646}">
      <dsp:nvSpPr>
        <dsp:cNvPr id="0" name=""/>
        <dsp:cNvSpPr/>
      </dsp:nvSpPr>
      <dsp:spPr>
        <a:xfrm>
          <a:off x="5537377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Qualitative QoS</a:t>
          </a:r>
        </a:p>
      </dsp:txBody>
      <dsp:txXfrm>
        <a:off x="5568575" y="1762804"/>
        <a:ext cx="1615068" cy="1002793"/>
      </dsp:txXfrm>
    </dsp:sp>
    <dsp:sp modelId="{786CA7E7-2D1E-47DC-8B1C-9DCAF1F79B0E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6B92-9F75-4043-9070-68117506BE7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 of Traffic</a:t>
          </a:r>
        </a:p>
      </dsp:txBody>
      <dsp:txXfrm>
        <a:off x="4543458" y="3315857"/>
        <a:ext cx="1615068" cy="1002793"/>
      </dsp:txXfrm>
    </dsp:sp>
    <dsp:sp modelId="{B86259F0-3B29-4795-9223-79F42334D6F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D71C3-3052-4E60-B630-3F7FD8571CF6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traffic exclusively depend on services</a:t>
          </a:r>
        </a:p>
      </dsp:txBody>
      <dsp:txXfrm>
        <a:off x="6593692" y="3315857"/>
        <a:ext cx="1615068" cy="1002793"/>
      </dsp:txXfrm>
    </dsp:sp>
    <dsp:sp modelId="{BFFB932D-52FF-483E-BF30-83766E88139D}">
      <dsp:nvSpPr>
        <dsp:cNvPr id="0" name=""/>
        <dsp:cNvSpPr/>
      </dsp:nvSpPr>
      <dsp:spPr>
        <a:xfrm>
          <a:off x="842634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1185-3EFD-4DA2-90AF-99ACEBF13B1C}">
      <dsp:nvSpPr>
        <dsp:cNvPr id="0" name=""/>
        <dsp:cNvSpPr/>
      </dsp:nvSpPr>
      <dsp:spPr>
        <a:xfrm>
          <a:off x="861272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Effort</a:t>
          </a:r>
        </a:p>
      </dsp:txBody>
      <dsp:txXfrm>
        <a:off x="8643926" y="1762804"/>
        <a:ext cx="1615068" cy="1002793"/>
      </dsp:txXfrm>
    </dsp:sp>
    <dsp:sp modelId="{A65F2280-26BC-4B1C-B2F1-8AF086F87785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8AAA1-BE58-4501-8832-97E18EB3AB66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QoS not Needed, Bandwidth for Best Traffic</a:t>
          </a:r>
        </a:p>
      </dsp:txBody>
      <dsp:txXfrm>
        <a:off x="8643926" y="3315857"/>
        <a:ext cx="1615068" cy="100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ACADC-3120-4C0A-8DC7-325B91302E73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0CA-C71C-449C-923E-A6B01301A620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 reservation signaling</a:t>
          </a:r>
        </a:p>
      </dsp:txBody>
      <dsp:txXfrm>
        <a:off x="4981732" y="487753"/>
        <a:ext cx="2727803" cy="929477"/>
      </dsp:txXfrm>
    </dsp:sp>
    <dsp:sp modelId="{FCBCEDE3-D864-48FC-B1DC-DE7A2C101CB4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QoS requirements to admission controller</a:t>
          </a:r>
        </a:p>
      </dsp:txBody>
      <dsp:txXfrm>
        <a:off x="4981732" y="1646552"/>
        <a:ext cx="2727803" cy="929477"/>
      </dsp:txXfrm>
    </dsp:sp>
    <dsp:sp modelId="{9667CE95-FFC2-49C9-8D0C-04085068A5F6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of the admission result.</a:t>
          </a:r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5DD-EF77-2912-2B6D-EA18667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4599-3E72-4F80-2008-29647C84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8BEE-1AB9-A216-36AC-83C3F2C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DA85-7675-3095-E472-213491A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A813-C521-2074-F0ED-DD0F4BD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F608-11C7-1202-BDF1-86539441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294-E729-A101-4A29-B358ABBC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A8E5-F6C7-90AF-7CE2-9818891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FFF2-43CB-C861-9295-72079103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355B-C348-2AD9-B747-44628B5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82F6A-6F78-E1C6-63F9-F7DE8D7EB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8F91-3E49-A65E-94C5-A0BF9130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E55F-48E7-CBA3-E2E3-4BF21C37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CC71-586B-C342-6E8B-9E1AD616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9121-CE03-9860-A6B9-F6A15EDC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C5C9-695B-C7B4-6AF4-9DF7DE3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9DD0-91F9-F8F2-229E-FD972C61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599-6410-8C57-A454-C41BD48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5095-B16B-21A9-1431-857DE75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B002-D5EB-B8BE-21BF-29DBA84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498A-4E22-F2F1-A75F-507694D4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83CB-1D0B-C36F-4303-658D5C0D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BAAB-99C4-A864-8233-1CE4D93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1EC6-21C2-68BB-8BAC-F465BF2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CB4B-5BE8-AA87-A29D-021A866B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ACD-8838-FE0E-9C74-30EDD30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5FF0-10E0-5119-B331-373E5C594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13EA-6E66-2C28-6B90-627969368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7308-66A9-3113-7BED-3A42AE25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50718-E33A-3AC2-C09E-5587AC8D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3FA0-A3F5-319F-28B4-2196F067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70C5-309D-14C5-BFD2-B13C190E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D728-EDAA-A738-AB43-A041BD8B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3892D-3FA4-CA4B-B7D3-50EE8E33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9312-024E-CAD5-3857-7689B0CA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5A42-A63E-C4A0-C610-31443613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9936F-907A-6924-2F02-401037D9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A792E-CDA4-5F54-57AD-81355ED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E1983-2524-0788-0F00-C50D3B5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D65C-D65B-AE65-085D-BD07295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B4ED-6BBB-7FC9-62B5-4679F14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BABF-AE5B-BBC4-0E5B-B061937D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FF822-523F-B139-4108-12F7D5BF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31DE-B680-B9A7-96B1-0D1284E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41BA7-3DBF-58A8-E12B-5997E977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CFF5E-4C30-1930-2CB0-0C7A2F45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227-E38F-2AA7-9BFF-90D87E71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007F-5836-881D-4968-4E4C6D3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354C-DFE0-8EAE-98D4-EEB8F3BA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8B95-053E-18DF-51A5-66B73B27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79E6-106C-2AD3-C018-6678CF3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91AF-1723-6117-83E4-7E594FBC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95FD-CD20-AE2B-A395-61C1C2F0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35EA-DA68-65C8-3115-AC1763493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0E807-8BF9-B5F2-3C90-D909B7ED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E598-6AC5-6ED0-9455-6911B4F0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4A38-EDB2-5EAF-747D-2CEF833D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B81A-F8BE-EC64-BDEC-AD2ABF4B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525F4-5DE1-07F5-416A-0F4D4E7D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D932-6C94-BEA7-A683-37B439BC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39C0-8929-9A1B-1423-3528C6F5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040B7-DDDC-479C-9C49-63EF7D684DC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012-CFBC-8A96-6886-71FEF3D4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81FE-9017-0CDF-C241-2E8E3CFD2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98E86-BD9D-4FD9-B1E2-FB98209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06977-A20A-8EBC-523A-70AB09F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6E630-16A1-2B66-3E04-CB4888F3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2704014"/>
            <a:ext cx="9941319" cy="3013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- Ravi Shankar Prasad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Nationality</a:t>
            </a:r>
            <a:r>
              <a:rPr lang="en-US" dirty="0"/>
              <a:t>- Indian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Department</a:t>
            </a:r>
            <a:r>
              <a:rPr lang="en-US" dirty="0"/>
              <a:t>- Electronic and Computer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Bachelor in Electronics and Communication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Interest</a:t>
            </a:r>
            <a:r>
              <a:rPr lang="en-US" dirty="0"/>
              <a:t>- Wireless Communication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Hobbies</a:t>
            </a:r>
            <a:r>
              <a:rPr lang="en-US" dirty="0"/>
              <a:t>- Playing Badminton, Hiking, Soccer.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0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5685AC20-C6F2-3E7C-786C-0BA934E5C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A59C9-DAA3-E31F-1A67-8F5C201F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Covered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F675-60B5-3FED-70F1-1B4ED452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u="none" strike="noStrike" baseline="0" dirty="0"/>
              <a:t>■ Multimedia Applications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Fundamentals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Classification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Channel Access Mechanism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Packet Scheduling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Traffic Policing Mechanism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Resource Reservation Signaling Mechanisms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Admission Control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■ QoS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21AF-2FD7-B2EC-A831-94D8E0E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QoS Mechanism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6F7EA-D598-E683-0348-E7A79F220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35949"/>
              </p:ext>
            </p:extLst>
          </p:nvPr>
        </p:nvGraphicFramePr>
        <p:xfrm>
          <a:off x="838200" y="1359725"/>
          <a:ext cx="10515600" cy="46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591D53-A197-C3FB-942C-BED856E55DAF}"/>
              </a:ext>
            </a:extLst>
          </p:cNvPr>
          <p:cNvSpPr txBox="1"/>
          <p:nvPr/>
        </p:nvSpPr>
        <p:spPr>
          <a:xfrm>
            <a:off x="2222263" y="5812373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Handling Mechanism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C6737-B4C9-2C99-1C0A-123D8E19B6B7}"/>
              </a:ext>
            </a:extLst>
          </p:cNvPr>
          <p:cNvSpPr txBox="1"/>
          <p:nvPr/>
        </p:nvSpPr>
        <p:spPr>
          <a:xfrm>
            <a:off x="8392700" y="576620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 Management Mechanism</a:t>
            </a:r>
          </a:p>
        </p:txBody>
      </p:sp>
    </p:spTree>
    <p:extLst>
      <p:ext uri="{BB962C8B-B14F-4D97-AF65-F5344CB8AC3E}">
        <p14:creationId xmlns:p14="http://schemas.microsoft.com/office/powerpoint/2010/main" val="17103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1FAD-213C-FE7C-3649-42401558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QoS Architecture</a:t>
            </a:r>
            <a:br>
              <a:rPr lang="en-US" sz="3600" dirty="0"/>
            </a:br>
            <a: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  <a:t>Applications may require different combinations of</a:t>
            </a:r>
            <a:b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</a:br>
            <a:r>
              <a:rPr lang="en-US" sz="1800" b="0" i="0" u="none" strike="noStrike" baseline="0" dirty="0">
                <a:solidFill>
                  <a:srgbClr val="0070C0"/>
                </a:solidFill>
                <a:latin typeface="ArialMT"/>
              </a:rPr>
              <a:t>QoS mechanisms.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B3D34-19BA-5F3D-4CC2-DC44B04E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928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68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73C8-BBA9-D491-50E8-C4A29403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6111"/>
            <a:ext cx="3151355" cy="1942481"/>
          </a:xfrm>
        </p:spPr>
        <p:txBody>
          <a:bodyPr anchor="b"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  <a:t>QoS Architecture for Infrastructure</a:t>
            </a:r>
            <a:b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</a:br>
            <a:r>
              <a:rPr lang="en-US" sz="2400" b="0" i="0" u="none" strike="noStrike" baseline="0" dirty="0">
                <a:solidFill>
                  <a:srgbClr val="33339A"/>
                </a:solidFill>
                <a:latin typeface="Tahoma" panose="020B0604030504040204" pitchFamily="34" charset="0"/>
              </a:rPr>
              <a:t>Wireless Networks</a:t>
            </a:r>
            <a:endParaRPr lang="en-US" sz="2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52E54FF-EF5C-C5FF-F8DD-D3E6BAD4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2190879"/>
          </a:xfrm>
        </p:spPr>
        <p:txBody>
          <a:bodyPr anchor="t">
            <a:normAutofit/>
          </a:bodyPr>
          <a:lstStyle/>
          <a:p>
            <a:r>
              <a:rPr lang="en-US" sz="1800" dirty="0"/>
              <a:t>Resource Reservation</a:t>
            </a:r>
          </a:p>
          <a:p>
            <a:pPr lvl="1"/>
            <a:r>
              <a:rPr lang="en-US" sz="1400" dirty="0"/>
              <a:t>Classification</a:t>
            </a:r>
          </a:p>
          <a:p>
            <a:pPr lvl="1"/>
            <a:r>
              <a:rPr lang="en-US" sz="1400" dirty="0"/>
              <a:t>Traffic Policing</a:t>
            </a:r>
          </a:p>
          <a:p>
            <a:pPr lvl="1"/>
            <a:r>
              <a:rPr lang="en-US" sz="1400" dirty="0"/>
              <a:t>Packet Scheduling</a:t>
            </a:r>
          </a:p>
          <a:p>
            <a:pPr lvl="1"/>
            <a:r>
              <a:rPr lang="en-US" sz="1400" dirty="0"/>
              <a:t>Channel Access</a:t>
            </a:r>
          </a:p>
          <a:p>
            <a:r>
              <a:rPr lang="en-US" sz="1800" dirty="0"/>
              <a:t>Wireless Medium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31878-C231-C6AA-578A-CDC1AFA9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77" y="160391"/>
            <a:ext cx="7286915" cy="60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BB18-2403-DF5B-B2CF-3D1D6C8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Out of Traffic Mechanism-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Resource reservation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5B0497-6A33-24D3-63F8-1EA92A5A3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542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A3781E-9EDB-2533-3B63-B48416B4CF5C}"/>
              </a:ext>
            </a:extLst>
          </p:cNvPr>
          <p:cNvSpPr txBox="1"/>
          <p:nvPr/>
        </p:nvSpPr>
        <p:spPr>
          <a:xfrm>
            <a:off x="4189021" y="5530632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</a:rPr>
              <a:t>Resource Reservation Mechanisms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1070-D4EC-A640-D40D-BB1B60CA2254}"/>
              </a:ext>
            </a:extLst>
          </p:cNvPr>
          <p:cNvSpPr txBox="1"/>
          <p:nvPr/>
        </p:nvSpPr>
        <p:spPr>
          <a:xfrm>
            <a:off x="1098468" y="2119745"/>
            <a:ext cx="238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ArialMT"/>
              </a:rPr>
              <a:t>RSVP operates on top of IP, in the transport layer</a:t>
            </a:r>
          </a:p>
          <a:p>
            <a:endParaRPr lang="en-US" sz="1400" b="0" i="0" u="none" strike="noStrike" baseline="0" dirty="0">
              <a:latin typeface="ArialMT"/>
            </a:endParaRPr>
          </a:p>
          <a:p>
            <a:r>
              <a:rPr lang="en-US" sz="1400" b="0" i="0" u="none" strike="noStrike" baseline="0" dirty="0">
                <a:latin typeface="ArialMT"/>
              </a:rPr>
              <a:t>-Resource Reservation Protocol (RSVP)</a:t>
            </a:r>
          </a:p>
          <a:p>
            <a:endParaRPr lang="en-US" sz="1400" dirty="0">
              <a:latin typeface="ArialMT"/>
            </a:endParaRPr>
          </a:p>
          <a:p>
            <a:r>
              <a:rPr lang="en-US" sz="1400" b="0" i="0" u="none" strike="noStrike" baseline="0" dirty="0">
                <a:latin typeface="ArialMT"/>
              </a:rPr>
              <a:t>- Supports Per class and Per flow reservation</a:t>
            </a:r>
          </a:p>
          <a:p>
            <a:endParaRPr lang="en-US" sz="1400" b="0" i="0" u="none" strike="noStrike" baseline="0" dirty="0">
              <a:latin typeface="Arial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CB4-A528-67D7-7824-6CD58C8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</a:rPr>
              <a:t>Admission Control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21F-E3C8-EF94-8CD4-10212275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latin typeface="Arial-ItalicMT"/>
              </a:rPr>
              <a:t>Explicit admission control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decision is based on QoS requirements, available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resources, performance criteria, and network policy</a:t>
            </a:r>
            <a:endParaRPr lang="en-US" sz="1000" b="0" i="1" u="none" strike="noStrike" baseline="0" dirty="0">
              <a:latin typeface="Arial-ItalicMT"/>
            </a:endParaRPr>
          </a:p>
          <a:p>
            <a:r>
              <a:rPr lang="en-US" sz="1800" b="0" i="1" u="none" strike="noStrike" baseline="0" dirty="0">
                <a:latin typeface="Arial-ItalicMT"/>
              </a:rPr>
              <a:t>Implicit admission control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relies on bandwidth over-provisioning and traffic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AF09-B158-D1B8-E065-64E1E27C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sz="3200" dirty="0"/>
              <a:t>In Traffic Mechanism-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5A6D8-36AB-B1F1-4B69-D75651D35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223" y="1683205"/>
            <a:ext cx="5845773" cy="43362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CA5D0F-B5FB-516D-356D-AF509CD7FE51}"/>
              </a:ext>
            </a:extLst>
          </p:cNvPr>
          <p:cNvSpPr txBox="1"/>
          <p:nvPr/>
        </p:nvSpPr>
        <p:spPr>
          <a:xfrm>
            <a:off x="3022270" y="1591294"/>
            <a:ext cx="58901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9F56B-9D99-3E05-383C-240F2AF3E399}"/>
              </a:ext>
            </a:extLst>
          </p:cNvPr>
          <p:cNvSpPr txBox="1"/>
          <p:nvPr/>
        </p:nvSpPr>
        <p:spPr>
          <a:xfrm>
            <a:off x="2683823" y="1036874"/>
            <a:ext cx="601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C</a:t>
            </a:r>
            <a:r>
              <a:rPr lang="en-US" sz="1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an be per-user, per-flow, or per-class depending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MT"/>
              </a:rPr>
              <a:t>on the type of QoS services provided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2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6227-6FF4-43A6-AC47-B75480AD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Schedule for A2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F5F9C-2E96-FB45-691D-A25B677A9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13701"/>
              </p:ext>
            </p:extLst>
          </p:nvPr>
        </p:nvGraphicFramePr>
        <p:xfrm>
          <a:off x="838202" y="1825625"/>
          <a:ext cx="8745188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97">
                  <a:extLst>
                    <a:ext uri="{9D8B030D-6E8A-4147-A177-3AD203B41FA5}">
                      <a16:colId xmlns:a16="http://schemas.microsoft.com/office/drawing/2014/main" val="2626654370"/>
                    </a:ext>
                  </a:extLst>
                </a:gridCol>
                <a:gridCol w="2186297">
                  <a:extLst>
                    <a:ext uri="{9D8B030D-6E8A-4147-A177-3AD203B41FA5}">
                      <a16:colId xmlns:a16="http://schemas.microsoft.com/office/drawing/2014/main" val="3271412670"/>
                    </a:ext>
                  </a:extLst>
                </a:gridCol>
                <a:gridCol w="2186297">
                  <a:extLst>
                    <a:ext uri="{9D8B030D-6E8A-4147-A177-3AD203B41FA5}">
                      <a16:colId xmlns:a16="http://schemas.microsoft.com/office/drawing/2014/main" val="3545090985"/>
                    </a:ext>
                  </a:extLst>
                </a:gridCol>
                <a:gridCol w="2186297">
                  <a:extLst>
                    <a:ext uri="{9D8B030D-6E8A-4147-A177-3AD203B41FA5}">
                      <a16:colId xmlns:a16="http://schemas.microsoft.com/office/drawing/2014/main" val="376465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https://ieeexplore.ieee.org/document/1265851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4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about ns-3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21/042024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https://www.nsnam.org/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2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Incomplet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Notes for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1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Arial-ItalicMT</vt:lpstr>
      <vt:lpstr>ArialMT</vt:lpstr>
      <vt:lpstr>Calibri</vt:lpstr>
      <vt:lpstr>Tahoma</vt:lpstr>
      <vt:lpstr>Office Theme</vt:lpstr>
      <vt:lpstr>Introduction</vt:lpstr>
      <vt:lpstr>Topics Covered So far</vt:lpstr>
      <vt:lpstr>QoS Mechanism</vt:lpstr>
      <vt:lpstr>QoS Architecture Applications may require different combinations of QoS mechanisms.</vt:lpstr>
      <vt:lpstr>QoS Architecture for Infrastructure Wireless Networks</vt:lpstr>
      <vt:lpstr>Out of Traffic Mechanism- Resource reservation  </vt:lpstr>
      <vt:lpstr>Admission Control</vt:lpstr>
      <vt:lpstr>In Traffic Mechanism- Classification</vt:lpstr>
      <vt:lpstr>Schedule for A2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M11202816</dc:creator>
  <cp:lastModifiedBy>M11202816</cp:lastModifiedBy>
  <cp:revision>1</cp:revision>
  <dcterms:created xsi:type="dcterms:W3CDTF">2024-03-25T14:35:13Z</dcterms:created>
  <dcterms:modified xsi:type="dcterms:W3CDTF">2024-03-25T16:42:12Z</dcterms:modified>
</cp:coreProperties>
</file>