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90198-2367-4220-B7E7-9064DC011A0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766905D-547E-DE11-AA2D-7EAD68B18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1987829-ED9E-3F32-BF2F-B3A9DFAD5348}"/>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F105539D-E07E-7B61-61E6-3367B7908B5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3C12B3-20C0-5CBC-EE85-03C7C0D95096}"/>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61823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CDD44-A8CF-AEAA-4F64-ADC52C8E22A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6F4FDA0-F668-6ECA-E296-764436C80E3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A979D9E-F2FE-050E-4E4B-7508E6B37137}"/>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99F60F2F-B1F1-5E7F-8040-B0F69ED6AD6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3669DE-E4FF-2247-5E8D-C0FA53FB05B6}"/>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422757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C5C3CEA-169E-83FA-D4D8-1BE8C4A56FF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1758141-20E0-37C0-CC31-2FB4C3CD44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BD038EF-7AC2-6097-9D27-44C816010749}"/>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5D174966-C3FF-4F27-FED4-EE96E220A9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CC2F6C-D3CD-2D0D-DA65-92688EBED9C2}"/>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154147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AB06C-F106-44ED-8EAC-73C795E1334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C0A073B-DEE9-0BCA-88E8-42E5A7F11FF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7684E5-FF61-3E87-7B19-A1FCCED38D80}"/>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C2ACAF8D-09B3-7210-66C0-807C2E55CE9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3C7161D-F1BF-CB57-C0EE-2BD3E106B29B}"/>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287635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E986C-B025-0865-73AC-090C6D6720A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1E48DDF-D722-B4B6-C4B6-B7B45CD34D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F0FA47-1C5A-31AE-198E-C78205D50335}"/>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4B83F756-8C71-1B7B-4920-7FBC42E430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F5AD2E-FC39-3045-BE32-57CE2B05E195}"/>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283355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421144-252F-FAB4-9A38-178F3DF2AAC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E2A10F4-A302-7DFC-DAE7-5F33F70881B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C93B40-8348-0A47-A97B-69649296A98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028ADE0-D119-205C-DDF1-17ACB664102E}"/>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6" name="Нижний колонтитул 5">
            <a:extLst>
              <a:ext uri="{FF2B5EF4-FFF2-40B4-BE49-F238E27FC236}">
                <a16:creationId xmlns:a16="http://schemas.microsoft.com/office/drawing/2014/main" id="{037B81D5-C59D-E740-23F5-93985A10E0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A3D2B7-C041-5ABC-4FCD-8790098999A0}"/>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370133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D9BA9-0151-E3A3-EB36-19584F1A7AB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E0F42DB-67BA-E7D8-D0E1-4DF51BD5F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DA5C4BE-6A5D-B0AE-A027-732D3DB0568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07C02E0-7DCD-4704-593E-1C6366A25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0D3A12A-1350-CAC9-AE82-665FA3698EA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8A25259-B491-A042-2105-D6DC857D4CFB}"/>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8" name="Нижний колонтитул 7">
            <a:extLst>
              <a:ext uri="{FF2B5EF4-FFF2-40B4-BE49-F238E27FC236}">
                <a16:creationId xmlns:a16="http://schemas.microsoft.com/office/drawing/2014/main" id="{663B17B7-5451-46A6-FCC6-5EF00AD2358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C803765-D462-4D87-7C7A-56CEB6785A3C}"/>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226738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BFCDF-61E4-C0B0-E7F9-301ED714BB3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A34F243-89CD-5EB8-E8B4-0847DC6ADE29}"/>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4" name="Нижний колонтитул 3">
            <a:extLst>
              <a:ext uri="{FF2B5EF4-FFF2-40B4-BE49-F238E27FC236}">
                <a16:creationId xmlns:a16="http://schemas.microsoft.com/office/drawing/2014/main" id="{C0F447A7-CE4D-DE4F-43BD-7F2A47D775E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E06EBA9-9BE3-57A9-F96F-44BDD002E150}"/>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13995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325F2BC-E5B7-2D7F-B151-ADF1CE46A52F}"/>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3" name="Нижний колонтитул 2">
            <a:extLst>
              <a:ext uri="{FF2B5EF4-FFF2-40B4-BE49-F238E27FC236}">
                <a16:creationId xmlns:a16="http://schemas.microsoft.com/office/drawing/2014/main" id="{D2CB3EEE-9EBA-57D2-0A34-0DFBE670645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653BAF-C58B-75DF-AE78-8D325B09B3B3}"/>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325585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9B958-F9BD-DC49-D9A2-95CC6F0475F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7603662-9326-76E3-02F1-7953A4D0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DAC1CDD-87A6-1170-1586-A25FE4E89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C572121-9A9F-2580-3896-97528CB31F5A}"/>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6" name="Нижний колонтитул 5">
            <a:extLst>
              <a:ext uri="{FF2B5EF4-FFF2-40B4-BE49-F238E27FC236}">
                <a16:creationId xmlns:a16="http://schemas.microsoft.com/office/drawing/2014/main" id="{23C83F4A-FAE1-A815-1786-F87B2388363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6439146-8EA0-AD8E-B6D2-111116FDD674}"/>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237802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09A94-7DA4-7780-F6B3-94D03249088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94FE410-8AFD-5503-889A-93970CA48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FEC2E3C-7935-3C59-F468-C287E1620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DFDC748-81E9-3DA1-8604-CE88162C30B6}"/>
              </a:ext>
            </a:extLst>
          </p:cNvPr>
          <p:cNvSpPr>
            <a:spLocks noGrp="1"/>
          </p:cNvSpPr>
          <p:nvPr>
            <p:ph type="dt" sz="half" idx="10"/>
          </p:nvPr>
        </p:nvSpPr>
        <p:spPr/>
        <p:txBody>
          <a:bodyPr/>
          <a:lstStyle/>
          <a:p>
            <a:fld id="{9DE6830D-2A17-4940-9C22-E4EF863EB82F}" type="datetimeFigureOut">
              <a:rPr lang="ru-RU" smtClean="0"/>
              <a:t>22.04.2024</a:t>
            </a:fld>
            <a:endParaRPr lang="ru-RU"/>
          </a:p>
        </p:txBody>
      </p:sp>
      <p:sp>
        <p:nvSpPr>
          <p:cNvPr id="6" name="Нижний колонтитул 5">
            <a:extLst>
              <a:ext uri="{FF2B5EF4-FFF2-40B4-BE49-F238E27FC236}">
                <a16:creationId xmlns:a16="http://schemas.microsoft.com/office/drawing/2014/main" id="{4D1F797D-3586-F697-07DA-1FC0120D66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9B606FC-8C34-EF23-9250-8C59BD590893}"/>
              </a:ext>
            </a:extLst>
          </p:cNvPr>
          <p:cNvSpPr>
            <a:spLocks noGrp="1"/>
          </p:cNvSpPr>
          <p:nvPr>
            <p:ph type="sldNum" sz="quarter" idx="12"/>
          </p:nvPr>
        </p:nvSpPr>
        <p:spPr/>
        <p:txBody>
          <a:bodyPr/>
          <a:lstStyle/>
          <a:p>
            <a:fld id="{57A70C4B-BCB3-42E2-B7AC-D7FDE119C646}" type="slidenum">
              <a:rPr lang="ru-RU" smtClean="0"/>
              <a:t>‹#›</a:t>
            </a:fld>
            <a:endParaRPr lang="ru-RU"/>
          </a:p>
        </p:txBody>
      </p:sp>
    </p:spTree>
    <p:extLst>
      <p:ext uri="{BB962C8B-B14F-4D97-AF65-F5344CB8AC3E}">
        <p14:creationId xmlns:p14="http://schemas.microsoft.com/office/powerpoint/2010/main" val="18402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BD939-74A1-EF3F-E3E1-F960A57AF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F7A32F-94C8-DA99-E09A-33C5172FA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2E5ED11-6723-F29D-DDD0-2F53C900B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E6830D-2A17-4940-9C22-E4EF863EB82F}" type="datetimeFigureOut">
              <a:rPr lang="ru-RU" smtClean="0"/>
              <a:t>22.04.2024</a:t>
            </a:fld>
            <a:endParaRPr lang="ru-RU"/>
          </a:p>
        </p:txBody>
      </p:sp>
      <p:sp>
        <p:nvSpPr>
          <p:cNvPr id="5" name="Нижний колонтитул 4">
            <a:extLst>
              <a:ext uri="{FF2B5EF4-FFF2-40B4-BE49-F238E27FC236}">
                <a16:creationId xmlns:a16="http://schemas.microsoft.com/office/drawing/2014/main" id="{C8EC467B-AF16-792B-847A-16CEF52A4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C108DEB2-D11D-276C-F47C-121267D37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A70C4B-BCB3-42E2-B7AC-D7FDE119C646}" type="slidenum">
              <a:rPr lang="ru-RU" smtClean="0"/>
              <a:t>‹#›</a:t>
            </a:fld>
            <a:endParaRPr lang="ru-RU"/>
          </a:p>
        </p:txBody>
      </p:sp>
    </p:spTree>
    <p:extLst>
      <p:ext uri="{BB962C8B-B14F-4D97-AF65-F5344CB8AC3E}">
        <p14:creationId xmlns:p14="http://schemas.microsoft.com/office/powerpoint/2010/main" val="3830919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99CCB1-FC6C-43BB-BD8F-9F926D917245}"/>
              </a:ext>
            </a:extLst>
          </p:cNvPr>
          <p:cNvSpPr>
            <a:spLocks noGrp="1"/>
          </p:cNvSpPr>
          <p:nvPr>
            <p:ph type="ctrTitle"/>
          </p:nvPr>
        </p:nvSpPr>
        <p:spPr/>
        <p:txBody>
          <a:bodyPr/>
          <a:lstStyle/>
          <a:p>
            <a:r>
              <a:rPr lang="en-US" dirty="0"/>
              <a:t>Assignment 3 midterm report</a:t>
            </a:r>
            <a:endParaRPr lang="ru-RU" dirty="0"/>
          </a:p>
        </p:txBody>
      </p:sp>
      <p:sp>
        <p:nvSpPr>
          <p:cNvPr id="3" name="Подзаголовок 2">
            <a:extLst>
              <a:ext uri="{FF2B5EF4-FFF2-40B4-BE49-F238E27FC236}">
                <a16:creationId xmlns:a16="http://schemas.microsoft.com/office/drawing/2014/main" id="{FB57C115-ADE7-599C-44F4-6459340217CD}"/>
              </a:ext>
            </a:extLst>
          </p:cNvPr>
          <p:cNvSpPr>
            <a:spLocks noGrp="1"/>
          </p:cNvSpPr>
          <p:nvPr>
            <p:ph type="subTitle" idx="1"/>
          </p:nvPr>
        </p:nvSpPr>
        <p:spPr/>
        <p:txBody>
          <a:bodyPr/>
          <a:lstStyle/>
          <a:p>
            <a:r>
              <a:rPr lang="en-US" dirty="0"/>
              <a:t>Evgenii </a:t>
            </a:r>
            <a:r>
              <a:rPr lang="en-US" dirty="0" err="1"/>
              <a:t>Malkov</a:t>
            </a:r>
            <a:r>
              <a:rPr lang="en-US" dirty="0"/>
              <a:t> F11215011</a:t>
            </a:r>
            <a:endParaRPr lang="ru-RU" dirty="0"/>
          </a:p>
        </p:txBody>
      </p:sp>
    </p:spTree>
    <p:extLst>
      <p:ext uri="{BB962C8B-B14F-4D97-AF65-F5344CB8AC3E}">
        <p14:creationId xmlns:p14="http://schemas.microsoft.com/office/powerpoint/2010/main" val="20080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82B61-021D-7935-84F4-2CF09E5C957F}"/>
              </a:ext>
            </a:extLst>
          </p:cNvPr>
          <p:cNvSpPr>
            <a:spLocks noGrp="1"/>
          </p:cNvSpPr>
          <p:nvPr>
            <p:ph type="title"/>
          </p:nvPr>
        </p:nvSpPr>
        <p:spPr/>
        <p:txBody>
          <a:bodyPr/>
          <a:lstStyle/>
          <a:p>
            <a:r>
              <a:rPr lang="en-US" dirty="0"/>
              <a:t>Studied references</a:t>
            </a:r>
            <a:endParaRPr lang="ru-RU" dirty="0"/>
          </a:p>
        </p:txBody>
      </p:sp>
      <p:sp>
        <p:nvSpPr>
          <p:cNvPr id="3" name="Объект 2">
            <a:extLst>
              <a:ext uri="{FF2B5EF4-FFF2-40B4-BE49-F238E27FC236}">
                <a16:creationId xmlns:a16="http://schemas.microsoft.com/office/drawing/2014/main" id="{B7B35876-BD0E-9D95-422D-0FAA03E26800}"/>
              </a:ext>
            </a:extLst>
          </p:cNvPr>
          <p:cNvSpPr>
            <a:spLocks noGrp="1"/>
          </p:cNvSpPr>
          <p:nvPr>
            <p:ph idx="1"/>
          </p:nvPr>
        </p:nvSpPr>
        <p:spPr/>
        <p:txBody>
          <a:bodyPr>
            <a:normAutofit fontScale="85000" lnSpcReduction="20000"/>
          </a:bodyPr>
          <a:lstStyle/>
          <a:p>
            <a:pPr marL="514350" indent="-514350">
              <a:buAutoNum type="arabicParenR"/>
            </a:pPr>
            <a:r>
              <a:rPr lang="en-US" dirty="0"/>
              <a:t>Analysis of IEEE 802.11e for QoS support in Wireless LANs (research paper)</a:t>
            </a:r>
          </a:p>
          <a:p>
            <a:pPr lvl="1"/>
            <a:r>
              <a:rPr lang="en-US" dirty="0"/>
              <a:t>Studied the theory given in the research paper. Once again repeated such concepts of IEEE 802.11 and 802.11b as CSMA, MAC, BSS, AP, DCF/PCF, CSMA, MSDUs/MPDUs, CW, </a:t>
            </a:r>
            <a:r>
              <a:rPr lang="en-US" dirty="0" err="1"/>
              <a:t>CWmin</a:t>
            </a:r>
            <a:r>
              <a:rPr lang="en-US" dirty="0"/>
              <a:t>, </a:t>
            </a:r>
            <a:r>
              <a:rPr lang="en-US" dirty="0" err="1"/>
              <a:t>CWmax</a:t>
            </a:r>
            <a:r>
              <a:rPr lang="en-US" dirty="0"/>
              <a:t>, Backoff procedure, RTS/CTS, NAV, Contention period, Contention free period, HCF, EDCA, HCCA, QBSS, HC, TXOP, TXOP-limit, AC characteristics, EDCA parameters per AC measurement, Prioritizing packets by AC, Polled-TXOP principals and others.</a:t>
            </a:r>
          </a:p>
          <a:p>
            <a:pPr lvl="1"/>
            <a:r>
              <a:rPr lang="en-US" dirty="0"/>
              <a:t>Understood the essence of the simulation given in the research paper. The simulation assesses the performance of the 802.11e MAC protocol operating at 5GHz, supporting speeds of up to 54 Mb/s. Control frames are transmitted at 6 Mb/s, and data frames are transmitted at 24 Mb/s. MSDUs size - 512 byte. 1 HC send various of data packages to 3 station. The arrival of packets follows Poisson process with certain lambda. </a:t>
            </a:r>
            <a:r>
              <a:rPr lang="en-US" dirty="0" err="1"/>
              <a:t>CWmin</a:t>
            </a:r>
            <a:r>
              <a:rPr lang="en-US" dirty="0"/>
              <a:t>, </a:t>
            </a:r>
            <a:r>
              <a:rPr lang="en-US" dirty="0" err="1"/>
              <a:t>CWmax</a:t>
            </a:r>
            <a:r>
              <a:rPr lang="en-US" dirty="0"/>
              <a:t> and other EDCA </a:t>
            </a:r>
            <a:r>
              <a:rPr lang="en-US" dirty="0" err="1"/>
              <a:t>parametrs</a:t>
            </a:r>
            <a:r>
              <a:rPr lang="en-US" dirty="0"/>
              <a:t> are given in research paper.  Using event-driven stochastic simulations, the study investigates the throughput and delay characteristics of different Access Categories under varying traffic loads and station densities within a Quality Basic Service Set (QBSS). The evaluation reveals insights into how EDCA parameters and station densities affect throughput.</a:t>
            </a:r>
          </a:p>
          <a:p>
            <a:endParaRPr lang="en-US" dirty="0"/>
          </a:p>
          <a:p>
            <a:endParaRPr lang="ru-RU" dirty="0"/>
          </a:p>
        </p:txBody>
      </p:sp>
    </p:spTree>
    <p:extLst>
      <p:ext uri="{BB962C8B-B14F-4D97-AF65-F5344CB8AC3E}">
        <p14:creationId xmlns:p14="http://schemas.microsoft.com/office/powerpoint/2010/main" val="184378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82B61-021D-7935-84F4-2CF09E5C957F}"/>
              </a:ext>
            </a:extLst>
          </p:cNvPr>
          <p:cNvSpPr>
            <a:spLocks noGrp="1"/>
          </p:cNvSpPr>
          <p:nvPr>
            <p:ph type="title"/>
          </p:nvPr>
        </p:nvSpPr>
        <p:spPr/>
        <p:txBody>
          <a:bodyPr/>
          <a:lstStyle/>
          <a:p>
            <a:r>
              <a:rPr lang="en-US" dirty="0"/>
              <a:t>Studied references</a:t>
            </a:r>
            <a:endParaRPr lang="ru-RU" dirty="0"/>
          </a:p>
        </p:txBody>
      </p:sp>
      <p:sp>
        <p:nvSpPr>
          <p:cNvPr id="3" name="Объект 2">
            <a:extLst>
              <a:ext uri="{FF2B5EF4-FFF2-40B4-BE49-F238E27FC236}">
                <a16:creationId xmlns:a16="http://schemas.microsoft.com/office/drawing/2014/main" id="{B7B35876-BD0E-9D95-422D-0FAA03E26800}"/>
              </a:ext>
            </a:extLst>
          </p:cNvPr>
          <p:cNvSpPr>
            <a:spLocks noGrp="1"/>
          </p:cNvSpPr>
          <p:nvPr>
            <p:ph idx="1"/>
          </p:nvPr>
        </p:nvSpPr>
        <p:spPr/>
        <p:txBody>
          <a:bodyPr/>
          <a:lstStyle/>
          <a:p>
            <a:pPr marL="0" indent="0">
              <a:buNone/>
            </a:pPr>
            <a:r>
              <a:rPr lang="en-US" dirty="0"/>
              <a:t>2) wifi-80211e-txop.cc ns-3 example. </a:t>
            </a:r>
          </a:p>
          <a:p>
            <a:pPr lvl="1"/>
            <a:r>
              <a:rPr lang="en-US" dirty="0"/>
              <a:t>The simulation sets up four Wi-Fi networks, each comprising an AP and a STA, operating on separate channels. It examines QoS mechanisms for different AC, adjusting parameters like traffic priorities and TXOP limits. By measuring throughput under various conditions, such as payload size and station-to-AP distance, the simulation assesses how QoS impacts network performance. </a:t>
            </a:r>
          </a:p>
          <a:p>
            <a:pPr lvl="1"/>
            <a:r>
              <a:rPr lang="en-US" dirty="0"/>
              <a:t>Learned how to set up a physical channel, how to create Wi-Fi networks and connect network nodes to them, understood how to configure various Access Categories and EDCA parameters for them (</a:t>
            </a:r>
            <a:r>
              <a:rPr lang="en-US" dirty="0" err="1"/>
              <a:t>SetCwMin</a:t>
            </a:r>
            <a:r>
              <a:rPr lang="en-US" dirty="0"/>
              <a:t>, </a:t>
            </a:r>
            <a:r>
              <a:rPr lang="en-US" dirty="0" err="1"/>
              <a:t>SetCwMax</a:t>
            </a:r>
            <a:r>
              <a:rPr lang="en-US" dirty="0"/>
              <a:t>, </a:t>
            </a:r>
            <a:r>
              <a:rPr lang="en-US" dirty="0" err="1"/>
              <a:t>SetAifsn</a:t>
            </a:r>
            <a:r>
              <a:rPr lang="en-US" dirty="0"/>
              <a:t>)</a:t>
            </a:r>
          </a:p>
          <a:p>
            <a:pPr marL="0" indent="0">
              <a:buNone/>
            </a:pPr>
            <a:endParaRPr lang="ru-RU" dirty="0"/>
          </a:p>
        </p:txBody>
      </p:sp>
    </p:spTree>
    <p:extLst>
      <p:ext uri="{BB962C8B-B14F-4D97-AF65-F5344CB8AC3E}">
        <p14:creationId xmlns:p14="http://schemas.microsoft.com/office/powerpoint/2010/main" val="414572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82B61-021D-7935-84F4-2CF09E5C957F}"/>
              </a:ext>
            </a:extLst>
          </p:cNvPr>
          <p:cNvSpPr>
            <a:spLocks noGrp="1"/>
          </p:cNvSpPr>
          <p:nvPr>
            <p:ph type="title"/>
          </p:nvPr>
        </p:nvSpPr>
        <p:spPr/>
        <p:txBody>
          <a:bodyPr/>
          <a:lstStyle/>
          <a:p>
            <a:r>
              <a:rPr lang="en-US" dirty="0"/>
              <a:t>Pending issues</a:t>
            </a:r>
            <a:endParaRPr lang="ru-RU" dirty="0"/>
          </a:p>
        </p:txBody>
      </p:sp>
      <p:sp>
        <p:nvSpPr>
          <p:cNvPr id="3" name="Объект 2">
            <a:extLst>
              <a:ext uri="{FF2B5EF4-FFF2-40B4-BE49-F238E27FC236}">
                <a16:creationId xmlns:a16="http://schemas.microsoft.com/office/drawing/2014/main" id="{B7B35876-BD0E-9D95-422D-0FAA03E26800}"/>
              </a:ext>
            </a:extLst>
          </p:cNvPr>
          <p:cNvSpPr>
            <a:spLocks noGrp="1"/>
          </p:cNvSpPr>
          <p:nvPr>
            <p:ph idx="1"/>
          </p:nvPr>
        </p:nvSpPr>
        <p:spPr/>
        <p:txBody>
          <a:bodyPr/>
          <a:lstStyle/>
          <a:p>
            <a:r>
              <a:rPr lang="en-US" dirty="0"/>
              <a:t>How to set up arrival process of packages, which will follow a Poisson process</a:t>
            </a:r>
            <a:r>
              <a:rPr lang="ru-RU" dirty="0"/>
              <a:t> </a:t>
            </a:r>
            <a:r>
              <a:rPr lang="en-US" dirty="0"/>
              <a:t>in </a:t>
            </a:r>
            <a:r>
              <a:rPr lang="en-US"/>
              <a:t>ns-3 simulation</a:t>
            </a:r>
            <a:endParaRPr lang="en-US" dirty="0"/>
          </a:p>
          <a:p>
            <a:r>
              <a:rPr lang="en-US" dirty="0"/>
              <a:t>How to connect 3 </a:t>
            </a:r>
            <a:r>
              <a:rPr lang="en-US" dirty="0" err="1"/>
              <a:t>wifi</a:t>
            </a:r>
            <a:r>
              <a:rPr lang="en-US" dirty="0"/>
              <a:t> stations to one channel</a:t>
            </a:r>
          </a:p>
          <a:p>
            <a:r>
              <a:rPr lang="en-US" dirty="0"/>
              <a:t>How to implement network performance measurement</a:t>
            </a:r>
          </a:p>
          <a:p>
            <a:r>
              <a:rPr lang="en-US" dirty="0"/>
              <a:t>How to create graphs based on measurements</a:t>
            </a:r>
          </a:p>
          <a:p>
            <a:pPr marL="0" indent="0">
              <a:buNone/>
            </a:pPr>
            <a:endParaRPr lang="ru-RU" dirty="0"/>
          </a:p>
        </p:txBody>
      </p:sp>
    </p:spTree>
    <p:extLst>
      <p:ext uri="{BB962C8B-B14F-4D97-AF65-F5344CB8AC3E}">
        <p14:creationId xmlns:p14="http://schemas.microsoft.com/office/powerpoint/2010/main" val="30266643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415</Words>
  <Application>Microsoft Office PowerPoint</Application>
  <PresentationFormat>Широкоэкранный</PresentationFormat>
  <Paragraphs>15</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Aptos</vt:lpstr>
      <vt:lpstr>Aptos Display</vt:lpstr>
      <vt:lpstr>Arial</vt:lpstr>
      <vt:lpstr>Тема Office</vt:lpstr>
      <vt:lpstr>Assignment 3 midterm report</vt:lpstr>
      <vt:lpstr>Studied references</vt:lpstr>
      <vt:lpstr>Studied references</vt:lpstr>
      <vt:lpstr>Pending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midterm report</dc:title>
  <dc:creator>евгений малков</dc:creator>
  <cp:lastModifiedBy>евгений малков</cp:lastModifiedBy>
  <cp:revision>19</cp:revision>
  <dcterms:created xsi:type="dcterms:W3CDTF">2024-04-22T10:55:56Z</dcterms:created>
  <dcterms:modified xsi:type="dcterms:W3CDTF">2024-04-22T11:57:21Z</dcterms:modified>
</cp:coreProperties>
</file>