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72E63-EB02-45D6-9E1E-4D44186DDED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85DBD-8A40-496C-97A7-386A57EA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0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C984-834E-467B-98F7-9A4B67681056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43E-24F7-4E86-AB96-C9270F9C97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2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57CD-245C-4505-8508-2A43EC78D216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43E-24F7-4E86-AB96-C9270F9C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BA0A-1E6E-4BD5-942E-099556781662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43E-24F7-4E86-AB96-C9270F9C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4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0F2F-C17D-4654-B1B8-2595AE898BC9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43E-24F7-4E86-AB96-C9270F9C97A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314" y="5869094"/>
            <a:ext cx="782311" cy="7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9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60A4-28D1-40BF-BA88-EDD5077D47B3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43E-24F7-4E86-AB96-C9270F9C97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1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E91-4C06-49E5-9F7D-5D5A7D9AC5A6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NTUST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43E-24F7-4E86-AB96-C9270F9C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6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944E-85BA-4884-8FB7-2F7F48C9D9BB}" type="datetime1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NTUST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43E-24F7-4E86-AB96-C9270F9C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4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EF3D-2876-4C83-ADA4-A84E05B7F456}" type="datetime1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43E-24F7-4E86-AB96-C9270F9C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9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D2FC-0F5C-4277-AE28-08681BD4D914}" type="datetime1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NTUST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43E-24F7-4E86-AB96-C9270F9C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55CFA9-2161-4683-924B-2691E315038F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NTUST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8C743E-24F7-4E86-AB96-C9270F9C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F7A8-A7F9-444B-A71F-412FC4F9D829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NTUST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43E-24F7-4E86-AB96-C9270F9C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D48D70-8046-448B-997C-A6F0F3EE8CF3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NTUST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8C743E-24F7-4E86-AB96-C9270F9C9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7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snam.org/docs/release/3.30/doxygen/wifi-multi-tos_8c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nam.org/docs/tutorial/html/" TargetMode="External"/><Relationship Id="rId2" Type="http://schemas.openxmlformats.org/officeDocument/2006/relationships/hyperlink" Target="https://www.nsnam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pyprogramming.com/howto/ns-3-802-11e-edca-txop-specific-mac-layer" TargetMode="External"/><Relationship Id="rId4" Type="http://schemas.openxmlformats.org/officeDocument/2006/relationships/hyperlink" Target="https://www.nsnam.org/docs/models/html/wifi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snam.org/docs/release/3.30/models/html/wifi-user.html#selection-of-the-access-category-a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720" y="732826"/>
            <a:ext cx="10058400" cy="35661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Analysis of IEEE 802.11E for </a:t>
            </a:r>
            <a:r>
              <a:rPr lang="en-US" sz="4400" b="1" dirty="0" err="1" smtClean="0"/>
              <a:t>QoS</a:t>
            </a:r>
            <a:r>
              <a:rPr lang="en-US" sz="4400" b="1" dirty="0" smtClean="0"/>
              <a:t> Support in Wireless LANS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</a:t>
            </a:r>
            <a:r>
              <a:rPr lang="en-US" sz="3200" i="1" dirty="0" smtClean="0"/>
              <a:t>Stefan Mangold, </a:t>
            </a:r>
            <a:r>
              <a:rPr lang="en-US" sz="3200" i="1" dirty="0" err="1" smtClean="0"/>
              <a:t>Sunghyun</a:t>
            </a:r>
            <a:r>
              <a:rPr lang="en-US" sz="3200" i="1" dirty="0" smtClean="0"/>
              <a:t> Choi, Guido R. </a:t>
            </a:r>
            <a:r>
              <a:rPr lang="en-US" sz="3200" i="1" dirty="0" err="1" smtClean="0"/>
              <a:t>Hiertz</a:t>
            </a:r>
            <a:r>
              <a:rPr lang="en-US" sz="3200" i="1" dirty="0" smtClean="0"/>
              <a:t>, Ole Klein And Bernhard </a:t>
            </a:r>
            <a:r>
              <a:rPr lang="en-US" sz="3200" i="1" dirty="0" err="1" smtClean="0"/>
              <a:t>Walke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3600" dirty="0" smtClean="0"/>
              <a:t>Presented by: Dawit Hadush Hailu (D11215805)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1" y="5773783"/>
            <a:ext cx="3921625" cy="5706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3718-2519-4703-AC3A-01446A7FA081}" type="datetime1">
              <a:rPr lang="en-US" sz="1200" b="1" smtClean="0">
                <a:solidFill>
                  <a:schemeClr val="tx1"/>
                </a:solidFill>
              </a:rPr>
              <a:t>3/26/2024</a:t>
            </a:fld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43E-24F7-4E86-AB96-C9270F9C97A5}" type="slidenum">
              <a:rPr lang="en-US" sz="1200" smtClean="0">
                <a:solidFill>
                  <a:schemeClr val="tx1"/>
                </a:solidFill>
              </a:rPr>
              <a:t>1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834" y="198276"/>
            <a:ext cx="10058400" cy="482444"/>
          </a:xfrm>
        </p:spPr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eekly </a:t>
            </a:r>
            <a:r>
              <a:rPr lang="en-US" dirty="0"/>
              <a:t>plan 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DF3F-9CB7-4BFD-8B37-D4DDEDF4D04B}" type="datetime1">
              <a:rPr lang="en-US" smtClean="0"/>
              <a:t>3/26/2024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43E-24F7-4E86-AB96-C9270F9C97A5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20702"/>
              </p:ext>
            </p:extLst>
          </p:nvPr>
        </p:nvGraphicFramePr>
        <p:xfrm>
          <a:off x="796834" y="680720"/>
          <a:ext cx="10038080" cy="617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0985">
                  <a:extLst>
                    <a:ext uri="{9D8B030D-6E8A-4147-A177-3AD203B41FA5}">
                      <a16:colId xmlns:a16="http://schemas.microsoft.com/office/drawing/2014/main" val="3341786185"/>
                    </a:ext>
                  </a:extLst>
                </a:gridCol>
                <a:gridCol w="3178128">
                  <a:extLst>
                    <a:ext uri="{9D8B030D-6E8A-4147-A177-3AD203B41FA5}">
                      <a16:colId xmlns:a16="http://schemas.microsoft.com/office/drawing/2014/main" val="714783851"/>
                    </a:ext>
                  </a:extLst>
                </a:gridCol>
                <a:gridCol w="5658967">
                  <a:extLst>
                    <a:ext uri="{9D8B030D-6E8A-4147-A177-3AD203B41FA5}">
                      <a16:colId xmlns:a16="http://schemas.microsoft.com/office/drawing/2014/main" val="337927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09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 18 –March 22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 &amp;  Install ns-3 package for simulating 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Wi-Fi</a:t>
                      </a: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networks.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study note how to install and use ns-3.</a:t>
                      </a:r>
                      <a:endParaRPr lang="en-US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</a:t>
                      </a:r>
                      <a:r>
                        <a:rPr lang="en-US" sz="17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Done</a:t>
                      </a:r>
                      <a:endParaRPr lang="en-US" sz="17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1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23 –March 25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 implement and practice the existing Wi-Fi network simulations of ns3.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the research paper to be implemented.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Study</a:t>
                      </a:r>
                      <a:r>
                        <a:rPr lang="en-US" sz="17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the c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onfiguration</a:t>
                      </a:r>
                      <a:r>
                        <a:rPr lang="en-US" sz="17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of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the applications with the help of </a:t>
                      </a:r>
                      <a:r>
                        <a:rPr lang="en-US" sz="17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OnOffHelper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and </a:t>
                      </a:r>
                      <a:r>
                        <a:rPr lang="en-US" sz="17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PacketSinkHelper</a:t>
                      </a: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</a:t>
                      </a:r>
                      <a:r>
                        <a:rPr lang="en-US" sz="17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89867"/>
                  </a:ext>
                </a:extLst>
              </a:tr>
              <a:tr h="1454089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 26 – April 1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changing the PHY Wi-Fi standard, </a:t>
                      </a: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Configuring MAC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7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Configuring Mobility, Configuring node addressing and Configuring Applications 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based on </a:t>
                      </a:r>
                      <a:r>
                        <a:rPr lang="en-US" sz="1700" b="0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 </a:t>
                      </a:r>
                      <a:r>
                        <a:rPr lang="en-US" sz="17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wifi-multi-tos.cc</a:t>
                      </a:r>
                      <a:r>
                        <a:rPr lang="en-US" sz="1700" b="0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example from the Wi-Fi module</a:t>
                      </a:r>
                      <a:endParaRPr lang="en-US" sz="1700" b="1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</a:t>
                      </a:r>
                      <a:r>
                        <a:rPr lang="en-US" sz="17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to be done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700" b="1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84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 1 – April 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Simulate the IEEE 802.11E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using ns-3 &amp; write into Study note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 the performance of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802.11E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respect to different performance metrics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Remark: </a:t>
                      </a:r>
                      <a:r>
                        <a:rPr lang="en-US" sz="17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be done</a:t>
                      </a:r>
                      <a:endParaRPr lang="en-US" sz="17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585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1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s-3 Network Simulator website and Tutorial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https://www.nsnam.org/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https://www.nsnam.org/docs/tutorial/html/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Ns-3 Wi-Fi module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https://www.nsnam.org/docs/models/html/wifi.html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/>
              <a:t>Mac Layer Specific TXOP for EDCA in Ns-3 </a:t>
            </a:r>
            <a:r>
              <a:rPr lang="en-US" dirty="0" smtClean="0"/>
              <a:t>802.11e </a:t>
            </a:r>
            <a:r>
              <a:rPr lang="en-US" dirty="0" smtClean="0">
                <a:hlinkClick r:id="rId5"/>
              </a:rPr>
              <a:t>https://copyprogramming.com/howto/ns-3-802-11e-edca-txop-specific-mac-layer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0F2F-C17D-4654-B1B8-2595AE898BC9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43E-24F7-4E86-AB96-C9270F9C97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526" y="581949"/>
            <a:ext cx="10058400" cy="96844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/>
              <a:t/>
            </a:r>
            <a:br>
              <a:rPr lang="en-US"/>
            </a:br>
            <a:r>
              <a:rPr lang="en-US"/>
              <a:t>I</a:t>
            </a:r>
            <a:r>
              <a:rPr lang="en-US" smtClean="0"/>
              <a:t>ssues </a:t>
            </a:r>
            <a:r>
              <a:rPr lang="en-US" dirty="0"/>
              <a:t>and 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 selection 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QosTag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difficult to achieve.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 changing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Service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field in the header Packet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YansWifiPhyHelper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to configure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factory to create instances of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YansWifiPhy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due to new version of ns3 41.0</a:t>
            </a:r>
          </a:p>
          <a:p>
            <a:pPr marL="384048" lvl="2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YansWifiPhyHelper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wifiPhyHelper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YansWifiPhyHelper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::Default ();</a:t>
            </a:r>
          </a:p>
          <a:p>
            <a:pPr marL="384048" lvl="2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wifiPhyHelper.SetChannel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wifiChannel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AC selections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https://www.nsnam.org/docs/release/3.30/models/html/wifi-user.html#selection-of-the-access-category-ac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0F2F-C17D-4654-B1B8-2595AE898BC9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43E-24F7-4E86-AB96-C9270F9C97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6000" dirty="0" smtClean="0"/>
              <a:t>Thank you for your attention! </a:t>
            </a: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0F2F-C17D-4654-B1B8-2595AE898BC9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43E-24F7-4E86-AB96-C9270F9C97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4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3136</TotalTime>
  <Words>347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Retrospect</vt:lpstr>
      <vt:lpstr>Analysis of IEEE 802.11E for QoS Support in Wireless LANS  Stefan Mangold, Sunghyun Choi, Guido R. Hiertz, Ole Klein And Bernhard Walke    Presented by: Dawit Hadush Hailu (D11215805)</vt:lpstr>
      <vt:lpstr>Weekly plan </vt:lpstr>
      <vt:lpstr>References</vt:lpstr>
      <vt:lpstr>              Issues and possible solutions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Dawit Hadush Hailu</dc:creator>
  <cp:lastModifiedBy>Dawit Hadush Hailu</cp:lastModifiedBy>
  <cp:revision>92</cp:revision>
  <dcterms:created xsi:type="dcterms:W3CDTF">2024-03-09T10:35:26Z</dcterms:created>
  <dcterms:modified xsi:type="dcterms:W3CDTF">2024-03-26T01:16:39Z</dcterms:modified>
</cp:coreProperties>
</file>