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71968-EEEB-F8D3-1EB6-4BA88BE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D839BE-7C88-BBC6-EB65-198F8FAF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4950F-BA72-95FC-BC3E-8E06134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7A3BA-E445-704D-ACC2-AC51E6CD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71E83-CD89-7B99-4133-ED9333A0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1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2BF1D-3B5F-EFD0-A2A4-C73E9DC4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914B5-67E0-8412-55D0-186989018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C85B0-1271-754E-C625-07B24670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07BFD-7812-D71B-DD26-49350D71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1FB25-282F-4D2B-0EF5-D3CA921F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A4BD0D-42A0-4207-9B92-DD81EFBF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015435-84FE-EEEF-8FD4-6C165A4A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28CE2-856C-A657-49F0-6F18ADBD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CDBBEB-63B0-FAD1-D798-727F4F1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26F0D-7879-E332-D7AB-B10403A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FDA35-B023-0EF3-0E76-56AC6467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268B4-6A19-E695-A2D5-21A3C19A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0DD9C-19DA-DE13-5F4D-E732A65F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18163E-1228-E5F1-C3B5-F2F354CE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60099-CBC2-5DDA-1A1C-801236FB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92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72B09-5F22-5BE6-8E9A-6F37E610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5EA91E-FD52-7F64-668E-EF8E4D15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4C7AB-7551-125A-A52C-711707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118FC-CE93-1506-4C93-77F6DA65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51D87-E6FE-E76D-119C-689DC5F4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4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C021F-DAF1-3EFD-DEB3-A8B4A3A0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4AE7F-EB4A-9FAE-E184-5CE4F8E2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BEC984-0586-28EF-B10C-C30BFC55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919BDF-7E93-0FFD-1C9A-38DC3AD9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E998B-2BAE-60A8-144F-E9862A58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F2695-9DDF-4A24-E1BA-A16E7D84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48B90-2470-8AD9-51F3-97EE5047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C49C7-B11A-7284-A42E-26E628F7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B2F2C5-2614-7F1B-9E14-DA8CA5BE0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A81F7E-B99E-FFAD-C932-677BE4479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229985-4C46-9D65-F5FF-1AED3EF4A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57EAF5-ABC9-8231-85E7-8F353BB9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58406D-F25E-989A-9BB0-80D83C3C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8E704F-DD7C-A06A-9268-997076E0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B9A46-0B69-F8A9-17CD-7A44F50D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7E7BE8-6D2D-185F-5EE5-56047CBC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D2F5B-FACA-84BD-C4EF-A518C658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33569A-B164-6DCB-E5F5-EF5C0229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30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E196DD-078C-FA67-5531-8A1121B0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841EC7-32FD-94D0-7A82-9E04926C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D3B710-C751-C452-9F76-CC5422A0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45A31-1B6D-0946-2F48-B2B8B1A6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CD8CD-5642-6A53-C7A0-BA343F0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ED45F4-33F0-DF55-26BC-B15AA606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27276B-7EA9-322F-2B37-BE6E7B65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C1AAB-3BCE-82A1-4212-C46C0DD2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1D7B6-86EE-952F-C368-EAD0BA0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5F091-55C7-CB35-0390-7DE50BFC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CA6ABB-BB94-697D-890F-E2DF0E419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E29206-2B3A-04B1-078E-1D4F330D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62E60C-0CDC-4A62-C800-7FC1BF1F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A01417-C49A-A983-14AC-461546A5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262BAA-B81F-64EF-13C1-1D3877A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ACBDD-397C-6EBC-825D-DB9F1914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13A102-37EE-C0D4-F4F2-D5725BBE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ADFD0-72E3-3FC1-7A5A-AE22EADBE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67703-5A93-494B-A549-45D62E3DCFA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709A6-A7E5-D1E5-4290-F00392358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81D03-FC8B-754C-A622-57B364679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B2111-4047-42F7-9568-697D6CBFB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9CCB1-FC6C-43BB-BD8F-9F926D917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plan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57C115-ADE7-599C-44F4-645934021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Evgenii </a:t>
            </a:r>
            <a:r>
              <a:rPr lang="en-US" dirty="0" err="1"/>
              <a:t>Malkov</a:t>
            </a:r>
            <a:r>
              <a:rPr lang="en-US" dirty="0"/>
              <a:t> F11215011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02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EAB2D-AD5C-7215-ABD1-6D262823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plan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CFC1E-00B7-67C4-4153-60CA3EC6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March 18 – March 24</a:t>
            </a:r>
          </a:p>
          <a:p>
            <a:pPr lvl="1"/>
            <a:r>
              <a:rPr lang="en-US" dirty="0"/>
              <a:t>Learn how to install and use ns-3 </a:t>
            </a:r>
          </a:p>
          <a:p>
            <a:pPr lvl="1"/>
            <a:r>
              <a:rPr lang="en-US" dirty="0"/>
              <a:t>Explore references, study note golden samples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March 25 – March 28</a:t>
            </a:r>
          </a:p>
          <a:p>
            <a:pPr lvl="1"/>
            <a:r>
              <a:rPr lang="en-US" dirty="0"/>
              <a:t>Install ns-3</a:t>
            </a:r>
          </a:p>
          <a:p>
            <a:pPr lvl="1"/>
            <a:r>
              <a:rPr lang="en-US" dirty="0"/>
              <a:t>Learn basic functionality </a:t>
            </a:r>
          </a:p>
          <a:p>
            <a:pPr lvl="1"/>
            <a:r>
              <a:rPr lang="en-US" dirty="0"/>
              <a:t>Study the given task, requirements for the solution, purpose of the task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March 28 – April 4</a:t>
            </a:r>
          </a:p>
          <a:p>
            <a:pPr lvl="1"/>
            <a:r>
              <a:rPr lang="en-US" dirty="0"/>
              <a:t>Duplicate the research paper result in the NS-3 simulator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April 4 – April </a:t>
            </a:r>
          </a:p>
          <a:p>
            <a:pPr lvl="1"/>
            <a:r>
              <a:rPr lang="en-US" dirty="0"/>
              <a:t>Write study note </a:t>
            </a:r>
          </a:p>
          <a:p>
            <a:pPr lvl="1"/>
            <a:r>
              <a:rPr lang="en-US" dirty="0"/>
              <a:t>Prepare presentation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1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EAB2D-AD5C-7215-ABD1-6D262823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Studied 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CFC1E-00B7-67C4-4153-60CA3EC6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77847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NS-3 for O-RAN (by: </a:t>
            </a:r>
            <a:r>
              <a:rPr lang="en-US" dirty="0" err="1"/>
              <a:t>zhiyang</a:t>
            </a:r>
            <a:r>
              <a:rPr lang="en-US" dirty="0"/>
              <a:t> </a:t>
            </a:r>
            <a:r>
              <a:rPr lang="en-US" dirty="0" err="1"/>
              <a:t>yung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is ns-3, what problems it solves.</a:t>
            </a:r>
            <a:endParaRPr lang="ru-RU" dirty="0"/>
          </a:p>
          <a:p>
            <a:pPr lvl="1"/>
            <a:r>
              <a:rPr lang="en-US" dirty="0"/>
              <a:t>What are the necessary packages for installing ns-3, how to install ns</a:t>
            </a:r>
            <a:r>
              <a:rPr lang="ru-RU" dirty="0"/>
              <a:t>-</a:t>
            </a:r>
            <a:r>
              <a:rPr lang="en-US" dirty="0"/>
              <a:t>3</a:t>
            </a:r>
            <a:endParaRPr lang="ru-RU" dirty="0"/>
          </a:p>
          <a:p>
            <a:pPr lvl="1"/>
            <a:r>
              <a:rPr lang="en-US" dirty="0"/>
              <a:t>How to create first simulation</a:t>
            </a:r>
          </a:p>
          <a:p>
            <a:pPr lvl="1"/>
            <a:r>
              <a:rPr lang="en-US" dirty="0"/>
              <a:t>How to create mobility model simulation, handover simulation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NS-3 Events and Simulator</a:t>
            </a:r>
          </a:p>
          <a:p>
            <a:pPr lvl="1"/>
            <a:r>
              <a:rPr lang="en-US" dirty="0"/>
              <a:t>Description of ns-3 as a network simulator with a discrete event approach.</a:t>
            </a:r>
          </a:p>
          <a:p>
            <a:pPr lvl="1"/>
            <a:r>
              <a:rPr lang="en-US" dirty="0"/>
              <a:t>Various types of simulator engines in ns-3</a:t>
            </a:r>
          </a:p>
          <a:p>
            <a:pPr lvl="1"/>
            <a:r>
              <a:rPr lang="en-US" dirty="0"/>
              <a:t>Representing time in ns-3 and working with it.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NS-3 </a:t>
            </a:r>
            <a:r>
              <a:rPr lang="en-US" dirty="0" err="1"/>
              <a:t>Wifi</a:t>
            </a:r>
            <a:r>
              <a:rPr lang="en-US" dirty="0"/>
              <a:t> Models</a:t>
            </a:r>
            <a:endParaRPr lang="ru-RU" dirty="0"/>
          </a:p>
          <a:p>
            <a:pPr lvl="1"/>
            <a:r>
              <a:rPr lang="en-US" dirty="0"/>
              <a:t>Overview of </a:t>
            </a:r>
            <a:r>
              <a:rPr lang="en-US" dirty="0" err="1"/>
              <a:t>WiFi</a:t>
            </a:r>
            <a:r>
              <a:rPr lang="en-US" dirty="0"/>
              <a:t> models in ns-3, including physical (PHY) and data link (MAC) layers</a:t>
            </a:r>
            <a:endParaRPr lang="ru-RU" dirty="0"/>
          </a:p>
          <a:p>
            <a:pPr lvl="1"/>
            <a:r>
              <a:rPr lang="en-US" dirty="0"/>
              <a:t>Different levels of MAC models</a:t>
            </a:r>
            <a:endParaRPr lang="ru-RU" dirty="0"/>
          </a:p>
          <a:p>
            <a:pPr lvl="1"/>
            <a:r>
              <a:rPr lang="en-US" dirty="0" err="1"/>
              <a:t>WiFi</a:t>
            </a:r>
            <a:r>
              <a:rPr lang="en-US" dirty="0"/>
              <a:t> Trace Models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Mac Layer Specific TXOP for EDCA in Ns-3 802.11e</a:t>
            </a:r>
            <a:endParaRPr lang="ru-RU" dirty="0"/>
          </a:p>
          <a:p>
            <a:pPr lvl="1"/>
            <a:r>
              <a:rPr lang="en-US" dirty="0"/>
              <a:t>Mac Layer Specific TXOP for EDCA in Ns-3 802.11e</a:t>
            </a:r>
            <a:endParaRPr lang="ru-RU" dirty="0"/>
          </a:p>
          <a:p>
            <a:pPr lvl="1"/>
            <a:r>
              <a:rPr lang="en-US" dirty="0"/>
              <a:t>Limitations and Features of the MAC Model in ns-3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85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214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Тема Office</vt:lpstr>
      <vt:lpstr>Assignment 2 plan </vt:lpstr>
      <vt:lpstr>Weekly plan</vt:lpstr>
      <vt:lpstr>Studied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plan </dc:title>
  <dc:creator>евгений малков</dc:creator>
  <cp:lastModifiedBy>евгений малков</cp:lastModifiedBy>
  <cp:revision>8</cp:revision>
  <dcterms:created xsi:type="dcterms:W3CDTF">2024-03-24T23:00:13Z</dcterms:created>
  <dcterms:modified xsi:type="dcterms:W3CDTF">2024-03-24T23:43:38Z</dcterms:modified>
</cp:coreProperties>
</file>