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75" r:id="rId3"/>
    <p:sldId id="278" r:id="rId4"/>
    <p:sldId id="276" r:id="rId5"/>
    <p:sldId id="27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5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B339-1BB6-C5F1-4517-EE70B0987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24A7-30DF-162A-603A-6225B4F2B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1A0E-D6ED-599A-307A-8A4A2924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2CA55-A094-A8FA-5C0F-333E0F1B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C39DB-2F6A-458C-3B66-6090ABD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2142-E18B-E9E3-6907-3C7BE970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66748-0F1C-2299-1351-CCD7FE35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5D5A-910B-8386-8029-0935BC52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75FD-02F9-1F15-5CA0-62749F84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C716-2283-604F-8F1B-F633A172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D88B3-621C-FAFB-883C-E90DE5311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148A1-7379-2404-A9AD-8FECDD84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0D2C-ACF3-28D4-DC0F-609BD776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3497-4EBE-259F-3700-731C508E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25F05-94CF-B4EA-CA4F-B7C6A1D7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0E66-FE9B-BDAD-0583-F6FEF21F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23EA-C191-C722-2213-D784C124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B761-35D7-F3CB-DB07-EFA25588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6053-2045-EAD6-2FB4-519BD9C1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45EB-325A-74A0-7AA2-DD457F74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A5FD-9C15-8A68-7971-D0DF5964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212A4-D345-AD0A-7A34-60442BDC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F1F0-12CD-05ED-D863-7942B560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B8FF-0FCC-9607-5C0A-3683FA7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05F-B8D5-82C3-154F-A1CFDA9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604B-53F6-903F-3997-A02D397D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49E5-08B8-B32E-280E-F5C8BA5B2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4D85D-2372-4C3C-E551-36D595A0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60920-190C-8C46-78A3-8F94F5CC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F2441-DCC1-1D66-28B7-C91B6378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AE1A0-C749-726A-A7C7-8A856460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1FD1-7310-ED96-888A-E25733EA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92A6-A671-7D75-6828-CAC87438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37310-C1B8-4900-FB87-85E39DB8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F945D-A8D2-E64E-929F-527DE8FB7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DDC6-AEF5-75F1-8C1D-4919C3640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DECEB-4123-7FEA-B7BF-03215FA8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A29D7-FEA6-B229-8B57-6D672363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03DA9-1871-E35D-4C29-72FD7AC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FEF7-59D5-58A3-C5CF-C9434FC7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98327-F3CC-EA80-DE17-019663D6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C8A30-AC6C-F45A-7314-BF6036AF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5663-5D08-DAB1-2C81-DD4256A7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7CE48-D133-B430-0B62-DC758CC2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A541D-8877-2146-6EF8-FD751126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629F2-FEA3-1321-69FD-9D54B0B0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0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1C02-5C25-16AE-CE32-816384A8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07E1-5771-2663-27E5-74ADDBC8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068E5-BEC8-3BF2-F08A-8285A6B93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32B55-4BC2-ECD2-36A8-AF6217F9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76BF-2C8B-74D2-63BD-ED833E40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09ADA-4F63-30E5-F456-A7B47951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2AC-4395-30B4-F876-BEED3C8B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C2CF-34F1-8638-6372-27D39300E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C2084-A21A-923A-FE9B-8021D571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FF1B-3544-2DE3-2793-01E9A6EC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E4262-0298-FDDA-6D9B-6E9E0363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238-EC5C-A853-C111-68FDE2FB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3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43875-2ABB-DBE1-D291-9DD50383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19F75-DC50-3F03-6EF9-DA401A36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5C3B-89DE-8E2A-DD34-8B6D7104C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8BC-86FB-4201-AB33-F186266D2BD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F32C-0D34-ED63-C094-D867EB332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F760-E038-E5A9-1757-EDB18FD50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A569-D0E7-48CD-B766-1AB75AE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docs/release/3.38/tutorial/singlehtm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BCCA-F0C0-C936-61A9-BC500A91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813" y="2219493"/>
            <a:ext cx="7638467" cy="83099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21C4D-CE9A-11CF-C595-392C5BEE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813" y="3541902"/>
            <a:ext cx="8102600" cy="162670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Desalegn </a:t>
            </a:r>
            <a:r>
              <a:rPr lang="en-US" sz="2800" dirty="0" err="1">
                <a:solidFill>
                  <a:srgbClr val="002060"/>
                </a:solidFill>
              </a:rPr>
              <a:t>Aweke</a:t>
            </a:r>
            <a:r>
              <a:rPr lang="en-US" sz="2800" dirty="0">
                <a:solidFill>
                  <a:srgbClr val="002060"/>
                </a:solidFill>
              </a:rPr>
              <a:t> Wako</a:t>
            </a: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desbdu@gmail.com/D11215806@mail.ntust.edu.tw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E6FA8-B974-C829-DA51-EF211BD80BEB}"/>
              </a:ext>
            </a:extLst>
          </p:cNvPr>
          <p:cNvSpPr txBox="1"/>
          <p:nvPr/>
        </p:nvSpPr>
        <p:spPr>
          <a:xfrm>
            <a:off x="8538010" y="5657671"/>
            <a:ext cx="281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March </a:t>
            </a:r>
            <a:r>
              <a:rPr lang="en-US" sz="2400" dirty="0">
                <a:solidFill>
                  <a:srgbClr val="002060"/>
                </a:solidFill>
                <a:latin typeface="Corbel" panose="020B0503020204020204"/>
              </a:rPr>
              <a:t>26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2024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E6EAC-7FA5-D6D2-BB05-E16574141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98" y="563611"/>
            <a:ext cx="6727484" cy="12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4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E4C4A5-9225-CA6C-AF51-09D80E95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268" y="1066800"/>
            <a:ext cx="7526215" cy="118403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rbel" panose="020B0503020204020204" pitchFamily="34" charset="0"/>
              </a:rPr>
              <a:t>Weekly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D9F1-BB71-7541-D724-22334F32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388EA59B-DEFD-C285-63D6-FA6B6DACA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562656"/>
              </p:ext>
            </p:extLst>
          </p:nvPr>
        </p:nvGraphicFramePr>
        <p:xfrm>
          <a:off x="2067950" y="2930769"/>
          <a:ext cx="9097448" cy="1828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548724">
                  <a:extLst>
                    <a:ext uri="{9D8B030D-6E8A-4147-A177-3AD203B41FA5}">
                      <a16:colId xmlns:a16="http://schemas.microsoft.com/office/drawing/2014/main" val="3071792999"/>
                    </a:ext>
                  </a:extLst>
                </a:gridCol>
                <a:gridCol w="4548724">
                  <a:extLst>
                    <a:ext uri="{9D8B030D-6E8A-4147-A177-3AD203B41FA5}">
                      <a16:colId xmlns:a16="http://schemas.microsoft.com/office/drawing/2014/main" val="312335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rbel" panose="020B0503020204020204" pitchFamily="34" charset="0"/>
                        </a:rPr>
                        <a:t>    Activities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rbel" panose="020B0503020204020204" pitchFamily="34" charset="0"/>
                        </a:rPr>
                        <a:t>    Deliverables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6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rbel" panose="020B0503020204020204" pitchFamily="34" charset="0"/>
                        </a:rPr>
                        <a:t> Progress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rbel" panose="020B0503020204020204" pitchFamily="34" charset="0"/>
                        </a:rPr>
                        <a:t>March 26,2024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13910"/>
                  </a:ext>
                </a:extLst>
              </a:tr>
              <a:tr h="249701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rbel" panose="020B0503020204020204" pitchFamily="34" charset="0"/>
                        </a:rPr>
                        <a:t>Flow chart &amp; Simulation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rbel" panose="020B0503020204020204" pitchFamily="34" charset="0"/>
                        </a:rPr>
                        <a:t>April 02,2024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rbel" panose="020B0503020204020204" pitchFamily="34" charset="0"/>
                        </a:rPr>
                        <a:t>Study Note and Report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rbel" panose="020B0503020204020204" pitchFamily="34" charset="0"/>
                        </a:rPr>
                        <a:t>April 09, 2024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9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23C-1E2A-CDFF-17C0-B4267AC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04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rbel" panose="020B0503020204020204" pitchFamily="34" charset="0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0D30-DBAD-CA0F-A378-9CF43C9B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7DAE7-B91E-E29F-1809-F1D37974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91" y="1575582"/>
            <a:ext cx="4518368" cy="1587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F0340-CAE4-C17C-4FEA-AE8B07A5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793" y="4033838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72D1C0-5E6A-A117-BB03-CBD9222CA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423" y="4490658"/>
            <a:ext cx="2697333" cy="7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4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A8E8-BA99-5874-E82E-28091A64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398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Corbel" panose="020B0503020204020204" pitchFamily="34" charset="0"/>
              </a:rPr>
              <a:t>Summary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CD0B-2DA3-5C74-05E2-2C7EB0F5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67" y="18365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rbel" panose="020B0503020204020204" pitchFamily="34" charset="0"/>
              </a:rPr>
              <a:t>NS3-packages</a:t>
            </a:r>
            <a:endParaRPr lang="en-US" dirty="0">
              <a:effectLst/>
              <a:latin typeface="Corbel" panose="020B0503020204020204" pitchFamily="34" charset="0"/>
            </a:endParaRPr>
          </a:p>
          <a:p>
            <a:pPr lvl="1"/>
            <a:r>
              <a:rPr lang="en-US" dirty="0">
                <a:hlinkClick r:id="rId2"/>
              </a:rPr>
              <a:t>https://www.nsnam.org/docs/release/3.38/tutorial/singlehtml/index.html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>
              <a:latin typeface="Corbel" panose="020B05030202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rbel" panose="020B0503020204020204" pitchFamily="34" charset="0"/>
              </a:rPr>
              <a:t>Quality of Service for wireless networks,2004 [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E. Hos,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N. Visser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Professor’s part 2 materials</a:t>
            </a:r>
            <a:br>
              <a:rPr lang="en-US" dirty="0"/>
            </a:b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br>
              <a:rPr lang="en-US" sz="12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6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8C93-5264-5162-C4D4-9645DABC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anose="020B0503020204020204" pitchFamily="34" charset="0"/>
              </a:rPr>
              <a:t>Pending issues and 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63FD-E473-D111-B06C-D43F788F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8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kern="0" dirty="0">
              <a:latin typeface="Corbel" panose="020B0503020204020204" pitchFamily="34" charset="0"/>
            </a:endParaRPr>
          </a:p>
          <a:p>
            <a:r>
              <a:rPr lang="en-US" kern="0" dirty="0">
                <a:latin typeface="Corbel" panose="020B0503020204020204" pitchFamily="34" charset="0"/>
              </a:rPr>
              <a:t>Simulation</a:t>
            </a:r>
          </a:p>
          <a:p>
            <a:pPr marL="0" indent="0">
              <a:buNone/>
            </a:pPr>
            <a:endParaRPr lang="en-US" kern="0" dirty="0">
              <a:latin typeface="Corbel" panose="020B0503020204020204" pitchFamily="34" charset="0"/>
            </a:endParaRPr>
          </a:p>
          <a:p>
            <a:r>
              <a:rPr lang="en-US" kern="0" dirty="0">
                <a:latin typeface="Corbel" panose="020B0503020204020204" pitchFamily="34" charset="0"/>
              </a:rPr>
              <a:t>Study note </a:t>
            </a:r>
          </a:p>
          <a:p>
            <a:pPr marL="0" indent="0">
              <a:buNone/>
            </a:pPr>
            <a:endParaRPr lang="en-US" kern="0" dirty="0">
              <a:latin typeface="Corbel" panose="020B0503020204020204" pitchFamily="34" charset="0"/>
            </a:endParaRPr>
          </a:p>
          <a:p>
            <a:r>
              <a:rPr lang="en-US" kern="0" dirty="0">
                <a:latin typeface="Corbel" panose="020B0503020204020204" pitchFamily="34" charset="0"/>
              </a:rPr>
              <a:t>Flow chart</a:t>
            </a:r>
            <a:endParaRPr lang="en-US" sz="4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5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FB44-4E7E-FE09-182B-4AB96804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538" y="2327227"/>
            <a:ext cx="6261100" cy="1917699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9809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116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Verdana</vt:lpstr>
      <vt:lpstr>Office Theme</vt:lpstr>
      <vt:lpstr>Progress Report</vt:lpstr>
      <vt:lpstr>Weekly Plan</vt:lpstr>
      <vt:lpstr>Progress</vt:lpstr>
      <vt:lpstr>Summary of References</vt:lpstr>
      <vt:lpstr>Pending issues and possible solutions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tips in 5 Minutes</dc:title>
  <dc:creator>ADMIN</dc:creator>
  <cp:lastModifiedBy>ADMIN</cp:lastModifiedBy>
  <cp:revision>104</cp:revision>
  <dcterms:created xsi:type="dcterms:W3CDTF">2024-03-01T08:52:57Z</dcterms:created>
  <dcterms:modified xsi:type="dcterms:W3CDTF">2024-03-26T00:11:40Z</dcterms:modified>
</cp:coreProperties>
</file>