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1C528-E55C-4FCB-9385-9B5E0700AC29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D1EB2-306F-4865-96F4-569D234A4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547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D1EB2-306F-4865-96F4-569D234A4FF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02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capture ratio . Two major factors affect the power received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D1EB2-306F-4865-96F4-569D234A4FF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378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4B519-5A04-8629-A571-374C39921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F2CFC-832C-8A48-89E1-3C28508B4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BD699-D244-73B7-1F3A-D1AF2E4A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3BAF-6A73-4C66-80EB-F6D952DC04DA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E5980-7567-DECF-FD74-27E558E2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E2316-747E-0287-2BE9-51CF3CF8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225-569F-4F11-AEF4-607CD2EFFE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15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F6AA-5F17-8704-79AC-6CA42D09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DD223-AB1C-0638-0208-74E39B15A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D2471-0D6C-0FE9-2A8E-F2F9E3961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3BAF-6A73-4C66-80EB-F6D952DC04DA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28000-2DA6-92C0-A24C-14FA7269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9FE4F-73AB-588D-E8D1-6BC12929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225-569F-4F11-AEF4-607CD2EFFE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19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A71BC7-9822-F9C1-BE7E-B82892F91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BBE43-9F83-1946-6A7E-76EF1CE8B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DE1F-371C-0AF5-9291-3E38DE4E2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3BAF-6A73-4C66-80EB-F6D952DC04DA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AE58C-01FA-872D-EC18-F203DA8F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7D008-5328-5DFB-10C0-0DFC1A8B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225-569F-4F11-AEF4-607CD2EFFE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47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D5E4-3BF6-6520-C9DE-E75B4C3C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0460D-26B4-5203-8A48-6D9010525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1640E-1840-D0A7-0F45-8FC8CB987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3BAF-6A73-4C66-80EB-F6D952DC04DA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17B4C-220A-8171-91BD-E6AB18DF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58735-B9CD-7047-F837-B75704AA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225-569F-4F11-AEF4-607CD2EFFE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09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9177-E4CA-5E13-9003-5854DCD68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1A624-C8EA-361D-0264-321741699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2864B-2CEB-1D0C-4E33-0A3B71C1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3BAF-6A73-4C66-80EB-F6D952DC04DA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FCB0F-E25E-AB92-06BA-5C4A8FF5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F64B-810F-FA54-BEFE-C325FC07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225-569F-4F11-AEF4-607CD2EFFE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50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A368-8C9E-036C-AEBF-7DEF5F39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65F2-D83F-E4A5-FE15-C2DF6DFCB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B1D70-75F2-808D-3680-E42684833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3B675-98D2-555E-0746-A00256C2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3BAF-6A73-4C66-80EB-F6D952DC04DA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1C070-B5E9-BACA-D9F1-B9356AFC9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E381D-6D3F-D344-1828-618BF334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225-569F-4F11-AEF4-607CD2EFFE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54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51D2D-2A60-77A5-7827-E930CE70F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07506-1FF1-3486-D46C-231A684E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81546-5262-941E-E415-BDD980AA1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CC8A1-3BE6-CA2A-A1C4-D9DC04B0B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93DD6-5BCF-C510-42EF-30E4C0A48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54A5D-D1B0-1D51-3625-B77ED2CF3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3BAF-6A73-4C66-80EB-F6D952DC04DA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D03E6-D59D-77B5-347B-CAABE8BF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F9ADE-C11C-CC4F-4496-3323D727B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225-569F-4F11-AEF4-607CD2EFFE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64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F7B4-2911-BF23-2A9B-ED7FAA6A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0510B-A4EF-A433-A1B6-E332529D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3BAF-6A73-4C66-80EB-F6D952DC04DA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52B1C-87D9-7A76-6CAA-BB63F0ED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C8D28-DFD7-0E8B-7E98-41E8C13F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225-569F-4F11-AEF4-607CD2EFFE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28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457AD0-EC4C-DC0B-6D58-CDD966D7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3BAF-6A73-4C66-80EB-F6D952DC04DA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D9365-2A3F-875E-9FD2-8E515FF0C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1791F-8D7E-F804-C37E-52E08B0F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225-569F-4F11-AEF4-607CD2EFFE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23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DC38-74CE-E1B4-4192-1B0C0F0B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2B250-8E6B-13F8-497B-908D99DCE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6ED1D-D5E4-763E-1F2A-DEA987D75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78DB0-23ED-012E-9966-BD860243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3BAF-6A73-4C66-80EB-F6D952DC04DA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0AA73-874D-9DD4-731C-64478BCE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05CC2-7E1C-F7C4-AEE3-7258F1B73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225-569F-4F11-AEF4-607CD2EFFE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8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18E7-4D3D-6029-E74B-D016ECAB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BA357D-2618-BA00-0AEA-166518544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57CE8-9632-0C4C-F3B6-17841F376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6416F-3FE1-DD11-8938-E4BDB298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3BAF-6A73-4C66-80EB-F6D952DC04DA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C0CED-6632-8A6C-BF55-7358CEA8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18C22-7991-E2DC-6119-AC4B7D84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225-569F-4F11-AEF4-607CD2EFFE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57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F420D-915D-33B7-9B15-CE69EAE7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89C63-7924-EA35-FC69-40CF7814C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D1502-8BD1-953A-B472-2B58EE7E3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0E3BAF-6A73-4C66-80EB-F6D952DC04DA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3D85D-7661-0F55-9D24-82703B92B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BFBC7-AA8E-BB6C-59F0-C780E3B30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BD2225-569F-4F11-AEF4-607CD2EFFE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11A1-9602-8E65-1F5D-19E32E117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029" y="210207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131314"/>
                </a:solidFill>
                <a:effectLst/>
                <a:latin typeface="var(--sn-fonts-heading)"/>
              </a:rPr>
              <a:t>ALOHA Packet System</a:t>
            </a:r>
            <a:r>
              <a:rPr lang="lt-LT" b="1" i="0" dirty="0">
                <a:solidFill>
                  <a:srgbClr val="131314"/>
                </a:solidFill>
                <a:effectLst/>
                <a:latin typeface="var(--sn-fonts-heading)"/>
              </a:rPr>
              <a:t> </a:t>
            </a:r>
            <a:r>
              <a:rPr lang="lt-LT" b="1" i="0" dirty="0" err="1">
                <a:solidFill>
                  <a:srgbClr val="131314"/>
                </a:solidFill>
                <a:effectLst/>
                <a:latin typeface="var(--sn-fonts-heading)"/>
              </a:rPr>
              <a:t>With</a:t>
            </a:r>
            <a:r>
              <a:rPr lang="en-GB" b="1" dirty="0">
                <a:solidFill>
                  <a:srgbClr val="131314"/>
                </a:solidFill>
                <a:latin typeface="var(--sn-fonts-heading)"/>
              </a:rPr>
              <a:t> </a:t>
            </a:r>
            <a:r>
              <a:rPr lang="lt-LT" b="1" dirty="0" err="1">
                <a:solidFill>
                  <a:srgbClr val="131314"/>
                </a:solidFill>
                <a:latin typeface="var(--sn-fonts-heading)"/>
              </a:rPr>
              <a:t>And</a:t>
            </a:r>
            <a:r>
              <a:rPr lang="en-GB" b="1" dirty="0">
                <a:solidFill>
                  <a:srgbClr val="131314"/>
                </a:solidFill>
                <a:latin typeface="var(--sn-fonts-heading)"/>
              </a:rPr>
              <a:t> W</a:t>
            </a:r>
            <a:r>
              <a:rPr lang="lt-LT" b="1" dirty="0" err="1">
                <a:solidFill>
                  <a:srgbClr val="131314"/>
                </a:solidFill>
                <a:latin typeface="var(--sn-fonts-heading)"/>
              </a:rPr>
              <a:t>ithout</a:t>
            </a:r>
            <a:r>
              <a:rPr lang="en-GB" b="1" dirty="0">
                <a:solidFill>
                  <a:srgbClr val="131314"/>
                </a:solidFill>
                <a:latin typeface="var(--sn-fonts-heading)"/>
              </a:rPr>
              <a:t> S</a:t>
            </a:r>
            <a:r>
              <a:rPr lang="lt-LT" b="1" dirty="0" err="1">
                <a:solidFill>
                  <a:srgbClr val="131314"/>
                </a:solidFill>
                <a:latin typeface="var(--sn-fonts-heading)"/>
              </a:rPr>
              <a:t>lots</a:t>
            </a:r>
            <a:r>
              <a:rPr lang="en-GB" b="1" dirty="0">
                <a:solidFill>
                  <a:srgbClr val="131314"/>
                </a:solidFill>
                <a:latin typeface="var(--sn-fonts-heading)"/>
              </a:rPr>
              <a:t> </a:t>
            </a:r>
            <a:r>
              <a:rPr lang="lt-LT" b="1" dirty="0" err="1">
                <a:solidFill>
                  <a:srgbClr val="131314"/>
                </a:solidFill>
                <a:latin typeface="var(--sn-fonts-heading)"/>
              </a:rPr>
              <a:t>And</a:t>
            </a:r>
            <a:r>
              <a:rPr lang="en-GB" b="1" dirty="0">
                <a:solidFill>
                  <a:srgbClr val="131314"/>
                </a:solidFill>
                <a:latin typeface="var(--sn-fonts-heading)"/>
              </a:rPr>
              <a:t> C</a:t>
            </a:r>
            <a:r>
              <a:rPr lang="lt-LT" b="1" dirty="0" err="1">
                <a:solidFill>
                  <a:srgbClr val="131314"/>
                </a:solidFill>
                <a:latin typeface="var(--sn-fonts-heading)"/>
              </a:rPr>
              <a:t>apture</a:t>
            </a:r>
            <a:br>
              <a:rPr lang="en-GB" b="1" dirty="0">
                <a:solidFill>
                  <a:srgbClr val="131314"/>
                </a:solidFill>
                <a:latin typeface="var(--sn-fonts-heading)"/>
              </a:rPr>
            </a:br>
            <a:endParaRPr lang="en-GB" b="1" dirty="0">
              <a:solidFill>
                <a:srgbClr val="131314"/>
              </a:solidFill>
              <a:latin typeface="var(--sn-fonts-heading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F2511-68D0-5C52-07C3-52DB77C61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6029" y="4396695"/>
            <a:ext cx="9144000" cy="1655762"/>
          </a:xfrm>
        </p:spPr>
        <p:txBody>
          <a:bodyPr/>
          <a:lstStyle/>
          <a:p>
            <a:r>
              <a:rPr lang="lt-LT" dirty="0"/>
              <a:t>Gediminas </a:t>
            </a:r>
            <a:r>
              <a:rPr lang="lt-LT" dirty="0" err="1"/>
              <a:t>Viliunas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57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F21D-31A7-6281-CF56-60BEC7EE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FC6DC-1EA4-105D-6DBD-FF80295B5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68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18A8-2B28-1C46-8F57-B2FC8ADE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satellite Delay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D6683-6F79-AB1E-E937-D5D19374D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12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08CC-BD25-0662-F88C-7D094E74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Ground Radio Delay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9DC89-10FA-5B2F-74CF-1BA8DDD70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783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743E-9F49-2F34-EC07-A7559CDB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Operating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A8661-AADF-88D0-74F8-275F89FB0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8772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36ED3-057A-DD47-396A-7AF4DE4B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Slot </a:t>
            </a:r>
            <a:r>
              <a:rPr lang="en-GB" dirty="0" err="1"/>
              <a:t>Paddin</a:t>
            </a:r>
            <a:r>
              <a:rPr lang="lt-LT" dirty="0"/>
              <a:t>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7FB92-64FF-8F82-6711-DB577B760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294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B9120-FAEE-CCD6-8705-A8FA46B6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5A320-AF5F-366F-6015-60403E909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026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8964-0522-2A36-DB55-B10A1467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Content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1C451-9BC3-E73D-E0C5-2B6D9580F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72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A404-CDE6-B828-9FAC-D3DA28CC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ALOHA packet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C87E0-A385-8046-9FC2-53E1413A2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ALOHA packet systems were originally described by Abramson</a:t>
            </a:r>
          </a:p>
          <a:p>
            <a:r>
              <a:rPr lang="en-GB" dirty="0"/>
              <a:t>a single broadcast channel is shared by a number of communicating devices </a:t>
            </a:r>
          </a:p>
          <a:p>
            <a:r>
              <a:rPr lang="en-GB" dirty="0"/>
              <a:t>every device transmits its packets independent of any other device or an y specific time</a:t>
            </a:r>
          </a:p>
          <a:p>
            <a:r>
              <a:rPr lang="en-GB" dirty="0"/>
              <a:t>device then times out for receiving an acknowledgment . If an acknowledgment is not received, it is assumed that a collision </a:t>
            </a:r>
            <a:r>
              <a:rPr lang="en-GB" dirty="0" err="1"/>
              <a:t>occured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437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7282C-6215-EF93-B3C6-05306371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29C571-70B8-2A70-6465-E2FE648B5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90656" y="1750601"/>
            <a:ext cx="4133425" cy="39480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23058B-C5A4-61C5-3C11-5D8DF1F9832E}"/>
              </a:ext>
            </a:extLst>
          </p:cNvPr>
          <p:cNvSpPr txBox="1"/>
          <p:nvPr/>
        </p:nvSpPr>
        <p:spPr>
          <a:xfrm>
            <a:off x="838199" y="1750601"/>
            <a:ext cx="6052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distance factor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random individual power variations (less than 1 .5 - 3 </a:t>
            </a:r>
            <a:r>
              <a:rPr lang="en-GB" dirty="0" err="1"/>
              <a:t>db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67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1421-ED4C-8658-3380-493BF214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Defin</a:t>
            </a:r>
            <a:r>
              <a:rPr lang="lt-LT" dirty="0" err="1"/>
              <a:t>itions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838FF-A377-1E44-A841-A2134CCA79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𝐶𝑅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sym typeface="Wingdings" panose="05000000000000000000" pitchFamily="2" charset="2"/>
                  </a:rPr>
                  <a:t></a:t>
                </a:r>
                <a:r>
                  <a:rPr lang="en-GB" dirty="0"/>
                  <a:t>Capture Ratio </a:t>
                </a:r>
                <a:endParaRPr lang="en-GB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/>
                  <a:t>Power Ratio </a:t>
                </a:r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838FF-A377-1E44-A841-A2134CCA79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8717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223A-87A7-57B0-1871-A5917B06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Asynchronous</a:t>
            </a:r>
            <a:r>
              <a:rPr lang="lt-LT" dirty="0"/>
              <a:t> </a:t>
            </a:r>
            <a:r>
              <a:rPr lang="lt-LT" dirty="0" err="1"/>
              <a:t>Slots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EE29A-2D16-187E-D228-B9D6A2FA9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62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01289-B553-BB52-A3B9-F3EBAADE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Synchronous Slot</a:t>
            </a:r>
            <a:r>
              <a:rPr lang="lt-LT" dirty="0"/>
              <a:t>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45EFB-558B-12F6-6710-596BC8344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96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4403-F64E-79BA-C656-2A5EDFDB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Population </a:t>
            </a:r>
            <a:r>
              <a:rPr lang="en-GB" dirty="0" err="1"/>
              <a:t>Densitie</a:t>
            </a:r>
            <a:r>
              <a:rPr lang="en-GB" dirty="0"/>
              <a:t> 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1A672-33A9-AA66-C0FF-5963C17EC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69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3BAE-8017-0FE5-6954-A642D405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Maximum o for Slots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DF358-DA5C-AAA5-7248-2477E45D1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056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145</Words>
  <Application>Microsoft Office PowerPoint</Application>
  <PresentationFormat>Widescreen</PresentationFormat>
  <Paragraphs>31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Cambria Math</vt:lpstr>
      <vt:lpstr>var(--sn-fonts-heading)</vt:lpstr>
      <vt:lpstr>Wingdings</vt:lpstr>
      <vt:lpstr>Office Theme</vt:lpstr>
      <vt:lpstr>ALOHA Packet System With And Without Slots And Capture </vt:lpstr>
      <vt:lpstr>Content</vt:lpstr>
      <vt:lpstr>ALOHA packet systems</vt:lpstr>
      <vt:lpstr>Capture</vt:lpstr>
      <vt:lpstr>Definitions</vt:lpstr>
      <vt:lpstr>Asynchronous Slots</vt:lpstr>
      <vt:lpstr>Synchronous Slots</vt:lpstr>
      <vt:lpstr>Other Population Densitie s</vt:lpstr>
      <vt:lpstr>Maximum o for Slots </vt:lpstr>
      <vt:lpstr>Delay</vt:lpstr>
      <vt:lpstr>satellite Delay </vt:lpstr>
      <vt:lpstr>Ground Radio Delay </vt:lpstr>
      <vt:lpstr>Operating point</vt:lpstr>
      <vt:lpstr>Slot Padding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Gediminas Viliūnas</dc:creator>
  <cp:lastModifiedBy>Gediminas Viliūnas</cp:lastModifiedBy>
  <cp:revision>3</cp:revision>
  <dcterms:created xsi:type="dcterms:W3CDTF">2025-03-17T02:44:00Z</dcterms:created>
  <dcterms:modified xsi:type="dcterms:W3CDTF">2025-03-17T09:33:43Z</dcterms:modified>
</cp:coreProperties>
</file>