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646-DEA9-DF49-9488-E0B844C3C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F4A3A-9CCA-A543-9ADC-E87EBFEDE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6E65-B58E-1945-880C-AC52AB47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A73-8B8C-A040-A6E0-8901237E9C4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1CB4F-F8E2-E745-9C4F-0268FCF9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2BD8-CE57-F343-8877-DF1CEF96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E310-3783-5F4D-B3A5-EBEDA131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0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73DA-D895-9747-9410-91793B35E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6B3CC-71F6-7E4D-B5D4-C2FDC84D3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F2749-6DCB-EB40-B8CA-7B37A4A0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A73-8B8C-A040-A6E0-8901237E9C4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5FB81-8CDC-B343-BC86-1DD10273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0AC53-9C31-E64B-B6CD-8EF18784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E310-3783-5F4D-B3A5-EBEDA131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4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78298-EF56-AA4F-B2F4-BC4523AAB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FFDE6-DE9E-BA44-905D-E7B216652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65DDB-4E7C-0441-9D48-804D7C3A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A73-8B8C-A040-A6E0-8901237E9C4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EF93A-2DA0-3740-ACD1-71A3A9AE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24D9D-2171-2C47-ADE2-AE11994E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E310-3783-5F4D-B3A5-EBEDA131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FBAC-4F48-3740-9005-954C1256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C906-135A-4A4C-8102-F86499DBF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73033-DFEE-3241-870F-DE90D104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A73-8B8C-A040-A6E0-8901237E9C4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100B7-983C-1F4B-921A-84720C2F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A4B8F-81A8-F94E-8BC4-45E0769E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E310-3783-5F4D-B3A5-EBEDA131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2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8903-29DF-074D-992B-41367E03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3F2E4-586A-DF41-8602-09C0AAB74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FC4FC-FE25-A041-8C87-4A494D6B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A73-8B8C-A040-A6E0-8901237E9C4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0B584-4B5D-5C43-A5DF-A704D43C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B5878-334A-F845-A6BC-E1D003DE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E310-3783-5F4D-B3A5-EBEDA131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8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1547-2F5B-F842-BE59-E854C9E3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2A553-6432-5B46-ADC6-3AACD83B4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1E276-87D8-DB41-A7BA-E3EA798E7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8A329-EE7A-0A44-ACD4-57F2B1B1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A73-8B8C-A040-A6E0-8901237E9C4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3EEF3-359C-424A-9723-C210933B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9D76D-1D1A-6342-A040-2B5E387F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E310-3783-5F4D-B3A5-EBEDA131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0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BB9C5-7340-4046-A8DE-A9A99618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1CEC4-B8D1-284F-9DED-5070768DE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6B538-032B-1B47-84AB-E21B9A004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CA5F8-52AE-544D-B542-74870B9B7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718C5-188B-044B-A49F-558EE2089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C4077-B7BC-F440-B451-B8FAE9DE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A73-8B8C-A040-A6E0-8901237E9C4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2D50E-C02E-CA48-A418-E903D731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0754B-CF50-194A-91B8-D68D8368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E310-3783-5F4D-B3A5-EBEDA131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3EC7-73B6-DD48-93F5-9E62F049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4D180-9CD5-CC4F-A077-33A97037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A73-8B8C-A040-A6E0-8901237E9C4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78894-DCA7-FE4D-A890-6B844C9B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DFE06-593C-444B-A130-69CB5D2E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E310-3783-5F4D-B3A5-EBEDA131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9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71B76-3052-8245-A1C6-8330EF4C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A73-8B8C-A040-A6E0-8901237E9C4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EBA02-792C-DF4E-B2FF-B7C8621A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48AC7-F8CF-314D-AE47-EE31CCA5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E310-3783-5F4D-B3A5-EBEDA131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080F-5108-6449-94C2-3ED6C148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B7BD-BED7-0848-AD70-0DD13977D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024CD-D7F9-C94F-9580-905B3B84D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290A9-9FD0-7A42-ADBC-1410FC40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A73-8B8C-A040-A6E0-8901237E9C4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D935D-CEED-5B46-84B5-F824F2F1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D3EA5-D0E6-0E4D-B9CD-20524F03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E310-3783-5F4D-B3A5-EBEDA131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9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A1AC-60B2-6E45-952A-534CC1BF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44048-40E7-5E45-8188-481926430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97A22-7BEC-824F-A02C-38AE9593D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EAE54-D0E2-DF4A-BD80-3D95CD6B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71A73-8B8C-A040-A6E0-8901237E9C4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5F4A0-58F1-AF40-809D-AC6FCB62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DAB0A-545B-8045-9A6D-5BE85907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E310-3783-5F4D-B3A5-EBEDA131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5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54C36-31CA-F146-9DE1-8D4682D9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27F7F-16EC-8943-8B62-6BFAE8016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A4E2-6DA5-E34D-85A7-86C9B51C9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71A73-8B8C-A040-A6E0-8901237E9C42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2AEA7-7526-3A45-908B-72EDA3C40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A353-8025-5347-8112-B0C050F3F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E310-3783-5F4D-B3A5-EBEDA1314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6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19BEBB-AD2C-DB42-838D-1EA2F7861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380674"/>
              </p:ext>
            </p:extLst>
          </p:nvPr>
        </p:nvGraphicFramePr>
        <p:xfrm>
          <a:off x="7480126" y="-1121669"/>
          <a:ext cx="354455" cy="6576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32">
                  <a:extLst>
                    <a:ext uri="{9D8B030D-6E8A-4147-A177-3AD203B41FA5}">
                      <a16:colId xmlns:a16="http://schemas.microsoft.com/office/drawing/2014/main" val="4252419373"/>
                    </a:ext>
                  </a:extLst>
                </a:gridCol>
                <a:gridCol w="313023">
                  <a:extLst>
                    <a:ext uri="{9D8B030D-6E8A-4147-A177-3AD203B41FA5}">
                      <a16:colId xmlns:a16="http://schemas.microsoft.com/office/drawing/2014/main" val="184415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8016" marR="8016" marT="4008" marB="4008"/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8016" marR="8016" marT="4008" marB="4008"/>
                </a:tc>
                <a:extLst>
                  <a:ext uri="{0D108BD9-81ED-4DB2-BD59-A6C34878D82A}">
                    <a16:rowId xmlns:a16="http://schemas.microsoft.com/office/drawing/2014/main" val="4130196893"/>
                  </a:ext>
                </a:extLst>
              </a:tr>
              <a:tr h="296584"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jcrop-holder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8016" marR="8016" marT="4008" marB="4008"/>
                </a:tc>
                <a:extLst>
                  <a:ext uri="{0D108BD9-81ED-4DB2-BD59-A6C34878D82A}">
                    <a16:rowId xmlns:a16="http://schemas.microsoft.com/office/drawing/2014/main" val="887798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direction: ltr;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414221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text-align: left;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912667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4102576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/* Selection Border */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4260207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.jcrop-vline,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836097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.jcrop-hline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892725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background: #ffffff url("Jcrop.gif");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20714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font-size: 0;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26703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position: absolute;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906269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048387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.jcrop-vline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663941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height: 100%;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4160333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width: 1px !important;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815930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508851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.jcrop-vline.right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150633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right: 0;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4086552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802728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.jcrop-hline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4157505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height: 1px !important;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12120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width: 100%;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4159841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278040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.jcrop-hline.bottom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361908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bottom: 0;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223350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891539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/* Invisible click targets */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9634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.jcrop-tracker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90096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height: 100%;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624397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width: 100%;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108152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/* "turn off" link highlight */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4154481604"/>
                  </a:ext>
                </a:extLst>
              </a:tr>
              <a:tr h="5611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-webkit-tap-highlight-color: transparent;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569331144"/>
                  </a:ext>
                </a:extLst>
              </a:tr>
              <a:tr h="5611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/* disable callout, image save panel */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573001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-webkit-touch-callout: none;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267621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/* disable cut copy paste */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892776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-webkit-user-select: none;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734332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53550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/* Selection Handles */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88961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.jcrop-handle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055657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background-color: #333333;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714965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border: 1px #eeeeee solid;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289005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width: 7px;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044593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height: 7px;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986841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font-size: 1px;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155607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833092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.jcrop-handle.ord-n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063541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left: 50%;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467287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margin-left: -4px;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931688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margin-top: -4px;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437358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top: 0;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907050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688529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.jcrop-handle.ord-s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889872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bottom: 0;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868285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left: 50%;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449175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margin-bottom: -4px;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24149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margin-left: -4px;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4029945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753972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.jcrop-handle.ord-e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775309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margin-right: -4px;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250493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margin-top: -4px;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680320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right: 0;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4052956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top: 50%;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780058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338281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.jcrop-handle.ord-w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6462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left: 0;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4206947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margin-left: -4px;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719966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margin-top: -4px;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336733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top: 50%;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68946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101474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.jcrop-handle.ord-nw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861659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left: 0;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070614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margin-left: -4px;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13330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margin-top: -4px;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360665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top: 0;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976812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492962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.jcrop-handle.ord-ne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663167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margin-right: -4px;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4074209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margin-top: -4px;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76893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right: 0;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88798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top: 0;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837797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902663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.jcrop-handle.ord-se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662842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bottom: 0;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630935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margin-bottom: -4px;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4104981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margin-right: -4px;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463431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right: 0;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945021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918234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.jcrop-handle.ord-sw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835373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bottom: 0;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934824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left: 0;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444219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margin-bottom: -4px;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467814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margin-left: -4px;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23235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0626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/* Dragbars */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963966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.jcrop-dragbar.ord-n,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88290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.jcrop-dragbar.ord-s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89343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height: 7px;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907378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width: 100%;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932019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976171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.jcrop-dragbar.ord-e,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96232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.jcrop-dragbar.ord-w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790789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height: 100%;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266377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width: 7px;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96722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574188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.jcrop-dragbar.ord-n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85729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margin-top: -4px;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4249900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575952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.jcrop-dragbar.ord-s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496758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bottom: 0;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4288583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margin-bottom: -4px;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568536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976230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.jcrop-dragbar.ord-e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549720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margin-right: -4px;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145054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right: 0;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908557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358697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.jcrop-dragbar.ord-w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769302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margin-left: -4px;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786410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010834997"/>
                  </a:ext>
                </a:extLst>
              </a:tr>
              <a:tr h="5611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/* The "jcrop-light" class/extension */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425977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.jcrop-light .jcrop-vline,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876155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.jcrop-light .jcrop-hline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458425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background: #ffffff;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258499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filter: alpha(opacity=70) !important;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520449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opacity: .70!important;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136440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44724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.jcrop-light .jcrop-handle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706485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-moz-border-radius: 3px;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833440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-webkit-border-radius: 3px;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281413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background-color: #000000;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56445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border-color: #ffffff;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273148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border-radius: 3px;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4255462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997593748"/>
                  </a:ext>
                </a:extLst>
              </a:tr>
              <a:tr h="5611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/* The "jcrop-dark" class/extension */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010080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.jcrop-dark .jcrop-vline,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849165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.jcrop-dark .jcrop-hline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864343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background: #000000;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71486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filter: alpha(opacity=70) !important;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54200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opacity: 0.7 !important;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042444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590266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.jcrop-dark .jcrop-handle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512645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-moz-border-radius: 3px;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498907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-webkit-border-radius: 3px;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019445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background-color: #ffffff;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944670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border-color: #000000;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051042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border-radius: 3px;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492026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118490306"/>
                  </a:ext>
                </a:extLst>
              </a:tr>
              <a:tr h="5611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/* Simple macro to turn off the antlines */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969238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.solid-line .jcrop-vline,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32757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.solid-line .jcrop-hline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563908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background: #ffffff;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941787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300665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/* Fix for twitter bootstrap et al. */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4287902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.jcrop-holder img,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816389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img.jcrop-preview {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227784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max-width: none;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1424604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">
                          <a:effectLst/>
                        </a:rPr>
                        <a:t>}</a:t>
                      </a:r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extLst>
                  <a:ext uri="{0D108BD9-81ED-4DB2-BD59-A6C34878D82A}">
                    <a16:rowId xmlns:a16="http://schemas.microsoft.com/office/drawing/2014/main" val="214189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en-US" sz="200">
                        <a:effectLst/>
                        <a:latin typeface="ui-monospace"/>
                      </a:endParaRPr>
                    </a:p>
                  </a:txBody>
                  <a:tcPr marL="4660" marR="4660" marT="4008" marB="4008"/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8016" marR="8016" marT="4008" marB="4008"/>
                </a:tc>
                <a:extLst>
                  <a:ext uri="{0D108BD9-81ED-4DB2-BD59-A6C34878D82A}">
                    <a16:rowId xmlns:a16="http://schemas.microsoft.com/office/drawing/2014/main" val="1060162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2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Unknown User</cp:lastModifiedBy>
  <cp:revision>1</cp:revision>
  <dcterms:created xsi:type="dcterms:W3CDTF">2022-03-01T14:23:38Z</dcterms:created>
  <dcterms:modified xsi:type="dcterms:W3CDTF">2022-03-01T14:25:14Z</dcterms:modified>
</cp:coreProperties>
</file>