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7" r:id="rId6"/>
    <p:sldId id="266" r:id="rId7"/>
    <p:sldId id="268" r:id="rId8"/>
    <p:sldId id="265" r:id="rId9"/>
    <p:sldId id="258" r:id="rId10"/>
    <p:sldId id="260" r:id="rId11"/>
    <p:sldId id="261" r:id="rId12"/>
    <p:sldId id="269" r:id="rId13"/>
    <p:sldId id="259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381C4-F394-8E4D-9719-28DB5CC2A9BA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FF2F4-E62F-6F47-BEC3-87F8D59DE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Weisstein</a:t>
            </a:r>
            <a:r>
              <a:rPr lang="en-US" dirty="0" smtClean="0"/>
              <a:t>, Eric W. "Rabbit-Duck Illusion." From </a:t>
            </a:r>
            <a:r>
              <a:rPr lang="en-US" dirty="0" err="1" smtClean="0"/>
              <a:t>MathWorld</a:t>
            </a:r>
            <a:r>
              <a:rPr lang="en-US" dirty="0" smtClean="0"/>
              <a:t>--A Wolfram Web Resource. http://</a:t>
            </a:r>
            <a:r>
              <a:rPr lang="en-US" dirty="0" err="1" smtClean="0"/>
              <a:t>mathworld.wolfram.com</a:t>
            </a:r>
            <a:r>
              <a:rPr lang="en-US" dirty="0" smtClean="0"/>
              <a:t>/Rabbit-</a:t>
            </a:r>
            <a:r>
              <a:rPr lang="en-US" dirty="0" err="1" smtClean="0"/>
              <a:t>DuckIllusion.html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F2F4-E62F-6F47-BEC3-87F8D59DE4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F2F4-E62F-6F47-BEC3-87F8D59DE4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9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F2F4-E62F-6F47-BEC3-87F8D59DE4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6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note that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FF2F4-E62F-6F47-BEC3-87F8D59DE4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1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4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0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1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9A789-FB6D-8243-8EF8-27BA8108C35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9A789-FB6D-8243-8EF8-27BA8108C35C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FD491-DE5D-BC4C-BF48-3F3D83D3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1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4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 have nothing to declare but my own genius”</a:t>
            </a:r>
          </a:p>
          <a:p>
            <a:pPr lvl="1"/>
            <a:r>
              <a:rPr lang="en-US" dirty="0" smtClean="0"/>
              <a:t>Oscar Wilde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3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“Man is least himself when he talks in his own person. Give a man a mask, and he will tell you the truth.”</a:t>
            </a:r>
          </a:p>
          <a:p>
            <a:pPr lvl="1"/>
            <a:r>
              <a:rPr lang="en-US" dirty="0" smtClean="0"/>
              <a:t>Oscar Wilde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1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“All art is quite useless.”</a:t>
            </a:r>
          </a:p>
          <a:p>
            <a:pPr lvl="1"/>
            <a:r>
              <a:rPr lang="en-US" dirty="0" smtClean="0"/>
              <a:t>Oscar Wilde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“Either these drapes go or I do”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“For Oscar Wilde posing as a </a:t>
            </a:r>
            <a:r>
              <a:rPr lang="en-US" dirty="0" err="1" smtClean="0"/>
              <a:t>somdomite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-Queensberry to Wilde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8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detail matters, whether author intended them or not.</a:t>
            </a:r>
          </a:p>
          <a:p>
            <a:r>
              <a:rPr lang="en-US" dirty="0" smtClean="0"/>
              <a:t>Developed in reference to poetry</a:t>
            </a:r>
          </a:p>
          <a:p>
            <a:r>
              <a:rPr lang="en-US" dirty="0" smtClean="0"/>
              <a:t>Originally meant to be only what is in the text.</a:t>
            </a:r>
          </a:p>
          <a:p>
            <a:r>
              <a:rPr lang="en-US" dirty="0" smtClean="0"/>
              <a:t>No context, historical, personal, authorial.</a:t>
            </a:r>
          </a:p>
        </p:txBody>
      </p:sp>
    </p:spTree>
    <p:extLst>
      <p:ext uri="{BB962C8B-B14F-4D97-AF65-F5344CB8AC3E}">
        <p14:creationId xmlns:p14="http://schemas.microsoft.com/office/powerpoint/2010/main" val="354952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changed</a:t>
            </a:r>
          </a:p>
          <a:p>
            <a:r>
              <a:rPr lang="en-US" dirty="0" smtClean="0"/>
              <a:t>Now not just for poetry, but for all types of media.</a:t>
            </a:r>
          </a:p>
          <a:p>
            <a:r>
              <a:rPr lang="en-US" dirty="0" smtClean="0"/>
              <a:t>All sorts of contexts can provide evidence and material.</a:t>
            </a:r>
          </a:p>
          <a:p>
            <a:r>
              <a:rPr lang="en-US" dirty="0" smtClean="0"/>
              <a:t>At its core, it’s still interpretive</a:t>
            </a:r>
          </a:p>
        </p:txBody>
      </p:sp>
    </p:spTree>
    <p:extLst>
      <p:ext uri="{BB962C8B-B14F-4D97-AF65-F5344CB8AC3E}">
        <p14:creationId xmlns:p14="http://schemas.microsoft.com/office/powerpoint/2010/main" val="327531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Hermeneutic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how interpretation happens.</a:t>
            </a:r>
          </a:p>
          <a:p>
            <a:r>
              <a:rPr lang="en-US" dirty="0" smtClean="0"/>
              <a:t>Your sense of the whole text affect your reading of the parts.</a:t>
            </a:r>
          </a:p>
          <a:p>
            <a:r>
              <a:rPr lang="en-US" dirty="0" smtClean="0"/>
              <a:t>Your sense of the parts reshape your sense of the whole as your reading it.</a:t>
            </a:r>
          </a:p>
          <a:p>
            <a:r>
              <a:rPr lang="en-US" dirty="0" smtClean="0"/>
              <a:t>Constantly shifting and reshaping sense of interpretation.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417638"/>
            <a:ext cx="6591300" cy="444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997594"/>
            <a:ext cx="8347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Weisstein</a:t>
            </a:r>
            <a:r>
              <a:rPr lang="en-US" dirty="0"/>
              <a:t>, Eric W. "Rabbit-Duck Illusion." From </a:t>
            </a:r>
            <a:r>
              <a:rPr lang="en-US" dirty="0" err="1"/>
              <a:t>MathWorld</a:t>
            </a:r>
            <a:r>
              <a:rPr lang="en-US" dirty="0"/>
              <a:t>--A Wolfram Web Resource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http://</a:t>
            </a:r>
            <a:r>
              <a:rPr lang="en-US" dirty="0" err="1"/>
              <a:t>mathworld.wolfram.com</a:t>
            </a:r>
            <a:r>
              <a:rPr lang="en-US" dirty="0"/>
              <a:t>/Rabbit-</a:t>
            </a:r>
            <a:r>
              <a:rPr lang="en-US" dirty="0" err="1"/>
              <a:t>DuckIllusion.html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1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Hermeneutic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it’s not just all internal to the text.</a:t>
            </a:r>
          </a:p>
          <a:p>
            <a:r>
              <a:rPr lang="en-US" dirty="0" smtClean="0"/>
              <a:t>Different series of part-whole relationships.</a:t>
            </a:r>
          </a:p>
          <a:p>
            <a:pPr lvl="1"/>
            <a:r>
              <a:rPr lang="en-US" dirty="0" smtClean="0"/>
              <a:t>Text to historical context</a:t>
            </a:r>
          </a:p>
          <a:p>
            <a:pPr lvl="1"/>
            <a:r>
              <a:rPr lang="en-US" dirty="0" smtClean="0"/>
              <a:t>Text to other texts</a:t>
            </a:r>
          </a:p>
          <a:p>
            <a:pPr lvl="1"/>
            <a:r>
              <a:rPr lang="en-US" dirty="0" smtClean="0"/>
              <a:t>Text to yourself</a:t>
            </a:r>
          </a:p>
          <a:p>
            <a:pPr lvl="1"/>
            <a:r>
              <a:rPr lang="en-US" dirty="0" smtClean="0"/>
              <a:t>Text to author</a:t>
            </a:r>
          </a:p>
          <a:p>
            <a:r>
              <a:rPr lang="en-US" dirty="0" smtClean="0"/>
              <a:t>All changing as we read.</a:t>
            </a:r>
          </a:p>
        </p:txBody>
      </p:sp>
    </p:spTree>
    <p:extLst>
      <p:ext uri="{BB962C8B-B14F-4D97-AF65-F5344CB8AC3E}">
        <p14:creationId xmlns:p14="http://schemas.microsoft.com/office/powerpoint/2010/main" val="129254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Hermeneutic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how we read.</a:t>
            </a:r>
          </a:p>
          <a:p>
            <a:r>
              <a:rPr lang="en-US" dirty="0" smtClean="0"/>
              <a:t>As we read, things change in our mind and affect how we’re reading.</a:t>
            </a:r>
          </a:p>
          <a:p>
            <a:r>
              <a:rPr lang="en-US" dirty="0" smtClean="0"/>
              <a:t>Our sense of the text and its context are constantly changing.</a:t>
            </a:r>
          </a:p>
          <a:p>
            <a:r>
              <a:rPr lang="en-US" dirty="0" smtClean="0"/>
              <a:t>It’s a fancy party word for a concept you already know.</a:t>
            </a:r>
          </a:p>
        </p:txBody>
      </p:sp>
    </p:spTree>
    <p:extLst>
      <p:ext uri="{BB962C8B-B14F-4D97-AF65-F5344CB8AC3E}">
        <p14:creationId xmlns:p14="http://schemas.microsoft.com/office/powerpoint/2010/main" val="178659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“All art is quite useless.”</a:t>
            </a:r>
          </a:p>
          <a:p>
            <a:pPr lvl="1"/>
            <a:r>
              <a:rPr lang="en-US" dirty="0" smtClean="0"/>
              <a:t>Oscar Wilde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6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first duty in life is to be as artificial as possible. What the second duty is no one has as yet discovered.”</a:t>
            </a:r>
          </a:p>
          <a:p>
            <a:pPr lvl="1"/>
            <a:r>
              <a:rPr lang="en-US" dirty="0" smtClean="0"/>
              <a:t>Oscar Wilde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5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398</Words>
  <Application>Microsoft Macintosh PowerPoint</Application>
  <PresentationFormat>On-screen Show (4:3)</PresentationFormat>
  <Paragraphs>57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Close Reading</vt:lpstr>
      <vt:lpstr>Close Reading</vt:lpstr>
      <vt:lpstr>Close Reading</vt:lpstr>
      <vt:lpstr>Hermeneutic Circle</vt:lpstr>
      <vt:lpstr>PowerPoint Presentation</vt:lpstr>
      <vt:lpstr>Hermeneutic Circle</vt:lpstr>
      <vt:lpstr>Hermeneutic Circle</vt:lpstr>
      <vt:lpstr>Close Reading</vt:lpstr>
      <vt:lpstr>Close Reading</vt:lpstr>
      <vt:lpstr>Close Reading</vt:lpstr>
      <vt:lpstr>PowerPoint Presentation</vt:lpstr>
      <vt:lpstr>Close Reading</vt:lpstr>
      <vt:lpstr>Close Reading</vt:lpstr>
      <vt:lpstr>Close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 Reading</dc:title>
  <dc:creator>Brandon</dc:creator>
  <cp:lastModifiedBy>Brandon</cp:lastModifiedBy>
  <cp:revision>6</cp:revision>
  <dcterms:created xsi:type="dcterms:W3CDTF">2016-09-21T13:03:01Z</dcterms:created>
  <dcterms:modified xsi:type="dcterms:W3CDTF">2016-10-07T17:45:01Z</dcterms:modified>
</cp:coreProperties>
</file>