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96D4-7FEF-2E4E-B52F-F9E8A18C40D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4A07-2B09-C747-A49D-87C36F13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2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96D4-7FEF-2E4E-B52F-F9E8A18C40D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4A07-2B09-C747-A49D-87C36F13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3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96D4-7FEF-2E4E-B52F-F9E8A18C40D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4A07-2B09-C747-A49D-87C36F13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96D4-7FEF-2E4E-B52F-F9E8A18C40D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4A07-2B09-C747-A49D-87C36F13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96D4-7FEF-2E4E-B52F-F9E8A18C40D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4A07-2B09-C747-A49D-87C36F13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96D4-7FEF-2E4E-B52F-F9E8A18C40D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4A07-2B09-C747-A49D-87C36F13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5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96D4-7FEF-2E4E-B52F-F9E8A18C40D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4A07-2B09-C747-A49D-87C36F13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96D4-7FEF-2E4E-B52F-F9E8A18C40D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4A07-2B09-C747-A49D-87C36F13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4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96D4-7FEF-2E4E-B52F-F9E8A18C40D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4A07-2B09-C747-A49D-87C36F13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5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96D4-7FEF-2E4E-B52F-F9E8A18C40D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4A07-2B09-C747-A49D-87C36F13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4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96D4-7FEF-2E4E-B52F-F9E8A18C40D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4A07-2B09-C747-A49D-87C36F13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1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96D4-7FEF-2E4E-B52F-F9E8A18C40D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34A07-2B09-C747-A49D-87C36F13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5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 for a Twitter Account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twxplorer.knightlab.com</a:t>
            </a:r>
            <a:endParaRPr lang="en-US" dirty="0" smtClean="0"/>
          </a:p>
          <a:p>
            <a:r>
              <a:rPr lang="en-US" dirty="0" smtClean="0"/>
              <a:t>App that interacts with the Twitter API to let you read text.</a:t>
            </a:r>
          </a:p>
          <a:p>
            <a:r>
              <a:rPr lang="en-US" dirty="0" smtClean="0"/>
              <a:t>Go play. Come back to discuss.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Find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your own corpus.</a:t>
            </a:r>
          </a:p>
          <a:p>
            <a:r>
              <a:rPr lang="en-US" dirty="0" smtClean="0"/>
              <a:t>Use an archive.</a:t>
            </a:r>
          </a:p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2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You have control over everything</a:t>
            </a:r>
          </a:p>
          <a:p>
            <a:pPr lvl="1"/>
            <a:r>
              <a:rPr lang="en-US" dirty="0" smtClean="0"/>
              <a:t>Select your own texts</a:t>
            </a:r>
          </a:p>
          <a:p>
            <a:pPr lvl="1"/>
            <a:r>
              <a:rPr lang="en-US" dirty="0" smtClean="0"/>
              <a:t>Particular to your interests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Super slow</a:t>
            </a:r>
          </a:p>
          <a:p>
            <a:pPr lvl="1"/>
            <a:r>
              <a:rPr lang="en-US" dirty="0" smtClean="0"/>
              <a:t>Super duper slow</a:t>
            </a:r>
          </a:p>
          <a:p>
            <a:pPr lvl="1"/>
            <a:r>
              <a:rPr lang="en-US" dirty="0" smtClean="0"/>
              <a:t>Might not be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2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 Archive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Benefit from the work of others</a:t>
            </a:r>
          </a:p>
          <a:p>
            <a:pPr lvl="1"/>
            <a:r>
              <a:rPr lang="en-US" dirty="0" smtClean="0"/>
              <a:t>Work is in context</a:t>
            </a:r>
          </a:p>
          <a:p>
            <a:pPr lvl="1"/>
            <a:r>
              <a:rPr lang="en-US" dirty="0" smtClean="0"/>
              <a:t>Quicker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Work might not be available in the form you want</a:t>
            </a:r>
          </a:p>
          <a:p>
            <a:pPr lvl="1"/>
            <a:r>
              <a:rPr lang="en-US" dirty="0" smtClean="0"/>
              <a:t>If you ask for a grocery list and they give you in one written in Martian, that doesn’t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5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Application Programming Interface (API) – a way of interacting with all the different functions and data offered by a product/company/service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Lots of data that you might not otherwise have access to</a:t>
            </a:r>
          </a:p>
          <a:p>
            <a:pPr lvl="1"/>
            <a:r>
              <a:rPr lang="en-US" dirty="0" smtClean="0"/>
              <a:t>Can often get whatever form you want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Need a way to interact with it</a:t>
            </a:r>
          </a:p>
        </p:txBody>
      </p:sp>
    </p:spTree>
    <p:extLst>
      <p:ext uri="{BB962C8B-B14F-4D97-AF65-F5344CB8AC3E}">
        <p14:creationId xmlns:p14="http://schemas.microsoft.com/office/powerpoint/2010/main" val="135948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2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8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3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you search and work with tweets pertaining to a particular topic.</a:t>
            </a:r>
          </a:p>
          <a:p>
            <a:r>
              <a:rPr lang="en-US" dirty="0" smtClean="0"/>
              <a:t>But you need a way to interact with all that data.</a:t>
            </a:r>
          </a:p>
          <a:p>
            <a:r>
              <a:rPr lang="en-US" dirty="0" smtClean="0"/>
              <a:t>A programming language is one way.</a:t>
            </a:r>
            <a:endParaRPr lang="en-US" dirty="0"/>
          </a:p>
          <a:p>
            <a:r>
              <a:rPr lang="en-US" dirty="0" smtClean="0"/>
              <a:t>Another…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1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211</Words>
  <Application>Microsoft Macintosh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Finding Data</vt:lpstr>
      <vt:lpstr>Ways to Find Data</vt:lpstr>
      <vt:lpstr>Build a Corpus</vt:lpstr>
      <vt:lpstr>Use an Archive</vt:lpstr>
      <vt:lpstr>API</vt:lpstr>
      <vt:lpstr>PowerPoint Presentation</vt:lpstr>
      <vt:lpstr>PowerPoint Presentation</vt:lpstr>
      <vt:lpstr>PowerPoint Presentation</vt:lpstr>
      <vt:lpstr>Twitter API</vt:lpstr>
      <vt:lpstr>TwxPlorer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Data</dc:title>
  <dc:creator>Brandon</dc:creator>
  <cp:lastModifiedBy>Brandon</cp:lastModifiedBy>
  <cp:revision>3</cp:revision>
  <dcterms:created xsi:type="dcterms:W3CDTF">2016-10-25T20:16:42Z</dcterms:created>
  <dcterms:modified xsi:type="dcterms:W3CDTF">2016-10-25T20:29:17Z</dcterms:modified>
</cp:coreProperties>
</file>