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7" r:id="rId6"/>
    <p:sldId id="266" r:id="rId7"/>
    <p:sldId id="268" r:id="rId8"/>
    <p:sldId id="265" r:id="rId9"/>
    <p:sldId id="258" r:id="rId10"/>
    <p:sldId id="260" r:id="rId11"/>
    <p:sldId id="261" r:id="rId12"/>
    <p:sldId id="269" r:id="rId13"/>
    <p:sldId id="25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381C4-F394-8E4D-9719-28DB5CC2A9BA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F2F4-E62F-6F47-BEC3-87F8D59D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note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A789-FB6D-8243-8EF8-27BA8108C35C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have nothing to declare but my own genius”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“Man is least himself when he talks in his own person. Give a man a mask, and he will tell you the truth.”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“All art is quite useless.”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“Either these drapes go or I 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“For Oscar Wilde posing as a </a:t>
            </a:r>
            <a:r>
              <a:rPr lang="en-US" dirty="0" err="1" smtClean="0"/>
              <a:t>somdomite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-Queensberry to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detail matters, whether author intended them or not.</a:t>
            </a:r>
          </a:p>
          <a:p>
            <a:r>
              <a:rPr lang="en-US" dirty="0" smtClean="0"/>
              <a:t>Developed in reference to poetry</a:t>
            </a:r>
          </a:p>
          <a:p>
            <a:r>
              <a:rPr lang="en-US" dirty="0" smtClean="0"/>
              <a:t>Originally meant to be only what is in the text.</a:t>
            </a:r>
          </a:p>
          <a:p>
            <a:r>
              <a:rPr lang="en-US" dirty="0" smtClean="0"/>
              <a:t>No context, historical, personal, authorial.</a:t>
            </a:r>
          </a:p>
        </p:txBody>
      </p:sp>
    </p:spTree>
    <p:extLst>
      <p:ext uri="{BB962C8B-B14F-4D97-AF65-F5344CB8AC3E}">
        <p14:creationId xmlns:p14="http://schemas.microsoft.com/office/powerpoint/2010/main" val="35495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changed</a:t>
            </a:r>
          </a:p>
          <a:p>
            <a:r>
              <a:rPr lang="en-US" dirty="0" smtClean="0"/>
              <a:t>Now not just for poetry, but for all types of media.</a:t>
            </a:r>
          </a:p>
          <a:p>
            <a:r>
              <a:rPr lang="en-US" dirty="0" smtClean="0"/>
              <a:t>All sorts of contexts can provide evidence and material.</a:t>
            </a:r>
          </a:p>
          <a:p>
            <a:r>
              <a:rPr lang="en-US" dirty="0" smtClean="0"/>
              <a:t>At its core, it’s still interpretive</a:t>
            </a:r>
          </a:p>
        </p:txBody>
      </p:sp>
    </p:spTree>
    <p:extLst>
      <p:ext uri="{BB962C8B-B14F-4D97-AF65-F5344CB8AC3E}">
        <p14:creationId xmlns:p14="http://schemas.microsoft.com/office/powerpoint/2010/main" val="327531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interpretation happens.</a:t>
            </a:r>
          </a:p>
          <a:p>
            <a:r>
              <a:rPr lang="en-US" dirty="0" smtClean="0"/>
              <a:t>Your sense of the whole text affect your reading of the parts.</a:t>
            </a:r>
          </a:p>
          <a:p>
            <a:r>
              <a:rPr lang="en-US" dirty="0" smtClean="0"/>
              <a:t>Your sense of the parts reshape your sense of the whole as your reading it.</a:t>
            </a:r>
          </a:p>
          <a:p>
            <a:r>
              <a:rPr lang="en-US" dirty="0" smtClean="0"/>
              <a:t>Constantly shifting and reshaping sense of interpretation.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17638"/>
            <a:ext cx="65913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it’s not just all internal to the text.</a:t>
            </a:r>
          </a:p>
          <a:p>
            <a:r>
              <a:rPr lang="en-US" dirty="0" smtClean="0"/>
              <a:t>Different series of part-whole relationships.</a:t>
            </a:r>
          </a:p>
          <a:p>
            <a:pPr lvl="1"/>
            <a:r>
              <a:rPr lang="en-US" dirty="0" smtClean="0"/>
              <a:t>Text to historical context</a:t>
            </a:r>
          </a:p>
          <a:p>
            <a:pPr lvl="1"/>
            <a:r>
              <a:rPr lang="en-US" dirty="0" smtClean="0"/>
              <a:t>Text to other texts</a:t>
            </a:r>
          </a:p>
          <a:p>
            <a:pPr lvl="1"/>
            <a:r>
              <a:rPr lang="en-US" dirty="0" smtClean="0"/>
              <a:t>Text to yourself</a:t>
            </a:r>
          </a:p>
          <a:p>
            <a:pPr lvl="1"/>
            <a:r>
              <a:rPr lang="en-US" dirty="0" smtClean="0"/>
              <a:t>Text to author</a:t>
            </a:r>
          </a:p>
          <a:p>
            <a:r>
              <a:rPr lang="en-US" dirty="0" smtClean="0"/>
              <a:t>All changing as we read.</a:t>
            </a:r>
          </a:p>
        </p:txBody>
      </p:sp>
    </p:spTree>
    <p:extLst>
      <p:ext uri="{BB962C8B-B14F-4D97-AF65-F5344CB8AC3E}">
        <p14:creationId xmlns:p14="http://schemas.microsoft.com/office/powerpoint/2010/main" val="129254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we read.</a:t>
            </a:r>
          </a:p>
          <a:p>
            <a:r>
              <a:rPr lang="en-US" dirty="0" smtClean="0"/>
              <a:t>As we read, things change in our mind and affect how we’re reading.</a:t>
            </a:r>
          </a:p>
          <a:p>
            <a:r>
              <a:rPr lang="en-US" dirty="0" smtClean="0"/>
              <a:t>Our sense of the text and its context are constantly changing.</a:t>
            </a:r>
          </a:p>
          <a:p>
            <a:r>
              <a:rPr lang="en-US" dirty="0" smtClean="0"/>
              <a:t>It’s a fancy party word for a concept you already know.</a:t>
            </a:r>
          </a:p>
        </p:txBody>
      </p:sp>
    </p:spTree>
    <p:extLst>
      <p:ext uri="{BB962C8B-B14F-4D97-AF65-F5344CB8AC3E}">
        <p14:creationId xmlns:p14="http://schemas.microsoft.com/office/powerpoint/2010/main" val="17865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“All art is quite useless.”</a:t>
            </a:r>
          </a:p>
          <a:p>
            <a:pPr lvl="1"/>
            <a:r>
              <a:rPr lang="en-US" dirty="0" smtClean="0"/>
              <a:t>Oscar Wilde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first duty in life is to be as artificial as possible. What the second duty is no one has as yet discovered.”</a:t>
            </a:r>
          </a:p>
          <a:p>
            <a:pPr lvl="1"/>
            <a:r>
              <a:rPr lang="en-US" dirty="0" smtClean="0"/>
              <a:t>Oscar Wilde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5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336</Words>
  <Application>Microsoft Macintosh PowerPoint</Application>
  <PresentationFormat>On-screen Show (4:3)</PresentationFormat>
  <Paragraphs>53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Close Reading</vt:lpstr>
      <vt:lpstr>Close Reading</vt:lpstr>
      <vt:lpstr>Close Reading</vt:lpstr>
      <vt:lpstr>Hermeneutic Circle</vt:lpstr>
      <vt:lpstr>PowerPoint Presentation</vt:lpstr>
      <vt:lpstr>Hermeneutic Circle</vt:lpstr>
      <vt:lpstr>Hermeneutic Circle</vt:lpstr>
      <vt:lpstr>Close Reading</vt:lpstr>
      <vt:lpstr>Close Reading</vt:lpstr>
      <vt:lpstr>Close Reading</vt:lpstr>
      <vt:lpstr>PowerPoint Presentation</vt:lpstr>
      <vt:lpstr>Close Reading</vt:lpstr>
      <vt:lpstr>Close Reading</vt:lpstr>
      <vt:lpstr>Close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Reading</dc:title>
  <dc:creator>Brandon</dc:creator>
  <cp:lastModifiedBy>Brandon</cp:lastModifiedBy>
  <cp:revision>5</cp:revision>
  <dcterms:created xsi:type="dcterms:W3CDTF">2016-09-21T13:03:01Z</dcterms:created>
  <dcterms:modified xsi:type="dcterms:W3CDTF">2016-09-21T15:48:23Z</dcterms:modified>
</cp:coreProperties>
</file>