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2" r:id="rId5"/>
    <p:sldId id="260" r:id="rId6"/>
    <p:sldId id="266" r:id="rId7"/>
    <p:sldId id="263" r:id="rId8"/>
    <p:sldId id="264" r:id="rId9"/>
    <p:sldId id="265" r:id="rId10"/>
    <p:sldId id="269" r:id="rId11"/>
    <p:sldId id="267" r:id="rId12"/>
    <p:sldId id="270" r:id="rId13"/>
    <p:sldId id="275" r:id="rId14"/>
    <p:sldId id="271" r:id="rId15"/>
    <p:sldId id="274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81316-008D-3644-9999-8D710FE11789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1D598-79D7-EC4A-BF1B-276E9FA5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Explain who Banksy </a:t>
            </a:r>
            <a:r>
              <a:rPr lang="en" dirty="0" smtClean="0"/>
              <a:t>is</a:t>
            </a:r>
            <a:r>
              <a:rPr lang="en-US" dirty="0" smtClean="0"/>
              <a:t> – critically about technology</a:t>
            </a:r>
            <a:endParaRPr lang="e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Drone </a:t>
            </a:r>
            <a:r>
              <a:rPr lang="en" dirty="0" smtClean="0"/>
              <a:t>photography</a:t>
            </a:r>
            <a:r>
              <a:rPr lang="en-US" dirty="0" smtClean="0"/>
              <a:t> – thinking critically about tech</a:t>
            </a:r>
            <a:endParaRPr lang="e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The particular type</a:t>
            </a:r>
            <a:r>
              <a:rPr lang="en-US" baseline="0" dirty="0" smtClean="0"/>
              <a:t> of work that we’re talking about in this course is text analysis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1D598-79D7-EC4A-BF1B-276E9FA5F4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9D08-15B9-A840-B76A-8FEC88B7A54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05DF-4139-0547-B42C-26963C2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9D08-15B9-A840-B76A-8FEC88B7A54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05DF-4139-0547-B42C-26963C2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9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9D08-15B9-A840-B76A-8FEC88B7A54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05DF-4139-0547-B42C-26963C2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819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9D08-15B9-A840-B76A-8FEC88B7A54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05DF-4139-0547-B42C-26963C2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6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9D08-15B9-A840-B76A-8FEC88B7A54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05DF-4139-0547-B42C-26963C2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9D08-15B9-A840-B76A-8FEC88B7A54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05DF-4139-0547-B42C-26963C2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9D08-15B9-A840-B76A-8FEC88B7A54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05DF-4139-0547-B42C-26963C2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9D08-15B9-A840-B76A-8FEC88B7A54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05DF-4139-0547-B42C-26963C2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9D08-15B9-A840-B76A-8FEC88B7A54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05DF-4139-0547-B42C-26963C2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2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9D08-15B9-A840-B76A-8FEC88B7A54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05DF-4139-0547-B42C-26963C2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9D08-15B9-A840-B76A-8FEC88B7A54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05DF-4139-0547-B42C-26963C2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6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9D08-15B9-A840-B76A-8FEC88B7A54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05DF-4139-0547-B42C-26963C2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Hist</a:t>
            </a:r>
            <a:r>
              <a:rPr lang="en-US" dirty="0" smtClean="0"/>
              <a:t> 211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(Now with Computers)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5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00844"/>
            <a:ext cx="8520600" cy="7636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Text Analysis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3645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Computers and 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all do it</a:t>
            </a:r>
          </a:p>
          <a:p>
            <a:r>
              <a:rPr lang="en-US" dirty="0" smtClean="0"/>
              <a:t>Going to go beyond screen reading/print reading</a:t>
            </a:r>
            <a:endParaRPr lang="en-US" dirty="0"/>
          </a:p>
          <a:p>
            <a:r>
              <a:rPr lang="en-US" dirty="0" smtClean="0"/>
              <a:t>Reading through computers</a:t>
            </a:r>
          </a:p>
          <a:p>
            <a:pPr marL="457200" lvl="1" indent="0">
              <a:buNone/>
            </a:pPr>
            <a:r>
              <a:rPr lang="en-US" dirty="0" smtClean="0"/>
              <a:t>vs.</a:t>
            </a:r>
          </a:p>
          <a:p>
            <a:r>
              <a:rPr lang="en-US" dirty="0" smtClean="0"/>
              <a:t>Reading with computers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664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 </a:t>
            </a:r>
            <a:r>
              <a:rPr lang="en-US" dirty="0" smtClean="0"/>
              <a:t>vs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smtClean="0"/>
              <a:t>Group Reading</a:t>
            </a:r>
          </a:p>
          <a:p>
            <a:r>
              <a:rPr lang="en-US" dirty="0" smtClean="0"/>
              <a:t>Reading hundreds of thousands of texts at once</a:t>
            </a:r>
          </a:p>
          <a:p>
            <a:r>
              <a:rPr lang="en-US" dirty="0" smtClean="0"/>
              <a:t>Cleaning, encoding, and archiving texts</a:t>
            </a:r>
          </a:p>
          <a:p>
            <a:r>
              <a:rPr lang="en-US" dirty="0" smtClean="0"/>
              <a:t>Distilling underlying themes in a body of texts</a:t>
            </a:r>
          </a:p>
          <a:p>
            <a:r>
              <a:rPr lang="en-US" dirty="0" smtClean="0"/>
              <a:t>Graphing sentiment in texts</a:t>
            </a:r>
          </a:p>
          <a:p>
            <a:r>
              <a:rPr lang="en-US" dirty="0" smtClean="0"/>
              <a:t>Identifying unknown authors based on representative texts of known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5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with Computers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Fundamentally changes the way we see things</a:t>
            </a:r>
          </a:p>
          <a:p>
            <a:r>
              <a:rPr lang="en-US" dirty="0" smtClean="0"/>
              <a:t>Going to </a:t>
            </a:r>
            <a:r>
              <a:rPr lang="en-US" dirty="0" smtClean="0"/>
              <a:t>think a lot about what computers are good at and what they’re not.</a:t>
            </a:r>
          </a:p>
          <a:p>
            <a:r>
              <a:rPr lang="en-US" dirty="0" smtClean="0"/>
              <a:t>About what humans </a:t>
            </a:r>
            <a:r>
              <a:rPr lang="en-US" dirty="0" smtClean="0"/>
              <a:t>can get out of reading and what they </a:t>
            </a:r>
            <a:r>
              <a:rPr lang="en-US" dirty="0" smtClean="0"/>
              <a:t>can’t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1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 </a:t>
            </a:r>
            <a:r>
              <a:rPr lang="en-US" dirty="0" err="1" smtClean="0"/>
              <a:t>Ngram</a:t>
            </a:r>
            <a:r>
              <a:rPr lang="en-US" dirty="0" smtClean="0"/>
              <a:t> Viewer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books.google.com</a:t>
            </a:r>
            <a:r>
              <a:rPr lang="en-US" dirty="0" smtClean="0"/>
              <a:t>/</a:t>
            </a:r>
            <a:r>
              <a:rPr lang="en-US" dirty="0" err="1" smtClean="0"/>
              <a:t>ngrams</a:t>
            </a:r>
            <a:endParaRPr lang="en-US" dirty="0" smtClean="0"/>
          </a:p>
          <a:p>
            <a:r>
              <a:rPr lang="en-US" dirty="0" smtClean="0"/>
              <a:t>Do a search for Victorian, Edwardian</a:t>
            </a:r>
          </a:p>
          <a:p>
            <a:endParaRPr lang="en-US" dirty="0"/>
          </a:p>
          <a:p>
            <a:r>
              <a:rPr lang="en-US" dirty="0" smtClean="0"/>
              <a:t>What do you make of the results?</a:t>
            </a:r>
          </a:p>
          <a:p>
            <a:r>
              <a:rPr lang="en-US" dirty="0" smtClean="0"/>
              <a:t>Any questions that you can 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8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in groups of two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Look up terms based on a preconceived notion you have about the nineteenth century. (or the twentieth century if you don’t think you know much about the nineteenth)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kinds of trends do you see that map onto things you know about history?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3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Like 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process SO MUCH TEXT</a:t>
            </a:r>
          </a:p>
          <a:p>
            <a:r>
              <a:rPr lang="en-US" dirty="0" smtClean="0"/>
              <a:t>But what is lost?</a:t>
            </a:r>
          </a:p>
          <a:p>
            <a:r>
              <a:rPr lang="en-US" dirty="0" smtClean="0"/>
              <a:t>What is gained?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3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Things to Keep in Mind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humanities skills to think critically about technology.</a:t>
            </a:r>
          </a:p>
          <a:p>
            <a:r>
              <a:rPr lang="en-US" dirty="0" smtClean="0"/>
              <a:t>Using technology to address humanities questions.</a:t>
            </a:r>
          </a:p>
          <a:p>
            <a:endParaRPr lang="en-US" dirty="0"/>
          </a:p>
          <a:p>
            <a:r>
              <a:rPr lang="en-US" dirty="0" smtClean="0"/>
              <a:t>“A vague interest in technology” – Ted Underwood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5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Bansky_one_nation_under_cctv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88" y="31766"/>
            <a:ext cx="7058225" cy="629356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124465" y="6325333"/>
            <a:ext cx="6895071" cy="53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Source: https://www.flickr.com/photos/35972505@N00/2416377899</a:t>
            </a:r>
          </a:p>
        </p:txBody>
      </p:sp>
    </p:spTree>
    <p:extLst>
      <p:ext uri="{BB962C8B-B14F-4D97-AF65-F5344CB8AC3E}">
        <p14:creationId xmlns:p14="http://schemas.microsoft.com/office/powerpoint/2010/main" val="320241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 descr="14506867913_a5aef946c7_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632532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018993" y="6325333"/>
            <a:ext cx="3106015" cy="53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https://flic.kr/p/o6Vuqi</a:t>
            </a:r>
          </a:p>
        </p:txBody>
      </p:sp>
    </p:spTree>
    <p:extLst>
      <p:ext uri="{BB962C8B-B14F-4D97-AF65-F5344CB8AC3E}">
        <p14:creationId xmlns:p14="http://schemas.microsoft.com/office/powerpoint/2010/main" val="193539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download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3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 descr="Screen Shot 2016-09-09 at 1.3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076450"/>
            <a:ext cx="6438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3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Mapping the Literary </a:t>
            </a:r>
            <a:r>
              <a:rPr lang="en" dirty="0" smtClean="0"/>
              <a:t>Railway Youngman</a:t>
            </a:r>
            <a:endParaRPr lang="en" dirty="0"/>
          </a:p>
        </p:txBody>
      </p:sp>
      <p:pic>
        <p:nvPicPr>
          <p:cNvPr id="102" name="Shape 102" descr="http://literaryrailway.academic.wlu.edu/files/2015/07/cropped-EffiMapMain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851" y="1356965"/>
            <a:ext cx="5220299" cy="5158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4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348575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DH @ W&amp;L</a:t>
            </a:r>
          </a:p>
        </p:txBody>
      </p:sp>
      <p:pic>
        <p:nvPicPr>
          <p:cNvPr id="73" name="Shape 73" descr="http://digitalhumanities.wlu.edu/devel/wp-content/uploads/sites/2/2015/07/dh101_network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18" y="1356966"/>
            <a:ext cx="8357982" cy="5121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03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DH @ W&amp;L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SzPct val="100000"/>
            </a:pPr>
            <a:r>
              <a:rPr lang="en" sz="3600" dirty="0"/>
              <a:t>Undergraduate </a:t>
            </a:r>
            <a:r>
              <a:rPr lang="en" sz="3600" dirty="0" smtClean="0"/>
              <a:t>fellowships</a:t>
            </a:r>
            <a:endParaRPr lang="en-US" sz="3600" dirty="0" smtClean="0"/>
          </a:p>
          <a:p>
            <a:pPr marL="857250" lvl="1" indent="-457200">
              <a:buSzPct val="100000"/>
            </a:pPr>
            <a:r>
              <a:rPr lang="en-US" dirty="0" smtClean="0"/>
              <a:t>(independent or faculty)</a:t>
            </a:r>
            <a:endParaRPr lang="en" dirty="0"/>
          </a:p>
          <a:p>
            <a:pPr marL="457200" lvl="0" indent="-457200" rtl="0">
              <a:spcBef>
                <a:spcPts val="0"/>
              </a:spcBef>
              <a:buSzPct val="100000"/>
            </a:pPr>
            <a:r>
              <a:rPr lang="en" sz="3600" dirty="0"/>
              <a:t>Student-run conferences &gt; unrh.org</a:t>
            </a:r>
          </a:p>
          <a:p>
            <a:pPr marL="457200" lvl="0" indent="-457200" rtl="0">
              <a:spcBef>
                <a:spcPts val="0"/>
              </a:spcBef>
              <a:buSzPct val="100000"/>
            </a:pPr>
            <a:r>
              <a:rPr lang="en" sz="3600" dirty="0"/>
              <a:t>Summer research opportunities </a:t>
            </a:r>
          </a:p>
          <a:p>
            <a:pPr marL="457200" lvl="0" indent="-457200">
              <a:spcBef>
                <a:spcPts val="0"/>
              </a:spcBef>
              <a:buSzPct val="100000"/>
            </a:pPr>
            <a:r>
              <a:rPr lang="en" sz="3600" dirty="0"/>
              <a:t>Access to the Digital Humanities Action Team</a:t>
            </a:r>
          </a:p>
        </p:txBody>
      </p:sp>
    </p:spTree>
    <p:extLst>
      <p:ext uri="{BB962C8B-B14F-4D97-AF65-F5344CB8AC3E}">
        <p14:creationId xmlns:p14="http://schemas.microsoft.com/office/powerpoint/2010/main" val="111127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323</Words>
  <Application>Microsoft Macintosh PowerPoint</Application>
  <PresentationFormat>On-screen Show (4:3)</PresentationFormat>
  <Paragraphs>58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Hist 211</vt:lpstr>
      <vt:lpstr>Digital Humanities</vt:lpstr>
      <vt:lpstr>PowerPoint Presentation</vt:lpstr>
      <vt:lpstr>PowerPoint Presentation</vt:lpstr>
      <vt:lpstr>PowerPoint Presentation</vt:lpstr>
      <vt:lpstr>PowerPoint Presentation</vt:lpstr>
      <vt:lpstr>Mapping the Literary Railway Youngman</vt:lpstr>
      <vt:lpstr>DH @ W&amp;L</vt:lpstr>
      <vt:lpstr>DH @ W&amp;L</vt:lpstr>
      <vt:lpstr>Text Analysis</vt:lpstr>
      <vt:lpstr>Computers and Reading</vt:lpstr>
      <vt:lpstr>Topics</vt:lpstr>
      <vt:lpstr>Reading with Computers</vt:lpstr>
      <vt:lpstr>Google Ngram Viewer</vt:lpstr>
      <vt:lpstr>Activity</vt:lpstr>
      <vt:lpstr>Reading Like This</vt:lpstr>
      <vt:lpstr>Three Things to Keep in Mind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 211</dc:title>
  <dc:creator>Brandon</dc:creator>
  <cp:lastModifiedBy>Brandon</cp:lastModifiedBy>
  <cp:revision>7</cp:revision>
  <dcterms:created xsi:type="dcterms:W3CDTF">2016-09-09T17:28:03Z</dcterms:created>
  <dcterms:modified xsi:type="dcterms:W3CDTF">2016-09-12T17:24:57Z</dcterms:modified>
</cp:coreProperties>
</file>