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0" r:id="rId3"/>
    <p:sldId id="257" r:id="rId4"/>
    <p:sldId id="258" r:id="rId5"/>
    <p:sldId id="259"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7F411-8D07-BE4E-9F2F-60438B6EE2D3}" type="datetimeFigureOut">
              <a:rPr lang="en-US" smtClean="0"/>
              <a:t>10/11/16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878E3-0BE6-A14C-BACF-C55B574B2328}" type="slidenum">
              <a:rPr lang="en-US" smtClean="0"/>
              <a:t>‹#›</a:t>
            </a:fld>
            <a:endParaRPr lang="en-US"/>
          </a:p>
        </p:txBody>
      </p:sp>
    </p:spTree>
    <p:extLst>
      <p:ext uri="{BB962C8B-B14F-4D97-AF65-F5344CB8AC3E}">
        <p14:creationId xmlns:p14="http://schemas.microsoft.com/office/powerpoint/2010/main" val="22294659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we’ll run an exercise on one</a:t>
            </a:r>
            <a:r>
              <a:rPr lang="en-US" baseline="0" dirty="0" smtClean="0"/>
              <a:t> some dirty data.</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1</a:t>
            </a:fld>
            <a:endParaRPr lang="en-US"/>
          </a:p>
        </p:txBody>
      </p:sp>
    </p:spTree>
    <p:extLst>
      <p:ext uri="{BB962C8B-B14F-4D97-AF65-F5344CB8AC3E}">
        <p14:creationId xmlns:p14="http://schemas.microsoft.com/office/powerpoint/2010/main" val="294651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OCR?</a:t>
            </a:r>
            <a:br>
              <a:rPr lang="en-US" dirty="0" smtClean="0"/>
            </a:br>
            <a:r>
              <a:rPr lang="en-US" dirty="0" smtClean="0"/>
              <a:t>What is the relationship between these two images?</a:t>
            </a:r>
            <a:br>
              <a:rPr lang="en-US" dirty="0" smtClean="0"/>
            </a:br>
            <a:r>
              <a:rPr lang="en-US" dirty="0" smtClean="0"/>
              <a:t>Why</a:t>
            </a:r>
            <a:r>
              <a:rPr lang="en-US" baseline="0" dirty="0" smtClean="0"/>
              <a:t> are computers bad at converting image to text?</a:t>
            </a:r>
          </a:p>
          <a:p>
            <a:r>
              <a:rPr lang="en-US" baseline="0" dirty="0" smtClean="0"/>
              <a:t>We’re going to have you engage with these a little.</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2</a:t>
            </a:fld>
            <a:endParaRPr lang="en-US"/>
          </a:p>
        </p:txBody>
      </p:sp>
    </p:spTree>
    <p:extLst>
      <p:ext uri="{BB962C8B-B14F-4D97-AF65-F5344CB8AC3E}">
        <p14:creationId xmlns:p14="http://schemas.microsoft.com/office/powerpoint/2010/main" val="3255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what 18thconnect is</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3</a:t>
            </a:fld>
            <a:endParaRPr lang="en-US"/>
          </a:p>
        </p:txBody>
      </p:sp>
    </p:spTree>
    <p:extLst>
      <p:ext uri="{BB962C8B-B14F-4D97-AF65-F5344CB8AC3E}">
        <p14:creationId xmlns:p14="http://schemas.microsoft.com/office/powerpoint/2010/main" val="180527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here, search for this, make an account etc.</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4</a:t>
            </a:fld>
            <a:endParaRPr lang="en-US"/>
          </a:p>
        </p:txBody>
      </p:sp>
    </p:spTree>
    <p:extLst>
      <p:ext uri="{BB962C8B-B14F-4D97-AF65-F5344CB8AC3E}">
        <p14:creationId xmlns:p14="http://schemas.microsoft.com/office/powerpoint/2010/main" val="2855296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zero in on a text’s line</a:t>
            </a:r>
          </a:p>
          <a:p>
            <a:r>
              <a:rPr lang="en-US" dirty="0" smtClean="0"/>
              <a:t>Will</a:t>
            </a:r>
            <a:r>
              <a:rPr lang="en-US" baseline="0" dirty="0" smtClean="0"/>
              <a:t> show what the computer thinks is there</a:t>
            </a:r>
          </a:p>
          <a:p>
            <a:r>
              <a:rPr lang="en-US" baseline="0" dirty="0" smtClean="0"/>
              <a:t>Correct it to what it should be. </a:t>
            </a:r>
          </a:p>
          <a:p>
            <a:r>
              <a:rPr lang="en-US" baseline="0" dirty="0" smtClean="0"/>
              <a:t>Hit the green arrow.</a:t>
            </a:r>
          </a:p>
          <a:p>
            <a:r>
              <a:rPr lang="en-US" baseline="0" dirty="0" smtClean="0"/>
              <a:t>Follow instructions for moving forward.</a:t>
            </a:r>
          </a:p>
          <a:p>
            <a:endParaRPr lang="en-US" baseline="0" dirty="0" smtClean="0"/>
          </a:p>
          <a:p>
            <a:r>
              <a:rPr lang="en-US" baseline="0" dirty="0" smtClean="0"/>
              <a:t>At the end of this process, the free text is made available back to the subscribers who made the image available. Now, you can actually search the full text of the articles for the first time</a:t>
            </a:r>
            <a:r>
              <a:rPr lang="en-US" baseline="0" dirty="0" smtClean="0"/>
              <a:t>. But is this a good thing? In one sense obviously.</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5</a:t>
            </a:fld>
            <a:endParaRPr lang="en-US"/>
          </a:p>
        </p:txBody>
      </p:sp>
    </p:spTree>
    <p:extLst>
      <p:ext uri="{BB962C8B-B14F-4D97-AF65-F5344CB8AC3E}">
        <p14:creationId xmlns:p14="http://schemas.microsoft.com/office/powerpoint/2010/main" val="3596457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the</a:t>
            </a:r>
            <a:r>
              <a:rPr lang="en-US" baseline="0" dirty="0" smtClean="0"/>
              <a:t> point of the next slides are to get them to see that it’s a circle.</a:t>
            </a:r>
          </a:p>
          <a:p>
            <a:r>
              <a:rPr lang="en-US" baseline="0" dirty="0" smtClean="0"/>
              <a:t>We preserve things because they have value.</a:t>
            </a:r>
          </a:p>
          <a:p>
            <a:r>
              <a:rPr lang="en-US" baseline="0" dirty="0" smtClean="0"/>
              <a:t>But value is a social construction. </a:t>
            </a:r>
            <a:br>
              <a:rPr lang="en-US" baseline="0" dirty="0" smtClean="0"/>
            </a:br>
            <a:r>
              <a:rPr lang="en-US" baseline="0" dirty="0" smtClean="0"/>
              <a:t>So it means that things get left behind</a:t>
            </a:r>
            <a:endParaRPr lang="en-US" dirty="0"/>
          </a:p>
        </p:txBody>
      </p:sp>
      <p:sp>
        <p:nvSpPr>
          <p:cNvPr id="4" name="Slide Number Placeholder 3"/>
          <p:cNvSpPr>
            <a:spLocks noGrp="1"/>
          </p:cNvSpPr>
          <p:nvPr>
            <p:ph type="sldNum" sz="quarter" idx="10"/>
          </p:nvPr>
        </p:nvSpPr>
        <p:spPr/>
        <p:txBody>
          <a:bodyPr/>
          <a:lstStyle/>
          <a:p>
            <a:fld id="{273878E3-0BE6-A14C-BACF-C55B574B2328}" type="slidenum">
              <a:rPr lang="en-US" smtClean="0"/>
              <a:t>6</a:t>
            </a:fld>
            <a:endParaRPr lang="en-US"/>
          </a:p>
        </p:txBody>
      </p:sp>
    </p:spTree>
    <p:extLst>
      <p:ext uri="{BB962C8B-B14F-4D97-AF65-F5344CB8AC3E}">
        <p14:creationId xmlns:p14="http://schemas.microsoft.com/office/powerpoint/2010/main" val="30010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DBFD79-3773-984A-8202-4CBBF033BAF7}"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317318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BFD79-3773-984A-8202-4CBBF033BAF7}"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210866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BFD79-3773-984A-8202-4CBBF033BAF7}"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234921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DBFD79-3773-984A-8202-4CBBF033BAF7}"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584878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BFD79-3773-984A-8202-4CBBF033BAF7}"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1321491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DBFD79-3773-984A-8202-4CBBF033BAF7}"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100115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DBFD79-3773-984A-8202-4CBBF033BAF7}"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249350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DBFD79-3773-984A-8202-4CBBF033BAF7}"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244872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BFD79-3773-984A-8202-4CBBF033BAF7}"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110888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BFD79-3773-984A-8202-4CBBF033BAF7}"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32353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BFD79-3773-984A-8202-4CBBF033BAF7}"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9369B0-C527-5048-A403-4EF1535BC7B4}" type="slidenum">
              <a:rPr lang="en-US" smtClean="0"/>
              <a:t>‹#›</a:t>
            </a:fld>
            <a:endParaRPr lang="en-US"/>
          </a:p>
        </p:txBody>
      </p:sp>
    </p:spTree>
    <p:extLst>
      <p:ext uri="{BB962C8B-B14F-4D97-AF65-F5344CB8AC3E}">
        <p14:creationId xmlns:p14="http://schemas.microsoft.com/office/powerpoint/2010/main" val="17943942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BFD79-3773-984A-8202-4CBBF033BAF7}"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369B0-C527-5048-A403-4EF1535BC7B4}" type="slidenum">
              <a:rPr lang="en-US" smtClean="0"/>
              <a:t>‹#›</a:t>
            </a:fld>
            <a:endParaRPr lang="en-US"/>
          </a:p>
        </p:txBody>
      </p:sp>
    </p:spTree>
    <p:extLst>
      <p:ext uri="{BB962C8B-B14F-4D97-AF65-F5344CB8AC3E}">
        <p14:creationId xmlns:p14="http://schemas.microsoft.com/office/powerpoint/2010/main" val="143320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18thconnect.org/typewright/documen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Cleaning / </a:t>
            </a:r>
            <a:r>
              <a:rPr lang="en-US" dirty="0" err="1" smtClean="0"/>
              <a:t>Curation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804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Canons</a:t>
            </a:r>
            <a:endParaRPr lang="en-US" dirty="0"/>
          </a:p>
        </p:txBody>
      </p:sp>
      <p:sp>
        <p:nvSpPr>
          <p:cNvPr id="3" name="Content Placeholder 2"/>
          <p:cNvSpPr>
            <a:spLocks noGrp="1"/>
          </p:cNvSpPr>
          <p:nvPr>
            <p:ph idx="1"/>
          </p:nvPr>
        </p:nvSpPr>
        <p:spPr/>
        <p:txBody>
          <a:bodyPr>
            <a:normAutofit lnSpcReduction="10000"/>
          </a:bodyPr>
          <a:lstStyle/>
          <a:p>
            <a:r>
              <a:rPr lang="en-US" dirty="0" smtClean="0"/>
              <a:t>Formed by complicated social formations</a:t>
            </a:r>
          </a:p>
          <a:p>
            <a:r>
              <a:rPr lang="en-US" dirty="0" smtClean="0"/>
              <a:t>Digital archiving can reinforce those formations</a:t>
            </a:r>
          </a:p>
          <a:p>
            <a:r>
              <a:rPr lang="en-US" dirty="0" smtClean="0"/>
              <a:t>We archive what we think is important</a:t>
            </a:r>
          </a:p>
          <a:p>
            <a:r>
              <a:rPr lang="en-US" dirty="0" smtClean="0"/>
              <a:t>So much gets left out – majority of texts are unread, unpreserved, </a:t>
            </a:r>
            <a:r>
              <a:rPr lang="en-US" dirty="0" err="1" smtClean="0"/>
              <a:t>undigitized</a:t>
            </a:r>
            <a:r>
              <a:rPr lang="en-US" dirty="0" smtClean="0"/>
              <a:t>. And we never know what was in them.</a:t>
            </a:r>
          </a:p>
          <a:p>
            <a:r>
              <a:rPr lang="en-US" dirty="0" smtClean="0"/>
              <a:t>Particularly a problem for “low-brow” writings </a:t>
            </a:r>
            <a:r>
              <a:rPr lang="en-US" smtClean="0"/>
              <a:t>and </a:t>
            </a:r>
            <a:r>
              <a:rPr lang="en-US" smtClean="0"/>
              <a:t>works by </a:t>
            </a:r>
            <a:r>
              <a:rPr lang="en-US" dirty="0" smtClean="0"/>
              <a:t>women and people of color.</a:t>
            </a:r>
          </a:p>
          <a:p>
            <a:endParaRPr lang="en-US" dirty="0"/>
          </a:p>
        </p:txBody>
      </p:sp>
    </p:spTree>
    <p:extLst>
      <p:ext uri="{BB962C8B-B14F-4D97-AF65-F5344CB8AC3E}">
        <p14:creationId xmlns:p14="http://schemas.microsoft.com/office/powerpoint/2010/main" val="217301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Optical Character Recognition (OCR)</a:t>
            </a:r>
            <a:endParaRPr lang="en-US" dirty="0"/>
          </a:p>
        </p:txBody>
      </p:sp>
      <p:pic>
        <p:nvPicPr>
          <p:cNvPr id="4" name="Picture 3"/>
          <p:cNvPicPr>
            <a:picLocks noChangeAspect="1"/>
          </p:cNvPicPr>
          <p:nvPr/>
        </p:nvPicPr>
        <p:blipFill>
          <a:blip r:embed="rId3"/>
          <a:stretch>
            <a:fillRect/>
          </a:stretch>
        </p:blipFill>
        <p:spPr>
          <a:xfrm>
            <a:off x="1841645" y="1417638"/>
            <a:ext cx="1798541" cy="5440362"/>
          </a:xfrm>
          <a:prstGeom prst="rect">
            <a:avLst/>
          </a:prstGeom>
        </p:spPr>
      </p:pic>
      <p:pic>
        <p:nvPicPr>
          <p:cNvPr id="5" name="Picture 4"/>
          <p:cNvPicPr>
            <a:picLocks noChangeAspect="1"/>
          </p:cNvPicPr>
          <p:nvPr/>
        </p:nvPicPr>
        <p:blipFill>
          <a:blip r:embed="rId4"/>
          <a:stretch>
            <a:fillRect/>
          </a:stretch>
        </p:blipFill>
        <p:spPr>
          <a:xfrm>
            <a:off x="5350507" y="1417638"/>
            <a:ext cx="2315923" cy="5440362"/>
          </a:xfrm>
          <a:prstGeom prst="rect">
            <a:avLst/>
          </a:prstGeom>
        </p:spPr>
      </p:pic>
    </p:spTree>
    <p:extLst>
      <p:ext uri="{BB962C8B-B14F-4D97-AF65-F5344CB8AC3E}">
        <p14:creationId xmlns:p14="http://schemas.microsoft.com/office/powerpoint/2010/main" val="357072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18thConnect</a:t>
            </a:r>
            <a:endParaRPr lang="en-US" dirty="0"/>
          </a:p>
        </p:txBody>
      </p:sp>
      <p:pic>
        <p:nvPicPr>
          <p:cNvPr id="4" name="Picture 3"/>
          <p:cNvPicPr>
            <a:picLocks noChangeAspect="1"/>
          </p:cNvPicPr>
          <p:nvPr/>
        </p:nvPicPr>
        <p:blipFill>
          <a:blip r:embed="rId3"/>
          <a:stretch>
            <a:fillRect/>
          </a:stretch>
        </p:blipFill>
        <p:spPr>
          <a:xfrm>
            <a:off x="0" y="1417638"/>
            <a:ext cx="9144000" cy="4853725"/>
          </a:xfrm>
          <a:prstGeom prst="rect">
            <a:avLst/>
          </a:prstGeom>
        </p:spPr>
      </p:pic>
    </p:spTree>
    <p:extLst>
      <p:ext uri="{BB962C8B-B14F-4D97-AF65-F5344CB8AC3E}">
        <p14:creationId xmlns:p14="http://schemas.microsoft.com/office/powerpoint/2010/main" val="395238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TypeWright</a:t>
            </a:r>
            <a:endParaRPr lang="en-US" dirty="0"/>
          </a:p>
        </p:txBody>
      </p:sp>
      <p:sp>
        <p:nvSpPr>
          <p:cNvPr id="3" name="Content Placeholder 2"/>
          <p:cNvSpPr>
            <a:spLocks noGrp="1"/>
          </p:cNvSpPr>
          <p:nvPr>
            <p:ph idx="1"/>
          </p:nvPr>
        </p:nvSpPr>
        <p:spPr/>
        <p:txBody>
          <a:bodyPr/>
          <a:lstStyle/>
          <a:p>
            <a:r>
              <a:rPr lang="en-US" dirty="0" smtClean="0">
                <a:hlinkClick r:id="rId3"/>
              </a:rPr>
              <a:t>http://www.18thconnect.org/typewright/documents</a:t>
            </a:r>
            <a:endParaRPr lang="en-US" dirty="0" smtClean="0"/>
          </a:p>
          <a:p>
            <a:r>
              <a:rPr lang="en-US" dirty="0" smtClean="0"/>
              <a:t>Search for “Moll Flanders”</a:t>
            </a:r>
          </a:p>
          <a:p>
            <a:r>
              <a:rPr lang="en-US" dirty="0" smtClean="0"/>
              <a:t>Click “Edit” for the first entry</a:t>
            </a:r>
          </a:p>
          <a:p>
            <a:r>
              <a:rPr lang="en-US" dirty="0" smtClean="0"/>
              <a:t>Will have to make an 18</a:t>
            </a:r>
            <a:r>
              <a:rPr lang="en-US" baseline="30000" dirty="0" smtClean="0"/>
              <a:t>th</a:t>
            </a:r>
            <a:r>
              <a:rPr lang="en-US" dirty="0" smtClean="0"/>
              <a:t> Connect Account</a:t>
            </a:r>
          </a:p>
          <a:p>
            <a:r>
              <a:rPr lang="en-US" dirty="0" smtClean="0"/>
              <a:t>Assign everyone to two pages</a:t>
            </a:r>
            <a:endParaRPr lang="en-US" dirty="0"/>
          </a:p>
        </p:txBody>
      </p:sp>
    </p:spTree>
    <p:extLst>
      <p:ext uri="{BB962C8B-B14F-4D97-AF65-F5344CB8AC3E}">
        <p14:creationId xmlns:p14="http://schemas.microsoft.com/office/powerpoint/2010/main" val="257425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TypeWright</a:t>
            </a:r>
            <a:endParaRPr lang="en-US" dirty="0"/>
          </a:p>
        </p:txBody>
      </p:sp>
      <p:pic>
        <p:nvPicPr>
          <p:cNvPr id="4" name="Picture 3"/>
          <p:cNvPicPr>
            <a:picLocks noChangeAspect="1"/>
          </p:cNvPicPr>
          <p:nvPr/>
        </p:nvPicPr>
        <p:blipFill>
          <a:blip r:embed="rId3"/>
          <a:stretch>
            <a:fillRect/>
          </a:stretch>
        </p:blipFill>
        <p:spPr>
          <a:xfrm>
            <a:off x="957994" y="1417638"/>
            <a:ext cx="7228012" cy="5129286"/>
          </a:xfrm>
          <a:prstGeom prst="rect">
            <a:avLst/>
          </a:prstGeom>
        </p:spPr>
      </p:pic>
    </p:spTree>
    <p:extLst>
      <p:ext uri="{BB962C8B-B14F-4D97-AF65-F5344CB8AC3E}">
        <p14:creationId xmlns:p14="http://schemas.microsoft.com/office/powerpoint/2010/main" val="102928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a:t>
            </a:r>
            <a:endParaRPr lang="en-US" dirty="0"/>
          </a:p>
        </p:txBody>
      </p:sp>
      <p:sp>
        <p:nvSpPr>
          <p:cNvPr id="3" name="Content Placeholder 2"/>
          <p:cNvSpPr>
            <a:spLocks noGrp="1"/>
          </p:cNvSpPr>
          <p:nvPr>
            <p:ph idx="1"/>
          </p:nvPr>
        </p:nvSpPr>
        <p:spPr/>
        <p:txBody>
          <a:bodyPr/>
          <a:lstStyle/>
          <a:p>
            <a:r>
              <a:rPr lang="en-US" dirty="0" smtClean="0"/>
              <a:t>What are some books that are important?</a:t>
            </a:r>
          </a:p>
          <a:p>
            <a:pPr marL="0" indent="0">
              <a:buNone/>
            </a:pPr>
            <a:endParaRPr lang="en-US" dirty="0"/>
          </a:p>
        </p:txBody>
      </p:sp>
    </p:spTree>
    <p:extLst>
      <p:ext uri="{BB962C8B-B14F-4D97-AF65-F5344CB8AC3E}">
        <p14:creationId xmlns:p14="http://schemas.microsoft.com/office/powerpoint/2010/main" val="373867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a:t>
            </a:r>
            <a:endParaRPr lang="en-US" dirty="0"/>
          </a:p>
        </p:txBody>
      </p:sp>
      <p:sp>
        <p:nvSpPr>
          <p:cNvPr id="3" name="Content Placeholder 2"/>
          <p:cNvSpPr>
            <a:spLocks noGrp="1"/>
          </p:cNvSpPr>
          <p:nvPr>
            <p:ph idx="1"/>
          </p:nvPr>
        </p:nvSpPr>
        <p:spPr/>
        <p:txBody>
          <a:bodyPr/>
          <a:lstStyle/>
          <a:p>
            <a:r>
              <a:rPr lang="en-US" dirty="0" smtClean="0"/>
              <a:t>What are some books that are important?</a:t>
            </a:r>
          </a:p>
          <a:p>
            <a:r>
              <a:rPr lang="en-US" dirty="0" smtClean="0"/>
              <a:t>How do we show that they are important?</a:t>
            </a:r>
          </a:p>
          <a:p>
            <a:pPr marL="0" indent="0">
              <a:buNone/>
            </a:pPr>
            <a:endParaRPr lang="en-US" dirty="0"/>
          </a:p>
        </p:txBody>
      </p:sp>
    </p:spTree>
    <p:extLst>
      <p:ext uri="{BB962C8B-B14F-4D97-AF65-F5344CB8AC3E}">
        <p14:creationId xmlns:p14="http://schemas.microsoft.com/office/powerpoint/2010/main" val="420939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a:t>
            </a:r>
            <a:endParaRPr lang="en-US" dirty="0"/>
          </a:p>
        </p:txBody>
      </p:sp>
      <p:sp>
        <p:nvSpPr>
          <p:cNvPr id="3" name="Content Placeholder 2"/>
          <p:cNvSpPr>
            <a:spLocks noGrp="1"/>
          </p:cNvSpPr>
          <p:nvPr>
            <p:ph idx="1"/>
          </p:nvPr>
        </p:nvSpPr>
        <p:spPr/>
        <p:txBody>
          <a:bodyPr/>
          <a:lstStyle/>
          <a:p>
            <a:r>
              <a:rPr lang="en-US" dirty="0" smtClean="0"/>
              <a:t>What are some books that are important?</a:t>
            </a:r>
          </a:p>
          <a:p>
            <a:r>
              <a:rPr lang="en-US" dirty="0" smtClean="0"/>
              <a:t>How do we show that they are important?</a:t>
            </a:r>
          </a:p>
          <a:p>
            <a:r>
              <a:rPr lang="en-US" dirty="0" smtClean="0"/>
              <a:t>Who decided that they were important?</a:t>
            </a:r>
          </a:p>
          <a:p>
            <a:pPr marL="0" indent="0">
              <a:buNone/>
            </a:pPr>
            <a:endParaRPr lang="en-US" dirty="0"/>
          </a:p>
        </p:txBody>
      </p:sp>
    </p:spTree>
    <p:extLst>
      <p:ext uri="{BB962C8B-B14F-4D97-AF65-F5344CB8AC3E}">
        <p14:creationId xmlns:p14="http://schemas.microsoft.com/office/powerpoint/2010/main" val="253409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Canon</a:t>
            </a:r>
            <a:endParaRPr lang="en-US" dirty="0"/>
          </a:p>
        </p:txBody>
      </p:sp>
      <p:sp>
        <p:nvSpPr>
          <p:cNvPr id="3" name="Content Placeholder 2"/>
          <p:cNvSpPr>
            <a:spLocks noGrp="1"/>
          </p:cNvSpPr>
          <p:nvPr>
            <p:ph idx="1"/>
          </p:nvPr>
        </p:nvSpPr>
        <p:spPr/>
        <p:txBody>
          <a:bodyPr/>
          <a:lstStyle/>
          <a:p>
            <a:r>
              <a:rPr lang="en-US" dirty="0" smtClean="0"/>
              <a:t>What are some books that are important?</a:t>
            </a:r>
          </a:p>
          <a:p>
            <a:r>
              <a:rPr lang="en-US" dirty="0" smtClean="0"/>
              <a:t>How do we show that they are important?</a:t>
            </a:r>
          </a:p>
          <a:p>
            <a:r>
              <a:rPr lang="en-US" dirty="0" smtClean="0"/>
              <a:t>Who decided that they were important?</a:t>
            </a:r>
          </a:p>
          <a:p>
            <a:r>
              <a:rPr lang="en-US" dirty="0" smtClean="0"/>
              <a:t>What should be digitized and archived?</a:t>
            </a:r>
          </a:p>
          <a:p>
            <a:pPr marL="0" indent="0">
              <a:buNone/>
            </a:pPr>
            <a:endParaRPr lang="en-US" dirty="0"/>
          </a:p>
        </p:txBody>
      </p:sp>
    </p:spTree>
    <p:extLst>
      <p:ext uri="{BB962C8B-B14F-4D97-AF65-F5344CB8AC3E}">
        <p14:creationId xmlns:p14="http://schemas.microsoft.com/office/powerpoint/2010/main" val="2326148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TotalTime>
  <Words>354</Words>
  <Application>Microsoft Macintosh PowerPoint</Application>
  <PresentationFormat>On-screen Show (4:3)</PresentationFormat>
  <Paragraphs>51</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Data Cleaning / Curation</vt:lpstr>
      <vt:lpstr>Optical Character Recognition (OCR)</vt:lpstr>
      <vt:lpstr>18thConnect</vt:lpstr>
      <vt:lpstr>TypeWright</vt:lpstr>
      <vt:lpstr>TypeWright</vt:lpstr>
      <vt:lpstr>Canon</vt:lpstr>
      <vt:lpstr>Canon</vt:lpstr>
      <vt:lpstr>Canon</vt:lpstr>
      <vt:lpstr>Canon</vt:lpstr>
      <vt:lpstr>Canons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Brandon</cp:lastModifiedBy>
  <cp:revision>10</cp:revision>
  <dcterms:created xsi:type="dcterms:W3CDTF">2016-10-11T14:29:44Z</dcterms:created>
  <dcterms:modified xsi:type="dcterms:W3CDTF">2016-10-11T17:54:53Z</dcterms:modified>
</cp:coreProperties>
</file>