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6" r:id="rId9"/>
    <p:sldId id="265" r:id="rId10"/>
    <p:sldId id="264" r:id="rId11"/>
    <p:sldId id="267" r:id="rId12"/>
    <p:sldId id="261" r:id="rId13"/>
    <p:sldId id="268" r:id="rId14"/>
    <p:sldId id="271" r:id="rId15"/>
    <p:sldId id="272" r:id="rId16"/>
    <p:sldId id="270" r:id="rId17"/>
    <p:sldId id="269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4316C-7870-FB4D-031D-911924A4C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wo-SN" sz="1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 du Processus : Mise en Place d’un Environnement Big Data avec Spark, Elasticsearch et Kibana</a:t>
            </a:r>
            <a:br>
              <a:rPr lang="wo-SN" sz="1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wo-SN" sz="1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(ETAPE 1, 2 ET 3, voir file word)</a:t>
            </a:r>
            <a:endParaRPr lang="wo-S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884A0-FB26-24BB-CA11-21365C02F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ETAPE 4 : </a:t>
            </a:r>
            <a:r>
              <a:rPr lang="wo-S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VÉRIFICATION ET 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88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A10992-EE1A-6672-3017-EC739FBD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25260"/>
            <a:ext cx="12179926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8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BF5AA7-511E-F43B-CABF-68F9772C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25260"/>
            <a:ext cx="12179926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4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DDE74-FF94-CFA1-EC9B-AB129900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Vérification de l’actualisation du Dashboard dans </a:t>
            </a:r>
            <a:r>
              <a:rPr lang="fr-FR" dirty="0" err="1"/>
              <a:t>kibana</a:t>
            </a:r>
            <a:endParaRPr lang="wo-SN" dirty="0"/>
          </a:p>
        </p:txBody>
      </p:sp>
    </p:spTree>
    <p:extLst>
      <p:ext uri="{BB962C8B-B14F-4D97-AF65-F5344CB8AC3E}">
        <p14:creationId xmlns:p14="http://schemas.microsoft.com/office/powerpoint/2010/main" val="118631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6BA9-BB95-7C0B-61B2-D73292C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"/>
            <a:ext cx="7729728" cy="470569"/>
          </a:xfrm>
        </p:spPr>
        <p:txBody>
          <a:bodyPr>
            <a:normAutofit fontScale="90000"/>
          </a:bodyPr>
          <a:lstStyle/>
          <a:p>
            <a:r>
              <a:rPr lang="fr-FR" dirty="0"/>
              <a:t>Dashboard avocado_1.csv</a:t>
            </a:r>
            <a:endParaRPr lang="wo-S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61D691-EDAF-C9C2-56E6-65290E07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88" y="579522"/>
            <a:ext cx="10139423" cy="56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6BA9-BB95-7C0B-61B2-D73292C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"/>
            <a:ext cx="7729728" cy="470569"/>
          </a:xfrm>
        </p:spPr>
        <p:txBody>
          <a:bodyPr>
            <a:normAutofit fontScale="90000"/>
          </a:bodyPr>
          <a:lstStyle/>
          <a:p>
            <a:r>
              <a:rPr lang="fr-FR" dirty="0"/>
              <a:t>Dashboard avocado_2.csv</a:t>
            </a:r>
            <a:endParaRPr lang="wo-S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ED2826-7A26-D23C-D85E-3A5FF21C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18" y="594848"/>
            <a:ext cx="10806964" cy="56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DDE74-FF94-CFA1-EC9B-AB129900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770" y="2834640"/>
            <a:ext cx="8012459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Dashboard </a:t>
            </a:r>
            <a:r>
              <a:rPr lang="fr-FR" dirty="0" err="1"/>
              <a:t>apres</a:t>
            </a:r>
            <a:r>
              <a:rPr lang="fr-FR" dirty="0"/>
              <a:t> </a:t>
            </a:r>
            <a:r>
              <a:rPr lang="fr-FR" dirty="0" err="1"/>
              <a:t>reexecution</a:t>
            </a:r>
            <a:r>
              <a:rPr lang="fr-FR" dirty="0"/>
              <a:t> du script </a:t>
            </a:r>
            <a:r>
              <a:rPr lang="fr-FR" dirty="0" err="1"/>
              <a:t>pyspark</a:t>
            </a:r>
            <a:r>
              <a:rPr lang="fr-FR" dirty="0"/>
              <a:t> pour </a:t>
            </a:r>
            <a:r>
              <a:rPr lang="fr-FR" dirty="0" err="1"/>
              <a:t>avocado</a:t>
            </a:r>
            <a:r>
              <a:rPr lang="fr-FR" dirty="0"/>
              <a:t>(3,4 et 5)</a:t>
            </a:r>
            <a:endParaRPr lang="wo-SN" dirty="0"/>
          </a:p>
        </p:txBody>
      </p:sp>
    </p:spTree>
    <p:extLst>
      <p:ext uri="{BB962C8B-B14F-4D97-AF65-F5344CB8AC3E}">
        <p14:creationId xmlns:p14="http://schemas.microsoft.com/office/powerpoint/2010/main" val="272423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6BA9-BB95-7C0B-61B2-D73292C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"/>
            <a:ext cx="7729728" cy="470569"/>
          </a:xfrm>
        </p:spPr>
        <p:txBody>
          <a:bodyPr>
            <a:normAutofit fontScale="90000"/>
          </a:bodyPr>
          <a:lstStyle/>
          <a:p>
            <a:r>
              <a:rPr lang="fr-FR" dirty="0"/>
              <a:t>Dashboard avocado_3.csv</a:t>
            </a:r>
            <a:endParaRPr lang="wo-S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714D7-4F69-B510-66EA-67A73FBD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0" y="542762"/>
            <a:ext cx="10988360" cy="57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6BA9-BB95-7C0B-61B2-D73292C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"/>
            <a:ext cx="7729728" cy="470569"/>
          </a:xfrm>
        </p:spPr>
        <p:txBody>
          <a:bodyPr>
            <a:normAutofit fontScale="90000"/>
          </a:bodyPr>
          <a:lstStyle/>
          <a:p>
            <a:r>
              <a:rPr lang="fr-FR" dirty="0"/>
              <a:t>Dashboard avocado_4.csv</a:t>
            </a:r>
            <a:endParaRPr lang="wo-S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3C783C-72C8-F104-3F4F-A265B4C0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6" y="547032"/>
            <a:ext cx="11000228" cy="57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6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6BA9-BB95-7C0B-61B2-D73292C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"/>
            <a:ext cx="7729728" cy="470569"/>
          </a:xfrm>
        </p:spPr>
        <p:txBody>
          <a:bodyPr>
            <a:normAutofit fontScale="90000"/>
          </a:bodyPr>
          <a:lstStyle/>
          <a:p>
            <a:r>
              <a:rPr lang="fr-FR" dirty="0"/>
              <a:t>Dashboard avocado_5.csv</a:t>
            </a:r>
            <a:endParaRPr lang="wo-S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1132CD-DE69-9336-1595-0EE656B2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7" y="568404"/>
            <a:ext cx="10973245" cy="57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3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68693-30FC-2386-7808-000129A3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Déplacement des fichiers dans </a:t>
            </a:r>
            <a:r>
              <a:rPr lang="fr-FR" dirty="0" err="1"/>
              <a:t>cleaned_avocado</a:t>
            </a:r>
            <a:endParaRPr lang="wo-SN" dirty="0"/>
          </a:p>
        </p:txBody>
      </p:sp>
    </p:spTree>
    <p:extLst>
      <p:ext uri="{BB962C8B-B14F-4D97-AF65-F5344CB8AC3E}">
        <p14:creationId xmlns:p14="http://schemas.microsoft.com/office/powerpoint/2010/main" val="12323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FDE12-94EC-6A4E-50D1-7B1FC19A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39" y="2834640"/>
            <a:ext cx="7729728" cy="1188720"/>
          </a:xfrm>
        </p:spPr>
        <p:txBody>
          <a:bodyPr/>
          <a:lstStyle/>
          <a:p>
            <a:r>
              <a:rPr lang="fr-FR" dirty="0"/>
              <a:t>Chargement des données dans </a:t>
            </a:r>
            <a:r>
              <a:rPr lang="fr-FR" dirty="0" err="1"/>
              <a:t>hdfs</a:t>
            </a:r>
            <a:endParaRPr lang="wo-SN" dirty="0"/>
          </a:p>
        </p:txBody>
      </p:sp>
    </p:spTree>
    <p:extLst>
      <p:ext uri="{BB962C8B-B14F-4D97-AF65-F5344CB8AC3E}">
        <p14:creationId xmlns:p14="http://schemas.microsoft.com/office/powerpoint/2010/main" val="80917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859D75-83B8-9862-3075-F0D8C040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44311"/>
            <a:ext cx="12179926" cy="6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93C6BC4-4D7D-35BD-4062-79A47BB0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47486"/>
            <a:ext cx="12179926" cy="63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9DBD7-3FAB-3CDC-A662-3DAD1546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FIN</a:t>
            </a:r>
            <a:endParaRPr lang="wo-SN" dirty="0"/>
          </a:p>
        </p:txBody>
      </p:sp>
    </p:spTree>
    <p:extLst>
      <p:ext uri="{BB962C8B-B14F-4D97-AF65-F5344CB8AC3E}">
        <p14:creationId xmlns:p14="http://schemas.microsoft.com/office/powerpoint/2010/main" val="127368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614E11-2B7B-3FEA-E8A8-94D7FB21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25260"/>
            <a:ext cx="12179926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6C13B8-2F19-9BF9-3BE9-3783CFCA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25260"/>
            <a:ext cx="12179926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9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65300-0296-18BF-6AF5-0BE334FB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Création du script </a:t>
            </a:r>
            <a:r>
              <a:rPr lang="fr-FR" dirty="0" err="1"/>
              <a:t>Pyspark</a:t>
            </a:r>
            <a:r>
              <a:rPr lang="fr-FR" dirty="0"/>
              <a:t> et exécution </a:t>
            </a:r>
            <a:endParaRPr lang="wo-SN" dirty="0"/>
          </a:p>
        </p:txBody>
      </p:sp>
    </p:spTree>
    <p:extLst>
      <p:ext uri="{BB962C8B-B14F-4D97-AF65-F5344CB8AC3E}">
        <p14:creationId xmlns:p14="http://schemas.microsoft.com/office/powerpoint/2010/main" val="245017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81FE04-85F4-8699-A405-BFE92130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44311"/>
            <a:ext cx="12179926" cy="6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FE2B986-9779-1154-560A-448283C1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25260"/>
            <a:ext cx="12179926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7336C5-B60B-5FC1-DB77-C1401408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34786"/>
            <a:ext cx="121799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54CC001-ECC2-1E5E-E19A-AAF193D0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34786"/>
            <a:ext cx="121799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492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139</TotalTime>
  <Words>105</Words>
  <Application>Microsoft Office PowerPoint</Application>
  <PresentationFormat>Grand écran</PresentationFormat>
  <Paragraphs>14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Times New Roman</vt:lpstr>
      <vt:lpstr>Colis</vt:lpstr>
      <vt:lpstr>Documentation du Processus : Mise en Place d’un Environnement Big Data avec Spark, Elasticsearch et Kibana (ETAPE 1, 2 ET 3, voir file word)</vt:lpstr>
      <vt:lpstr>Chargement des données dans hdfs</vt:lpstr>
      <vt:lpstr>Présentation PowerPoint</vt:lpstr>
      <vt:lpstr>Présentation PowerPoint</vt:lpstr>
      <vt:lpstr>Création du script Pyspark et exécution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Vérification de l’actualisation du Dashboard dans kibana</vt:lpstr>
      <vt:lpstr>Dashboard avocado_1.csv</vt:lpstr>
      <vt:lpstr>Dashboard avocado_2.csv</vt:lpstr>
      <vt:lpstr>Dashboard apres reexecution du script pyspark pour avocado(3,4 et 5)</vt:lpstr>
      <vt:lpstr>Dashboard avocado_3.csv</vt:lpstr>
      <vt:lpstr>Dashboard avocado_4.csv</vt:lpstr>
      <vt:lpstr>Dashboard avocado_5.csv</vt:lpstr>
      <vt:lpstr>Déplacement des fichiers dans cleaned_avocado</vt:lpstr>
      <vt:lpstr>Présentation PowerPoint</vt:lpstr>
      <vt:lpstr>Présentation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Baye Mbaye Wathie</dc:creator>
  <cp:lastModifiedBy>Baye Mbaye Wathie</cp:lastModifiedBy>
  <cp:revision>1</cp:revision>
  <dcterms:created xsi:type="dcterms:W3CDTF">2024-06-03T19:39:52Z</dcterms:created>
  <dcterms:modified xsi:type="dcterms:W3CDTF">2024-06-03T21:58:58Z</dcterms:modified>
</cp:coreProperties>
</file>