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2A56-E669-41EF-8496-2AD2E2690E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Dallas Crime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4F6D4-8C04-4E5B-982A-D2EBB206A1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Nimisha </a:t>
            </a:r>
            <a:r>
              <a:rPr lang="en-US" dirty="0" err="1"/>
              <a:t>Pachory</a:t>
            </a:r>
            <a:r>
              <a:rPr lang="en-US" dirty="0"/>
              <a:t>, Viswanathan Subramanian, Jon Patterson, Brandon Wepking, Jay </a:t>
            </a:r>
            <a:r>
              <a:rPr lang="en-US" dirty="0" err="1"/>
              <a:t>Streff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47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E49F-7D6C-4490-BD79-6516C9BE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D459C-3C3A-4ED0-ACEA-9C1650A8E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2017 There was Dallas murder that sparked interest in looking at Dallas crime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DB0B9-80BA-42F3-BC61-225464C46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75" y="3000128"/>
            <a:ext cx="4890696" cy="323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5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853E-A3D3-43F1-AD17-B85208D5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BFBED-977D-466E-8BC9-203B73723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Heat map, crime intensity</a:t>
            </a:r>
          </a:p>
          <a:p>
            <a:r>
              <a:rPr lang="en-US" dirty="0"/>
              <a:t>Rates of crimes over time(any amount of time)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217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</TotalTime>
  <Words>50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Dallas Crime</vt:lpstr>
      <vt:lpstr>Story</vt:lpstr>
      <vt:lpstr>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Wepking</dc:creator>
  <cp:lastModifiedBy>Brandon Wepking</cp:lastModifiedBy>
  <cp:revision>3</cp:revision>
  <dcterms:created xsi:type="dcterms:W3CDTF">2019-10-25T01:12:20Z</dcterms:created>
  <dcterms:modified xsi:type="dcterms:W3CDTF">2019-10-25T01:32:23Z</dcterms:modified>
</cp:coreProperties>
</file>