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2A56-E669-41EF-8496-2AD2E2690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4F6D4-8C04-4E5B-982A-D2EBB206A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Nimisha </a:t>
            </a:r>
            <a:r>
              <a:rPr lang="en-US" dirty="0" err="1"/>
              <a:t>Pachory</a:t>
            </a:r>
            <a:r>
              <a:rPr lang="en-US" dirty="0"/>
              <a:t>, Viswanathan Sub, Jon Patterson, Brandon Wepking, Jay</a:t>
            </a:r>
          </a:p>
        </p:txBody>
      </p:sp>
    </p:spTree>
    <p:extLst>
      <p:ext uri="{BB962C8B-B14F-4D97-AF65-F5344CB8AC3E}">
        <p14:creationId xmlns:p14="http://schemas.microsoft.com/office/powerpoint/2010/main" val="120347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E49F-7D6C-4490-BD79-6516C9BE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459C-3C3A-4ED0-ACEA-9C1650A8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2017 There was Dallas murder that sparked interest in looking at Dallas crime data.</a:t>
            </a:r>
          </a:p>
          <a:p>
            <a:r>
              <a:rPr lang="en-US" dirty="0"/>
              <a:t>Heat map, crime intensity</a:t>
            </a:r>
          </a:p>
          <a:p>
            <a:r>
              <a:rPr lang="en-US" dirty="0"/>
              <a:t>Rates of crimes over time(any amount of time)</a:t>
            </a:r>
          </a:p>
        </p:txBody>
      </p:sp>
    </p:spTree>
    <p:extLst>
      <p:ext uri="{BB962C8B-B14F-4D97-AF65-F5344CB8AC3E}">
        <p14:creationId xmlns:p14="http://schemas.microsoft.com/office/powerpoint/2010/main" val="416845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853E-A3D3-43F1-AD17-B85208D5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FBED-977D-466E-8BC9-203B7372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217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46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PowerPoint Presentation</vt:lpstr>
      <vt:lpstr>Story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Wepking</dc:creator>
  <cp:lastModifiedBy>Brandon Wepking</cp:lastModifiedBy>
  <cp:revision>1</cp:revision>
  <dcterms:created xsi:type="dcterms:W3CDTF">2019-10-25T01:12:20Z</dcterms:created>
  <dcterms:modified xsi:type="dcterms:W3CDTF">2019-10-25T01:21:05Z</dcterms:modified>
</cp:coreProperties>
</file>