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10" r:id="rId47"/>
    <p:sldId id="291" r:id="rId48"/>
    <p:sldId id="305" r:id="rId49"/>
    <p:sldId id="306" r:id="rId50"/>
    <p:sldId id="307" r:id="rId51"/>
    <p:sldId id="308" r:id="rId52"/>
    <p:sldId id="309" r:id="rId53"/>
    <p:sldId id="311" r:id="rId54"/>
    <p:sldId id="312" r:id="rId55"/>
    <p:sldId id="313" r:id="rId56"/>
    <p:sldId id="314" r:id="rId57"/>
    <p:sldId id="315" r:id="rId58"/>
    <p:sldId id="280" r:id="rId59"/>
    <p:sldId id="281" r:id="rId60"/>
    <p:sldId id="282" r:id="rId61"/>
  </p:sldIdLst>
  <p:sldSz cx="10972800" cy="6172200"/>
  <p:notesSz cx="10972800" cy="6172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773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55011" y="1248613"/>
            <a:ext cx="5568950" cy="931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45920" y="3456432"/>
            <a:ext cx="7680960" cy="1543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5E5E5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48640" y="1419606"/>
            <a:ext cx="4773168" cy="40736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951982" y="1977389"/>
            <a:ext cx="2741929" cy="3267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972800" cy="6172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972800" cy="6172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96998" y="631697"/>
            <a:ext cx="6178803" cy="983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4668" y="2024952"/>
            <a:ext cx="8903462" cy="2852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5E5E5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30752" y="5740146"/>
            <a:ext cx="3511296" cy="308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48640" y="5740146"/>
            <a:ext cx="2523744" cy="308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00416" y="5740146"/>
            <a:ext cx="2523744" cy="308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jp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g"/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5.jpg"/><Relationship Id="rId5" Type="http://schemas.openxmlformats.org/officeDocument/2006/relationships/image" Target="../media/image81.jpg"/><Relationship Id="rId4" Type="http://schemas.openxmlformats.org/officeDocument/2006/relationships/image" Target="../media/image84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jp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89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89.jp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6.png"/><Relationship Id="rId3" Type="http://schemas.openxmlformats.org/officeDocument/2006/relationships/image" Target="../media/image89.jpg"/><Relationship Id="rId7" Type="http://schemas.openxmlformats.org/officeDocument/2006/relationships/image" Target="../media/image106.png"/><Relationship Id="rId12" Type="http://schemas.openxmlformats.org/officeDocument/2006/relationships/image" Target="../media/image115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4.png"/><Relationship Id="rId5" Type="http://schemas.openxmlformats.org/officeDocument/2006/relationships/image" Target="../media/image104.png"/><Relationship Id="rId10" Type="http://schemas.openxmlformats.org/officeDocument/2006/relationships/image" Target="../media/image113.png"/><Relationship Id="rId4" Type="http://schemas.openxmlformats.org/officeDocument/2006/relationships/image" Target="../media/image103.png"/><Relationship Id="rId9" Type="http://schemas.openxmlformats.org/officeDocument/2006/relationships/image" Target="../media/image11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5.png"/><Relationship Id="rId3" Type="http://schemas.openxmlformats.org/officeDocument/2006/relationships/image" Target="../media/image118.jpg"/><Relationship Id="rId7" Type="http://schemas.openxmlformats.org/officeDocument/2006/relationships/image" Target="../media/image105.png"/><Relationship Id="rId12" Type="http://schemas.openxmlformats.org/officeDocument/2006/relationships/image" Target="../media/image114.png"/><Relationship Id="rId2" Type="http://schemas.openxmlformats.org/officeDocument/2006/relationships/image" Target="../media/image117.png"/><Relationship Id="rId16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13.png"/><Relationship Id="rId5" Type="http://schemas.openxmlformats.org/officeDocument/2006/relationships/image" Target="../media/image103.png"/><Relationship Id="rId15" Type="http://schemas.openxmlformats.org/officeDocument/2006/relationships/image" Target="../media/image119.png"/><Relationship Id="rId10" Type="http://schemas.openxmlformats.org/officeDocument/2006/relationships/image" Target="../media/image112.png"/><Relationship Id="rId4" Type="http://schemas.openxmlformats.org/officeDocument/2006/relationships/image" Target="../media/image88.png"/><Relationship Id="rId9" Type="http://schemas.openxmlformats.org/officeDocument/2006/relationships/image" Target="../media/image107.png"/><Relationship Id="rId14" Type="http://schemas.openxmlformats.org/officeDocument/2006/relationships/image" Target="../media/image11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89.jpg"/><Relationship Id="rId7" Type="http://schemas.openxmlformats.org/officeDocument/2006/relationships/image" Target="../media/image125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130.jpg"/><Relationship Id="rId7" Type="http://schemas.openxmlformats.org/officeDocument/2006/relationships/image" Target="../media/image134.jpg"/><Relationship Id="rId2" Type="http://schemas.openxmlformats.org/officeDocument/2006/relationships/image" Target="../media/image12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3.jpg"/><Relationship Id="rId5" Type="http://schemas.openxmlformats.org/officeDocument/2006/relationships/image" Target="../media/image132.jpg"/><Relationship Id="rId4" Type="http://schemas.openxmlformats.org/officeDocument/2006/relationships/image" Target="../media/image131.jpg"/><Relationship Id="rId9" Type="http://schemas.openxmlformats.org/officeDocument/2006/relationships/image" Target="../media/image89.jp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130.jpg"/><Relationship Id="rId7" Type="http://schemas.openxmlformats.org/officeDocument/2006/relationships/image" Target="../media/image134.jpg"/><Relationship Id="rId2" Type="http://schemas.openxmlformats.org/officeDocument/2006/relationships/image" Target="../media/image12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3.jpg"/><Relationship Id="rId5" Type="http://schemas.openxmlformats.org/officeDocument/2006/relationships/image" Target="../media/image132.jpg"/><Relationship Id="rId4" Type="http://schemas.openxmlformats.org/officeDocument/2006/relationships/image" Target="../media/image131.jpg"/><Relationship Id="rId9" Type="http://schemas.openxmlformats.org/officeDocument/2006/relationships/image" Target="../media/image89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130.jpg"/><Relationship Id="rId7" Type="http://schemas.openxmlformats.org/officeDocument/2006/relationships/image" Target="../media/image134.jpg"/><Relationship Id="rId2" Type="http://schemas.openxmlformats.org/officeDocument/2006/relationships/image" Target="../media/image12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3.jpg"/><Relationship Id="rId5" Type="http://schemas.openxmlformats.org/officeDocument/2006/relationships/image" Target="../media/image132.jpg"/><Relationship Id="rId4" Type="http://schemas.openxmlformats.org/officeDocument/2006/relationships/image" Target="../media/image131.jpg"/><Relationship Id="rId9" Type="http://schemas.openxmlformats.org/officeDocument/2006/relationships/image" Target="../media/image89.jp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jpg"/><Relationship Id="rId7" Type="http://schemas.openxmlformats.org/officeDocument/2006/relationships/image" Target="../media/image150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972800" cy="6172200"/>
            <a:chOff x="0" y="0"/>
            <a:chExt cx="10972800" cy="6172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972800" cy="61722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513828"/>
              <a:ext cx="10972800" cy="6583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515355"/>
              <a:ext cx="10972800" cy="0"/>
            </a:xfrm>
            <a:custGeom>
              <a:avLst/>
              <a:gdLst/>
              <a:ahLst/>
              <a:cxnLst/>
              <a:rect l="l" t="t" r="r" b="b"/>
              <a:pathLst>
                <a:path w="10972800">
                  <a:moveTo>
                    <a:pt x="0" y="0"/>
                  </a:moveTo>
                  <a:lnTo>
                    <a:pt x="109728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77033" y="3176777"/>
              <a:ext cx="7773670" cy="0"/>
            </a:xfrm>
            <a:custGeom>
              <a:avLst/>
              <a:gdLst/>
              <a:ahLst/>
              <a:cxnLst/>
              <a:rect l="l" t="t" r="r" b="b"/>
              <a:pathLst>
                <a:path w="7773670">
                  <a:moveTo>
                    <a:pt x="0" y="0"/>
                  </a:moveTo>
                  <a:lnTo>
                    <a:pt x="7773416" y="0"/>
                  </a:lnTo>
                </a:path>
              </a:pathLst>
            </a:custGeom>
            <a:ln w="32004">
              <a:solidFill>
                <a:srgbClr val="539E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20" dirty="0"/>
              <a:t>DEEP</a:t>
            </a:r>
            <a:r>
              <a:rPr spc="-220" dirty="0"/>
              <a:t> </a:t>
            </a:r>
            <a:r>
              <a:rPr spc="260" dirty="0"/>
              <a:t>LEARNING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55011" y="2062988"/>
            <a:ext cx="5507990" cy="930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950" spc="245" dirty="0">
                <a:latin typeface="Trebuchet MS"/>
                <a:cs typeface="Trebuchet MS"/>
              </a:rPr>
              <a:t>USING</a:t>
            </a:r>
            <a:r>
              <a:rPr sz="5950" spc="-229" dirty="0">
                <a:latin typeface="Trebuchet MS"/>
                <a:cs typeface="Trebuchet MS"/>
              </a:rPr>
              <a:t> </a:t>
            </a:r>
            <a:r>
              <a:rPr sz="5950" spc="365" dirty="0">
                <a:latin typeface="Trebuchet MS"/>
                <a:cs typeface="Trebuchet MS"/>
              </a:rPr>
              <a:t>PYTHON</a:t>
            </a:r>
            <a:endParaRPr sz="5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3076" y="616711"/>
            <a:ext cx="86804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latin typeface="Trebuchet MS"/>
                <a:cs typeface="Trebuchet MS"/>
              </a:rPr>
              <a:t>DATA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55091" y="2001011"/>
            <a:ext cx="5166360" cy="2853055"/>
            <a:chOff x="355091" y="2001011"/>
            <a:chExt cx="5166360" cy="28530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531" y="2001011"/>
              <a:ext cx="5074920" cy="285292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5091" y="2240279"/>
              <a:ext cx="4759452" cy="243382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9109" y="2033777"/>
              <a:ext cx="4969764" cy="27477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99109" y="2033777"/>
              <a:ext cx="4970145" cy="2748280"/>
            </a:xfrm>
            <a:custGeom>
              <a:avLst/>
              <a:gdLst/>
              <a:ahLst/>
              <a:cxnLst/>
              <a:rect l="l" t="t" r="r" b="b"/>
              <a:pathLst>
                <a:path w="4970145" h="2748279">
                  <a:moveTo>
                    <a:pt x="0" y="2747772"/>
                  </a:moveTo>
                  <a:lnTo>
                    <a:pt x="4969764" y="2747772"/>
                  </a:lnTo>
                  <a:lnTo>
                    <a:pt x="4969764" y="0"/>
                  </a:lnTo>
                  <a:lnTo>
                    <a:pt x="0" y="0"/>
                  </a:lnTo>
                  <a:lnTo>
                    <a:pt x="0" y="2747772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99109" y="2033777"/>
            <a:ext cx="4970145" cy="27482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Times New Roman"/>
              <a:cs typeface="Times New Roman"/>
            </a:endParaRPr>
          </a:p>
          <a:p>
            <a:pPr marL="433070" marR="723265" indent="-342900">
              <a:lnSpc>
                <a:spcPts val="2810"/>
              </a:lnSpc>
              <a:buClr>
                <a:srgbClr val="CDCDCD"/>
              </a:buClr>
              <a:buChar char="-"/>
              <a:tabLst>
                <a:tab pos="433070" algn="l"/>
                <a:tab pos="433705" algn="l"/>
              </a:tabLst>
            </a:pPr>
            <a:r>
              <a:rPr sz="2600" spc="-5" dirty="0">
                <a:solidFill>
                  <a:srgbClr val="FFFFFF"/>
                </a:solidFill>
                <a:latin typeface="Trebuchet MS"/>
                <a:cs typeface="Trebuchet MS"/>
              </a:rPr>
              <a:t>Networks need </a:t>
            </a: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2600" spc="-5" dirty="0">
                <a:solidFill>
                  <a:srgbClr val="FFFFFF"/>
                </a:solidFill>
                <a:latin typeface="Trebuchet MS"/>
                <a:cs typeface="Trebuchet MS"/>
              </a:rPr>
              <a:t>lot </a:t>
            </a: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6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rebuchet MS"/>
                <a:cs typeface="Trebuchet MS"/>
              </a:rPr>
              <a:t>information</a:t>
            </a: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learn</a:t>
            </a:r>
            <a:r>
              <a:rPr sz="2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endParaRPr sz="2600">
              <a:latin typeface="Trebuchet MS"/>
              <a:cs typeface="Trebuchet MS"/>
            </a:endParaRPr>
          </a:p>
          <a:p>
            <a:pPr marL="433070" marR="682625" indent="-342900">
              <a:lnSpc>
                <a:spcPct val="90000"/>
              </a:lnSpc>
              <a:spcBef>
                <a:spcPts val="1755"/>
              </a:spcBef>
              <a:buClr>
                <a:srgbClr val="CDCDCD"/>
              </a:buClr>
              <a:buChar char="-"/>
              <a:tabLst>
                <a:tab pos="433070" algn="l"/>
                <a:tab pos="433705" algn="l"/>
              </a:tabLst>
            </a:pP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600" spc="-5" dirty="0">
                <a:solidFill>
                  <a:srgbClr val="FFFFFF"/>
                </a:solidFill>
                <a:latin typeface="Trebuchet MS"/>
                <a:cs typeface="Trebuchet MS"/>
              </a:rPr>
              <a:t>digital era </a:t>
            </a: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and the </a:t>
            </a:r>
            <a:r>
              <a:rPr sz="26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rebuchet MS"/>
                <a:cs typeface="Trebuchet MS"/>
              </a:rPr>
              <a:t>internet</a:t>
            </a:r>
            <a:r>
              <a:rPr sz="26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r>
              <a:rPr sz="2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supplied</a:t>
            </a:r>
            <a:r>
              <a:rPr sz="2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rebuchet MS"/>
                <a:cs typeface="Trebuchet MS"/>
              </a:rPr>
              <a:t>that </a:t>
            </a:r>
            <a:r>
              <a:rPr sz="2600" spc="-7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102108" y="1987267"/>
            <a:ext cx="4337685" cy="2903855"/>
            <a:chOff x="6102108" y="1987267"/>
            <a:chExt cx="4337685" cy="290385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02108" y="1987267"/>
              <a:ext cx="4337284" cy="290326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02680" y="2033015"/>
              <a:ext cx="4181855" cy="274777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183630" y="2013965"/>
              <a:ext cx="4220210" cy="2786380"/>
            </a:xfrm>
            <a:custGeom>
              <a:avLst/>
              <a:gdLst/>
              <a:ahLst/>
              <a:cxnLst/>
              <a:rect l="l" t="t" r="r" b="b"/>
              <a:pathLst>
                <a:path w="4220209" h="2786379">
                  <a:moveTo>
                    <a:pt x="0" y="2785872"/>
                  </a:moveTo>
                  <a:lnTo>
                    <a:pt x="4219956" y="2785872"/>
                  </a:lnTo>
                  <a:lnTo>
                    <a:pt x="4219956" y="0"/>
                  </a:lnTo>
                  <a:lnTo>
                    <a:pt x="0" y="0"/>
                  </a:lnTo>
                  <a:lnTo>
                    <a:pt x="0" y="2785872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6526" y="631697"/>
            <a:ext cx="40786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Trebuchet MS"/>
                <a:cs typeface="Trebuchet MS"/>
              </a:rPr>
              <a:t>COMPUTING</a:t>
            </a:r>
            <a:r>
              <a:rPr sz="3600" spc="-4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POWER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922" y="1394536"/>
            <a:ext cx="9547225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016760" marR="5080" indent="-2004695">
              <a:lnSpc>
                <a:spcPts val="3030"/>
              </a:lnSpc>
              <a:spcBef>
                <a:spcPts val="475"/>
              </a:spcBef>
            </a:pPr>
            <a:r>
              <a:rPr sz="2800" spc="-5" dirty="0">
                <a:solidFill>
                  <a:srgbClr val="76B800"/>
                </a:solidFill>
                <a:latin typeface="Trebuchet MS"/>
                <a:cs typeface="Trebuchet MS"/>
              </a:rPr>
              <a:t>Need</a:t>
            </a:r>
            <a:r>
              <a:rPr sz="2800" dirty="0">
                <a:solidFill>
                  <a:srgbClr val="76B80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76B800"/>
                </a:solidFill>
                <a:latin typeface="Trebuchet MS"/>
                <a:cs typeface="Trebuchet MS"/>
              </a:rPr>
              <a:t>a</a:t>
            </a:r>
            <a:r>
              <a:rPr sz="2800" dirty="0">
                <a:solidFill>
                  <a:srgbClr val="76B80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76B800"/>
                </a:solidFill>
                <a:latin typeface="Trebuchet MS"/>
                <a:cs typeface="Trebuchet MS"/>
              </a:rPr>
              <a:t>way</a:t>
            </a:r>
            <a:r>
              <a:rPr sz="2800" dirty="0">
                <a:solidFill>
                  <a:srgbClr val="76B80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76B800"/>
                </a:solidFill>
                <a:latin typeface="Trebuchet MS"/>
                <a:cs typeface="Trebuchet MS"/>
              </a:rPr>
              <a:t>for</a:t>
            </a:r>
            <a:r>
              <a:rPr sz="2800" spc="5" dirty="0">
                <a:solidFill>
                  <a:srgbClr val="76B80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76B800"/>
                </a:solidFill>
                <a:latin typeface="Trebuchet MS"/>
                <a:cs typeface="Trebuchet MS"/>
              </a:rPr>
              <a:t>our</a:t>
            </a:r>
            <a:r>
              <a:rPr sz="2800" spc="-10" dirty="0">
                <a:solidFill>
                  <a:srgbClr val="76B800"/>
                </a:solidFill>
                <a:latin typeface="Trebuchet MS"/>
                <a:cs typeface="Trebuchet MS"/>
              </a:rPr>
              <a:t> artificial</a:t>
            </a:r>
            <a:r>
              <a:rPr sz="2800" spc="45" dirty="0">
                <a:solidFill>
                  <a:srgbClr val="76B80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76B800"/>
                </a:solidFill>
                <a:latin typeface="Trebuchet MS"/>
                <a:cs typeface="Trebuchet MS"/>
              </a:rPr>
              <a:t>“brain”</a:t>
            </a:r>
            <a:r>
              <a:rPr sz="2800" dirty="0">
                <a:solidFill>
                  <a:srgbClr val="76B80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76B800"/>
                </a:solidFill>
                <a:latin typeface="Trebuchet MS"/>
                <a:cs typeface="Trebuchet MS"/>
              </a:rPr>
              <a:t>to</a:t>
            </a:r>
            <a:r>
              <a:rPr sz="2800" spc="5" dirty="0">
                <a:solidFill>
                  <a:srgbClr val="76B80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76B800"/>
                </a:solidFill>
                <a:latin typeface="Trebuchet MS"/>
                <a:cs typeface="Trebuchet MS"/>
              </a:rPr>
              <a:t>observe</a:t>
            </a:r>
            <a:r>
              <a:rPr sz="2800" spc="5" dirty="0">
                <a:solidFill>
                  <a:srgbClr val="76B80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76B800"/>
                </a:solidFill>
                <a:latin typeface="Trebuchet MS"/>
                <a:cs typeface="Trebuchet MS"/>
              </a:rPr>
              <a:t>lots</a:t>
            </a:r>
            <a:r>
              <a:rPr sz="2800" dirty="0">
                <a:solidFill>
                  <a:srgbClr val="76B80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76B800"/>
                </a:solidFill>
                <a:latin typeface="Trebuchet MS"/>
                <a:cs typeface="Trebuchet MS"/>
              </a:rPr>
              <a:t>of </a:t>
            </a:r>
            <a:r>
              <a:rPr sz="2800" spc="-10" dirty="0">
                <a:solidFill>
                  <a:srgbClr val="76B800"/>
                </a:solidFill>
                <a:latin typeface="Trebuchet MS"/>
                <a:cs typeface="Trebuchet MS"/>
              </a:rPr>
              <a:t>data </a:t>
            </a:r>
            <a:r>
              <a:rPr sz="2800" spc="-830" dirty="0">
                <a:solidFill>
                  <a:srgbClr val="76B80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76B800"/>
                </a:solidFill>
                <a:latin typeface="Trebuchet MS"/>
                <a:cs typeface="Trebuchet MS"/>
              </a:rPr>
              <a:t>within</a:t>
            </a:r>
            <a:r>
              <a:rPr sz="2800" spc="15" dirty="0">
                <a:solidFill>
                  <a:srgbClr val="76B80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76B800"/>
                </a:solidFill>
                <a:latin typeface="Trebuchet MS"/>
                <a:cs typeface="Trebuchet MS"/>
              </a:rPr>
              <a:t>a</a:t>
            </a:r>
            <a:r>
              <a:rPr sz="2800" spc="-10" dirty="0">
                <a:solidFill>
                  <a:srgbClr val="76B80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76B800"/>
                </a:solidFill>
                <a:latin typeface="Trebuchet MS"/>
                <a:cs typeface="Trebuchet MS"/>
              </a:rPr>
              <a:t>practical</a:t>
            </a:r>
            <a:r>
              <a:rPr sz="2800" spc="35" dirty="0">
                <a:solidFill>
                  <a:srgbClr val="76B80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76B800"/>
                </a:solidFill>
                <a:latin typeface="Trebuchet MS"/>
                <a:cs typeface="Trebuchet MS"/>
              </a:rPr>
              <a:t>amount</a:t>
            </a:r>
            <a:r>
              <a:rPr sz="2800" dirty="0">
                <a:solidFill>
                  <a:srgbClr val="76B80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76B800"/>
                </a:solidFill>
                <a:latin typeface="Trebuchet MS"/>
                <a:cs typeface="Trebuchet MS"/>
              </a:rPr>
              <a:t>of</a:t>
            </a:r>
            <a:r>
              <a:rPr sz="2800" dirty="0">
                <a:solidFill>
                  <a:srgbClr val="76B80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76B800"/>
                </a:solidFill>
                <a:latin typeface="Trebuchet MS"/>
                <a:cs typeface="Trebuchet MS"/>
              </a:rPr>
              <a:t>time.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063" y="2455164"/>
            <a:ext cx="9948672" cy="30556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2477" y="616711"/>
            <a:ext cx="4848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latin typeface="Trebuchet MS"/>
                <a:cs typeface="Trebuchet MS"/>
              </a:rPr>
              <a:t>THE</a:t>
            </a:r>
            <a:r>
              <a:rPr sz="2800" b="0" spc="-5" dirty="0">
                <a:latin typeface="Trebuchet MS"/>
                <a:cs typeface="Trebuchet MS"/>
              </a:rPr>
              <a:t> </a:t>
            </a:r>
            <a:r>
              <a:rPr sz="2800" b="0" spc="-10" dirty="0">
                <a:latin typeface="Trebuchet MS"/>
                <a:cs typeface="Trebuchet MS"/>
              </a:rPr>
              <a:t>IMPORTANCE</a:t>
            </a:r>
            <a:r>
              <a:rPr sz="2800" b="0" dirty="0">
                <a:latin typeface="Trebuchet MS"/>
                <a:cs typeface="Trebuchet MS"/>
              </a:rPr>
              <a:t> </a:t>
            </a:r>
            <a:r>
              <a:rPr sz="2800" b="0" spc="-5" dirty="0">
                <a:latin typeface="Trebuchet MS"/>
                <a:cs typeface="Trebuchet MS"/>
              </a:rPr>
              <a:t>OF</a:t>
            </a:r>
            <a:r>
              <a:rPr sz="2800" b="0" spc="-10" dirty="0">
                <a:latin typeface="Trebuchet MS"/>
                <a:cs typeface="Trebuchet MS"/>
              </a:rPr>
              <a:t> </a:t>
            </a:r>
            <a:r>
              <a:rPr sz="2800" b="0" spc="-5" dirty="0">
                <a:latin typeface="Trebuchet MS"/>
                <a:cs typeface="Trebuchet MS"/>
              </a:rPr>
              <a:t>THE</a:t>
            </a:r>
            <a:r>
              <a:rPr sz="2800" b="0" spc="15" dirty="0">
                <a:latin typeface="Trebuchet MS"/>
                <a:cs typeface="Trebuchet MS"/>
              </a:rPr>
              <a:t> </a:t>
            </a:r>
            <a:r>
              <a:rPr sz="2800" b="0" spc="-10" dirty="0">
                <a:latin typeface="Trebuchet MS"/>
                <a:cs typeface="Trebuchet MS"/>
              </a:rPr>
              <a:t>GPU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876563" y="1956807"/>
            <a:ext cx="2847340" cy="3373120"/>
            <a:chOff x="5876563" y="1956807"/>
            <a:chExt cx="2847340" cy="33731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6563" y="1956807"/>
              <a:ext cx="2846802" cy="33726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951981" y="1977390"/>
              <a:ext cx="2741930" cy="3267710"/>
            </a:xfrm>
            <a:custGeom>
              <a:avLst/>
              <a:gdLst/>
              <a:ahLst/>
              <a:cxnLst/>
              <a:rect l="l" t="t" r="r" b="b"/>
              <a:pathLst>
                <a:path w="2741929" h="3267710">
                  <a:moveTo>
                    <a:pt x="2741675" y="0"/>
                  </a:moveTo>
                  <a:lnTo>
                    <a:pt x="0" y="0"/>
                  </a:lnTo>
                  <a:lnTo>
                    <a:pt x="0" y="3267455"/>
                  </a:lnTo>
                  <a:lnTo>
                    <a:pt x="2741675" y="3267455"/>
                  </a:lnTo>
                  <a:lnTo>
                    <a:pt x="2741675" y="0"/>
                  </a:lnTo>
                  <a:close/>
                </a:path>
              </a:pathLst>
            </a:custGeom>
            <a:solidFill>
              <a:srgbClr val="76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951982" y="1977389"/>
            <a:ext cx="2741930" cy="3267710"/>
          </a:xfrm>
          <a:prstGeom prst="rect">
            <a:avLst/>
          </a:prstGeom>
          <a:ln w="25907">
            <a:solidFill>
              <a:srgbClr val="3A5D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3307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Neu</a:t>
            </a:r>
            <a:r>
              <a:rPr sz="1800" b="1" spc="-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al</a:t>
            </a:r>
            <a:r>
              <a:rPr sz="1800" b="1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Ne</a:t>
            </a: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wo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rk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295644" y="2699004"/>
            <a:ext cx="2105025" cy="1784985"/>
            <a:chOff x="6295644" y="2699004"/>
            <a:chExt cx="2105025" cy="178498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5644" y="2699004"/>
              <a:ext cx="609600" cy="60655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357366" y="2737866"/>
              <a:ext cx="486409" cy="483234"/>
            </a:xfrm>
            <a:custGeom>
              <a:avLst/>
              <a:gdLst/>
              <a:ahLst/>
              <a:cxnLst/>
              <a:rect l="l" t="t" r="r" b="b"/>
              <a:pathLst>
                <a:path w="486409" h="483235">
                  <a:moveTo>
                    <a:pt x="243078" y="0"/>
                  </a:moveTo>
                  <a:lnTo>
                    <a:pt x="194091" y="4909"/>
                  </a:lnTo>
                  <a:lnTo>
                    <a:pt x="148464" y="18990"/>
                  </a:lnTo>
                  <a:lnTo>
                    <a:pt x="107174" y="41268"/>
                  </a:lnTo>
                  <a:lnTo>
                    <a:pt x="71199" y="70770"/>
                  </a:lnTo>
                  <a:lnTo>
                    <a:pt x="41516" y="106523"/>
                  </a:lnTo>
                  <a:lnTo>
                    <a:pt x="19103" y="147554"/>
                  </a:lnTo>
                  <a:lnTo>
                    <a:pt x="4938" y="192888"/>
                  </a:lnTo>
                  <a:lnTo>
                    <a:pt x="0" y="241554"/>
                  </a:lnTo>
                  <a:lnTo>
                    <a:pt x="4938" y="290219"/>
                  </a:lnTo>
                  <a:lnTo>
                    <a:pt x="19103" y="335553"/>
                  </a:lnTo>
                  <a:lnTo>
                    <a:pt x="41516" y="376584"/>
                  </a:lnTo>
                  <a:lnTo>
                    <a:pt x="71199" y="412337"/>
                  </a:lnTo>
                  <a:lnTo>
                    <a:pt x="107174" y="441839"/>
                  </a:lnTo>
                  <a:lnTo>
                    <a:pt x="148464" y="464117"/>
                  </a:lnTo>
                  <a:lnTo>
                    <a:pt x="194091" y="478198"/>
                  </a:lnTo>
                  <a:lnTo>
                    <a:pt x="243078" y="483108"/>
                  </a:lnTo>
                  <a:lnTo>
                    <a:pt x="292064" y="478198"/>
                  </a:lnTo>
                  <a:lnTo>
                    <a:pt x="337691" y="464117"/>
                  </a:lnTo>
                  <a:lnTo>
                    <a:pt x="378981" y="441839"/>
                  </a:lnTo>
                  <a:lnTo>
                    <a:pt x="414956" y="412337"/>
                  </a:lnTo>
                  <a:lnTo>
                    <a:pt x="444639" y="376584"/>
                  </a:lnTo>
                  <a:lnTo>
                    <a:pt x="467052" y="335553"/>
                  </a:lnTo>
                  <a:lnTo>
                    <a:pt x="481217" y="290219"/>
                  </a:lnTo>
                  <a:lnTo>
                    <a:pt x="486156" y="241554"/>
                  </a:lnTo>
                  <a:lnTo>
                    <a:pt x="481217" y="192888"/>
                  </a:lnTo>
                  <a:lnTo>
                    <a:pt x="467052" y="147554"/>
                  </a:lnTo>
                  <a:lnTo>
                    <a:pt x="444639" y="106523"/>
                  </a:lnTo>
                  <a:lnTo>
                    <a:pt x="414956" y="70770"/>
                  </a:lnTo>
                  <a:lnTo>
                    <a:pt x="378981" y="41268"/>
                  </a:lnTo>
                  <a:lnTo>
                    <a:pt x="337691" y="18990"/>
                  </a:lnTo>
                  <a:lnTo>
                    <a:pt x="292064" y="4909"/>
                  </a:lnTo>
                  <a:lnTo>
                    <a:pt x="243078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57366" y="2737866"/>
              <a:ext cx="486409" cy="483234"/>
            </a:xfrm>
            <a:custGeom>
              <a:avLst/>
              <a:gdLst/>
              <a:ahLst/>
              <a:cxnLst/>
              <a:rect l="l" t="t" r="r" b="b"/>
              <a:pathLst>
                <a:path w="486409" h="483235">
                  <a:moveTo>
                    <a:pt x="0" y="241554"/>
                  </a:moveTo>
                  <a:lnTo>
                    <a:pt x="4938" y="192888"/>
                  </a:lnTo>
                  <a:lnTo>
                    <a:pt x="19103" y="147554"/>
                  </a:lnTo>
                  <a:lnTo>
                    <a:pt x="41516" y="106523"/>
                  </a:lnTo>
                  <a:lnTo>
                    <a:pt x="71199" y="70770"/>
                  </a:lnTo>
                  <a:lnTo>
                    <a:pt x="107174" y="41268"/>
                  </a:lnTo>
                  <a:lnTo>
                    <a:pt x="148464" y="18990"/>
                  </a:lnTo>
                  <a:lnTo>
                    <a:pt x="194091" y="4909"/>
                  </a:lnTo>
                  <a:lnTo>
                    <a:pt x="243078" y="0"/>
                  </a:lnTo>
                  <a:lnTo>
                    <a:pt x="292064" y="4909"/>
                  </a:lnTo>
                  <a:lnTo>
                    <a:pt x="337691" y="18990"/>
                  </a:lnTo>
                  <a:lnTo>
                    <a:pt x="378981" y="41268"/>
                  </a:lnTo>
                  <a:lnTo>
                    <a:pt x="414956" y="70770"/>
                  </a:lnTo>
                  <a:lnTo>
                    <a:pt x="444639" y="106523"/>
                  </a:lnTo>
                  <a:lnTo>
                    <a:pt x="467052" y="147554"/>
                  </a:lnTo>
                  <a:lnTo>
                    <a:pt x="481217" y="192888"/>
                  </a:lnTo>
                  <a:lnTo>
                    <a:pt x="486156" y="241554"/>
                  </a:lnTo>
                  <a:lnTo>
                    <a:pt x="481217" y="290219"/>
                  </a:lnTo>
                  <a:lnTo>
                    <a:pt x="467052" y="335553"/>
                  </a:lnTo>
                  <a:lnTo>
                    <a:pt x="444639" y="376584"/>
                  </a:lnTo>
                  <a:lnTo>
                    <a:pt x="414956" y="412337"/>
                  </a:lnTo>
                  <a:lnTo>
                    <a:pt x="378981" y="441839"/>
                  </a:lnTo>
                  <a:lnTo>
                    <a:pt x="337691" y="464117"/>
                  </a:lnTo>
                  <a:lnTo>
                    <a:pt x="292064" y="478198"/>
                  </a:lnTo>
                  <a:lnTo>
                    <a:pt x="243078" y="483108"/>
                  </a:lnTo>
                  <a:lnTo>
                    <a:pt x="194091" y="478198"/>
                  </a:lnTo>
                  <a:lnTo>
                    <a:pt x="148464" y="464117"/>
                  </a:lnTo>
                  <a:lnTo>
                    <a:pt x="107174" y="441839"/>
                  </a:lnTo>
                  <a:lnTo>
                    <a:pt x="71199" y="412337"/>
                  </a:lnTo>
                  <a:lnTo>
                    <a:pt x="41516" y="376584"/>
                  </a:lnTo>
                  <a:lnTo>
                    <a:pt x="19103" y="335553"/>
                  </a:lnTo>
                  <a:lnTo>
                    <a:pt x="4938" y="290219"/>
                  </a:lnTo>
                  <a:lnTo>
                    <a:pt x="0" y="241554"/>
                  </a:lnTo>
                  <a:close/>
                </a:path>
              </a:pathLst>
            </a:custGeom>
            <a:ln w="38100">
              <a:solidFill>
                <a:srgbClr val="3A5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5644" y="3293364"/>
              <a:ext cx="609600" cy="60655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357366" y="3332226"/>
              <a:ext cx="486409" cy="483234"/>
            </a:xfrm>
            <a:custGeom>
              <a:avLst/>
              <a:gdLst/>
              <a:ahLst/>
              <a:cxnLst/>
              <a:rect l="l" t="t" r="r" b="b"/>
              <a:pathLst>
                <a:path w="486409" h="483235">
                  <a:moveTo>
                    <a:pt x="243078" y="0"/>
                  </a:moveTo>
                  <a:lnTo>
                    <a:pt x="194091" y="4909"/>
                  </a:lnTo>
                  <a:lnTo>
                    <a:pt x="148464" y="18990"/>
                  </a:lnTo>
                  <a:lnTo>
                    <a:pt x="107174" y="41268"/>
                  </a:lnTo>
                  <a:lnTo>
                    <a:pt x="71199" y="70770"/>
                  </a:lnTo>
                  <a:lnTo>
                    <a:pt x="41516" y="106523"/>
                  </a:lnTo>
                  <a:lnTo>
                    <a:pt x="19103" y="147554"/>
                  </a:lnTo>
                  <a:lnTo>
                    <a:pt x="4938" y="192888"/>
                  </a:lnTo>
                  <a:lnTo>
                    <a:pt x="0" y="241554"/>
                  </a:lnTo>
                  <a:lnTo>
                    <a:pt x="4938" y="290219"/>
                  </a:lnTo>
                  <a:lnTo>
                    <a:pt x="19103" y="335553"/>
                  </a:lnTo>
                  <a:lnTo>
                    <a:pt x="41516" y="376584"/>
                  </a:lnTo>
                  <a:lnTo>
                    <a:pt x="71199" y="412337"/>
                  </a:lnTo>
                  <a:lnTo>
                    <a:pt x="107174" y="441839"/>
                  </a:lnTo>
                  <a:lnTo>
                    <a:pt x="148464" y="464117"/>
                  </a:lnTo>
                  <a:lnTo>
                    <a:pt x="194091" y="478198"/>
                  </a:lnTo>
                  <a:lnTo>
                    <a:pt x="243078" y="483107"/>
                  </a:lnTo>
                  <a:lnTo>
                    <a:pt x="292064" y="478198"/>
                  </a:lnTo>
                  <a:lnTo>
                    <a:pt x="337691" y="464117"/>
                  </a:lnTo>
                  <a:lnTo>
                    <a:pt x="378981" y="441839"/>
                  </a:lnTo>
                  <a:lnTo>
                    <a:pt x="414956" y="412337"/>
                  </a:lnTo>
                  <a:lnTo>
                    <a:pt x="444639" y="376584"/>
                  </a:lnTo>
                  <a:lnTo>
                    <a:pt x="467052" y="335553"/>
                  </a:lnTo>
                  <a:lnTo>
                    <a:pt x="481217" y="290219"/>
                  </a:lnTo>
                  <a:lnTo>
                    <a:pt x="486156" y="241554"/>
                  </a:lnTo>
                  <a:lnTo>
                    <a:pt x="481217" y="192888"/>
                  </a:lnTo>
                  <a:lnTo>
                    <a:pt x="467052" y="147554"/>
                  </a:lnTo>
                  <a:lnTo>
                    <a:pt x="444639" y="106523"/>
                  </a:lnTo>
                  <a:lnTo>
                    <a:pt x="414956" y="70770"/>
                  </a:lnTo>
                  <a:lnTo>
                    <a:pt x="378981" y="41268"/>
                  </a:lnTo>
                  <a:lnTo>
                    <a:pt x="337691" y="18990"/>
                  </a:lnTo>
                  <a:lnTo>
                    <a:pt x="292064" y="4909"/>
                  </a:lnTo>
                  <a:lnTo>
                    <a:pt x="243078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57366" y="3332226"/>
              <a:ext cx="486409" cy="483234"/>
            </a:xfrm>
            <a:custGeom>
              <a:avLst/>
              <a:gdLst/>
              <a:ahLst/>
              <a:cxnLst/>
              <a:rect l="l" t="t" r="r" b="b"/>
              <a:pathLst>
                <a:path w="486409" h="483235">
                  <a:moveTo>
                    <a:pt x="0" y="241554"/>
                  </a:moveTo>
                  <a:lnTo>
                    <a:pt x="4938" y="192888"/>
                  </a:lnTo>
                  <a:lnTo>
                    <a:pt x="19103" y="147554"/>
                  </a:lnTo>
                  <a:lnTo>
                    <a:pt x="41516" y="106523"/>
                  </a:lnTo>
                  <a:lnTo>
                    <a:pt x="71199" y="70770"/>
                  </a:lnTo>
                  <a:lnTo>
                    <a:pt x="107174" y="41268"/>
                  </a:lnTo>
                  <a:lnTo>
                    <a:pt x="148464" y="18990"/>
                  </a:lnTo>
                  <a:lnTo>
                    <a:pt x="194091" y="4909"/>
                  </a:lnTo>
                  <a:lnTo>
                    <a:pt x="243078" y="0"/>
                  </a:lnTo>
                  <a:lnTo>
                    <a:pt x="292064" y="4909"/>
                  </a:lnTo>
                  <a:lnTo>
                    <a:pt x="337691" y="18990"/>
                  </a:lnTo>
                  <a:lnTo>
                    <a:pt x="378981" y="41268"/>
                  </a:lnTo>
                  <a:lnTo>
                    <a:pt x="414956" y="70770"/>
                  </a:lnTo>
                  <a:lnTo>
                    <a:pt x="444639" y="106523"/>
                  </a:lnTo>
                  <a:lnTo>
                    <a:pt x="467052" y="147554"/>
                  </a:lnTo>
                  <a:lnTo>
                    <a:pt x="481217" y="192888"/>
                  </a:lnTo>
                  <a:lnTo>
                    <a:pt x="486156" y="241554"/>
                  </a:lnTo>
                  <a:lnTo>
                    <a:pt x="481217" y="290219"/>
                  </a:lnTo>
                  <a:lnTo>
                    <a:pt x="467052" y="335553"/>
                  </a:lnTo>
                  <a:lnTo>
                    <a:pt x="444639" y="376584"/>
                  </a:lnTo>
                  <a:lnTo>
                    <a:pt x="414956" y="412337"/>
                  </a:lnTo>
                  <a:lnTo>
                    <a:pt x="378981" y="441839"/>
                  </a:lnTo>
                  <a:lnTo>
                    <a:pt x="337691" y="464117"/>
                  </a:lnTo>
                  <a:lnTo>
                    <a:pt x="292064" y="478198"/>
                  </a:lnTo>
                  <a:lnTo>
                    <a:pt x="243078" y="483107"/>
                  </a:lnTo>
                  <a:lnTo>
                    <a:pt x="194091" y="478198"/>
                  </a:lnTo>
                  <a:lnTo>
                    <a:pt x="148464" y="464117"/>
                  </a:lnTo>
                  <a:lnTo>
                    <a:pt x="107174" y="441839"/>
                  </a:lnTo>
                  <a:lnTo>
                    <a:pt x="71199" y="412337"/>
                  </a:lnTo>
                  <a:lnTo>
                    <a:pt x="41516" y="376584"/>
                  </a:lnTo>
                  <a:lnTo>
                    <a:pt x="19103" y="335553"/>
                  </a:lnTo>
                  <a:lnTo>
                    <a:pt x="4938" y="290219"/>
                  </a:lnTo>
                  <a:lnTo>
                    <a:pt x="0" y="241554"/>
                  </a:lnTo>
                  <a:close/>
                </a:path>
              </a:pathLst>
            </a:custGeom>
            <a:ln w="38100">
              <a:solidFill>
                <a:srgbClr val="3A5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5644" y="3877056"/>
              <a:ext cx="609600" cy="60655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357366" y="3915918"/>
              <a:ext cx="486409" cy="483234"/>
            </a:xfrm>
            <a:custGeom>
              <a:avLst/>
              <a:gdLst/>
              <a:ahLst/>
              <a:cxnLst/>
              <a:rect l="l" t="t" r="r" b="b"/>
              <a:pathLst>
                <a:path w="486409" h="483235">
                  <a:moveTo>
                    <a:pt x="243078" y="0"/>
                  </a:moveTo>
                  <a:lnTo>
                    <a:pt x="194091" y="4909"/>
                  </a:lnTo>
                  <a:lnTo>
                    <a:pt x="148464" y="18990"/>
                  </a:lnTo>
                  <a:lnTo>
                    <a:pt x="107174" y="41268"/>
                  </a:lnTo>
                  <a:lnTo>
                    <a:pt x="71199" y="70770"/>
                  </a:lnTo>
                  <a:lnTo>
                    <a:pt x="41516" y="106523"/>
                  </a:lnTo>
                  <a:lnTo>
                    <a:pt x="19103" y="147554"/>
                  </a:lnTo>
                  <a:lnTo>
                    <a:pt x="4938" y="192888"/>
                  </a:lnTo>
                  <a:lnTo>
                    <a:pt x="0" y="241553"/>
                  </a:lnTo>
                  <a:lnTo>
                    <a:pt x="4938" y="290219"/>
                  </a:lnTo>
                  <a:lnTo>
                    <a:pt x="19103" y="335553"/>
                  </a:lnTo>
                  <a:lnTo>
                    <a:pt x="41516" y="376584"/>
                  </a:lnTo>
                  <a:lnTo>
                    <a:pt x="71199" y="412337"/>
                  </a:lnTo>
                  <a:lnTo>
                    <a:pt x="107174" y="441839"/>
                  </a:lnTo>
                  <a:lnTo>
                    <a:pt x="148464" y="464117"/>
                  </a:lnTo>
                  <a:lnTo>
                    <a:pt x="194091" y="478198"/>
                  </a:lnTo>
                  <a:lnTo>
                    <a:pt x="243078" y="483107"/>
                  </a:lnTo>
                  <a:lnTo>
                    <a:pt x="292064" y="478198"/>
                  </a:lnTo>
                  <a:lnTo>
                    <a:pt x="337691" y="464117"/>
                  </a:lnTo>
                  <a:lnTo>
                    <a:pt x="378981" y="441839"/>
                  </a:lnTo>
                  <a:lnTo>
                    <a:pt x="414956" y="412337"/>
                  </a:lnTo>
                  <a:lnTo>
                    <a:pt x="444639" y="376584"/>
                  </a:lnTo>
                  <a:lnTo>
                    <a:pt x="467052" y="335553"/>
                  </a:lnTo>
                  <a:lnTo>
                    <a:pt x="481217" y="290219"/>
                  </a:lnTo>
                  <a:lnTo>
                    <a:pt x="486156" y="241553"/>
                  </a:lnTo>
                  <a:lnTo>
                    <a:pt x="481217" y="192888"/>
                  </a:lnTo>
                  <a:lnTo>
                    <a:pt x="467052" y="147554"/>
                  </a:lnTo>
                  <a:lnTo>
                    <a:pt x="444639" y="106523"/>
                  </a:lnTo>
                  <a:lnTo>
                    <a:pt x="414956" y="70770"/>
                  </a:lnTo>
                  <a:lnTo>
                    <a:pt x="378981" y="41268"/>
                  </a:lnTo>
                  <a:lnTo>
                    <a:pt x="337691" y="18990"/>
                  </a:lnTo>
                  <a:lnTo>
                    <a:pt x="292064" y="4909"/>
                  </a:lnTo>
                  <a:lnTo>
                    <a:pt x="243078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57366" y="3915918"/>
              <a:ext cx="486409" cy="483234"/>
            </a:xfrm>
            <a:custGeom>
              <a:avLst/>
              <a:gdLst/>
              <a:ahLst/>
              <a:cxnLst/>
              <a:rect l="l" t="t" r="r" b="b"/>
              <a:pathLst>
                <a:path w="486409" h="483235">
                  <a:moveTo>
                    <a:pt x="0" y="241553"/>
                  </a:moveTo>
                  <a:lnTo>
                    <a:pt x="4938" y="192888"/>
                  </a:lnTo>
                  <a:lnTo>
                    <a:pt x="19103" y="147554"/>
                  </a:lnTo>
                  <a:lnTo>
                    <a:pt x="41516" y="106523"/>
                  </a:lnTo>
                  <a:lnTo>
                    <a:pt x="71199" y="70770"/>
                  </a:lnTo>
                  <a:lnTo>
                    <a:pt x="107174" y="41268"/>
                  </a:lnTo>
                  <a:lnTo>
                    <a:pt x="148464" y="18990"/>
                  </a:lnTo>
                  <a:lnTo>
                    <a:pt x="194091" y="4909"/>
                  </a:lnTo>
                  <a:lnTo>
                    <a:pt x="243078" y="0"/>
                  </a:lnTo>
                  <a:lnTo>
                    <a:pt x="292064" y="4909"/>
                  </a:lnTo>
                  <a:lnTo>
                    <a:pt x="337691" y="18990"/>
                  </a:lnTo>
                  <a:lnTo>
                    <a:pt x="378981" y="41268"/>
                  </a:lnTo>
                  <a:lnTo>
                    <a:pt x="414956" y="70770"/>
                  </a:lnTo>
                  <a:lnTo>
                    <a:pt x="444639" y="106523"/>
                  </a:lnTo>
                  <a:lnTo>
                    <a:pt x="467052" y="147554"/>
                  </a:lnTo>
                  <a:lnTo>
                    <a:pt x="481217" y="192888"/>
                  </a:lnTo>
                  <a:lnTo>
                    <a:pt x="486156" y="241553"/>
                  </a:lnTo>
                  <a:lnTo>
                    <a:pt x="481217" y="290219"/>
                  </a:lnTo>
                  <a:lnTo>
                    <a:pt x="467052" y="335553"/>
                  </a:lnTo>
                  <a:lnTo>
                    <a:pt x="444639" y="376584"/>
                  </a:lnTo>
                  <a:lnTo>
                    <a:pt x="414956" y="412337"/>
                  </a:lnTo>
                  <a:lnTo>
                    <a:pt x="378981" y="441839"/>
                  </a:lnTo>
                  <a:lnTo>
                    <a:pt x="337691" y="464117"/>
                  </a:lnTo>
                  <a:lnTo>
                    <a:pt x="292064" y="478198"/>
                  </a:lnTo>
                  <a:lnTo>
                    <a:pt x="243078" y="483107"/>
                  </a:lnTo>
                  <a:lnTo>
                    <a:pt x="194091" y="478198"/>
                  </a:lnTo>
                  <a:lnTo>
                    <a:pt x="148464" y="464117"/>
                  </a:lnTo>
                  <a:lnTo>
                    <a:pt x="107174" y="441839"/>
                  </a:lnTo>
                  <a:lnTo>
                    <a:pt x="71199" y="412337"/>
                  </a:lnTo>
                  <a:lnTo>
                    <a:pt x="41516" y="376584"/>
                  </a:lnTo>
                  <a:lnTo>
                    <a:pt x="19103" y="335553"/>
                  </a:lnTo>
                  <a:lnTo>
                    <a:pt x="4938" y="290219"/>
                  </a:lnTo>
                  <a:lnTo>
                    <a:pt x="0" y="241553"/>
                  </a:lnTo>
                  <a:close/>
                </a:path>
              </a:pathLst>
            </a:custGeom>
            <a:ln w="38100">
              <a:solidFill>
                <a:srgbClr val="3A5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2404" y="2699004"/>
              <a:ext cx="609600" cy="60655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104126" y="2737866"/>
              <a:ext cx="486409" cy="483234"/>
            </a:xfrm>
            <a:custGeom>
              <a:avLst/>
              <a:gdLst/>
              <a:ahLst/>
              <a:cxnLst/>
              <a:rect l="l" t="t" r="r" b="b"/>
              <a:pathLst>
                <a:path w="486409" h="483235">
                  <a:moveTo>
                    <a:pt x="243077" y="0"/>
                  </a:moveTo>
                  <a:lnTo>
                    <a:pt x="194091" y="4909"/>
                  </a:lnTo>
                  <a:lnTo>
                    <a:pt x="148464" y="18990"/>
                  </a:lnTo>
                  <a:lnTo>
                    <a:pt x="107174" y="41268"/>
                  </a:lnTo>
                  <a:lnTo>
                    <a:pt x="71199" y="70770"/>
                  </a:lnTo>
                  <a:lnTo>
                    <a:pt x="41516" y="106523"/>
                  </a:lnTo>
                  <a:lnTo>
                    <a:pt x="19103" y="147554"/>
                  </a:lnTo>
                  <a:lnTo>
                    <a:pt x="4938" y="192888"/>
                  </a:lnTo>
                  <a:lnTo>
                    <a:pt x="0" y="241554"/>
                  </a:lnTo>
                  <a:lnTo>
                    <a:pt x="4938" y="290219"/>
                  </a:lnTo>
                  <a:lnTo>
                    <a:pt x="19103" y="335553"/>
                  </a:lnTo>
                  <a:lnTo>
                    <a:pt x="41516" y="376584"/>
                  </a:lnTo>
                  <a:lnTo>
                    <a:pt x="71199" y="412337"/>
                  </a:lnTo>
                  <a:lnTo>
                    <a:pt x="107174" y="441839"/>
                  </a:lnTo>
                  <a:lnTo>
                    <a:pt x="148464" y="464117"/>
                  </a:lnTo>
                  <a:lnTo>
                    <a:pt x="194091" y="478198"/>
                  </a:lnTo>
                  <a:lnTo>
                    <a:pt x="243077" y="483108"/>
                  </a:lnTo>
                  <a:lnTo>
                    <a:pt x="292064" y="478198"/>
                  </a:lnTo>
                  <a:lnTo>
                    <a:pt x="337691" y="464117"/>
                  </a:lnTo>
                  <a:lnTo>
                    <a:pt x="378981" y="441839"/>
                  </a:lnTo>
                  <a:lnTo>
                    <a:pt x="414956" y="412337"/>
                  </a:lnTo>
                  <a:lnTo>
                    <a:pt x="444639" y="376584"/>
                  </a:lnTo>
                  <a:lnTo>
                    <a:pt x="467052" y="335553"/>
                  </a:lnTo>
                  <a:lnTo>
                    <a:pt x="481217" y="290219"/>
                  </a:lnTo>
                  <a:lnTo>
                    <a:pt x="486155" y="241554"/>
                  </a:lnTo>
                  <a:lnTo>
                    <a:pt x="481217" y="192888"/>
                  </a:lnTo>
                  <a:lnTo>
                    <a:pt x="467052" y="147554"/>
                  </a:lnTo>
                  <a:lnTo>
                    <a:pt x="444639" y="106523"/>
                  </a:lnTo>
                  <a:lnTo>
                    <a:pt x="414956" y="70770"/>
                  </a:lnTo>
                  <a:lnTo>
                    <a:pt x="378981" y="41268"/>
                  </a:lnTo>
                  <a:lnTo>
                    <a:pt x="337691" y="18990"/>
                  </a:lnTo>
                  <a:lnTo>
                    <a:pt x="292064" y="4909"/>
                  </a:lnTo>
                  <a:lnTo>
                    <a:pt x="243077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04126" y="2737866"/>
              <a:ext cx="486409" cy="483234"/>
            </a:xfrm>
            <a:custGeom>
              <a:avLst/>
              <a:gdLst/>
              <a:ahLst/>
              <a:cxnLst/>
              <a:rect l="l" t="t" r="r" b="b"/>
              <a:pathLst>
                <a:path w="486409" h="483235">
                  <a:moveTo>
                    <a:pt x="0" y="241554"/>
                  </a:moveTo>
                  <a:lnTo>
                    <a:pt x="4938" y="192888"/>
                  </a:lnTo>
                  <a:lnTo>
                    <a:pt x="19103" y="147554"/>
                  </a:lnTo>
                  <a:lnTo>
                    <a:pt x="41516" y="106523"/>
                  </a:lnTo>
                  <a:lnTo>
                    <a:pt x="71199" y="70770"/>
                  </a:lnTo>
                  <a:lnTo>
                    <a:pt x="107174" y="41268"/>
                  </a:lnTo>
                  <a:lnTo>
                    <a:pt x="148464" y="18990"/>
                  </a:lnTo>
                  <a:lnTo>
                    <a:pt x="194091" y="4909"/>
                  </a:lnTo>
                  <a:lnTo>
                    <a:pt x="243077" y="0"/>
                  </a:lnTo>
                  <a:lnTo>
                    <a:pt x="292064" y="4909"/>
                  </a:lnTo>
                  <a:lnTo>
                    <a:pt x="337691" y="18990"/>
                  </a:lnTo>
                  <a:lnTo>
                    <a:pt x="378981" y="41268"/>
                  </a:lnTo>
                  <a:lnTo>
                    <a:pt x="414956" y="70770"/>
                  </a:lnTo>
                  <a:lnTo>
                    <a:pt x="444639" y="106523"/>
                  </a:lnTo>
                  <a:lnTo>
                    <a:pt x="467052" y="147554"/>
                  </a:lnTo>
                  <a:lnTo>
                    <a:pt x="481217" y="192888"/>
                  </a:lnTo>
                  <a:lnTo>
                    <a:pt x="486155" y="241554"/>
                  </a:lnTo>
                  <a:lnTo>
                    <a:pt x="481217" y="290219"/>
                  </a:lnTo>
                  <a:lnTo>
                    <a:pt x="467052" y="335553"/>
                  </a:lnTo>
                  <a:lnTo>
                    <a:pt x="444639" y="376584"/>
                  </a:lnTo>
                  <a:lnTo>
                    <a:pt x="414956" y="412337"/>
                  </a:lnTo>
                  <a:lnTo>
                    <a:pt x="378981" y="441839"/>
                  </a:lnTo>
                  <a:lnTo>
                    <a:pt x="337691" y="464117"/>
                  </a:lnTo>
                  <a:lnTo>
                    <a:pt x="292064" y="478198"/>
                  </a:lnTo>
                  <a:lnTo>
                    <a:pt x="243077" y="483108"/>
                  </a:lnTo>
                  <a:lnTo>
                    <a:pt x="194091" y="478198"/>
                  </a:lnTo>
                  <a:lnTo>
                    <a:pt x="148464" y="464117"/>
                  </a:lnTo>
                  <a:lnTo>
                    <a:pt x="107174" y="441839"/>
                  </a:lnTo>
                  <a:lnTo>
                    <a:pt x="71199" y="412337"/>
                  </a:lnTo>
                  <a:lnTo>
                    <a:pt x="41516" y="376584"/>
                  </a:lnTo>
                  <a:lnTo>
                    <a:pt x="19103" y="335553"/>
                  </a:lnTo>
                  <a:lnTo>
                    <a:pt x="4938" y="290219"/>
                  </a:lnTo>
                  <a:lnTo>
                    <a:pt x="0" y="241554"/>
                  </a:lnTo>
                  <a:close/>
                </a:path>
              </a:pathLst>
            </a:custGeom>
            <a:ln w="38100">
              <a:solidFill>
                <a:srgbClr val="3A5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2404" y="3293364"/>
              <a:ext cx="609600" cy="60655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104126" y="3332226"/>
              <a:ext cx="486409" cy="483234"/>
            </a:xfrm>
            <a:custGeom>
              <a:avLst/>
              <a:gdLst/>
              <a:ahLst/>
              <a:cxnLst/>
              <a:rect l="l" t="t" r="r" b="b"/>
              <a:pathLst>
                <a:path w="486409" h="483235">
                  <a:moveTo>
                    <a:pt x="243077" y="0"/>
                  </a:moveTo>
                  <a:lnTo>
                    <a:pt x="194091" y="4909"/>
                  </a:lnTo>
                  <a:lnTo>
                    <a:pt x="148464" y="18990"/>
                  </a:lnTo>
                  <a:lnTo>
                    <a:pt x="107174" y="41268"/>
                  </a:lnTo>
                  <a:lnTo>
                    <a:pt x="71199" y="70770"/>
                  </a:lnTo>
                  <a:lnTo>
                    <a:pt x="41516" y="106523"/>
                  </a:lnTo>
                  <a:lnTo>
                    <a:pt x="19103" y="147554"/>
                  </a:lnTo>
                  <a:lnTo>
                    <a:pt x="4938" y="192888"/>
                  </a:lnTo>
                  <a:lnTo>
                    <a:pt x="0" y="241554"/>
                  </a:lnTo>
                  <a:lnTo>
                    <a:pt x="4938" y="290219"/>
                  </a:lnTo>
                  <a:lnTo>
                    <a:pt x="19103" y="335553"/>
                  </a:lnTo>
                  <a:lnTo>
                    <a:pt x="41516" y="376584"/>
                  </a:lnTo>
                  <a:lnTo>
                    <a:pt x="71199" y="412337"/>
                  </a:lnTo>
                  <a:lnTo>
                    <a:pt x="107174" y="441839"/>
                  </a:lnTo>
                  <a:lnTo>
                    <a:pt x="148464" y="464117"/>
                  </a:lnTo>
                  <a:lnTo>
                    <a:pt x="194091" y="478198"/>
                  </a:lnTo>
                  <a:lnTo>
                    <a:pt x="243077" y="483107"/>
                  </a:lnTo>
                  <a:lnTo>
                    <a:pt x="292064" y="478198"/>
                  </a:lnTo>
                  <a:lnTo>
                    <a:pt x="337691" y="464117"/>
                  </a:lnTo>
                  <a:lnTo>
                    <a:pt x="378981" y="441839"/>
                  </a:lnTo>
                  <a:lnTo>
                    <a:pt x="414956" y="412337"/>
                  </a:lnTo>
                  <a:lnTo>
                    <a:pt x="444639" y="376584"/>
                  </a:lnTo>
                  <a:lnTo>
                    <a:pt x="467052" y="335553"/>
                  </a:lnTo>
                  <a:lnTo>
                    <a:pt x="481217" y="290219"/>
                  </a:lnTo>
                  <a:lnTo>
                    <a:pt x="486155" y="241554"/>
                  </a:lnTo>
                  <a:lnTo>
                    <a:pt x="481217" y="192888"/>
                  </a:lnTo>
                  <a:lnTo>
                    <a:pt x="467052" y="147554"/>
                  </a:lnTo>
                  <a:lnTo>
                    <a:pt x="444639" y="106523"/>
                  </a:lnTo>
                  <a:lnTo>
                    <a:pt x="414956" y="70770"/>
                  </a:lnTo>
                  <a:lnTo>
                    <a:pt x="378981" y="41268"/>
                  </a:lnTo>
                  <a:lnTo>
                    <a:pt x="337691" y="18990"/>
                  </a:lnTo>
                  <a:lnTo>
                    <a:pt x="292064" y="4909"/>
                  </a:lnTo>
                  <a:lnTo>
                    <a:pt x="243077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04126" y="3332226"/>
              <a:ext cx="486409" cy="483234"/>
            </a:xfrm>
            <a:custGeom>
              <a:avLst/>
              <a:gdLst/>
              <a:ahLst/>
              <a:cxnLst/>
              <a:rect l="l" t="t" r="r" b="b"/>
              <a:pathLst>
                <a:path w="486409" h="483235">
                  <a:moveTo>
                    <a:pt x="0" y="241554"/>
                  </a:moveTo>
                  <a:lnTo>
                    <a:pt x="4938" y="192888"/>
                  </a:lnTo>
                  <a:lnTo>
                    <a:pt x="19103" y="147554"/>
                  </a:lnTo>
                  <a:lnTo>
                    <a:pt x="41516" y="106523"/>
                  </a:lnTo>
                  <a:lnTo>
                    <a:pt x="71199" y="70770"/>
                  </a:lnTo>
                  <a:lnTo>
                    <a:pt x="107174" y="41268"/>
                  </a:lnTo>
                  <a:lnTo>
                    <a:pt x="148464" y="18990"/>
                  </a:lnTo>
                  <a:lnTo>
                    <a:pt x="194091" y="4909"/>
                  </a:lnTo>
                  <a:lnTo>
                    <a:pt x="243077" y="0"/>
                  </a:lnTo>
                  <a:lnTo>
                    <a:pt x="292064" y="4909"/>
                  </a:lnTo>
                  <a:lnTo>
                    <a:pt x="337691" y="18990"/>
                  </a:lnTo>
                  <a:lnTo>
                    <a:pt x="378981" y="41268"/>
                  </a:lnTo>
                  <a:lnTo>
                    <a:pt x="414956" y="70770"/>
                  </a:lnTo>
                  <a:lnTo>
                    <a:pt x="444639" y="106523"/>
                  </a:lnTo>
                  <a:lnTo>
                    <a:pt x="467052" y="147554"/>
                  </a:lnTo>
                  <a:lnTo>
                    <a:pt x="481217" y="192888"/>
                  </a:lnTo>
                  <a:lnTo>
                    <a:pt x="486155" y="241554"/>
                  </a:lnTo>
                  <a:lnTo>
                    <a:pt x="481217" y="290219"/>
                  </a:lnTo>
                  <a:lnTo>
                    <a:pt x="467052" y="335553"/>
                  </a:lnTo>
                  <a:lnTo>
                    <a:pt x="444639" y="376584"/>
                  </a:lnTo>
                  <a:lnTo>
                    <a:pt x="414956" y="412337"/>
                  </a:lnTo>
                  <a:lnTo>
                    <a:pt x="378981" y="441839"/>
                  </a:lnTo>
                  <a:lnTo>
                    <a:pt x="337691" y="464117"/>
                  </a:lnTo>
                  <a:lnTo>
                    <a:pt x="292064" y="478198"/>
                  </a:lnTo>
                  <a:lnTo>
                    <a:pt x="243077" y="483107"/>
                  </a:lnTo>
                  <a:lnTo>
                    <a:pt x="194091" y="478198"/>
                  </a:lnTo>
                  <a:lnTo>
                    <a:pt x="148464" y="464117"/>
                  </a:lnTo>
                  <a:lnTo>
                    <a:pt x="107174" y="441839"/>
                  </a:lnTo>
                  <a:lnTo>
                    <a:pt x="71199" y="412337"/>
                  </a:lnTo>
                  <a:lnTo>
                    <a:pt x="41516" y="376584"/>
                  </a:lnTo>
                  <a:lnTo>
                    <a:pt x="19103" y="335553"/>
                  </a:lnTo>
                  <a:lnTo>
                    <a:pt x="4938" y="290219"/>
                  </a:lnTo>
                  <a:lnTo>
                    <a:pt x="0" y="241554"/>
                  </a:lnTo>
                  <a:close/>
                </a:path>
              </a:pathLst>
            </a:custGeom>
            <a:ln w="38100">
              <a:solidFill>
                <a:srgbClr val="3A5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2404" y="3877056"/>
              <a:ext cx="609600" cy="60655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104126" y="3915918"/>
              <a:ext cx="486409" cy="483234"/>
            </a:xfrm>
            <a:custGeom>
              <a:avLst/>
              <a:gdLst/>
              <a:ahLst/>
              <a:cxnLst/>
              <a:rect l="l" t="t" r="r" b="b"/>
              <a:pathLst>
                <a:path w="486409" h="483235">
                  <a:moveTo>
                    <a:pt x="243077" y="0"/>
                  </a:moveTo>
                  <a:lnTo>
                    <a:pt x="194091" y="4909"/>
                  </a:lnTo>
                  <a:lnTo>
                    <a:pt x="148464" y="18990"/>
                  </a:lnTo>
                  <a:lnTo>
                    <a:pt x="107174" y="41268"/>
                  </a:lnTo>
                  <a:lnTo>
                    <a:pt x="71199" y="70770"/>
                  </a:lnTo>
                  <a:lnTo>
                    <a:pt x="41516" y="106523"/>
                  </a:lnTo>
                  <a:lnTo>
                    <a:pt x="19103" y="147554"/>
                  </a:lnTo>
                  <a:lnTo>
                    <a:pt x="4938" y="192888"/>
                  </a:lnTo>
                  <a:lnTo>
                    <a:pt x="0" y="241553"/>
                  </a:lnTo>
                  <a:lnTo>
                    <a:pt x="4938" y="290219"/>
                  </a:lnTo>
                  <a:lnTo>
                    <a:pt x="19103" y="335553"/>
                  </a:lnTo>
                  <a:lnTo>
                    <a:pt x="41516" y="376584"/>
                  </a:lnTo>
                  <a:lnTo>
                    <a:pt x="71199" y="412337"/>
                  </a:lnTo>
                  <a:lnTo>
                    <a:pt x="107174" y="441839"/>
                  </a:lnTo>
                  <a:lnTo>
                    <a:pt x="148464" y="464117"/>
                  </a:lnTo>
                  <a:lnTo>
                    <a:pt x="194091" y="478198"/>
                  </a:lnTo>
                  <a:lnTo>
                    <a:pt x="243077" y="483107"/>
                  </a:lnTo>
                  <a:lnTo>
                    <a:pt x="292064" y="478198"/>
                  </a:lnTo>
                  <a:lnTo>
                    <a:pt x="337691" y="464117"/>
                  </a:lnTo>
                  <a:lnTo>
                    <a:pt x="378981" y="441839"/>
                  </a:lnTo>
                  <a:lnTo>
                    <a:pt x="414956" y="412337"/>
                  </a:lnTo>
                  <a:lnTo>
                    <a:pt x="444639" y="376584"/>
                  </a:lnTo>
                  <a:lnTo>
                    <a:pt x="467052" y="335553"/>
                  </a:lnTo>
                  <a:lnTo>
                    <a:pt x="481217" y="290219"/>
                  </a:lnTo>
                  <a:lnTo>
                    <a:pt x="486155" y="241553"/>
                  </a:lnTo>
                  <a:lnTo>
                    <a:pt x="481217" y="192888"/>
                  </a:lnTo>
                  <a:lnTo>
                    <a:pt x="467052" y="147554"/>
                  </a:lnTo>
                  <a:lnTo>
                    <a:pt x="444639" y="106523"/>
                  </a:lnTo>
                  <a:lnTo>
                    <a:pt x="414956" y="70770"/>
                  </a:lnTo>
                  <a:lnTo>
                    <a:pt x="378981" y="41268"/>
                  </a:lnTo>
                  <a:lnTo>
                    <a:pt x="337691" y="18990"/>
                  </a:lnTo>
                  <a:lnTo>
                    <a:pt x="292064" y="4909"/>
                  </a:lnTo>
                  <a:lnTo>
                    <a:pt x="243077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4126" y="3915918"/>
              <a:ext cx="486409" cy="483234"/>
            </a:xfrm>
            <a:custGeom>
              <a:avLst/>
              <a:gdLst/>
              <a:ahLst/>
              <a:cxnLst/>
              <a:rect l="l" t="t" r="r" b="b"/>
              <a:pathLst>
                <a:path w="486409" h="483235">
                  <a:moveTo>
                    <a:pt x="0" y="241553"/>
                  </a:moveTo>
                  <a:lnTo>
                    <a:pt x="4938" y="192888"/>
                  </a:lnTo>
                  <a:lnTo>
                    <a:pt x="19103" y="147554"/>
                  </a:lnTo>
                  <a:lnTo>
                    <a:pt x="41516" y="106523"/>
                  </a:lnTo>
                  <a:lnTo>
                    <a:pt x="71199" y="70770"/>
                  </a:lnTo>
                  <a:lnTo>
                    <a:pt x="107174" y="41268"/>
                  </a:lnTo>
                  <a:lnTo>
                    <a:pt x="148464" y="18990"/>
                  </a:lnTo>
                  <a:lnTo>
                    <a:pt x="194091" y="4909"/>
                  </a:lnTo>
                  <a:lnTo>
                    <a:pt x="243077" y="0"/>
                  </a:lnTo>
                  <a:lnTo>
                    <a:pt x="292064" y="4909"/>
                  </a:lnTo>
                  <a:lnTo>
                    <a:pt x="337691" y="18990"/>
                  </a:lnTo>
                  <a:lnTo>
                    <a:pt x="378981" y="41268"/>
                  </a:lnTo>
                  <a:lnTo>
                    <a:pt x="414956" y="70770"/>
                  </a:lnTo>
                  <a:lnTo>
                    <a:pt x="444639" y="106523"/>
                  </a:lnTo>
                  <a:lnTo>
                    <a:pt x="467052" y="147554"/>
                  </a:lnTo>
                  <a:lnTo>
                    <a:pt x="481217" y="192888"/>
                  </a:lnTo>
                  <a:lnTo>
                    <a:pt x="486155" y="241553"/>
                  </a:lnTo>
                  <a:lnTo>
                    <a:pt x="481217" y="290219"/>
                  </a:lnTo>
                  <a:lnTo>
                    <a:pt x="467052" y="335553"/>
                  </a:lnTo>
                  <a:lnTo>
                    <a:pt x="444639" y="376584"/>
                  </a:lnTo>
                  <a:lnTo>
                    <a:pt x="414956" y="412337"/>
                  </a:lnTo>
                  <a:lnTo>
                    <a:pt x="378981" y="441839"/>
                  </a:lnTo>
                  <a:lnTo>
                    <a:pt x="337691" y="464117"/>
                  </a:lnTo>
                  <a:lnTo>
                    <a:pt x="292064" y="478198"/>
                  </a:lnTo>
                  <a:lnTo>
                    <a:pt x="243077" y="483107"/>
                  </a:lnTo>
                  <a:lnTo>
                    <a:pt x="194091" y="478198"/>
                  </a:lnTo>
                  <a:lnTo>
                    <a:pt x="148464" y="464117"/>
                  </a:lnTo>
                  <a:lnTo>
                    <a:pt x="107174" y="441839"/>
                  </a:lnTo>
                  <a:lnTo>
                    <a:pt x="71199" y="412337"/>
                  </a:lnTo>
                  <a:lnTo>
                    <a:pt x="41516" y="376584"/>
                  </a:lnTo>
                  <a:lnTo>
                    <a:pt x="19103" y="335553"/>
                  </a:lnTo>
                  <a:lnTo>
                    <a:pt x="4938" y="290219"/>
                  </a:lnTo>
                  <a:lnTo>
                    <a:pt x="0" y="241553"/>
                  </a:lnTo>
                  <a:close/>
                </a:path>
              </a:pathLst>
            </a:custGeom>
            <a:ln w="38100">
              <a:solidFill>
                <a:srgbClr val="3A5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89163" y="3329940"/>
              <a:ext cx="611124" cy="60807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850886" y="3368802"/>
              <a:ext cx="487680" cy="485140"/>
            </a:xfrm>
            <a:custGeom>
              <a:avLst/>
              <a:gdLst/>
              <a:ahLst/>
              <a:cxnLst/>
              <a:rect l="l" t="t" r="r" b="b"/>
              <a:pathLst>
                <a:path w="487679" h="485139">
                  <a:moveTo>
                    <a:pt x="243840" y="0"/>
                  </a:moveTo>
                  <a:lnTo>
                    <a:pt x="194711" y="4921"/>
                  </a:lnTo>
                  <a:lnTo>
                    <a:pt x="148947" y="19038"/>
                  </a:lnTo>
                  <a:lnTo>
                    <a:pt x="107528" y="41375"/>
                  </a:lnTo>
                  <a:lnTo>
                    <a:pt x="71437" y="70961"/>
                  </a:lnTo>
                  <a:lnTo>
                    <a:pt x="41656" y="106821"/>
                  </a:lnTo>
                  <a:lnTo>
                    <a:pt x="19169" y="147982"/>
                  </a:lnTo>
                  <a:lnTo>
                    <a:pt x="4955" y="193472"/>
                  </a:lnTo>
                  <a:lnTo>
                    <a:pt x="0" y="242316"/>
                  </a:lnTo>
                  <a:lnTo>
                    <a:pt x="4955" y="291159"/>
                  </a:lnTo>
                  <a:lnTo>
                    <a:pt x="19169" y="336649"/>
                  </a:lnTo>
                  <a:lnTo>
                    <a:pt x="41656" y="377810"/>
                  </a:lnTo>
                  <a:lnTo>
                    <a:pt x="71437" y="413670"/>
                  </a:lnTo>
                  <a:lnTo>
                    <a:pt x="107528" y="443256"/>
                  </a:lnTo>
                  <a:lnTo>
                    <a:pt x="148947" y="465593"/>
                  </a:lnTo>
                  <a:lnTo>
                    <a:pt x="194711" y="479710"/>
                  </a:lnTo>
                  <a:lnTo>
                    <a:pt x="243840" y="484631"/>
                  </a:lnTo>
                  <a:lnTo>
                    <a:pt x="292968" y="479710"/>
                  </a:lnTo>
                  <a:lnTo>
                    <a:pt x="338732" y="465593"/>
                  </a:lnTo>
                  <a:lnTo>
                    <a:pt x="380151" y="443256"/>
                  </a:lnTo>
                  <a:lnTo>
                    <a:pt x="416242" y="413670"/>
                  </a:lnTo>
                  <a:lnTo>
                    <a:pt x="446023" y="377810"/>
                  </a:lnTo>
                  <a:lnTo>
                    <a:pt x="468510" y="336649"/>
                  </a:lnTo>
                  <a:lnTo>
                    <a:pt x="482724" y="291159"/>
                  </a:lnTo>
                  <a:lnTo>
                    <a:pt x="487680" y="242316"/>
                  </a:lnTo>
                  <a:lnTo>
                    <a:pt x="482724" y="193472"/>
                  </a:lnTo>
                  <a:lnTo>
                    <a:pt x="468510" y="147982"/>
                  </a:lnTo>
                  <a:lnTo>
                    <a:pt x="446023" y="106821"/>
                  </a:lnTo>
                  <a:lnTo>
                    <a:pt x="416242" y="70961"/>
                  </a:lnTo>
                  <a:lnTo>
                    <a:pt x="380151" y="41375"/>
                  </a:lnTo>
                  <a:lnTo>
                    <a:pt x="338732" y="19038"/>
                  </a:lnTo>
                  <a:lnTo>
                    <a:pt x="292968" y="4921"/>
                  </a:lnTo>
                  <a:lnTo>
                    <a:pt x="243840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50886" y="3368802"/>
              <a:ext cx="487680" cy="485140"/>
            </a:xfrm>
            <a:custGeom>
              <a:avLst/>
              <a:gdLst/>
              <a:ahLst/>
              <a:cxnLst/>
              <a:rect l="l" t="t" r="r" b="b"/>
              <a:pathLst>
                <a:path w="487679" h="485139">
                  <a:moveTo>
                    <a:pt x="0" y="242316"/>
                  </a:moveTo>
                  <a:lnTo>
                    <a:pt x="4955" y="193472"/>
                  </a:lnTo>
                  <a:lnTo>
                    <a:pt x="19169" y="147982"/>
                  </a:lnTo>
                  <a:lnTo>
                    <a:pt x="41656" y="106821"/>
                  </a:lnTo>
                  <a:lnTo>
                    <a:pt x="71437" y="70961"/>
                  </a:lnTo>
                  <a:lnTo>
                    <a:pt x="107528" y="41375"/>
                  </a:lnTo>
                  <a:lnTo>
                    <a:pt x="148947" y="19038"/>
                  </a:lnTo>
                  <a:lnTo>
                    <a:pt x="194711" y="4921"/>
                  </a:lnTo>
                  <a:lnTo>
                    <a:pt x="243840" y="0"/>
                  </a:lnTo>
                  <a:lnTo>
                    <a:pt x="292968" y="4921"/>
                  </a:lnTo>
                  <a:lnTo>
                    <a:pt x="338732" y="19038"/>
                  </a:lnTo>
                  <a:lnTo>
                    <a:pt x="380151" y="41375"/>
                  </a:lnTo>
                  <a:lnTo>
                    <a:pt x="416242" y="70961"/>
                  </a:lnTo>
                  <a:lnTo>
                    <a:pt x="446023" y="106821"/>
                  </a:lnTo>
                  <a:lnTo>
                    <a:pt x="468510" y="147982"/>
                  </a:lnTo>
                  <a:lnTo>
                    <a:pt x="482724" y="193472"/>
                  </a:lnTo>
                  <a:lnTo>
                    <a:pt x="487680" y="242316"/>
                  </a:lnTo>
                  <a:lnTo>
                    <a:pt x="482724" y="291159"/>
                  </a:lnTo>
                  <a:lnTo>
                    <a:pt x="468510" y="336649"/>
                  </a:lnTo>
                  <a:lnTo>
                    <a:pt x="446023" y="377810"/>
                  </a:lnTo>
                  <a:lnTo>
                    <a:pt x="416242" y="413670"/>
                  </a:lnTo>
                  <a:lnTo>
                    <a:pt x="380151" y="443256"/>
                  </a:lnTo>
                  <a:lnTo>
                    <a:pt x="338732" y="465593"/>
                  </a:lnTo>
                  <a:lnTo>
                    <a:pt x="292968" y="479710"/>
                  </a:lnTo>
                  <a:lnTo>
                    <a:pt x="243840" y="484631"/>
                  </a:lnTo>
                  <a:lnTo>
                    <a:pt x="194711" y="479710"/>
                  </a:lnTo>
                  <a:lnTo>
                    <a:pt x="148947" y="465593"/>
                  </a:lnTo>
                  <a:lnTo>
                    <a:pt x="107528" y="443256"/>
                  </a:lnTo>
                  <a:lnTo>
                    <a:pt x="71437" y="413670"/>
                  </a:lnTo>
                  <a:lnTo>
                    <a:pt x="41656" y="377810"/>
                  </a:lnTo>
                  <a:lnTo>
                    <a:pt x="19169" y="336649"/>
                  </a:lnTo>
                  <a:lnTo>
                    <a:pt x="4955" y="291159"/>
                  </a:lnTo>
                  <a:lnTo>
                    <a:pt x="0" y="242316"/>
                  </a:lnTo>
                  <a:close/>
                </a:path>
              </a:pathLst>
            </a:custGeom>
            <a:ln w="38100">
              <a:solidFill>
                <a:srgbClr val="3A5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43522" y="2980182"/>
              <a:ext cx="1007744" cy="1178560"/>
            </a:xfrm>
            <a:custGeom>
              <a:avLst/>
              <a:gdLst/>
              <a:ahLst/>
              <a:cxnLst/>
              <a:rect l="l" t="t" r="r" b="b"/>
              <a:pathLst>
                <a:path w="1007745" h="1178560">
                  <a:moveTo>
                    <a:pt x="746759" y="0"/>
                  </a:moveTo>
                  <a:lnTo>
                    <a:pt x="1007363" y="631317"/>
                  </a:lnTo>
                </a:path>
                <a:path w="1007745" h="1178560">
                  <a:moveTo>
                    <a:pt x="746759" y="594360"/>
                  </a:moveTo>
                  <a:lnTo>
                    <a:pt x="1007363" y="631063"/>
                  </a:lnTo>
                </a:path>
                <a:path w="1007745" h="1178560">
                  <a:moveTo>
                    <a:pt x="746759" y="1177417"/>
                  </a:moveTo>
                  <a:lnTo>
                    <a:pt x="1007363" y="630936"/>
                  </a:lnTo>
                </a:path>
                <a:path w="1007745" h="1178560">
                  <a:moveTo>
                    <a:pt x="0" y="1177798"/>
                  </a:moveTo>
                  <a:lnTo>
                    <a:pt x="260603" y="0"/>
                  </a:lnTo>
                </a:path>
                <a:path w="1007745" h="1178560">
                  <a:moveTo>
                    <a:pt x="0" y="1177670"/>
                  </a:moveTo>
                  <a:lnTo>
                    <a:pt x="260603" y="594360"/>
                  </a:lnTo>
                </a:path>
                <a:path w="1007745" h="1178560">
                  <a:moveTo>
                    <a:pt x="0" y="1178052"/>
                  </a:moveTo>
                  <a:lnTo>
                    <a:pt x="260603" y="1178052"/>
                  </a:lnTo>
                </a:path>
                <a:path w="1007745" h="1178560">
                  <a:moveTo>
                    <a:pt x="0" y="0"/>
                  </a:moveTo>
                  <a:lnTo>
                    <a:pt x="260603" y="0"/>
                  </a:lnTo>
                </a:path>
                <a:path w="1007745" h="1178560">
                  <a:moveTo>
                    <a:pt x="0" y="0"/>
                  </a:moveTo>
                  <a:lnTo>
                    <a:pt x="260603" y="594487"/>
                  </a:lnTo>
                </a:path>
                <a:path w="1007745" h="1178560">
                  <a:moveTo>
                    <a:pt x="0" y="0"/>
                  </a:moveTo>
                  <a:lnTo>
                    <a:pt x="260603" y="1177798"/>
                  </a:lnTo>
                </a:path>
                <a:path w="1007745" h="1178560">
                  <a:moveTo>
                    <a:pt x="0" y="594487"/>
                  </a:moveTo>
                  <a:lnTo>
                    <a:pt x="260603" y="0"/>
                  </a:lnTo>
                </a:path>
                <a:path w="1007745" h="1178560">
                  <a:moveTo>
                    <a:pt x="0" y="594360"/>
                  </a:moveTo>
                  <a:lnTo>
                    <a:pt x="260603" y="594360"/>
                  </a:lnTo>
                </a:path>
                <a:path w="1007745" h="1178560">
                  <a:moveTo>
                    <a:pt x="0" y="594360"/>
                  </a:moveTo>
                  <a:lnTo>
                    <a:pt x="260603" y="1177670"/>
                  </a:lnTo>
                </a:path>
              </a:pathLst>
            </a:custGeom>
            <a:ln w="28956">
              <a:solidFill>
                <a:srgbClr val="3A5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2205247" y="1946139"/>
            <a:ext cx="2847340" cy="3373120"/>
            <a:chOff x="2205247" y="1946139"/>
            <a:chExt cx="2847340" cy="3373120"/>
          </a:xfrm>
        </p:grpSpPr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5247" y="1946139"/>
              <a:ext cx="2846802" cy="337262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280665" y="1966721"/>
              <a:ext cx="2741930" cy="3267710"/>
            </a:xfrm>
            <a:custGeom>
              <a:avLst/>
              <a:gdLst/>
              <a:ahLst/>
              <a:cxnLst/>
              <a:rect l="l" t="t" r="r" b="b"/>
              <a:pathLst>
                <a:path w="2741929" h="3267710">
                  <a:moveTo>
                    <a:pt x="2741676" y="0"/>
                  </a:moveTo>
                  <a:lnTo>
                    <a:pt x="0" y="0"/>
                  </a:lnTo>
                  <a:lnTo>
                    <a:pt x="0" y="3267455"/>
                  </a:lnTo>
                  <a:lnTo>
                    <a:pt x="2741676" y="3267455"/>
                  </a:lnTo>
                  <a:lnTo>
                    <a:pt x="2741676" y="0"/>
                  </a:lnTo>
                  <a:close/>
                </a:path>
              </a:pathLst>
            </a:custGeom>
            <a:solidFill>
              <a:srgbClr val="76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280666" y="1966722"/>
            <a:ext cx="2741930" cy="3267710"/>
          </a:xfrm>
          <a:prstGeom prst="rect">
            <a:avLst/>
          </a:prstGeom>
          <a:ln w="25907">
            <a:solidFill>
              <a:srgbClr val="3A5D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0386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r>
              <a:rPr sz="1800" b="1" spc="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ed</a:t>
            </a:r>
            <a:r>
              <a:rPr sz="1800" b="1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Im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age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362200" y="2671572"/>
            <a:ext cx="2522220" cy="1932939"/>
            <a:chOff x="2362200" y="2671572"/>
            <a:chExt cx="2522220" cy="1932939"/>
          </a:xfrm>
        </p:grpSpPr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62200" y="2671572"/>
              <a:ext cx="2522220" cy="193243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1928" y="2726436"/>
              <a:ext cx="2357628" cy="176783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457450" y="2711958"/>
              <a:ext cx="2386965" cy="1797050"/>
            </a:xfrm>
            <a:custGeom>
              <a:avLst/>
              <a:gdLst/>
              <a:ahLst/>
              <a:cxnLst/>
              <a:rect l="l" t="t" r="r" b="b"/>
              <a:pathLst>
                <a:path w="2386965" h="1797050">
                  <a:moveTo>
                    <a:pt x="0" y="1796795"/>
                  </a:moveTo>
                  <a:lnTo>
                    <a:pt x="2386583" y="1796795"/>
                  </a:lnTo>
                  <a:lnTo>
                    <a:pt x="2386583" y="0"/>
                  </a:lnTo>
                  <a:lnTo>
                    <a:pt x="0" y="0"/>
                  </a:lnTo>
                  <a:lnTo>
                    <a:pt x="0" y="1796795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8458" y="5010708"/>
            <a:ext cx="494538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0" spc="-5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3400" b="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b="0" spc="-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400" b="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b="0" dirty="0">
                <a:solidFill>
                  <a:srgbClr val="FFFFFF"/>
                </a:solidFill>
                <a:latin typeface="Trebuchet MS"/>
                <a:cs typeface="Trebuchet MS"/>
              </a:rPr>
              <a:t>DEEP</a:t>
            </a:r>
            <a:r>
              <a:rPr sz="3400" b="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b="0" spc="-5" dirty="0">
                <a:solidFill>
                  <a:srgbClr val="FFFFFF"/>
                </a:solidFill>
                <a:latin typeface="Trebuchet MS"/>
                <a:cs typeface="Trebuchet MS"/>
              </a:rPr>
              <a:t>LEARNING?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972800" cy="6172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4376" y="2830830"/>
            <a:ext cx="646366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66750" marR="5080" indent="-654685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solidFill>
                  <a:srgbClr val="FFFFFF"/>
                </a:solidFill>
                <a:latin typeface="Trebuchet MS"/>
                <a:cs typeface="Trebuchet MS"/>
              </a:rPr>
              <a:t>DEEP LEARNING </a:t>
            </a:r>
            <a:r>
              <a:rPr sz="3200" b="0" dirty="0">
                <a:solidFill>
                  <a:srgbClr val="FFFFFF"/>
                </a:solidFill>
                <a:latin typeface="Trebuchet MS"/>
                <a:cs typeface="Trebuchet MS"/>
              </a:rPr>
              <a:t>FLIPS </a:t>
            </a:r>
            <a:r>
              <a:rPr sz="3200" b="0" spc="-5" dirty="0">
                <a:solidFill>
                  <a:srgbClr val="FFFFFF"/>
                </a:solidFill>
                <a:latin typeface="Trebuchet MS"/>
                <a:cs typeface="Trebuchet MS"/>
              </a:rPr>
              <a:t>TRADITIONAL </a:t>
            </a:r>
            <a:r>
              <a:rPr sz="3200" b="0" spc="-9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5" dirty="0">
                <a:solidFill>
                  <a:srgbClr val="FFFFFF"/>
                </a:solidFill>
                <a:latin typeface="Trebuchet MS"/>
                <a:cs typeface="Trebuchet MS"/>
              </a:rPr>
              <a:t>PROGRAMMING</a:t>
            </a:r>
            <a:r>
              <a:rPr sz="3200" b="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3200" b="0" spc="-5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3200" b="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5" dirty="0">
                <a:solidFill>
                  <a:srgbClr val="FFFFFF"/>
                </a:solidFill>
                <a:latin typeface="Trebuchet MS"/>
                <a:cs typeface="Trebuchet MS"/>
              </a:rPr>
              <a:t>HEAD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" algn="ctr">
              <a:lnSpc>
                <a:spcPts val="4250"/>
              </a:lnSpc>
              <a:spcBef>
                <a:spcPts val="100"/>
              </a:spcBef>
            </a:pPr>
            <a:r>
              <a:rPr dirty="0"/>
              <a:t>TRADITIONAL</a:t>
            </a:r>
            <a:r>
              <a:rPr spc="-100" dirty="0"/>
              <a:t> </a:t>
            </a:r>
            <a:r>
              <a:rPr dirty="0"/>
              <a:t>PROGRAMMING</a:t>
            </a:r>
          </a:p>
          <a:p>
            <a:pPr marL="3810" algn="ctr">
              <a:lnSpc>
                <a:spcPts val="3290"/>
              </a:lnSpc>
            </a:pPr>
            <a:r>
              <a:rPr sz="2800" b="0" spc="-5" dirty="0">
                <a:solidFill>
                  <a:srgbClr val="588A00"/>
                </a:solidFill>
                <a:latin typeface="Trebuchet MS"/>
                <a:cs typeface="Trebuchet MS"/>
              </a:rPr>
              <a:t>Building</a:t>
            </a:r>
            <a:r>
              <a:rPr sz="2800" b="0" spc="-15" dirty="0">
                <a:solidFill>
                  <a:srgbClr val="588A00"/>
                </a:solidFill>
                <a:latin typeface="Trebuchet MS"/>
                <a:cs typeface="Trebuchet MS"/>
              </a:rPr>
              <a:t> </a:t>
            </a:r>
            <a:r>
              <a:rPr sz="2800" b="0" spc="-5" dirty="0">
                <a:solidFill>
                  <a:srgbClr val="588A00"/>
                </a:solidFill>
                <a:latin typeface="Trebuchet MS"/>
                <a:cs typeface="Trebuchet MS"/>
              </a:rPr>
              <a:t>a </a:t>
            </a:r>
            <a:r>
              <a:rPr sz="2800" b="0" spc="-10" dirty="0">
                <a:solidFill>
                  <a:srgbClr val="588A00"/>
                </a:solidFill>
                <a:latin typeface="Trebuchet MS"/>
                <a:cs typeface="Trebuchet MS"/>
              </a:rPr>
              <a:t>Classifier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99808" y="2090864"/>
            <a:ext cx="3134995" cy="3720465"/>
            <a:chOff x="499808" y="2090864"/>
            <a:chExt cx="3134995" cy="3720465"/>
          </a:xfrm>
        </p:grpSpPr>
        <p:sp>
          <p:nvSpPr>
            <p:cNvPr id="4" name="object 4"/>
            <p:cNvSpPr/>
            <p:nvPr/>
          </p:nvSpPr>
          <p:spPr>
            <a:xfrm>
              <a:off x="512825" y="2103881"/>
              <a:ext cx="3108960" cy="3694429"/>
            </a:xfrm>
            <a:custGeom>
              <a:avLst/>
              <a:gdLst/>
              <a:ahLst/>
              <a:cxnLst/>
              <a:rect l="l" t="t" r="r" b="b"/>
              <a:pathLst>
                <a:path w="3108960" h="3694429">
                  <a:moveTo>
                    <a:pt x="3108960" y="0"/>
                  </a:moveTo>
                  <a:lnTo>
                    <a:pt x="0" y="0"/>
                  </a:lnTo>
                  <a:lnTo>
                    <a:pt x="0" y="3694176"/>
                  </a:lnTo>
                  <a:lnTo>
                    <a:pt x="3108960" y="3694176"/>
                  </a:lnTo>
                  <a:lnTo>
                    <a:pt x="3108960" y="0"/>
                  </a:lnTo>
                  <a:close/>
                </a:path>
              </a:pathLst>
            </a:custGeom>
            <a:solidFill>
              <a:srgbClr val="E0E0E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2825" y="2103881"/>
              <a:ext cx="3108960" cy="3694429"/>
            </a:xfrm>
            <a:custGeom>
              <a:avLst/>
              <a:gdLst/>
              <a:ahLst/>
              <a:cxnLst/>
              <a:rect l="l" t="t" r="r" b="b"/>
              <a:pathLst>
                <a:path w="3108960" h="3694429">
                  <a:moveTo>
                    <a:pt x="0" y="3694176"/>
                  </a:moveTo>
                  <a:lnTo>
                    <a:pt x="3108960" y="3694176"/>
                  </a:lnTo>
                  <a:lnTo>
                    <a:pt x="3108960" y="0"/>
                  </a:lnTo>
                  <a:lnTo>
                    <a:pt x="0" y="0"/>
                  </a:lnTo>
                  <a:lnTo>
                    <a:pt x="0" y="3694176"/>
                  </a:lnTo>
                  <a:close/>
                </a:path>
              </a:pathLst>
            </a:custGeom>
            <a:ln w="25908">
              <a:solidFill>
                <a:srgbClr val="CAD5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8468" y="2438399"/>
              <a:ext cx="1219200" cy="1219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8759" y="2436875"/>
              <a:ext cx="1114043" cy="132588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14093" y="2474213"/>
              <a:ext cx="1108075" cy="1108075"/>
            </a:xfrm>
            <a:custGeom>
              <a:avLst/>
              <a:gdLst/>
              <a:ahLst/>
              <a:cxnLst/>
              <a:rect l="l" t="t" r="r" b="b"/>
              <a:pathLst>
                <a:path w="1108075" h="1108075">
                  <a:moveTo>
                    <a:pt x="553974" y="0"/>
                  </a:moveTo>
                  <a:lnTo>
                    <a:pt x="506176" y="2033"/>
                  </a:lnTo>
                  <a:lnTo>
                    <a:pt x="459507" y="8023"/>
                  </a:lnTo>
                  <a:lnTo>
                    <a:pt x="414133" y="17802"/>
                  </a:lnTo>
                  <a:lnTo>
                    <a:pt x="370221" y="31205"/>
                  </a:lnTo>
                  <a:lnTo>
                    <a:pt x="327936" y="48065"/>
                  </a:lnTo>
                  <a:lnTo>
                    <a:pt x="287445" y="68216"/>
                  </a:lnTo>
                  <a:lnTo>
                    <a:pt x="248915" y="91491"/>
                  </a:lnTo>
                  <a:lnTo>
                    <a:pt x="212512" y="117725"/>
                  </a:lnTo>
                  <a:lnTo>
                    <a:pt x="178401" y="146750"/>
                  </a:lnTo>
                  <a:lnTo>
                    <a:pt x="146750" y="178401"/>
                  </a:lnTo>
                  <a:lnTo>
                    <a:pt x="117725" y="212512"/>
                  </a:lnTo>
                  <a:lnTo>
                    <a:pt x="91491" y="248915"/>
                  </a:lnTo>
                  <a:lnTo>
                    <a:pt x="68216" y="287445"/>
                  </a:lnTo>
                  <a:lnTo>
                    <a:pt x="48065" y="327936"/>
                  </a:lnTo>
                  <a:lnTo>
                    <a:pt x="31205" y="370221"/>
                  </a:lnTo>
                  <a:lnTo>
                    <a:pt x="17802" y="414133"/>
                  </a:lnTo>
                  <a:lnTo>
                    <a:pt x="8023" y="459507"/>
                  </a:lnTo>
                  <a:lnTo>
                    <a:pt x="2033" y="506176"/>
                  </a:lnTo>
                  <a:lnTo>
                    <a:pt x="0" y="553974"/>
                  </a:lnTo>
                  <a:lnTo>
                    <a:pt x="2033" y="601771"/>
                  </a:lnTo>
                  <a:lnTo>
                    <a:pt x="8023" y="648440"/>
                  </a:lnTo>
                  <a:lnTo>
                    <a:pt x="17802" y="693814"/>
                  </a:lnTo>
                  <a:lnTo>
                    <a:pt x="31205" y="737726"/>
                  </a:lnTo>
                  <a:lnTo>
                    <a:pt x="48065" y="780011"/>
                  </a:lnTo>
                  <a:lnTo>
                    <a:pt x="68216" y="820502"/>
                  </a:lnTo>
                  <a:lnTo>
                    <a:pt x="91491" y="859032"/>
                  </a:lnTo>
                  <a:lnTo>
                    <a:pt x="117725" y="895435"/>
                  </a:lnTo>
                  <a:lnTo>
                    <a:pt x="146750" y="929546"/>
                  </a:lnTo>
                  <a:lnTo>
                    <a:pt x="178401" y="961197"/>
                  </a:lnTo>
                  <a:lnTo>
                    <a:pt x="212512" y="990222"/>
                  </a:lnTo>
                  <a:lnTo>
                    <a:pt x="248915" y="1016456"/>
                  </a:lnTo>
                  <a:lnTo>
                    <a:pt x="287445" y="1039731"/>
                  </a:lnTo>
                  <a:lnTo>
                    <a:pt x="327936" y="1059882"/>
                  </a:lnTo>
                  <a:lnTo>
                    <a:pt x="370221" y="1076742"/>
                  </a:lnTo>
                  <a:lnTo>
                    <a:pt x="414133" y="1090145"/>
                  </a:lnTo>
                  <a:lnTo>
                    <a:pt x="459507" y="1099924"/>
                  </a:lnTo>
                  <a:lnTo>
                    <a:pt x="506176" y="1105914"/>
                  </a:lnTo>
                  <a:lnTo>
                    <a:pt x="553974" y="1107948"/>
                  </a:lnTo>
                  <a:lnTo>
                    <a:pt x="601771" y="1105914"/>
                  </a:lnTo>
                  <a:lnTo>
                    <a:pt x="648440" y="1099924"/>
                  </a:lnTo>
                  <a:lnTo>
                    <a:pt x="693814" y="1090145"/>
                  </a:lnTo>
                  <a:lnTo>
                    <a:pt x="737726" y="1076742"/>
                  </a:lnTo>
                  <a:lnTo>
                    <a:pt x="780011" y="1059882"/>
                  </a:lnTo>
                  <a:lnTo>
                    <a:pt x="820502" y="1039731"/>
                  </a:lnTo>
                  <a:lnTo>
                    <a:pt x="859032" y="1016456"/>
                  </a:lnTo>
                  <a:lnTo>
                    <a:pt x="895435" y="990222"/>
                  </a:lnTo>
                  <a:lnTo>
                    <a:pt x="929546" y="961197"/>
                  </a:lnTo>
                  <a:lnTo>
                    <a:pt x="961197" y="929546"/>
                  </a:lnTo>
                  <a:lnTo>
                    <a:pt x="990222" y="895435"/>
                  </a:lnTo>
                  <a:lnTo>
                    <a:pt x="1016456" y="859032"/>
                  </a:lnTo>
                  <a:lnTo>
                    <a:pt x="1039731" y="820502"/>
                  </a:lnTo>
                  <a:lnTo>
                    <a:pt x="1059882" y="780011"/>
                  </a:lnTo>
                  <a:lnTo>
                    <a:pt x="1076742" y="737726"/>
                  </a:lnTo>
                  <a:lnTo>
                    <a:pt x="1090145" y="693814"/>
                  </a:lnTo>
                  <a:lnTo>
                    <a:pt x="1099924" y="648440"/>
                  </a:lnTo>
                  <a:lnTo>
                    <a:pt x="1105914" y="601771"/>
                  </a:lnTo>
                  <a:lnTo>
                    <a:pt x="1107948" y="553974"/>
                  </a:lnTo>
                  <a:lnTo>
                    <a:pt x="1105914" y="506176"/>
                  </a:lnTo>
                  <a:lnTo>
                    <a:pt x="1099924" y="459507"/>
                  </a:lnTo>
                  <a:lnTo>
                    <a:pt x="1090145" y="414133"/>
                  </a:lnTo>
                  <a:lnTo>
                    <a:pt x="1076742" y="370221"/>
                  </a:lnTo>
                  <a:lnTo>
                    <a:pt x="1059882" y="327936"/>
                  </a:lnTo>
                  <a:lnTo>
                    <a:pt x="1039731" y="287445"/>
                  </a:lnTo>
                  <a:lnTo>
                    <a:pt x="1016456" y="248915"/>
                  </a:lnTo>
                  <a:lnTo>
                    <a:pt x="990222" y="212512"/>
                  </a:lnTo>
                  <a:lnTo>
                    <a:pt x="961197" y="178401"/>
                  </a:lnTo>
                  <a:lnTo>
                    <a:pt x="929546" y="146750"/>
                  </a:lnTo>
                  <a:lnTo>
                    <a:pt x="895435" y="117725"/>
                  </a:lnTo>
                  <a:lnTo>
                    <a:pt x="859032" y="91491"/>
                  </a:lnTo>
                  <a:lnTo>
                    <a:pt x="820502" y="68216"/>
                  </a:lnTo>
                  <a:lnTo>
                    <a:pt x="780011" y="48065"/>
                  </a:lnTo>
                  <a:lnTo>
                    <a:pt x="737726" y="31205"/>
                  </a:lnTo>
                  <a:lnTo>
                    <a:pt x="693814" y="17802"/>
                  </a:lnTo>
                  <a:lnTo>
                    <a:pt x="648440" y="8023"/>
                  </a:lnTo>
                  <a:lnTo>
                    <a:pt x="601771" y="2033"/>
                  </a:lnTo>
                  <a:lnTo>
                    <a:pt x="553974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14093" y="2474213"/>
              <a:ext cx="1108075" cy="1108075"/>
            </a:xfrm>
            <a:custGeom>
              <a:avLst/>
              <a:gdLst/>
              <a:ahLst/>
              <a:cxnLst/>
              <a:rect l="l" t="t" r="r" b="b"/>
              <a:pathLst>
                <a:path w="1108075" h="1108075">
                  <a:moveTo>
                    <a:pt x="0" y="553974"/>
                  </a:moveTo>
                  <a:lnTo>
                    <a:pt x="2033" y="506176"/>
                  </a:lnTo>
                  <a:lnTo>
                    <a:pt x="8023" y="459507"/>
                  </a:lnTo>
                  <a:lnTo>
                    <a:pt x="17802" y="414133"/>
                  </a:lnTo>
                  <a:lnTo>
                    <a:pt x="31205" y="370221"/>
                  </a:lnTo>
                  <a:lnTo>
                    <a:pt x="48065" y="327936"/>
                  </a:lnTo>
                  <a:lnTo>
                    <a:pt x="68216" y="287445"/>
                  </a:lnTo>
                  <a:lnTo>
                    <a:pt x="91491" y="248915"/>
                  </a:lnTo>
                  <a:lnTo>
                    <a:pt x="117725" y="212512"/>
                  </a:lnTo>
                  <a:lnTo>
                    <a:pt x="146750" y="178401"/>
                  </a:lnTo>
                  <a:lnTo>
                    <a:pt x="178401" y="146750"/>
                  </a:lnTo>
                  <a:lnTo>
                    <a:pt x="212512" y="117725"/>
                  </a:lnTo>
                  <a:lnTo>
                    <a:pt x="248915" y="91491"/>
                  </a:lnTo>
                  <a:lnTo>
                    <a:pt x="287445" y="68216"/>
                  </a:lnTo>
                  <a:lnTo>
                    <a:pt x="327936" y="48065"/>
                  </a:lnTo>
                  <a:lnTo>
                    <a:pt x="370221" y="31205"/>
                  </a:lnTo>
                  <a:lnTo>
                    <a:pt x="414133" y="17802"/>
                  </a:lnTo>
                  <a:lnTo>
                    <a:pt x="459507" y="8023"/>
                  </a:lnTo>
                  <a:lnTo>
                    <a:pt x="506176" y="2033"/>
                  </a:lnTo>
                  <a:lnTo>
                    <a:pt x="553974" y="0"/>
                  </a:lnTo>
                  <a:lnTo>
                    <a:pt x="601771" y="2033"/>
                  </a:lnTo>
                  <a:lnTo>
                    <a:pt x="648440" y="8023"/>
                  </a:lnTo>
                  <a:lnTo>
                    <a:pt x="693814" y="17802"/>
                  </a:lnTo>
                  <a:lnTo>
                    <a:pt x="737726" y="31205"/>
                  </a:lnTo>
                  <a:lnTo>
                    <a:pt x="780011" y="48065"/>
                  </a:lnTo>
                  <a:lnTo>
                    <a:pt x="820502" y="68216"/>
                  </a:lnTo>
                  <a:lnTo>
                    <a:pt x="859032" y="91491"/>
                  </a:lnTo>
                  <a:lnTo>
                    <a:pt x="895435" y="117725"/>
                  </a:lnTo>
                  <a:lnTo>
                    <a:pt x="929546" y="146750"/>
                  </a:lnTo>
                  <a:lnTo>
                    <a:pt x="961197" y="178401"/>
                  </a:lnTo>
                  <a:lnTo>
                    <a:pt x="990222" y="212512"/>
                  </a:lnTo>
                  <a:lnTo>
                    <a:pt x="1016456" y="248915"/>
                  </a:lnTo>
                  <a:lnTo>
                    <a:pt x="1039731" y="287445"/>
                  </a:lnTo>
                  <a:lnTo>
                    <a:pt x="1059882" y="327936"/>
                  </a:lnTo>
                  <a:lnTo>
                    <a:pt x="1076742" y="370221"/>
                  </a:lnTo>
                  <a:lnTo>
                    <a:pt x="1090145" y="414133"/>
                  </a:lnTo>
                  <a:lnTo>
                    <a:pt x="1099924" y="459507"/>
                  </a:lnTo>
                  <a:lnTo>
                    <a:pt x="1105914" y="506176"/>
                  </a:lnTo>
                  <a:lnTo>
                    <a:pt x="1107948" y="553974"/>
                  </a:lnTo>
                  <a:lnTo>
                    <a:pt x="1105914" y="601771"/>
                  </a:lnTo>
                  <a:lnTo>
                    <a:pt x="1099924" y="648440"/>
                  </a:lnTo>
                  <a:lnTo>
                    <a:pt x="1090145" y="693814"/>
                  </a:lnTo>
                  <a:lnTo>
                    <a:pt x="1076742" y="737726"/>
                  </a:lnTo>
                  <a:lnTo>
                    <a:pt x="1059882" y="780011"/>
                  </a:lnTo>
                  <a:lnTo>
                    <a:pt x="1039731" y="820502"/>
                  </a:lnTo>
                  <a:lnTo>
                    <a:pt x="1016456" y="859032"/>
                  </a:lnTo>
                  <a:lnTo>
                    <a:pt x="990222" y="895435"/>
                  </a:lnTo>
                  <a:lnTo>
                    <a:pt x="961197" y="929546"/>
                  </a:lnTo>
                  <a:lnTo>
                    <a:pt x="929546" y="961197"/>
                  </a:lnTo>
                  <a:lnTo>
                    <a:pt x="895435" y="990222"/>
                  </a:lnTo>
                  <a:lnTo>
                    <a:pt x="859032" y="1016456"/>
                  </a:lnTo>
                  <a:lnTo>
                    <a:pt x="820502" y="1039731"/>
                  </a:lnTo>
                  <a:lnTo>
                    <a:pt x="780011" y="1059882"/>
                  </a:lnTo>
                  <a:lnTo>
                    <a:pt x="737726" y="1076742"/>
                  </a:lnTo>
                  <a:lnTo>
                    <a:pt x="693814" y="1090145"/>
                  </a:lnTo>
                  <a:lnTo>
                    <a:pt x="648440" y="1099924"/>
                  </a:lnTo>
                  <a:lnTo>
                    <a:pt x="601771" y="1105914"/>
                  </a:lnTo>
                  <a:lnTo>
                    <a:pt x="553974" y="1107948"/>
                  </a:lnTo>
                  <a:lnTo>
                    <a:pt x="506176" y="1105914"/>
                  </a:lnTo>
                  <a:lnTo>
                    <a:pt x="459507" y="1099924"/>
                  </a:lnTo>
                  <a:lnTo>
                    <a:pt x="414133" y="1090145"/>
                  </a:lnTo>
                  <a:lnTo>
                    <a:pt x="370221" y="1076742"/>
                  </a:lnTo>
                  <a:lnTo>
                    <a:pt x="327936" y="1059882"/>
                  </a:lnTo>
                  <a:lnTo>
                    <a:pt x="287445" y="1039731"/>
                  </a:lnTo>
                  <a:lnTo>
                    <a:pt x="248915" y="1016456"/>
                  </a:lnTo>
                  <a:lnTo>
                    <a:pt x="212512" y="990222"/>
                  </a:lnTo>
                  <a:lnTo>
                    <a:pt x="178401" y="961197"/>
                  </a:lnTo>
                  <a:lnTo>
                    <a:pt x="146750" y="929546"/>
                  </a:lnTo>
                  <a:lnTo>
                    <a:pt x="117725" y="895435"/>
                  </a:lnTo>
                  <a:lnTo>
                    <a:pt x="91491" y="859032"/>
                  </a:lnTo>
                  <a:lnTo>
                    <a:pt x="68216" y="820502"/>
                  </a:lnTo>
                  <a:lnTo>
                    <a:pt x="48065" y="780011"/>
                  </a:lnTo>
                  <a:lnTo>
                    <a:pt x="31205" y="737726"/>
                  </a:lnTo>
                  <a:lnTo>
                    <a:pt x="17802" y="693814"/>
                  </a:lnTo>
                  <a:lnTo>
                    <a:pt x="8023" y="648440"/>
                  </a:lnTo>
                  <a:lnTo>
                    <a:pt x="2033" y="601771"/>
                  </a:lnTo>
                  <a:lnTo>
                    <a:pt x="0" y="553974"/>
                  </a:lnTo>
                  <a:close/>
                </a:path>
              </a:pathLst>
            </a:custGeom>
            <a:ln w="25908">
              <a:solidFill>
                <a:srgbClr val="3A5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07770" y="2588514"/>
            <a:ext cx="2116455" cy="2251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4800">
              <a:latin typeface="Trebuchet MS"/>
              <a:cs typeface="Trebuchet MS"/>
            </a:endParaRPr>
          </a:p>
          <a:p>
            <a:pPr marL="12700" marR="5080" algn="ctr">
              <a:lnSpc>
                <a:spcPct val="87200"/>
              </a:lnSpc>
              <a:spcBef>
                <a:spcPts val="3915"/>
              </a:spcBef>
            </a:pPr>
            <a:r>
              <a:rPr sz="2500" spc="-5" dirty="0">
                <a:solidFill>
                  <a:srgbClr val="588A00"/>
                </a:solidFill>
                <a:latin typeface="Trebuchet MS"/>
                <a:cs typeface="Trebuchet MS"/>
              </a:rPr>
              <a:t>Define</a:t>
            </a:r>
            <a:r>
              <a:rPr sz="2500" spc="-30" dirty="0">
                <a:solidFill>
                  <a:srgbClr val="588A00"/>
                </a:solidFill>
                <a:latin typeface="Trebuchet MS"/>
                <a:cs typeface="Trebuchet MS"/>
              </a:rPr>
              <a:t> </a:t>
            </a:r>
            <a:r>
              <a:rPr sz="2500" spc="-5" dirty="0">
                <a:solidFill>
                  <a:srgbClr val="588A00"/>
                </a:solidFill>
                <a:latin typeface="Trebuchet MS"/>
                <a:cs typeface="Trebuchet MS"/>
              </a:rPr>
              <a:t>a</a:t>
            </a:r>
            <a:r>
              <a:rPr sz="2500" spc="-30" dirty="0">
                <a:solidFill>
                  <a:srgbClr val="588A00"/>
                </a:solidFill>
                <a:latin typeface="Trebuchet MS"/>
                <a:cs typeface="Trebuchet MS"/>
              </a:rPr>
              <a:t> </a:t>
            </a:r>
            <a:r>
              <a:rPr sz="2500" spc="-5" dirty="0">
                <a:solidFill>
                  <a:srgbClr val="588A00"/>
                </a:solidFill>
                <a:latin typeface="Trebuchet MS"/>
                <a:cs typeface="Trebuchet MS"/>
              </a:rPr>
              <a:t>set</a:t>
            </a:r>
            <a:r>
              <a:rPr sz="2500" spc="-15" dirty="0">
                <a:solidFill>
                  <a:srgbClr val="588A00"/>
                </a:solidFill>
                <a:latin typeface="Trebuchet MS"/>
                <a:cs typeface="Trebuchet MS"/>
              </a:rPr>
              <a:t> </a:t>
            </a:r>
            <a:r>
              <a:rPr sz="2500" spc="-5" dirty="0">
                <a:solidFill>
                  <a:srgbClr val="588A00"/>
                </a:solidFill>
                <a:latin typeface="Trebuchet MS"/>
                <a:cs typeface="Trebuchet MS"/>
              </a:rPr>
              <a:t>of </a:t>
            </a:r>
            <a:r>
              <a:rPr sz="2500" spc="-740" dirty="0">
                <a:solidFill>
                  <a:srgbClr val="588A00"/>
                </a:solidFill>
                <a:latin typeface="Trebuchet MS"/>
                <a:cs typeface="Trebuchet MS"/>
              </a:rPr>
              <a:t> </a:t>
            </a:r>
            <a:r>
              <a:rPr sz="2500" spc="-5" dirty="0">
                <a:solidFill>
                  <a:srgbClr val="588A00"/>
                </a:solidFill>
                <a:latin typeface="Trebuchet MS"/>
                <a:cs typeface="Trebuchet MS"/>
              </a:rPr>
              <a:t>rules for </a:t>
            </a:r>
            <a:r>
              <a:rPr sz="2500" dirty="0">
                <a:solidFill>
                  <a:srgbClr val="588A00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588A00"/>
                </a:solidFill>
                <a:latin typeface="Trebuchet MS"/>
                <a:cs typeface="Trebuchet MS"/>
              </a:rPr>
              <a:t>classification</a:t>
            </a:r>
            <a:endParaRPr sz="25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57200" y="5762244"/>
            <a:ext cx="3220720" cy="111760"/>
            <a:chOff x="457200" y="5762244"/>
            <a:chExt cx="3220720" cy="11176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5762244"/>
              <a:ext cx="3220212" cy="11125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12826" y="5798056"/>
              <a:ext cx="3108960" cy="0"/>
            </a:xfrm>
            <a:custGeom>
              <a:avLst/>
              <a:gdLst/>
              <a:ahLst/>
              <a:cxnLst/>
              <a:rect l="l" t="t" r="r" b="b"/>
              <a:pathLst>
                <a:path w="3108960">
                  <a:moveTo>
                    <a:pt x="0" y="1"/>
                  </a:moveTo>
                  <a:lnTo>
                    <a:pt x="3108960" y="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74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919664" y="2090864"/>
            <a:ext cx="3134995" cy="3720465"/>
            <a:chOff x="3919664" y="2090864"/>
            <a:chExt cx="3134995" cy="3720465"/>
          </a:xfrm>
        </p:grpSpPr>
        <p:sp>
          <p:nvSpPr>
            <p:cNvPr id="15" name="object 15"/>
            <p:cNvSpPr/>
            <p:nvPr/>
          </p:nvSpPr>
          <p:spPr>
            <a:xfrm>
              <a:off x="3932682" y="2103881"/>
              <a:ext cx="3108960" cy="3694429"/>
            </a:xfrm>
            <a:custGeom>
              <a:avLst/>
              <a:gdLst/>
              <a:ahLst/>
              <a:cxnLst/>
              <a:rect l="l" t="t" r="r" b="b"/>
              <a:pathLst>
                <a:path w="3108959" h="3694429">
                  <a:moveTo>
                    <a:pt x="3108960" y="0"/>
                  </a:moveTo>
                  <a:lnTo>
                    <a:pt x="0" y="0"/>
                  </a:lnTo>
                  <a:lnTo>
                    <a:pt x="0" y="3694176"/>
                  </a:lnTo>
                  <a:lnTo>
                    <a:pt x="3108960" y="3694176"/>
                  </a:lnTo>
                  <a:lnTo>
                    <a:pt x="3108960" y="0"/>
                  </a:lnTo>
                  <a:close/>
                </a:path>
              </a:pathLst>
            </a:custGeom>
            <a:solidFill>
              <a:srgbClr val="E0E0E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32682" y="2103881"/>
              <a:ext cx="3108960" cy="3694429"/>
            </a:xfrm>
            <a:custGeom>
              <a:avLst/>
              <a:gdLst/>
              <a:ahLst/>
              <a:cxnLst/>
              <a:rect l="l" t="t" r="r" b="b"/>
              <a:pathLst>
                <a:path w="3108959" h="3694429">
                  <a:moveTo>
                    <a:pt x="0" y="3694176"/>
                  </a:moveTo>
                  <a:lnTo>
                    <a:pt x="3108960" y="3694176"/>
                  </a:lnTo>
                  <a:lnTo>
                    <a:pt x="3108960" y="0"/>
                  </a:lnTo>
                  <a:lnTo>
                    <a:pt x="0" y="0"/>
                  </a:lnTo>
                  <a:lnTo>
                    <a:pt x="0" y="3694176"/>
                  </a:lnTo>
                  <a:close/>
                </a:path>
              </a:pathLst>
            </a:custGeom>
            <a:ln w="25908">
              <a:solidFill>
                <a:srgbClr val="CAD5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76800" y="2438399"/>
              <a:ext cx="1220724" cy="1219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28616" y="2436875"/>
              <a:ext cx="1114043" cy="132588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932426" y="2474213"/>
              <a:ext cx="1109980" cy="1108075"/>
            </a:xfrm>
            <a:custGeom>
              <a:avLst/>
              <a:gdLst/>
              <a:ahLst/>
              <a:cxnLst/>
              <a:rect l="l" t="t" r="r" b="b"/>
              <a:pathLst>
                <a:path w="1109979" h="1108075">
                  <a:moveTo>
                    <a:pt x="554736" y="0"/>
                  </a:moveTo>
                  <a:lnTo>
                    <a:pt x="506878" y="2033"/>
                  </a:lnTo>
                  <a:lnTo>
                    <a:pt x="460149" y="8023"/>
                  </a:lnTo>
                  <a:lnTo>
                    <a:pt x="414716" y="17802"/>
                  </a:lnTo>
                  <a:lnTo>
                    <a:pt x="370745" y="31205"/>
                  </a:lnTo>
                  <a:lnTo>
                    <a:pt x="328404" y="48065"/>
                  </a:lnTo>
                  <a:lnTo>
                    <a:pt x="287858" y="68216"/>
                  </a:lnTo>
                  <a:lnTo>
                    <a:pt x="249275" y="91491"/>
                  </a:lnTo>
                  <a:lnTo>
                    <a:pt x="212821" y="117725"/>
                  </a:lnTo>
                  <a:lnTo>
                    <a:pt x="178662" y="146750"/>
                  </a:lnTo>
                  <a:lnTo>
                    <a:pt x="146966" y="178401"/>
                  </a:lnTo>
                  <a:lnTo>
                    <a:pt x="117899" y="212512"/>
                  </a:lnTo>
                  <a:lnTo>
                    <a:pt x="91627" y="248915"/>
                  </a:lnTo>
                  <a:lnTo>
                    <a:pt x="68318" y="287445"/>
                  </a:lnTo>
                  <a:lnTo>
                    <a:pt x="48137" y="327936"/>
                  </a:lnTo>
                  <a:lnTo>
                    <a:pt x="31252" y="370221"/>
                  </a:lnTo>
                  <a:lnTo>
                    <a:pt x="17829" y="414133"/>
                  </a:lnTo>
                  <a:lnTo>
                    <a:pt x="8035" y="459507"/>
                  </a:lnTo>
                  <a:lnTo>
                    <a:pt x="2036" y="506176"/>
                  </a:lnTo>
                  <a:lnTo>
                    <a:pt x="0" y="553974"/>
                  </a:lnTo>
                  <a:lnTo>
                    <a:pt x="2036" y="601771"/>
                  </a:lnTo>
                  <a:lnTo>
                    <a:pt x="8035" y="648440"/>
                  </a:lnTo>
                  <a:lnTo>
                    <a:pt x="17829" y="693814"/>
                  </a:lnTo>
                  <a:lnTo>
                    <a:pt x="31252" y="737726"/>
                  </a:lnTo>
                  <a:lnTo>
                    <a:pt x="48137" y="780011"/>
                  </a:lnTo>
                  <a:lnTo>
                    <a:pt x="68318" y="820502"/>
                  </a:lnTo>
                  <a:lnTo>
                    <a:pt x="91627" y="859032"/>
                  </a:lnTo>
                  <a:lnTo>
                    <a:pt x="117899" y="895435"/>
                  </a:lnTo>
                  <a:lnTo>
                    <a:pt x="146966" y="929546"/>
                  </a:lnTo>
                  <a:lnTo>
                    <a:pt x="178662" y="961197"/>
                  </a:lnTo>
                  <a:lnTo>
                    <a:pt x="212821" y="990222"/>
                  </a:lnTo>
                  <a:lnTo>
                    <a:pt x="249275" y="1016456"/>
                  </a:lnTo>
                  <a:lnTo>
                    <a:pt x="287858" y="1039731"/>
                  </a:lnTo>
                  <a:lnTo>
                    <a:pt x="328404" y="1059882"/>
                  </a:lnTo>
                  <a:lnTo>
                    <a:pt x="370745" y="1076742"/>
                  </a:lnTo>
                  <a:lnTo>
                    <a:pt x="414716" y="1090145"/>
                  </a:lnTo>
                  <a:lnTo>
                    <a:pt x="460149" y="1099924"/>
                  </a:lnTo>
                  <a:lnTo>
                    <a:pt x="506878" y="1105914"/>
                  </a:lnTo>
                  <a:lnTo>
                    <a:pt x="554736" y="1107948"/>
                  </a:lnTo>
                  <a:lnTo>
                    <a:pt x="602593" y="1105914"/>
                  </a:lnTo>
                  <a:lnTo>
                    <a:pt x="649322" y="1099924"/>
                  </a:lnTo>
                  <a:lnTo>
                    <a:pt x="694755" y="1090145"/>
                  </a:lnTo>
                  <a:lnTo>
                    <a:pt x="738726" y="1076742"/>
                  </a:lnTo>
                  <a:lnTo>
                    <a:pt x="781067" y="1059882"/>
                  </a:lnTo>
                  <a:lnTo>
                    <a:pt x="821613" y="1039731"/>
                  </a:lnTo>
                  <a:lnTo>
                    <a:pt x="860196" y="1016456"/>
                  </a:lnTo>
                  <a:lnTo>
                    <a:pt x="896650" y="990222"/>
                  </a:lnTo>
                  <a:lnTo>
                    <a:pt x="930809" y="961197"/>
                  </a:lnTo>
                  <a:lnTo>
                    <a:pt x="962505" y="929546"/>
                  </a:lnTo>
                  <a:lnTo>
                    <a:pt x="991572" y="895435"/>
                  </a:lnTo>
                  <a:lnTo>
                    <a:pt x="1017844" y="859032"/>
                  </a:lnTo>
                  <a:lnTo>
                    <a:pt x="1041153" y="820502"/>
                  </a:lnTo>
                  <a:lnTo>
                    <a:pt x="1061334" y="780011"/>
                  </a:lnTo>
                  <a:lnTo>
                    <a:pt x="1078219" y="737726"/>
                  </a:lnTo>
                  <a:lnTo>
                    <a:pt x="1091642" y="693814"/>
                  </a:lnTo>
                  <a:lnTo>
                    <a:pt x="1101436" y="648440"/>
                  </a:lnTo>
                  <a:lnTo>
                    <a:pt x="1107435" y="601771"/>
                  </a:lnTo>
                  <a:lnTo>
                    <a:pt x="1109472" y="553974"/>
                  </a:lnTo>
                  <a:lnTo>
                    <a:pt x="1107435" y="506176"/>
                  </a:lnTo>
                  <a:lnTo>
                    <a:pt x="1101436" y="459507"/>
                  </a:lnTo>
                  <a:lnTo>
                    <a:pt x="1091642" y="414133"/>
                  </a:lnTo>
                  <a:lnTo>
                    <a:pt x="1078219" y="370221"/>
                  </a:lnTo>
                  <a:lnTo>
                    <a:pt x="1061334" y="327936"/>
                  </a:lnTo>
                  <a:lnTo>
                    <a:pt x="1041153" y="287445"/>
                  </a:lnTo>
                  <a:lnTo>
                    <a:pt x="1017844" y="248915"/>
                  </a:lnTo>
                  <a:lnTo>
                    <a:pt x="991572" y="212512"/>
                  </a:lnTo>
                  <a:lnTo>
                    <a:pt x="962505" y="178401"/>
                  </a:lnTo>
                  <a:lnTo>
                    <a:pt x="930809" y="146750"/>
                  </a:lnTo>
                  <a:lnTo>
                    <a:pt x="896650" y="117725"/>
                  </a:lnTo>
                  <a:lnTo>
                    <a:pt x="860196" y="91491"/>
                  </a:lnTo>
                  <a:lnTo>
                    <a:pt x="821613" y="68216"/>
                  </a:lnTo>
                  <a:lnTo>
                    <a:pt x="781067" y="48065"/>
                  </a:lnTo>
                  <a:lnTo>
                    <a:pt x="738726" y="31205"/>
                  </a:lnTo>
                  <a:lnTo>
                    <a:pt x="694755" y="17802"/>
                  </a:lnTo>
                  <a:lnTo>
                    <a:pt x="649322" y="8023"/>
                  </a:lnTo>
                  <a:lnTo>
                    <a:pt x="602593" y="2033"/>
                  </a:lnTo>
                  <a:lnTo>
                    <a:pt x="554736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32426" y="2474213"/>
              <a:ext cx="1109980" cy="1108075"/>
            </a:xfrm>
            <a:custGeom>
              <a:avLst/>
              <a:gdLst/>
              <a:ahLst/>
              <a:cxnLst/>
              <a:rect l="l" t="t" r="r" b="b"/>
              <a:pathLst>
                <a:path w="1109979" h="1108075">
                  <a:moveTo>
                    <a:pt x="0" y="553974"/>
                  </a:moveTo>
                  <a:lnTo>
                    <a:pt x="2036" y="506176"/>
                  </a:lnTo>
                  <a:lnTo>
                    <a:pt x="8035" y="459507"/>
                  </a:lnTo>
                  <a:lnTo>
                    <a:pt x="17829" y="414133"/>
                  </a:lnTo>
                  <a:lnTo>
                    <a:pt x="31252" y="370221"/>
                  </a:lnTo>
                  <a:lnTo>
                    <a:pt x="48137" y="327936"/>
                  </a:lnTo>
                  <a:lnTo>
                    <a:pt x="68318" y="287445"/>
                  </a:lnTo>
                  <a:lnTo>
                    <a:pt x="91627" y="248915"/>
                  </a:lnTo>
                  <a:lnTo>
                    <a:pt x="117899" y="212512"/>
                  </a:lnTo>
                  <a:lnTo>
                    <a:pt x="146966" y="178401"/>
                  </a:lnTo>
                  <a:lnTo>
                    <a:pt x="178662" y="146750"/>
                  </a:lnTo>
                  <a:lnTo>
                    <a:pt x="212821" y="117725"/>
                  </a:lnTo>
                  <a:lnTo>
                    <a:pt x="249275" y="91491"/>
                  </a:lnTo>
                  <a:lnTo>
                    <a:pt x="287858" y="68216"/>
                  </a:lnTo>
                  <a:lnTo>
                    <a:pt x="328404" y="48065"/>
                  </a:lnTo>
                  <a:lnTo>
                    <a:pt x="370745" y="31205"/>
                  </a:lnTo>
                  <a:lnTo>
                    <a:pt x="414716" y="17802"/>
                  </a:lnTo>
                  <a:lnTo>
                    <a:pt x="460149" y="8023"/>
                  </a:lnTo>
                  <a:lnTo>
                    <a:pt x="506878" y="2033"/>
                  </a:lnTo>
                  <a:lnTo>
                    <a:pt x="554736" y="0"/>
                  </a:lnTo>
                  <a:lnTo>
                    <a:pt x="602593" y="2033"/>
                  </a:lnTo>
                  <a:lnTo>
                    <a:pt x="649322" y="8023"/>
                  </a:lnTo>
                  <a:lnTo>
                    <a:pt x="694755" y="17802"/>
                  </a:lnTo>
                  <a:lnTo>
                    <a:pt x="738726" y="31205"/>
                  </a:lnTo>
                  <a:lnTo>
                    <a:pt x="781067" y="48065"/>
                  </a:lnTo>
                  <a:lnTo>
                    <a:pt x="821613" y="68216"/>
                  </a:lnTo>
                  <a:lnTo>
                    <a:pt x="860196" y="91491"/>
                  </a:lnTo>
                  <a:lnTo>
                    <a:pt x="896650" y="117725"/>
                  </a:lnTo>
                  <a:lnTo>
                    <a:pt x="930809" y="146750"/>
                  </a:lnTo>
                  <a:lnTo>
                    <a:pt x="962505" y="178401"/>
                  </a:lnTo>
                  <a:lnTo>
                    <a:pt x="991572" y="212512"/>
                  </a:lnTo>
                  <a:lnTo>
                    <a:pt x="1017844" y="248915"/>
                  </a:lnTo>
                  <a:lnTo>
                    <a:pt x="1041153" y="287445"/>
                  </a:lnTo>
                  <a:lnTo>
                    <a:pt x="1061334" y="327936"/>
                  </a:lnTo>
                  <a:lnTo>
                    <a:pt x="1078219" y="370221"/>
                  </a:lnTo>
                  <a:lnTo>
                    <a:pt x="1091642" y="414133"/>
                  </a:lnTo>
                  <a:lnTo>
                    <a:pt x="1101436" y="459507"/>
                  </a:lnTo>
                  <a:lnTo>
                    <a:pt x="1107435" y="506176"/>
                  </a:lnTo>
                  <a:lnTo>
                    <a:pt x="1109472" y="553974"/>
                  </a:lnTo>
                  <a:lnTo>
                    <a:pt x="1107435" y="601771"/>
                  </a:lnTo>
                  <a:lnTo>
                    <a:pt x="1101436" y="648440"/>
                  </a:lnTo>
                  <a:lnTo>
                    <a:pt x="1091642" y="693814"/>
                  </a:lnTo>
                  <a:lnTo>
                    <a:pt x="1078219" y="737726"/>
                  </a:lnTo>
                  <a:lnTo>
                    <a:pt x="1061334" y="780011"/>
                  </a:lnTo>
                  <a:lnTo>
                    <a:pt x="1041153" y="820502"/>
                  </a:lnTo>
                  <a:lnTo>
                    <a:pt x="1017844" y="859032"/>
                  </a:lnTo>
                  <a:lnTo>
                    <a:pt x="991572" y="895435"/>
                  </a:lnTo>
                  <a:lnTo>
                    <a:pt x="962505" y="929546"/>
                  </a:lnTo>
                  <a:lnTo>
                    <a:pt x="930809" y="961197"/>
                  </a:lnTo>
                  <a:lnTo>
                    <a:pt x="896650" y="990222"/>
                  </a:lnTo>
                  <a:lnTo>
                    <a:pt x="860196" y="1016456"/>
                  </a:lnTo>
                  <a:lnTo>
                    <a:pt x="821613" y="1039731"/>
                  </a:lnTo>
                  <a:lnTo>
                    <a:pt x="781067" y="1059882"/>
                  </a:lnTo>
                  <a:lnTo>
                    <a:pt x="738726" y="1076742"/>
                  </a:lnTo>
                  <a:lnTo>
                    <a:pt x="694755" y="1090145"/>
                  </a:lnTo>
                  <a:lnTo>
                    <a:pt x="649322" y="1099924"/>
                  </a:lnTo>
                  <a:lnTo>
                    <a:pt x="602593" y="1105914"/>
                  </a:lnTo>
                  <a:lnTo>
                    <a:pt x="554736" y="1107948"/>
                  </a:lnTo>
                  <a:lnTo>
                    <a:pt x="506878" y="1105914"/>
                  </a:lnTo>
                  <a:lnTo>
                    <a:pt x="460149" y="1099924"/>
                  </a:lnTo>
                  <a:lnTo>
                    <a:pt x="414716" y="1090145"/>
                  </a:lnTo>
                  <a:lnTo>
                    <a:pt x="370745" y="1076742"/>
                  </a:lnTo>
                  <a:lnTo>
                    <a:pt x="328404" y="1059882"/>
                  </a:lnTo>
                  <a:lnTo>
                    <a:pt x="287858" y="1039731"/>
                  </a:lnTo>
                  <a:lnTo>
                    <a:pt x="249275" y="1016456"/>
                  </a:lnTo>
                  <a:lnTo>
                    <a:pt x="212821" y="990222"/>
                  </a:lnTo>
                  <a:lnTo>
                    <a:pt x="178662" y="961197"/>
                  </a:lnTo>
                  <a:lnTo>
                    <a:pt x="146966" y="929546"/>
                  </a:lnTo>
                  <a:lnTo>
                    <a:pt x="117899" y="895435"/>
                  </a:lnTo>
                  <a:lnTo>
                    <a:pt x="91627" y="859032"/>
                  </a:lnTo>
                  <a:lnTo>
                    <a:pt x="68318" y="820502"/>
                  </a:lnTo>
                  <a:lnTo>
                    <a:pt x="48137" y="780011"/>
                  </a:lnTo>
                  <a:lnTo>
                    <a:pt x="31252" y="737726"/>
                  </a:lnTo>
                  <a:lnTo>
                    <a:pt x="17829" y="693814"/>
                  </a:lnTo>
                  <a:lnTo>
                    <a:pt x="8035" y="648440"/>
                  </a:lnTo>
                  <a:lnTo>
                    <a:pt x="2036" y="601771"/>
                  </a:lnTo>
                  <a:lnTo>
                    <a:pt x="0" y="553974"/>
                  </a:lnTo>
                  <a:close/>
                </a:path>
              </a:pathLst>
            </a:custGeom>
            <a:ln w="25908">
              <a:solidFill>
                <a:srgbClr val="3A5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456557" y="2588514"/>
            <a:ext cx="2061210" cy="2251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4800">
              <a:latin typeface="Trebuchet MS"/>
              <a:cs typeface="Trebuchet MS"/>
            </a:endParaRPr>
          </a:p>
          <a:p>
            <a:pPr marL="12065" marR="5080" algn="ctr">
              <a:lnSpc>
                <a:spcPct val="87200"/>
              </a:lnSpc>
              <a:spcBef>
                <a:spcPts val="3915"/>
              </a:spcBef>
            </a:pPr>
            <a:r>
              <a:rPr sz="2500" spc="-20" dirty="0">
                <a:solidFill>
                  <a:srgbClr val="588A00"/>
                </a:solidFill>
                <a:latin typeface="Trebuchet MS"/>
                <a:cs typeface="Trebuchet MS"/>
              </a:rPr>
              <a:t>Program</a:t>
            </a:r>
            <a:r>
              <a:rPr sz="2500" spc="-65" dirty="0">
                <a:solidFill>
                  <a:srgbClr val="588A00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588A00"/>
                </a:solidFill>
                <a:latin typeface="Trebuchet MS"/>
                <a:cs typeface="Trebuchet MS"/>
              </a:rPr>
              <a:t>those </a:t>
            </a:r>
            <a:r>
              <a:rPr sz="2500" spc="-735" dirty="0">
                <a:solidFill>
                  <a:srgbClr val="588A00"/>
                </a:solidFill>
                <a:latin typeface="Trebuchet MS"/>
                <a:cs typeface="Trebuchet MS"/>
              </a:rPr>
              <a:t> </a:t>
            </a:r>
            <a:r>
              <a:rPr sz="2500" spc="-5" dirty="0">
                <a:solidFill>
                  <a:srgbClr val="588A00"/>
                </a:solidFill>
                <a:latin typeface="Trebuchet MS"/>
                <a:cs typeface="Trebuchet MS"/>
              </a:rPr>
              <a:t>rules </a:t>
            </a:r>
            <a:r>
              <a:rPr sz="2500" spc="-10" dirty="0">
                <a:solidFill>
                  <a:srgbClr val="588A00"/>
                </a:solidFill>
                <a:latin typeface="Trebuchet MS"/>
                <a:cs typeface="Trebuchet MS"/>
              </a:rPr>
              <a:t>into the </a:t>
            </a:r>
            <a:r>
              <a:rPr sz="2500" spc="-5" dirty="0">
                <a:solidFill>
                  <a:srgbClr val="588A00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588A00"/>
                </a:solidFill>
                <a:latin typeface="Trebuchet MS"/>
                <a:cs typeface="Trebuchet MS"/>
              </a:rPr>
              <a:t>computer</a:t>
            </a:r>
            <a:endParaRPr sz="25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877055" y="5762244"/>
            <a:ext cx="3220720" cy="111760"/>
            <a:chOff x="3877055" y="5762244"/>
            <a:chExt cx="3220720" cy="111760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77055" y="5762244"/>
              <a:ext cx="3220211" cy="11125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932681" y="5798056"/>
              <a:ext cx="3108960" cy="0"/>
            </a:xfrm>
            <a:custGeom>
              <a:avLst/>
              <a:gdLst/>
              <a:ahLst/>
              <a:cxnLst/>
              <a:rect l="l" t="t" r="r" b="b"/>
              <a:pathLst>
                <a:path w="3108959">
                  <a:moveTo>
                    <a:pt x="0" y="1"/>
                  </a:moveTo>
                  <a:lnTo>
                    <a:pt x="3108960" y="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74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7339520" y="2090864"/>
            <a:ext cx="3134995" cy="3720465"/>
            <a:chOff x="7339520" y="2090864"/>
            <a:chExt cx="3134995" cy="3720465"/>
          </a:xfrm>
        </p:grpSpPr>
        <p:sp>
          <p:nvSpPr>
            <p:cNvPr id="26" name="object 26"/>
            <p:cNvSpPr/>
            <p:nvPr/>
          </p:nvSpPr>
          <p:spPr>
            <a:xfrm>
              <a:off x="7352537" y="2103881"/>
              <a:ext cx="3108960" cy="3694429"/>
            </a:xfrm>
            <a:custGeom>
              <a:avLst/>
              <a:gdLst/>
              <a:ahLst/>
              <a:cxnLst/>
              <a:rect l="l" t="t" r="r" b="b"/>
              <a:pathLst>
                <a:path w="3108959" h="3694429">
                  <a:moveTo>
                    <a:pt x="3108959" y="0"/>
                  </a:moveTo>
                  <a:lnTo>
                    <a:pt x="0" y="0"/>
                  </a:lnTo>
                  <a:lnTo>
                    <a:pt x="0" y="3694176"/>
                  </a:lnTo>
                  <a:lnTo>
                    <a:pt x="3108959" y="3694176"/>
                  </a:lnTo>
                  <a:lnTo>
                    <a:pt x="3108959" y="0"/>
                  </a:lnTo>
                  <a:close/>
                </a:path>
              </a:pathLst>
            </a:custGeom>
            <a:solidFill>
              <a:srgbClr val="E0E0E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352537" y="2103881"/>
              <a:ext cx="3108960" cy="3694429"/>
            </a:xfrm>
            <a:custGeom>
              <a:avLst/>
              <a:gdLst/>
              <a:ahLst/>
              <a:cxnLst/>
              <a:rect l="l" t="t" r="r" b="b"/>
              <a:pathLst>
                <a:path w="3108959" h="3694429">
                  <a:moveTo>
                    <a:pt x="0" y="3694176"/>
                  </a:moveTo>
                  <a:lnTo>
                    <a:pt x="3108959" y="3694176"/>
                  </a:lnTo>
                  <a:lnTo>
                    <a:pt x="3108959" y="0"/>
                  </a:lnTo>
                  <a:lnTo>
                    <a:pt x="0" y="0"/>
                  </a:lnTo>
                  <a:lnTo>
                    <a:pt x="0" y="3694176"/>
                  </a:lnTo>
                  <a:close/>
                </a:path>
              </a:pathLst>
            </a:custGeom>
            <a:ln w="25907">
              <a:solidFill>
                <a:srgbClr val="CAD5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96655" y="2438399"/>
              <a:ext cx="1219200" cy="12192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48471" y="2436875"/>
              <a:ext cx="1114044" cy="132588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352281" y="2474213"/>
              <a:ext cx="1108075" cy="1108075"/>
            </a:xfrm>
            <a:custGeom>
              <a:avLst/>
              <a:gdLst/>
              <a:ahLst/>
              <a:cxnLst/>
              <a:rect l="l" t="t" r="r" b="b"/>
              <a:pathLst>
                <a:path w="1108075" h="1108075">
                  <a:moveTo>
                    <a:pt x="553974" y="0"/>
                  </a:moveTo>
                  <a:lnTo>
                    <a:pt x="506176" y="2033"/>
                  </a:lnTo>
                  <a:lnTo>
                    <a:pt x="459507" y="8023"/>
                  </a:lnTo>
                  <a:lnTo>
                    <a:pt x="414133" y="17802"/>
                  </a:lnTo>
                  <a:lnTo>
                    <a:pt x="370221" y="31205"/>
                  </a:lnTo>
                  <a:lnTo>
                    <a:pt x="327936" y="48065"/>
                  </a:lnTo>
                  <a:lnTo>
                    <a:pt x="287445" y="68216"/>
                  </a:lnTo>
                  <a:lnTo>
                    <a:pt x="248915" y="91491"/>
                  </a:lnTo>
                  <a:lnTo>
                    <a:pt x="212512" y="117725"/>
                  </a:lnTo>
                  <a:lnTo>
                    <a:pt x="178401" y="146750"/>
                  </a:lnTo>
                  <a:lnTo>
                    <a:pt x="146750" y="178401"/>
                  </a:lnTo>
                  <a:lnTo>
                    <a:pt x="117725" y="212512"/>
                  </a:lnTo>
                  <a:lnTo>
                    <a:pt x="91491" y="248915"/>
                  </a:lnTo>
                  <a:lnTo>
                    <a:pt x="68216" y="287445"/>
                  </a:lnTo>
                  <a:lnTo>
                    <a:pt x="48065" y="327936"/>
                  </a:lnTo>
                  <a:lnTo>
                    <a:pt x="31205" y="370221"/>
                  </a:lnTo>
                  <a:lnTo>
                    <a:pt x="17802" y="414133"/>
                  </a:lnTo>
                  <a:lnTo>
                    <a:pt x="8023" y="459507"/>
                  </a:lnTo>
                  <a:lnTo>
                    <a:pt x="2033" y="506176"/>
                  </a:lnTo>
                  <a:lnTo>
                    <a:pt x="0" y="553974"/>
                  </a:lnTo>
                  <a:lnTo>
                    <a:pt x="2033" y="601771"/>
                  </a:lnTo>
                  <a:lnTo>
                    <a:pt x="8023" y="648440"/>
                  </a:lnTo>
                  <a:lnTo>
                    <a:pt x="17802" y="693814"/>
                  </a:lnTo>
                  <a:lnTo>
                    <a:pt x="31205" y="737726"/>
                  </a:lnTo>
                  <a:lnTo>
                    <a:pt x="48065" y="780011"/>
                  </a:lnTo>
                  <a:lnTo>
                    <a:pt x="68216" y="820502"/>
                  </a:lnTo>
                  <a:lnTo>
                    <a:pt x="91491" y="859032"/>
                  </a:lnTo>
                  <a:lnTo>
                    <a:pt x="117725" y="895435"/>
                  </a:lnTo>
                  <a:lnTo>
                    <a:pt x="146750" y="929546"/>
                  </a:lnTo>
                  <a:lnTo>
                    <a:pt x="178401" y="961197"/>
                  </a:lnTo>
                  <a:lnTo>
                    <a:pt x="212512" y="990222"/>
                  </a:lnTo>
                  <a:lnTo>
                    <a:pt x="248915" y="1016456"/>
                  </a:lnTo>
                  <a:lnTo>
                    <a:pt x="287445" y="1039731"/>
                  </a:lnTo>
                  <a:lnTo>
                    <a:pt x="327936" y="1059882"/>
                  </a:lnTo>
                  <a:lnTo>
                    <a:pt x="370221" y="1076742"/>
                  </a:lnTo>
                  <a:lnTo>
                    <a:pt x="414133" y="1090145"/>
                  </a:lnTo>
                  <a:lnTo>
                    <a:pt x="459507" y="1099924"/>
                  </a:lnTo>
                  <a:lnTo>
                    <a:pt x="506176" y="1105914"/>
                  </a:lnTo>
                  <a:lnTo>
                    <a:pt x="553974" y="1107948"/>
                  </a:lnTo>
                  <a:lnTo>
                    <a:pt x="601771" y="1105914"/>
                  </a:lnTo>
                  <a:lnTo>
                    <a:pt x="648440" y="1099924"/>
                  </a:lnTo>
                  <a:lnTo>
                    <a:pt x="693814" y="1090145"/>
                  </a:lnTo>
                  <a:lnTo>
                    <a:pt x="737726" y="1076742"/>
                  </a:lnTo>
                  <a:lnTo>
                    <a:pt x="780011" y="1059882"/>
                  </a:lnTo>
                  <a:lnTo>
                    <a:pt x="820502" y="1039731"/>
                  </a:lnTo>
                  <a:lnTo>
                    <a:pt x="859032" y="1016456"/>
                  </a:lnTo>
                  <a:lnTo>
                    <a:pt x="895435" y="990222"/>
                  </a:lnTo>
                  <a:lnTo>
                    <a:pt x="929546" y="961197"/>
                  </a:lnTo>
                  <a:lnTo>
                    <a:pt x="961197" y="929546"/>
                  </a:lnTo>
                  <a:lnTo>
                    <a:pt x="990222" y="895435"/>
                  </a:lnTo>
                  <a:lnTo>
                    <a:pt x="1016456" y="859032"/>
                  </a:lnTo>
                  <a:lnTo>
                    <a:pt x="1039731" y="820502"/>
                  </a:lnTo>
                  <a:lnTo>
                    <a:pt x="1059882" y="780011"/>
                  </a:lnTo>
                  <a:lnTo>
                    <a:pt x="1076742" y="737726"/>
                  </a:lnTo>
                  <a:lnTo>
                    <a:pt x="1090145" y="693814"/>
                  </a:lnTo>
                  <a:lnTo>
                    <a:pt x="1099924" y="648440"/>
                  </a:lnTo>
                  <a:lnTo>
                    <a:pt x="1105914" y="601771"/>
                  </a:lnTo>
                  <a:lnTo>
                    <a:pt x="1107948" y="553974"/>
                  </a:lnTo>
                  <a:lnTo>
                    <a:pt x="1105914" y="506176"/>
                  </a:lnTo>
                  <a:lnTo>
                    <a:pt x="1099924" y="459507"/>
                  </a:lnTo>
                  <a:lnTo>
                    <a:pt x="1090145" y="414133"/>
                  </a:lnTo>
                  <a:lnTo>
                    <a:pt x="1076742" y="370221"/>
                  </a:lnTo>
                  <a:lnTo>
                    <a:pt x="1059882" y="327936"/>
                  </a:lnTo>
                  <a:lnTo>
                    <a:pt x="1039731" y="287445"/>
                  </a:lnTo>
                  <a:lnTo>
                    <a:pt x="1016456" y="248915"/>
                  </a:lnTo>
                  <a:lnTo>
                    <a:pt x="990222" y="212512"/>
                  </a:lnTo>
                  <a:lnTo>
                    <a:pt x="961197" y="178401"/>
                  </a:lnTo>
                  <a:lnTo>
                    <a:pt x="929546" y="146750"/>
                  </a:lnTo>
                  <a:lnTo>
                    <a:pt x="895435" y="117725"/>
                  </a:lnTo>
                  <a:lnTo>
                    <a:pt x="859032" y="91491"/>
                  </a:lnTo>
                  <a:lnTo>
                    <a:pt x="820502" y="68216"/>
                  </a:lnTo>
                  <a:lnTo>
                    <a:pt x="780011" y="48065"/>
                  </a:lnTo>
                  <a:lnTo>
                    <a:pt x="737726" y="31205"/>
                  </a:lnTo>
                  <a:lnTo>
                    <a:pt x="693814" y="17802"/>
                  </a:lnTo>
                  <a:lnTo>
                    <a:pt x="648440" y="8023"/>
                  </a:lnTo>
                  <a:lnTo>
                    <a:pt x="601771" y="2033"/>
                  </a:lnTo>
                  <a:lnTo>
                    <a:pt x="553974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352281" y="2474213"/>
              <a:ext cx="1108075" cy="1108075"/>
            </a:xfrm>
            <a:custGeom>
              <a:avLst/>
              <a:gdLst/>
              <a:ahLst/>
              <a:cxnLst/>
              <a:rect l="l" t="t" r="r" b="b"/>
              <a:pathLst>
                <a:path w="1108075" h="1108075">
                  <a:moveTo>
                    <a:pt x="0" y="553974"/>
                  </a:moveTo>
                  <a:lnTo>
                    <a:pt x="2033" y="506176"/>
                  </a:lnTo>
                  <a:lnTo>
                    <a:pt x="8023" y="459507"/>
                  </a:lnTo>
                  <a:lnTo>
                    <a:pt x="17802" y="414133"/>
                  </a:lnTo>
                  <a:lnTo>
                    <a:pt x="31205" y="370221"/>
                  </a:lnTo>
                  <a:lnTo>
                    <a:pt x="48065" y="327936"/>
                  </a:lnTo>
                  <a:lnTo>
                    <a:pt x="68216" y="287445"/>
                  </a:lnTo>
                  <a:lnTo>
                    <a:pt x="91491" y="248915"/>
                  </a:lnTo>
                  <a:lnTo>
                    <a:pt x="117725" y="212512"/>
                  </a:lnTo>
                  <a:lnTo>
                    <a:pt x="146750" y="178401"/>
                  </a:lnTo>
                  <a:lnTo>
                    <a:pt x="178401" y="146750"/>
                  </a:lnTo>
                  <a:lnTo>
                    <a:pt x="212512" y="117725"/>
                  </a:lnTo>
                  <a:lnTo>
                    <a:pt x="248915" y="91491"/>
                  </a:lnTo>
                  <a:lnTo>
                    <a:pt x="287445" y="68216"/>
                  </a:lnTo>
                  <a:lnTo>
                    <a:pt x="327936" y="48065"/>
                  </a:lnTo>
                  <a:lnTo>
                    <a:pt x="370221" y="31205"/>
                  </a:lnTo>
                  <a:lnTo>
                    <a:pt x="414133" y="17802"/>
                  </a:lnTo>
                  <a:lnTo>
                    <a:pt x="459507" y="8023"/>
                  </a:lnTo>
                  <a:lnTo>
                    <a:pt x="506176" y="2033"/>
                  </a:lnTo>
                  <a:lnTo>
                    <a:pt x="553974" y="0"/>
                  </a:lnTo>
                  <a:lnTo>
                    <a:pt x="601771" y="2033"/>
                  </a:lnTo>
                  <a:lnTo>
                    <a:pt x="648440" y="8023"/>
                  </a:lnTo>
                  <a:lnTo>
                    <a:pt x="693814" y="17802"/>
                  </a:lnTo>
                  <a:lnTo>
                    <a:pt x="737726" y="31205"/>
                  </a:lnTo>
                  <a:lnTo>
                    <a:pt x="780011" y="48065"/>
                  </a:lnTo>
                  <a:lnTo>
                    <a:pt x="820502" y="68216"/>
                  </a:lnTo>
                  <a:lnTo>
                    <a:pt x="859032" y="91491"/>
                  </a:lnTo>
                  <a:lnTo>
                    <a:pt x="895435" y="117725"/>
                  </a:lnTo>
                  <a:lnTo>
                    <a:pt x="929546" y="146750"/>
                  </a:lnTo>
                  <a:lnTo>
                    <a:pt x="961197" y="178401"/>
                  </a:lnTo>
                  <a:lnTo>
                    <a:pt x="990222" y="212512"/>
                  </a:lnTo>
                  <a:lnTo>
                    <a:pt x="1016456" y="248915"/>
                  </a:lnTo>
                  <a:lnTo>
                    <a:pt x="1039731" y="287445"/>
                  </a:lnTo>
                  <a:lnTo>
                    <a:pt x="1059882" y="327936"/>
                  </a:lnTo>
                  <a:lnTo>
                    <a:pt x="1076742" y="370221"/>
                  </a:lnTo>
                  <a:lnTo>
                    <a:pt x="1090145" y="414133"/>
                  </a:lnTo>
                  <a:lnTo>
                    <a:pt x="1099924" y="459507"/>
                  </a:lnTo>
                  <a:lnTo>
                    <a:pt x="1105914" y="506176"/>
                  </a:lnTo>
                  <a:lnTo>
                    <a:pt x="1107948" y="553974"/>
                  </a:lnTo>
                  <a:lnTo>
                    <a:pt x="1105914" y="601771"/>
                  </a:lnTo>
                  <a:lnTo>
                    <a:pt x="1099924" y="648440"/>
                  </a:lnTo>
                  <a:lnTo>
                    <a:pt x="1090145" y="693814"/>
                  </a:lnTo>
                  <a:lnTo>
                    <a:pt x="1076742" y="737726"/>
                  </a:lnTo>
                  <a:lnTo>
                    <a:pt x="1059882" y="780011"/>
                  </a:lnTo>
                  <a:lnTo>
                    <a:pt x="1039731" y="820502"/>
                  </a:lnTo>
                  <a:lnTo>
                    <a:pt x="1016456" y="859032"/>
                  </a:lnTo>
                  <a:lnTo>
                    <a:pt x="990222" y="895435"/>
                  </a:lnTo>
                  <a:lnTo>
                    <a:pt x="961197" y="929546"/>
                  </a:lnTo>
                  <a:lnTo>
                    <a:pt x="929546" y="961197"/>
                  </a:lnTo>
                  <a:lnTo>
                    <a:pt x="895435" y="990222"/>
                  </a:lnTo>
                  <a:lnTo>
                    <a:pt x="859032" y="1016456"/>
                  </a:lnTo>
                  <a:lnTo>
                    <a:pt x="820502" y="1039731"/>
                  </a:lnTo>
                  <a:lnTo>
                    <a:pt x="780011" y="1059882"/>
                  </a:lnTo>
                  <a:lnTo>
                    <a:pt x="737726" y="1076742"/>
                  </a:lnTo>
                  <a:lnTo>
                    <a:pt x="693814" y="1090145"/>
                  </a:lnTo>
                  <a:lnTo>
                    <a:pt x="648440" y="1099924"/>
                  </a:lnTo>
                  <a:lnTo>
                    <a:pt x="601771" y="1105914"/>
                  </a:lnTo>
                  <a:lnTo>
                    <a:pt x="553974" y="1107948"/>
                  </a:lnTo>
                  <a:lnTo>
                    <a:pt x="506176" y="1105914"/>
                  </a:lnTo>
                  <a:lnTo>
                    <a:pt x="459507" y="1099924"/>
                  </a:lnTo>
                  <a:lnTo>
                    <a:pt x="414133" y="1090145"/>
                  </a:lnTo>
                  <a:lnTo>
                    <a:pt x="370221" y="1076742"/>
                  </a:lnTo>
                  <a:lnTo>
                    <a:pt x="327936" y="1059882"/>
                  </a:lnTo>
                  <a:lnTo>
                    <a:pt x="287445" y="1039731"/>
                  </a:lnTo>
                  <a:lnTo>
                    <a:pt x="248915" y="1016456"/>
                  </a:lnTo>
                  <a:lnTo>
                    <a:pt x="212512" y="990222"/>
                  </a:lnTo>
                  <a:lnTo>
                    <a:pt x="178401" y="961197"/>
                  </a:lnTo>
                  <a:lnTo>
                    <a:pt x="146750" y="929546"/>
                  </a:lnTo>
                  <a:lnTo>
                    <a:pt x="117725" y="895435"/>
                  </a:lnTo>
                  <a:lnTo>
                    <a:pt x="91491" y="859032"/>
                  </a:lnTo>
                  <a:lnTo>
                    <a:pt x="68216" y="820502"/>
                  </a:lnTo>
                  <a:lnTo>
                    <a:pt x="48065" y="780011"/>
                  </a:lnTo>
                  <a:lnTo>
                    <a:pt x="31205" y="737726"/>
                  </a:lnTo>
                  <a:lnTo>
                    <a:pt x="17802" y="693814"/>
                  </a:lnTo>
                  <a:lnTo>
                    <a:pt x="8023" y="648440"/>
                  </a:lnTo>
                  <a:lnTo>
                    <a:pt x="2033" y="601771"/>
                  </a:lnTo>
                  <a:lnTo>
                    <a:pt x="0" y="553974"/>
                  </a:lnTo>
                  <a:close/>
                </a:path>
              </a:pathLst>
            </a:custGeom>
            <a:ln w="25908">
              <a:solidFill>
                <a:srgbClr val="3A5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621905" y="2588514"/>
            <a:ext cx="2568575" cy="2583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4800">
              <a:latin typeface="Trebuchet MS"/>
              <a:cs typeface="Trebuchet MS"/>
            </a:endParaRPr>
          </a:p>
          <a:p>
            <a:pPr marL="12700" marR="5080" algn="ctr">
              <a:lnSpc>
                <a:spcPct val="87200"/>
              </a:lnSpc>
              <a:spcBef>
                <a:spcPts val="3915"/>
              </a:spcBef>
            </a:pPr>
            <a:r>
              <a:rPr sz="2500" spc="-5" dirty="0">
                <a:solidFill>
                  <a:srgbClr val="588A00"/>
                </a:solidFill>
                <a:latin typeface="Trebuchet MS"/>
                <a:cs typeface="Trebuchet MS"/>
              </a:rPr>
              <a:t>Feed</a:t>
            </a:r>
            <a:r>
              <a:rPr sz="2500" spc="-35" dirty="0">
                <a:solidFill>
                  <a:srgbClr val="588A00"/>
                </a:solidFill>
                <a:latin typeface="Trebuchet MS"/>
                <a:cs typeface="Trebuchet MS"/>
              </a:rPr>
              <a:t> </a:t>
            </a:r>
            <a:r>
              <a:rPr sz="2500" spc="-5" dirty="0">
                <a:solidFill>
                  <a:srgbClr val="588A00"/>
                </a:solidFill>
                <a:latin typeface="Trebuchet MS"/>
                <a:cs typeface="Trebuchet MS"/>
              </a:rPr>
              <a:t>it</a:t>
            </a:r>
            <a:r>
              <a:rPr sz="2500" spc="-30" dirty="0">
                <a:solidFill>
                  <a:srgbClr val="588A00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588A00"/>
                </a:solidFill>
                <a:latin typeface="Trebuchet MS"/>
                <a:cs typeface="Trebuchet MS"/>
              </a:rPr>
              <a:t>examples, </a:t>
            </a:r>
            <a:r>
              <a:rPr sz="2500" spc="-740" dirty="0">
                <a:solidFill>
                  <a:srgbClr val="588A00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588A00"/>
                </a:solidFill>
                <a:latin typeface="Trebuchet MS"/>
                <a:cs typeface="Trebuchet MS"/>
              </a:rPr>
              <a:t>and the program </a:t>
            </a:r>
            <a:r>
              <a:rPr sz="2500" spc="-5" dirty="0">
                <a:solidFill>
                  <a:srgbClr val="588A00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588A00"/>
                </a:solidFill>
                <a:latin typeface="Trebuchet MS"/>
                <a:cs typeface="Trebuchet MS"/>
              </a:rPr>
              <a:t>uses</a:t>
            </a:r>
            <a:r>
              <a:rPr sz="2500" spc="-5" dirty="0">
                <a:solidFill>
                  <a:srgbClr val="588A00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588A00"/>
                </a:solidFill>
                <a:latin typeface="Trebuchet MS"/>
                <a:cs typeface="Trebuchet MS"/>
              </a:rPr>
              <a:t>the</a:t>
            </a:r>
            <a:r>
              <a:rPr sz="2500" spc="-5" dirty="0">
                <a:solidFill>
                  <a:srgbClr val="588A00"/>
                </a:solidFill>
                <a:latin typeface="Trebuchet MS"/>
                <a:cs typeface="Trebuchet MS"/>
              </a:rPr>
              <a:t> rules </a:t>
            </a:r>
            <a:r>
              <a:rPr sz="2500" spc="-10" dirty="0">
                <a:solidFill>
                  <a:srgbClr val="588A00"/>
                </a:solidFill>
                <a:latin typeface="Trebuchet MS"/>
                <a:cs typeface="Trebuchet MS"/>
              </a:rPr>
              <a:t>to </a:t>
            </a:r>
            <a:r>
              <a:rPr sz="2500" spc="-5" dirty="0">
                <a:solidFill>
                  <a:srgbClr val="588A00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588A00"/>
                </a:solidFill>
                <a:latin typeface="Trebuchet MS"/>
                <a:cs typeface="Trebuchet MS"/>
              </a:rPr>
              <a:t>classify</a:t>
            </a:r>
            <a:endParaRPr sz="250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296911" y="5762244"/>
            <a:ext cx="3220720" cy="111760"/>
            <a:chOff x="7296911" y="5762244"/>
            <a:chExt cx="3220720" cy="111760"/>
          </a:xfrm>
        </p:grpSpPr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6911" y="5762244"/>
              <a:ext cx="3220211" cy="11125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352537" y="5798056"/>
              <a:ext cx="3108960" cy="0"/>
            </a:xfrm>
            <a:custGeom>
              <a:avLst/>
              <a:gdLst/>
              <a:ahLst/>
              <a:cxnLst/>
              <a:rect l="l" t="t" r="r" b="b"/>
              <a:pathLst>
                <a:path w="3108959">
                  <a:moveTo>
                    <a:pt x="0" y="1"/>
                  </a:moveTo>
                  <a:lnTo>
                    <a:pt x="3108959" y="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74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" algn="ctr">
              <a:lnSpc>
                <a:spcPts val="4250"/>
              </a:lnSpc>
              <a:spcBef>
                <a:spcPts val="100"/>
              </a:spcBef>
            </a:pPr>
            <a:r>
              <a:rPr spc="-5" dirty="0"/>
              <a:t>MACHINE</a:t>
            </a:r>
            <a:r>
              <a:rPr spc="-45" dirty="0"/>
              <a:t> </a:t>
            </a:r>
            <a:r>
              <a:rPr spc="-5" dirty="0"/>
              <a:t>LEARNING</a:t>
            </a:r>
          </a:p>
          <a:p>
            <a:pPr marL="3810" algn="ctr">
              <a:lnSpc>
                <a:spcPts val="3290"/>
              </a:lnSpc>
            </a:pPr>
            <a:r>
              <a:rPr sz="2800" b="0" spc="-5" dirty="0">
                <a:solidFill>
                  <a:srgbClr val="588A00"/>
                </a:solidFill>
                <a:latin typeface="Trebuchet MS"/>
                <a:cs typeface="Trebuchet MS"/>
              </a:rPr>
              <a:t>Building</a:t>
            </a:r>
            <a:r>
              <a:rPr sz="2800" b="0" spc="-15" dirty="0">
                <a:solidFill>
                  <a:srgbClr val="588A00"/>
                </a:solidFill>
                <a:latin typeface="Trebuchet MS"/>
                <a:cs typeface="Trebuchet MS"/>
              </a:rPr>
              <a:t> </a:t>
            </a:r>
            <a:r>
              <a:rPr sz="2800" b="0" spc="-5" dirty="0">
                <a:solidFill>
                  <a:srgbClr val="588A00"/>
                </a:solidFill>
                <a:latin typeface="Trebuchet MS"/>
                <a:cs typeface="Trebuchet MS"/>
              </a:rPr>
              <a:t>a </a:t>
            </a:r>
            <a:r>
              <a:rPr sz="2800" b="0" spc="-10" dirty="0">
                <a:solidFill>
                  <a:srgbClr val="588A00"/>
                </a:solidFill>
                <a:latin typeface="Trebuchet MS"/>
                <a:cs typeface="Trebuchet MS"/>
              </a:rPr>
              <a:t>Classifier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99808" y="2090864"/>
            <a:ext cx="3134995" cy="3720465"/>
            <a:chOff x="499808" y="2090864"/>
            <a:chExt cx="3134995" cy="3720465"/>
          </a:xfrm>
        </p:grpSpPr>
        <p:sp>
          <p:nvSpPr>
            <p:cNvPr id="4" name="object 4"/>
            <p:cNvSpPr/>
            <p:nvPr/>
          </p:nvSpPr>
          <p:spPr>
            <a:xfrm>
              <a:off x="512825" y="2103881"/>
              <a:ext cx="3108960" cy="3694429"/>
            </a:xfrm>
            <a:custGeom>
              <a:avLst/>
              <a:gdLst/>
              <a:ahLst/>
              <a:cxnLst/>
              <a:rect l="l" t="t" r="r" b="b"/>
              <a:pathLst>
                <a:path w="3108960" h="3694429">
                  <a:moveTo>
                    <a:pt x="3108960" y="0"/>
                  </a:moveTo>
                  <a:lnTo>
                    <a:pt x="0" y="0"/>
                  </a:lnTo>
                  <a:lnTo>
                    <a:pt x="0" y="3694176"/>
                  </a:lnTo>
                  <a:lnTo>
                    <a:pt x="3108960" y="3694176"/>
                  </a:lnTo>
                  <a:lnTo>
                    <a:pt x="3108960" y="0"/>
                  </a:lnTo>
                  <a:close/>
                </a:path>
              </a:pathLst>
            </a:custGeom>
            <a:solidFill>
              <a:srgbClr val="E0E0E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2825" y="2103881"/>
              <a:ext cx="3108960" cy="3694429"/>
            </a:xfrm>
            <a:custGeom>
              <a:avLst/>
              <a:gdLst/>
              <a:ahLst/>
              <a:cxnLst/>
              <a:rect l="l" t="t" r="r" b="b"/>
              <a:pathLst>
                <a:path w="3108960" h="3694429">
                  <a:moveTo>
                    <a:pt x="0" y="3694176"/>
                  </a:moveTo>
                  <a:lnTo>
                    <a:pt x="3108960" y="3694176"/>
                  </a:lnTo>
                  <a:lnTo>
                    <a:pt x="3108960" y="0"/>
                  </a:lnTo>
                  <a:lnTo>
                    <a:pt x="0" y="0"/>
                  </a:lnTo>
                  <a:lnTo>
                    <a:pt x="0" y="3694176"/>
                  </a:lnTo>
                  <a:close/>
                </a:path>
              </a:pathLst>
            </a:custGeom>
            <a:ln w="25908">
              <a:solidFill>
                <a:srgbClr val="CAD5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6943" y="2436875"/>
              <a:ext cx="1220724" cy="1219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8759" y="2436875"/>
              <a:ext cx="1114043" cy="132435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12570" y="2472689"/>
              <a:ext cx="1109980" cy="1108075"/>
            </a:xfrm>
            <a:custGeom>
              <a:avLst/>
              <a:gdLst/>
              <a:ahLst/>
              <a:cxnLst/>
              <a:rect l="l" t="t" r="r" b="b"/>
              <a:pathLst>
                <a:path w="1109980" h="1108075">
                  <a:moveTo>
                    <a:pt x="554736" y="0"/>
                  </a:moveTo>
                  <a:lnTo>
                    <a:pt x="506878" y="2033"/>
                  </a:lnTo>
                  <a:lnTo>
                    <a:pt x="460149" y="8023"/>
                  </a:lnTo>
                  <a:lnTo>
                    <a:pt x="414716" y="17802"/>
                  </a:lnTo>
                  <a:lnTo>
                    <a:pt x="370745" y="31205"/>
                  </a:lnTo>
                  <a:lnTo>
                    <a:pt x="328404" y="48065"/>
                  </a:lnTo>
                  <a:lnTo>
                    <a:pt x="287858" y="68216"/>
                  </a:lnTo>
                  <a:lnTo>
                    <a:pt x="249275" y="91491"/>
                  </a:lnTo>
                  <a:lnTo>
                    <a:pt x="212821" y="117725"/>
                  </a:lnTo>
                  <a:lnTo>
                    <a:pt x="178662" y="146750"/>
                  </a:lnTo>
                  <a:lnTo>
                    <a:pt x="146966" y="178401"/>
                  </a:lnTo>
                  <a:lnTo>
                    <a:pt x="117899" y="212512"/>
                  </a:lnTo>
                  <a:lnTo>
                    <a:pt x="91627" y="248915"/>
                  </a:lnTo>
                  <a:lnTo>
                    <a:pt x="68318" y="287445"/>
                  </a:lnTo>
                  <a:lnTo>
                    <a:pt x="48137" y="327936"/>
                  </a:lnTo>
                  <a:lnTo>
                    <a:pt x="31252" y="370221"/>
                  </a:lnTo>
                  <a:lnTo>
                    <a:pt x="17829" y="414133"/>
                  </a:lnTo>
                  <a:lnTo>
                    <a:pt x="8035" y="459507"/>
                  </a:lnTo>
                  <a:lnTo>
                    <a:pt x="2036" y="506176"/>
                  </a:lnTo>
                  <a:lnTo>
                    <a:pt x="0" y="553974"/>
                  </a:lnTo>
                  <a:lnTo>
                    <a:pt x="2036" y="601771"/>
                  </a:lnTo>
                  <a:lnTo>
                    <a:pt x="8035" y="648440"/>
                  </a:lnTo>
                  <a:lnTo>
                    <a:pt x="17829" y="693814"/>
                  </a:lnTo>
                  <a:lnTo>
                    <a:pt x="31252" y="737726"/>
                  </a:lnTo>
                  <a:lnTo>
                    <a:pt x="48137" y="780011"/>
                  </a:lnTo>
                  <a:lnTo>
                    <a:pt x="68318" y="820502"/>
                  </a:lnTo>
                  <a:lnTo>
                    <a:pt x="91627" y="859032"/>
                  </a:lnTo>
                  <a:lnTo>
                    <a:pt x="117899" y="895435"/>
                  </a:lnTo>
                  <a:lnTo>
                    <a:pt x="146966" y="929546"/>
                  </a:lnTo>
                  <a:lnTo>
                    <a:pt x="178662" y="961197"/>
                  </a:lnTo>
                  <a:lnTo>
                    <a:pt x="212821" y="990222"/>
                  </a:lnTo>
                  <a:lnTo>
                    <a:pt x="249275" y="1016456"/>
                  </a:lnTo>
                  <a:lnTo>
                    <a:pt x="287858" y="1039731"/>
                  </a:lnTo>
                  <a:lnTo>
                    <a:pt x="328404" y="1059882"/>
                  </a:lnTo>
                  <a:lnTo>
                    <a:pt x="370745" y="1076742"/>
                  </a:lnTo>
                  <a:lnTo>
                    <a:pt x="414716" y="1090145"/>
                  </a:lnTo>
                  <a:lnTo>
                    <a:pt x="460149" y="1099924"/>
                  </a:lnTo>
                  <a:lnTo>
                    <a:pt x="506878" y="1105914"/>
                  </a:lnTo>
                  <a:lnTo>
                    <a:pt x="554736" y="1107948"/>
                  </a:lnTo>
                  <a:lnTo>
                    <a:pt x="602593" y="1105914"/>
                  </a:lnTo>
                  <a:lnTo>
                    <a:pt x="649322" y="1099924"/>
                  </a:lnTo>
                  <a:lnTo>
                    <a:pt x="694755" y="1090145"/>
                  </a:lnTo>
                  <a:lnTo>
                    <a:pt x="738726" y="1076742"/>
                  </a:lnTo>
                  <a:lnTo>
                    <a:pt x="781067" y="1059882"/>
                  </a:lnTo>
                  <a:lnTo>
                    <a:pt x="821613" y="1039731"/>
                  </a:lnTo>
                  <a:lnTo>
                    <a:pt x="860196" y="1016456"/>
                  </a:lnTo>
                  <a:lnTo>
                    <a:pt x="896650" y="990222"/>
                  </a:lnTo>
                  <a:lnTo>
                    <a:pt x="930809" y="961197"/>
                  </a:lnTo>
                  <a:lnTo>
                    <a:pt x="962505" y="929546"/>
                  </a:lnTo>
                  <a:lnTo>
                    <a:pt x="991572" y="895435"/>
                  </a:lnTo>
                  <a:lnTo>
                    <a:pt x="1017844" y="859032"/>
                  </a:lnTo>
                  <a:lnTo>
                    <a:pt x="1041153" y="820502"/>
                  </a:lnTo>
                  <a:lnTo>
                    <a:pt x="1061334" y="780011"/>
                  </a:lnTo>
                  <a:lnTo>
                    <a:pt x="1078219" y="737726"/>
                  </a:lnTo>
                  <a:lnTo>
                    <a:pt x="1091642" y="693814"/>
                  </a:lnTo>
                  <a:lnTo>
                    <a:pt x="1101436" y="648440"/>
                  </a:lnTo>
                  <a:lnTo>
                    <a:pt x="1107435" y="601771"/>
                  </a:lnTo>
                  <a:lnTo>
                    <a:pt x="1109472" y="553974"/>
                  </a:lnTo>
                  <a:lnTo>
                    <a:pt x="1107435" y="506176"/>
                  </a:lnTo>
                  <a:lnTo>
                    <a:pt x="1101436" y="459507"/>
                  </a:lnTo>
                  <a:lnTo>
                    <a:pt x="1091642" y="414133"/>
                  </a:lnTo>
                  <a:lnTo>
                    <a:pt x="1078219" y="370221"/>
                  </a:lnTo>
                  <a:lnTo>
                    <a:pt x="1061334" y="327936"/>
                  </a:lnTo>
                  <a:lnTo>
                    <a:pt x="1041153" y="287445"/>
                  </a:lnTo>
                  <a:lnTo>
                    <a:pt x="1017844" y="248915"/>
                  </a:lnTo>
                  <a:lnTo>
                    <a:pt x="991572" y="212512"/>
                  </a:lnTo>
                  <a:lnTo>
                    <a:pt x="962505" y="178401"/>
                  </a:lnTo>
                  <a:lnTo>
                    <a:pt x="930809" y="146750"/>
                  </a:lnTo>
                  <a:lnTo>
                    <a:pt x="896650" y="117725"/>
                  </a:lnTo>
                  <a:lnTo>
                    <a:pt x="860196" y="91491"/>
                  </a:lnTo>
                  <a:lnTo>
                    <a:pt x="821613" y="68216"/>
                  </a:lnTo>
                  <a:lnTo>
                    <a:pt x="781067" y="48065"/>
                  </a:lnTo>
                  <a:lnTo>
                    <a:pt x="738726" y="31205"/>
                  </a:lnTo>
                  <a:lnTo>
                    <a:pt x="694755" y="17802"/>
                  </a:lnTo>
                  <a:lnTo>
                    <a:pt x="649322" y="8023"/>
                  </a:lnTo>
                  <a:lnTo>
                    <a:pt x="602593" y="2033"/>
                  </a:lnTo>
                  <a:lnTo>
                    <a:pt x="554736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12570" y="2472689"/>
              <a:ext cx="1109980" cy="1108075"/>
            </a:xfrm>
            <a:custGeom>
              <a:avLst/>
              <a:gdLst/>
              <a:ahLst/>
              <a:cxnLst/>
              <a:rect l="l" t="t" r="r" b="b"/>
              <a:pathLst>
                <a:path w="1109980" h="1108075">
                  <a:moveTo>
                    <a:pt x="0" y="553974"/>
                  </a:moveTo>
                  <a:lnTo>
                    <a:pt x="2036" y="506176"/>
                  </a:lnTo>
                  <a:lnTo>
                    <a:pt x="8035" y="459507"/>
                  </a:lnTo>
                  <a:lnTo>
                    <a:pt x="17829" y="414133"/>
                  </a:lnTo>
                  <a:lnTo>
                    <a:pt x="31252" y="370221"/>
                  </a:lnTo>
                  <a:lnTo>
                    <a:pt x="48137" y="327936"/>
                  </a:lnTo>
                  <a:lnTo>
                    <a:pt x="68318" y="287445"/>
                  </a:lnTo>
                  <a:lnTo>
                    <a:pt x="91627" y="248915"/>
                  </a:lnTo>
                  <a:lnTo>
                    <a:pt x="117899" y="212512"/>
                  </a:lnTo>
                  <a:lnTo>
                    <a:pt x="146966" y="178401"/>
                  </a:lnTo>
                  <a:lnTo>
                    <a:pt x="178662" y="146750"/>
                  </a:lnTo>
                  <a:lnTo>
                    <a:pt x="212821" y="117725"/>
                  </a:lnTo>
                  <a:lnTo>
                    <a:pt x="249275" y="91491"/>
                  </a:lnTo>
                  <a:lnTo>
                    <a:pt x="287858" y="68216"/>
                  </a:lnTo>
                  <a:lnTo>
                    <a:pt x="328404" y="48065"/>
                  </a:lnTo>
                  <a:lnTo>
                    <a:pt x="370745" y="31205"/>
                  </a:lnTo>
                  <a:lnTo>
                    <a:pt x="414716" y="17802"/>
                  </a:lnTo>
                  <a:lnTo>
                    <a:pt x="460149" y="8023"/>
                  </a:lnTo>
                  <a:lnTo>
                    <a:pt x="506878" y="2033"/>
                  </a:lnTo>
                  <a:lnTo>
                    <a:pt x="554736" y="0"/>
                  </a:lnTo>
                  <a:lnTo>
                    <a:pt x="602593" y="2033"/>
                  </a:lnTo>
                  <a:lnTo>
                    <a:pt x="649322" y="8023"/>
                  </a:lnTo>
                  <a:lnTo>
                    <a:pt x="694755" y="17802"/>
                  </a:lnTo>
                  <a:lnTo>
                    <a:pt x="738726" y="31205"/>
                  </a:lnTo>
                  <a:lnTo>
                    <a:pt x="781067" y="48065"/>
                  </a:lnTo>
                  <a:lnTo>
                    <a:pt x="821613" y="68216"/>
                  </a:lnTo>
                  <a:lnTo>
                    <a:pt x="860196" y="91491"/>
                  </a:lnTo>
                  <a:lnTo>
                    <a:pt x="896650" y="117725"/>
                  </a:lnTo>
                  <a:lnTo>
                    <a:pt x="930809" y="146750"/>
                  </a:lnTo>
                  <a:lnTo>
                    <a:pt x="962505" y="178401"/>
                  </a:lnTo>
                  <a:lnTo>
                    <a:pt x="991572" y="212512"/>
                  </a:lnTo>
                  <a:lnTo>
                    <a:pt x="1017844" y="248915"/>
                  </a:lnTo>
                  <a:lnTo>
                    <a:pt x="1041153" y="287445"/>
                  </a:lnTo>
                  <a:lnTo>
                    <a:pt x="1061334" y="327936"/>
                  </a:lnTo>
                  <a:lnTo>
                    <a:pt x="1078219" y="370221"/>
                  </a:lnTo>
                  <a:lnTo>
                    <a:pt x="1091642" y="414133"/>
                  </a:lnTo>
                  <a:lnTo>
                    <a:pt x="1101436" y="459507"/>
                  </a:lnTo>
                  <a:lnTo>
                    <a:pt x="1107435" y="506176"/>
                  </a:lnTo>
                  <a:lnTo>
                    <a:pt x="1109472" y="553974"/>
                  </a:lnTo>
                  <a:lnTo>
                    <a:pt x="1107435" y="601771"/>
                  </a:lnTo>
                  <a:lnTo>
                    <a:pt x="1101436" y="648440"/>
                  </a:lnTo>
                  <a:lnTo>
                    <a:pt x="1091642" y="693814"/>
                  </a:lnTo>
                  <a:lnTo>
                    <a:pt x="1078219" y="737726"/>
                  </a:lnTo>
                  <a:lnTo>
                    <a:pt x="1061334" y="780011"/>
                  </a:lnTo>
                  <a:lnTo>
                    <a:pt x="1041153" y="820502"/>
                  </a:lnTo>
                  <a:lnTo>
                    <a:pt x="1017844" y="859032"/>
                  </a:lnTo>
                  <a:lnTo>
                    <a:pt x="991572" y="895435"/>
                  </a:lnTo>
                  <a:lnTo>
                    <a:pt x="962505" y="929546"/>
                  </a:lnTo>
                  <a:lnTo>
                    <a:pt x="930809" y="961197"/>
                  </a:lnTo>
                  <a:lnTo>
                    <a:pt x="896650" y="990222"/>
                  </a:lnTo>
                  <a:lnTo>
                    <a:pt x="860196" y="1016456"/>
                  </a:lnTo>
                  <a:lnTo>
                    <a:pt x="821613" y="1039731"/>
                  </a:lnTo>
                  <a:lnTo>
                    <a:pt x="781067" y="1059882"/>
                  </a:lnTo>
                  <a:lnTo>
                    <a:pt x="738726" y="1076742"/>
                  </a:lnTo>
                  <a:lnTo>
                    <a:pt x="694755" y="1090145"/>
                  </a:lnTo>
                  <a:lnTo>
                    <a:pt x="649322" y="1099924"/>
                  </a:lnTo>
                  <a:lnTo>
                    <a:pt x="602593" y="1105914"/>
                  </a:lnTo>
                  <a:lnTo>
                    <a:pt x="554736" y="1107948"/>
                  </a:lnTo>
                  <a:lnTo>
                    <a:pt x="506878" y="1105914"/>
                  </a:lnTo>
                  <a:lnTo>
                    <a:pt x="460149" y="1099924"/>
                  </a:lnTo>
                  <a:lnTo>
                    <a:pt x="414716" y="1090145"/>
                  </a:lnTo>
                  <a:lnTo>
                    <a:pt x="370745" y="1076742"/>
                  </a:lnTo>
                  <a:lnTo>
                    <a:pt x="328404" y="1059882"/>
                  </a:lnTo>
                  <a:lnTo>
                    <a:pt x="287858" y="1039731"/>
                  </a:lnTo>
                  <a:lnTo>
                    <a:pt x="249275" y="1016456"/>
                  </a:lnTo>
                  <a:lnTo>
                    <a:pt x="212821" y="990222"/>
                  </a:lnTo>
                  <a:lnTo>
                    <a:pt x="178662" y="961197"/>
                  </a:lnTo>
                  <a:lnTo>
                    <a:pt x="146966" y="929546"/>
                  </a:lnTo>
                  <a:lnTo>
                    <a:pt x="117899" y="895435"/>
                  </a:lnTo>
                  <a:lnTo>
                    <a:pt x="91627" y="859032"/>
                  </a:lnTo>
                  <a:lnTo>
                    <a:pt x="68318" y="820502"/>
                  </a:lnTo>
                  <a:lnTo>
                    <a:pt x="48137" y="780011"/>
                  </a:lnTo>
                  <a:lnTo>
                    <a:pt x="31252" y="737726"/>
                  </a:lnTo>
                  <a:lnTo>
                    <a:pt x="17829" y="693814"/>
                  </a:lnTo>
                  <a:lnTo>
                    <a:pt x="8035" y="648440"/>
                  </a:lnTo>
                  <a:lnTo>
                    <a:pt x="2036" y="601771"/>
                  </a:lnTo>
                  <a:lnTo>
                    <a:pt x="0" y="553974"/>
                  </a:lnTo>
                  <a:close/>
                </a:path>
              </a:pathLst>
            </a:custGeom>
            <a:ln w="25908">
              <a:solidFill>
                <a:srgbClr val="3A5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93800" y="2587574"/>
            <a:ext cx="2543175" cy="2531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4800">
              <a:latin typeface="Trebuchet MS"/>
              <a:cs typeface="Trebuchet MS"/>
            </a:endParaRPr>
          </a:p>
          <a:p>
            <a:pPr marL="12700" marR="5080" indent="1905" algn="ctr">
              <a:lnSpc>
                <a:spcPts val="2510"/>
              </a:lnSpc>
              <a:spcBef>
                <a:spcPts val="3954"/>
              </a:spcBef>
            </a:pPr>
            <a:r>
              <a:rPr sz="2400" spc="-5" dirty="0">
                <a:solidFill>
                  <a:srgbClr val="588A00"/>
                </a:solidFill>
                <a:latin typeface="Trebuchet MS"/>
                <a:cs typeface="Trebuchet MS"/>
              </a:rPr>
              <a:t>Show model the </a:t>
            </a:r>
            <a:r>
              <a:rPr sz="2400" dirty="0">
                <a:solidFill>
                  <a:srgbClr val="588A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588A00"/>
                </a:solidFill>
                <a:latin typeface="Trebuchet MS"/>
                <a:cs typeface="Trebuchet MS"/>
              </a:rPr>
              <a:t>examples</a:t>
            </a:r>
            <a:r>
              <a:rPr sz="2400" spc="-50" dirty="0">
                <a:solidFill>
                  <a:srgbClr val="588A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588A00"/>
                </a:solidFill>
                <a:latin typeface="Trebuchet MS"/>
                <a:cs typeface="Trebuchet MS"/>
              </a:rPr>
              <a:t>with</a:t>
            </a:r>
            <a:r>
              <a:rPr sz="2400" spc="-40" dirty="0">
                <a:solidFill>
                  <a:srgbClr val="588A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588A00"/>
                </a:solidFill>
                <a:latin typeface="Trebuchet MS"/>
                <a:cs typeface="Trebuchet MS"/>
              </a:rPr>
              <a:t>the </a:t>
            </a:r>
            <a:r>
              <a:rPr sz="2400" spc="-705" dirty="0">
                <a:solidFill>
                  <a:srgbClr val="588A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588A00"/>
                </a:solidFill>
                <a:latin typeface="Trebuchet MS"/>
                <a:cs typeface="Trebuchet MS"/>
              </a:rPr>
              <a:t>answer </a:t>
            </a:r>
            <a:r>
              <a:rPr sz="2400" dirty="0">
                <a:solidFill>
                  <a:srgbClr val="588A00"/>
                </a:solidFill>
                <a:latin typeface="Trebuchet MS"/>
                <a:cs typeface="Trebuchet MS"/>
              </a:rPr>
              <a:t>of </a:t>
            </a:r>
            <a:r>
              <a:rPr sz="2400" spc="-5" dirty="0">
                <a:solidFill>
                  <a:srgbClr val="588A00"/>
                </a:solidFill>
                <a:latin typeface="Trebuchet MS"/>
                <a:cs typeface="Trebuchet MS"/>
              </a:rPr>
              <a:t>how to </a:t>
            </a:r>
            <a:r>
              <a:rPr sz="2400" dirty="0">
                <a:solidFill>
                  <a:srgbClr val="588A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588A00"/>
                </a:solidFill>
                <a:latin typeface="Trebuchet MS"/>
                <a:cs typeface="Trebuchet MS"/>
              </a:rPr>
              <a:t>classify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57200" y="5762244"/>
            <a:ext cx="3220720" cy="111760"/>
            <a:chOff x="457200" y="5762244"/>
            <a:chExt cx="3220720" cy="11176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5762244"/>
              <a:ext cx="3220212" cy="11125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12826" y="5798056"/>
              <a:ext cx="3108960" cy="0"/>
            </a:xfrm>
            <a:custGeom>
              <a:avLst/>
              <a:gdLst/>
              <a:ahLst/>
              <a:cxnLst/>
              <a:rect l="l" t="t" r="r" b="b"/>
              <a:pathLst>
                <a:path w="3108960">
                  <a:moveTo>
                    <a:pt x="0" y="1"/>
                  </a:moveTo>
                  <a:lnTo>
                    <a:pt x="3108960" y="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74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919664" y="2090864"/>
            <a:ext cx="3134995" cy="3720465"/>
            <a:chOff x="3919664" y="2090864"/>
            <a:chExt cx="3134995" cy="3720465"/>
          </a:xfrm>
        </p:grpSpPr>
        <p:sp>
          <p:nvSpPr>
            <p:cNvPr id="15" name="object 15"/>
            <p:cNvSpPr/>
            <p:nvPr/>
          </p:nvSpPr>
          <p:spPr>
            <a:xfrm>
              <a:off x="3932682" y="2103881"/>
              <a:ext cx="3108960" cy="3694429"/>
            </a:xfrm>
            <a:custGeom>
              <a:avLst/>
              <a:gdLst/>
              <a:ahLst/>
              <a:cxnLst/>
              <a:rect l="l" t="t" r="r" b="b"/>
              <a:pathLst>
                <a:path w="3108959" h="3694429">
                  <a:moveTo>
                    <a:pt x="3108960" y="0"/>
                  </a:moveTo>
                  <a:lnTo>
                    <a:pt x="0" y="0"/>
                  </a:lnTo>
                  <a:lnTo>
                    <a:pt x="0" y="3694176"/>
                  </a:lnTo>
                  <a:lnTo>
                    <a:pt x="3108960" y="3694176"/>
                  </a:lnTo>
                  <a:lnTo>
                    <a:pt x="3108960" y="0"/>
                  </a:lnTo>
                  <a:close/>
                </a:path>
              </a:pathLst>
            </a:custGeom>
            <a:solidFill>
              <a:srgbClr val="E0E0E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32682" y="2103881"/>
              <a:ext cx="3108960" cy="3694429"/>
            </a:xfrm>
            <a:custGeom>
              <a:avLst/>
              <a:gdLst/>
              <a:ahLst/>
              <a:cxnLst/>
              <a:rect l="l" t="t" r="r" b="b"/>
              <a:pathLst>
                <a:path w="3108959" h="3694429">
                  <a:moveTo>
                    <a:pt x="0" y="3694176"/>
                  </a:moveTo>
                  <a:lnTo>
                    <a:pt x="3108960" y="3694176"/>
                  </a:lnTo>
                  <a:lnTo>
                    <a:pt x="3108960" y="0"/>
                  </a:lnTo>
                  <a:lnTo>
                    <a:pt x="0" y="0"/>
                  </a:lnTo>
                  <a:lnTo>
                    <a:pt x="0" y="3694176"/>
                  </a:lnTo>
                  <a:close/>
                </a:path>
              </a:pathLst>
            </a:custGeom>
            <a:ln w="25908">
              <a:solidFill>
                <a:srgbClr val="CAD5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6800" y="2436875"/>
              <a:ext cx="1220724" cy="1219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8616" y="2436875"/>
              <a:ext cx="1114043" cy="132435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932426" y="2472689"/>
              <a:ext cx="1109980" cy="1108075"/>
            </a:xfrm>
            <a:custGeom>
              <a:avLst/>
              <a:gdLst/>
              <a:ahLst/>
              <a:cxnLst/>
              <a:rect l="l" t="t" r="r" b="b"/>
              <a:pathLst>
                <a:path w="1109979" h="1108075">
                  <a:moveTo>
                    <a:pt x="554736" y="0"/>
                  </a:moveTo>
                  <a:lnTo>
                    <a:pt x="506878" y="2033"/>
                  </a:lnTo>
                  <a:lnTo>
                    <a:pt x="460149" y="8023"/>
                  </a:lnTo>
                  <a:lnTo>
                    <a:pt x="414716" y="17802"/>
                  </a:lnTo>
                  <a:lnTo>
                    <a:pt x="370745" y="31205"/>
                  </a:lnTo>
                  <a:lnTo>
                    <a:pt x="328404" y="48065"/>
                  </a:lnTo>
                  <a:lnTo>
                    <a:pt x="287858" y="68216"/>
                  </a:lnTo>
                  <a:lnTo>
                    <a:pt x="249275" y="91491"/>
                  </a:lnTo>
                  <a:lnTo>
                    <a:pt x="212821" y="117725"/>
                  </a:lnTo>
                  <a:lnTo>
                    <a:pt x="178662" y="146750"/>
                  </a:lnTo>
                  <a:lnTo>
                    <a:pt x="146966" y="178401"/>
                  </a:lnTo>
                  <a:lnTo>
                    <a:pt x="117899" y="212512"/>
                  </a:lnTo>
                  <a:lnTo>
                    <a:pt x="91627" y="248915"/>
                  </a:lnTo>
                  <a:lnTo>
                    <a:pt x="68318" y="287445"/>
                  </a:lnTo>
                  <a:lnTo>
                    <a:pt x="48137" y="327936"/>
                  </a:lnTo>
                  <a:lnTo>
                    <a:pt x="31252" y="370221"/>
                  </a:lnTo>
                  <a:lnTo>
                    <a:pt x="17829" y="414133"/>
                  </a:lnTo>
                  <a:lnTo>
                    <a:pt x="8035" y="459507"/>
                  </a:lnTo>
                  <a:lnTo>
                    <a:pt x="2036" y="506176"/>
                  </a:lnTo>
                  <a:lnTo>
                    <a:pt x="0" y="553974"/>
                  </a:lnTo>
                  <a:lnTo>
                    <a:pt x="2036" y="601771"/>
                  </a:lnTo>
                  <a:lnTo>
                    <a:pt x="8035" y="648440"/>
                  </a:lnTo>
                  <a:lnTo>
                    <a:pt x="17829" y="693814"/>
                  </a:lnTo>
                  <a:lnTo>
                    <a:pt x="31252" y="737726"/>
                  </a:lnTo>
                  <a:lnTo>
                    <a:pt x="48137" y="780011"/>
                  </a:lnTo>
                  <a:lnTo>
                    <a:pt x="68318" y="820502"/>
                  </a:lnTo>
                  <a:lnTo>
                    <a:pt x="91627" y="859032"/>
                  </a:lnTo>
                  <a:lnTo>
                    <a:pt x="117899" y="895435"/>
                  </a:lnTo>
                  <a:lnTo>
                    <a:pt x="146966" y="929546"/>
                  </a:lnTo>
                  <a:lnTo>
                    <a:pt x="178662" y="961197"/>
                  </a:lnTo>
                  <a:lnTo>
                    <a:pt x="212821" y="990222"/>
                  </a:lnTo>
                  <a:lnTo>
                    <a:pt x="249275" y="1016456"/>
                  </a:lnTo>
                  <a:lnTo>
                    <a:pt x="287858" y="1039731"/>
                  </a:lnTo>
                  <a:lnTo>
                    <a:pt x="328404" y="1059882"/>
                  </a:lnTo>
                  <a:lnTo>
                    <a:pt x="370745" y="1076742"/>
                  </a:lnTo>
                  <a:lnTo>
                    <a:pt x="414716" y="1090145"/>
                  </a:lnTo>
                  <a:lnTo>
                    <a:pt x="460149" y="1099924"/>
                  </a:lnTo>
                  <a:lnTo>
                    <a:pt x="506878" y="1105914"/>
                  </a:lnTo>
                  <a:lnTo>
                    <a:pt x="554736" y="1107948"/>
                  </a:lnTo>
                  <a:lnTo>
                    <a:pt x="602593" y="1105914"/>
                  </a:lnTo>
                  <a:lnTo>
                    <a:pt x="649322" y="1099924"/>
                  </a:lnTo>
                  <a:lnTo>
                    <a:pt x="694755" y="1090145"/>
                  </a:lnTo>
                  <a:lnTo>
                    <a:pt x="738726" y="1076742"/>
                  </a:lnTo>
                  <a:lnTo>
                    <a:pt x="781067" y="1059882"/>
                  </a:lnTo>
                  <a:lnTo>
                    <a:pt x="821613" y="1039731"/>
                  </a:lnTo>
                  <a:lnTo>
                    <a:pt x="860196" y="1016456"/>
                  </a:lnTo>
                  <a:lnTo>
                    <a:pt x="896650" y="990222"/>
                  </a:lnTo>
                  <a:lnTo>
                    <a:pt x="930809" y="961197"/>
                  </a:lnTo>
                  <a:lnTo>
                    <a:pt x="962505" y="929546"/>
                  </a:lnTo>
                  <a:lnTo>
                    <a:pt x="991572" y="895435"/>
                  </a:lnTo>
                  <a:lnTo>
                    <a:pt x="1017844" y="859032"/>
                  </a:lnTo>
                  <a:lnTo>
                    <a:pt x="1041153" y="820502"/>
                  </a:lnTo>
                  <a:lnTo>
                    <a:pt x="1061334" y="780011"/>
                  </a:lnTo>
                  <a:lnTo>
                    <a:pt x="1078219" y="737726"/>
                  </a:lnTo>
                  <a:lnTo>
                    <a:pt x="1091642" y="693814"/>
                  </a:lnTo>
                  <a:lnTo>
                    <a:pt x="1101436" y="648440"/>
                  </a:lnTo>
                  <a:lnTo>
                    <a:pt x="1107435" y="601771"/>
                  </a:lnTo>
                  <a:lnTo>
                    <a:pt x="1109472" y="553974"/>
                  </a:lnTo>
                  <a:lnTo>
                    <a:pt x="1107435" y="506176"/>
                  </a:lnTo>
                  <a:lnTo>
                    <a:pt x="1101436" y="459507"/>
                  </a:lnTo>
                  <a:lnTo>
                    <a:pt x="1091642" y="414133"/>
                  </a:lnTo>
                  <a:lnTo>
                    <a:pt x="1078219" y="370221"/>
                  </a:lnTo>
                  <a:lnTo>
                    <a:pt x="1061334" y="327936"/>
                  </a:lnTo>
                  <a:lnTo>
                    <a:pt x="1041153" y="287445"/>
                  </a:lnTo>
                  <a:lnTo>
                    <a:pt x="1017844" y="248915"/>
                  </a:lnTo>
                  <a:lnTo>
                    <a:pt x="991572" y="212512"/>
                  </a:lnTo>
                  <a:lnTo>
                    <a:pt x="962505" y="178401"/>
                  </a:lnTo>
                  <a:lnTo>
                    <a:pt x="930809" y="146750"/>
                  </a:lnTo>
                  <a:lnTo>
                    <a:pt x="896650" y="117725"/>
                  </a:lnTo>
                  <a:lnTo>
                    <a:pt x="860196" y="91491"/>
                  </a:lnTo>
                  <a:lnTo>
                    <a:pt x="821613" y="68216"/>
                  </a:lnTo>
                  <a:lnTo>
                    <a:pt x="781067" y="48065"/>
                  </a:lnTo>
                  <a:lnTo>
                    <a:pt x="738726" y="31205"/>
                  </a:lnTo>
                  <a:lnTo>
                    <a:pt x="694755" y="17802"/>
                  </a:lnTo>
                  <a:lnTo>
                    <a:pt x="649322" y="8023"/>
                  </a:lnTo>
                  <a:lnTo>
                    <a:pt x="602593" y="2033"/>
                  </a:lnTo>
                  <a:lnTo>
                    <a:pt x="554736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32426" y="2472689"/>
              <a:ext cx="1109980" cy="1108075"/>
            </a:xfrm>
            <a:custGeom>
              <a:avLst/>
              <a:gdLst/>
              <a:ahLst/>
              <a:cxnLst/>
              <a:rect l="l" t="t" r="r" b="b"/>
              <a:pathLst>
                <a:path w="1109979" h="1108075">
                  <a:moveTo>
                    <a:pt x="0" y="553974"/>
                  </a:moveTo>
                  <a:lnTo>
                    <a:pt x="2036" y="506176"/>
                  </a:lnTo>
                  <a:lnTo>
                    <a:pt x="8035" y="459507"/>
                  </a:lnTo>
                  <a:lnTo>
                    <a:pt x="17829" y="414133"/>
                  </a:lnTo>
                  <a:lnTo>
                    <a:pt x="31252" y="370221"/>
                  </a:lnTo>
                  <a:lnTo>
                    <a:pt x="48137" y="327936"/>
                  </a:lnTo>
                  <a:lnTo>
                    <a:pt x="68318" y="287445"/>
                  </a:lnTo>
                  <a:lnTo>
                    <a:pt x="91627" y="248915"/>
                  </a:lnTo>
                  <a:lnTo>
                    <a:pt x="117899" y="212512"/>
                  </a:lnTo>
                  <a:lnTo>
                    <a:pt x="146966" y="178401"/>
                  </a:lnTo>
                  <a:lnTo>
                    <a:pt x="178662" y="146750"/>
                  </a:lnTo>
                  <a:lnTo>
                    <a:pt x="212821" y="117725"/>
                  </a:lnTo>
                  <a:lnTo>
                    <a:pt x="249275" y="91491"/>
                  </a:lnTo>
                  <a:lnTo>
                    <a:pt x="287858" y="68216"/>
                  </a:lnTo>
                  <a:lnTo>
                    <a:pt x="328404" y="48065"/>
                  </a:lnTo>
                  <a:lnTo>
                    <a:pt x="370745" y="31205"/>
                  </a:lnTo>
                  <a:lnTo>
                    <a:pt x="414716" y="17802"/>
                  </a:lnTo>
                  <a:lnTo>
                    <a:pt x="460149" y="8023"/>
                  </a:lnTo>
                  <a:lnTo>
                    <a:pt x="506878" y="2033"/>
                  </a:lnTo>
                  <a:lnTo>
                    <a:pt x="554736" y="0"/>
                  </a:lnTo>
                  <a:lnTo>
                    <a:pt x="602593" y="2033"/>
                  </a:lnTo>
                  <a:lnTo>
                    <a:pt x="649322" y="8023"/>
                  </a:lnTo>
                  <a:lnTo>
                    <a:pt x="694755" y="17802"/>
                  </a:lnTo>
                  <a:lnTo>
                    <a:pt x="738726" y="31205"/>
                  </a:lnTo>
                  <a:lnTo>
                    <a:pt x="781067" y="48065"/>
                  </a:lnTo>
                  <a:lnTo>
                    <a:pt x="821613" y="68216"/>
                  </a:lnTo>
                  <a:lnTo>
                    <a:pt x="860196" y="91491"/>
                  </a:lnTo>
                  <a:lnTo>
                    <a:pt x="896650" y="117725"/>
                  </a:lnTo>
                  <a:lnTo>
                    <a:pt x="930809" y="146750"/>
                  </a:lnTo>
                  <a:lnTo>
                    <a:pt x="962505" y="178401"/>
                  </a:lnTo>
                  <a:lnTo>
                    <a:pt x="991572" y="212512"/>
                  </a:lnTo>
                  <a:lnTo>
                    <a:pt x="1017844" y="248915"/>
                  </a:lnTo>
                  <a:lnTo>
                    <a:pt x="1041153" y="287445"/>
                  </a:lnTo>
                  <a:lnTo>
                    <a:pt x="1061334" y="327936"/>
                  </a:lnTo>
                  <a:lnTo>
                    <a:pt x="1078219" y="370221"/>
                  </a:lnTo>
                  <a:lnTo>
                    <a:pt x="1091642" y="414133"/>
                  </a:lnTo>
                  <a:lnTo>
                    <a:pt x="1101436" y="459507"/>
                  </a:lnTo>
                  <a:lnTo>
                    <a:pt x="1107435" y="506176"/>
                  </a:lnTo>
                  <a:lnTo>
                    <a:pt x="1109472" y="553974"/>
                  </a:lnTo>
                  <a:lnTo>
                    <a:pt x="1107435" y="601771"/>
                  </a:lnTo>
                  <a:lnTo>
                    <a:pt x="1101436" y="648440"/>
                  </a:lnTo>
                  <a:lnTo>
                    <a:pt x="1091642" y="693814"/>
                  </a:lnTo>
                  <a:lnTo>
                    <a:pt x="1078219" y="737726"/>
                  </a:lnTo>
                  <a:lnTo>
                    <a:pt x="1061334" y="780011"/>
                  </a:lnTo>
                  <a:lnTo>
                    <a:pt x="1041153" y="820502"/>
                  </a:lnTo>
                  <a:lnTo>
                    <a:pt x="1017844" y="859032"/>
                  </a:lnTo>
                  <a:lnTo>
                    <a:pt x="991572" y="895435"/>
                  </a:lnTo>
                  <a:lnTo>
                    <a:pt x="962505" y="929546"/>
                  </a:lnTo>
                  <a:lnTo>
                    <a:pt x="930809" y="961197"/>
                  </a:lnTo>
                  <a:lnTo>
                    <a:pt x="896650" y="990222"/>
                  </a:lnTo>
                  <a:lnTo>
                    <a:pt x="860196" y="1016456"/>
                  </a:lnTo>
                  <a:lnTo>
                    <a:pt x="821613" y="1039731"/>
                  </a:lnTo>
                  <a:lnTo>
                    <a:pt x="781067" y="1059882"/>
                  </a:lnTo>
                  <a:lnTo>
                    <a:pt x="738726" y="1076742"/>
                  </a:lnTo>
                  <a:lnTo>
                    <a:pt x="694755" y="1090145"/>
                  </a:lnTo>
                  <a:lnTo>
                    <a:pt x="649322" y="1099924"/>
                  </a:lnTo>
                  <a:lnTo>
                    <a:pt x="602593" y="1105914"/>
                  </a:lnTo>
                  <a:lnTo>
                    <a:pt x="554736" y="1107948"/>
                  </a:lnTo>
                  <a:lnTo>
                    <a:pt x="506878" y="1105914"/>
                  </a:lnTo>
                  <a:lnTo>
                    <a:pt x="460149" y="1099924"/>
                  </a:lnTo>
                  <a:lnTo>
                    <a:pt x="414716" y="1090145"/>
                  </a:lnTo>
                  <a:lnTo>
                    <a:pt x="370745" y="1076742"/>
                  </a:lnTo>
                  <a:lnTo>
                    <a:pt x="328404" y="1059882"/>
                  </a:lnTo>
                  <a:lnTo>
                    <a:pt x="287858" y="1039731"/>
                  </a:lnTo>
                  <a:lnTo>
                    <a:pt x="249275" y="1016456"/>
                  </a:lnTo>
                  <a:lnTo>
                    <a:pt x="212821" y="990222"/>
                  </a:lnTo>
                  <a:lnTo>
                    <a:pt x="178662" y="961197"/>
                  </a:lnTo>
                  <a:lnTo>
                    <a:pt x="146966" y="929546"/>
                  </a:lnTo>
                  <a:lnTo>
                    <a:pt x="117899" y="895435"/>
                  </a:lnTo>
                  <a:lnTo>
                    <a:pt x="91627" y="859032"/>
                  </a:lnTo>
                  <a:lnTo>
                    <a:pt x="68318" y="820502"/>
                  </a:lnTo>
                  <a:lnTo>
                    <a:pt x="48137" y="780011"/>
                  </a:lnTo>
                  <a:lnTo>
                    <a:pt x="31252" y="737726"/>
                  </a:lnTo>
                  <a:lnTo>
                    <a:pt x="17829" y="693814"/>
                  </a:lnTo>
                  <a:lnTo>
                    <a:pt x="8035" y="648440"/>
                  </a:lnTo>
                  <a:lnTo>
                    <a:pt x="2036" y="601771"/>
                  </a:lnTo>
                  <a:lnTo>
                    <a:pt x="0" y="553974"/>
                  </a:lnTo>
                  <a:close/>
                </a:path>
              </a:pathLst>
            </a:custGeom>
            <a:ln w="25908">
              <a:solidFill>
                <a:srgbClr val="3A5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235322" y="2587574"/>
            <a:ext cx="2501900" cy="221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4800">
              <a:latin typeface="Trebuchet MS"/>
              <a:cs typeface="Trebuchet MS"/>
            </a:endParaRPr>
          </a:p>
          <a:p>
            <a:pPr marL="12700" marR="5080" indent="-635" algn="ctr">
              <a:lnSpc>
                <a:spcPts val="2510"/>
              </a:lnSpc>
              <a:spcBef>
                <a:spcPts val="3954"/>
              </a:spcBef>
            </a:pPr>
            <a:r>
              <a:rPr sz="2400" spc="-5" dirty="0">
                <a:solidFill>
                  <a:srgbClr val="588A00"/>
                </a:solidFill>
                <a:latin typeface="Trebuchet MS"/>
                <a:cs typeface="Trebuchet MS"/>
              </a:rPr>
              <a:t>Model takes </a:t>
            </a:r>
            <a:r>
              <a:rPr sz="2400" dirty="0">
                <a:solidFill>
                  <a:srgbClr val="588A00"/>
                </a:solidFill>
                <a:latin typeface="Trebuchet MS"/>
                <a:cs typeface="Trebuchet MS"/>
              </a:rPr>
              <a:t> guesses,</a:t>
            </a:r>
            <a:r>
              <a:rPr sz="2400" spc="-40" dirty="0">
                <a:solidFill>
                  <a:srgbClr val="588A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588A00"/>
                </a:solidFill>
                <a:latin typeface="Trebuchet MS"/>
                <a:cs typeface="Trebuchet MS"/>
              </a:rPr>
              <a:t>we</a:t>
            </a:r>
            <a:r>
              <a:rPr sz="2400" spc="-25" dirty="0">
                <a:solidFill>
                  <a:srgbClr val="588A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588A00"/>
                </a:solidFill>
                <a:latin typeface="Trebuchet MS"/>
                <a:cs typeface="Trebuchet MS"/>
              </a:rPr>
              <a:t>tell</a:t>
            </a:r>
            <a:r>
              <a:rPr sz="2400" spc="-35" dirty="0">
                <a:solidFill>
                  <a:srgbClr val="588A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588A00"/>
                </a:solidFill>
                <a:latin typeface="Trebuchet MS"/>
                <a:cs typeface="Trebuchet MS"/>
              </a:rPr>
              <a:t>it </a:t>
            </a:r>
            <a:r>
              <a:rPr sz="2400" spc="-710" dirty="0">
                <a:solidFill>
                  <a:srgbClr val="588A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588A00"/>
                </a:solidFill>
                <a:latin typeface="Trebuchet MS"/>
                <a:cs typeface="Trebuchet MS"/>
              </a:rPr>
              <a:t>if</a:t>
            </a:r>
            <a:r>
              <a:rPr sz="2400" spc="-25" dirty="0">
                <a:solidFill>
                  <a:srgbClr val="588A00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588A00"/>
                </a:solidFill>
                <a:latin typeface="Trebuchet MS"/>
                <a:cs typeface="Trebuchet MS"/>
              </a:rPr>
              <a:t>it’s</a:t>
            </a:r>
            <a:r>
              <a:rPr sz="2400" spc="-10" dirty="0">
                <a:solidFill>
                  <a:srgbClr val="588A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588A00"/>
                </a:solidFill>
                <a:latin typeface="Trebuchet MS"/>
                <a:cs typeface="Trebuchet MS"/>
              </a:rPr>
              <a:t>right</a:t>
            </a:r>
            <a:r>
              <a:rPr sz="2400" spc="-15" dirty="0">
                <a:solidFill>
                  <a:srgbClr val="588A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588A00"/>
                </a:solidFill>
                <a:latin typeface="Trebuchet MS"/>
                <a:cs typeface="Trebuchet MS"/>
              </a:rPr>
              <a:t>or</a:t>
            </a:r>
            <a:r>
              <a:rPr sz="2400" spc="-10" dirty="0">
                <a:solidFill>
                  <a:srgbClr val="588A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588A00"/>
                </a:solidFill>
                <a:latin typeface="Trebuchet MS"/>
                <a:cs typeface="Trebuchet MS"/>
              </a:rPr>
              <a:t>not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877055" y="5762244"/>
            <a:ext cx="3220720" cy="111760"/>
            <a:chOff x="3877055" y="5762244"/>
            <a:chExt cx="3220720" cy="111760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77055" y="5762244"/>
              <a:ext cx="3220211" cy="11125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932681" y="5798056"/>
              <a:ext cx="3108960" cy="0"/>
            </a:xfrm>
            <a:custGeom>
              <a:avLst/>
              <a:gdLst/>
              <a:ahLst/>
              <a:cxnLst/>
              <a:rect l="l" t="t" r="r" b="b"/>
              <a:pathLst>
                <a:path w="3108959">
                  <a:moveTo>
                    <a:pt x="0" y="1"/>
                  </a:moveTo>
                  <a:lnTo>
                    <a:pt x="3108960" y="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74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7339520" y="2090864"/>
            <a:ext cx="3134995" cy="3720465"/>
            <a:chOff x="7339520" y="2090864"/>
            <a:chExt cx="3134995" cy="3720465"/>
          </a:xfrm>
        </p:grpSpPr>
        <p:sp>
          <p:nvSpPr>
            <p:cNvPr id="26" name="object 26"/>
            <p:cNvSpPr/>
            <p:nvPr/>
          </p:nvSpPr>
          <p:spPr>
            <a:xfrm>
              <a:off x="7352537" y="2103881"/>
              <a:ext cx="3108960" cy="3694429"/>
            </a:xfrm>
            <a:custGeom>
              <a:avLst/>
              <a:gdLst/>
              <a:ahLst/>
              <a:cxnLst/>
              <a:rect l="l" t="t" r="r" b="b"/>
              <a:pathLst>
                <a:path w="3108959" h="3694429">
                  <a:moveTo>
                    <a:pt x="3108959" y="0"/>
                  </a:moveTo>
                  <a:lnTo>
                    <a:pt x="0" y="0"/>
                  </a:lnTo>
                  <a:lnTo>
                    <a:pt x="0" y="3694176"/>
                  </a:lnTo>
                  <a:lnTo>
                    <a:pt x="3108959" y="3694176"/>
                  </a:lnTo>
                  <a:lnTo>
                    <a:pt x="3108959" y="0"/>
                  </a:lnTo>
                  <a:close/>
                </a:path>
              </a:pathLst>
            </a:custGeom>
            <a:solidFill>
              <a:srgbClr val="E0E0E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352537" y="2103881"/>
              <a:ext cx="3108960" cy="3694429"/>
            </a:xfrm>
            <a:custGeom>
              <a:avLst/>
              <a:gdLst/>
              <a:ahLst/>
              <a:cxnLst/>
              <a:rect l="l" t="t" r="r" b="b"/>
              <a:pathLst>
                <a:path w="3108959" h="3694429">
                  <a:moveTo>
                    <a:pt x="0" y="3694176"/>
                  </a:moveTo>
                  <a:lnTo>
                    <a:pt x="3108959" y="3694176"/>
                  </a:lnTo>
                  <a:lnTo>
                    <a:pt x="3108959" y="0"/>
                  </a:lnTo>
                  <a:lnTo>
                    <a:pt x="0" y="0"/>
                  </a:lnTo>
                  <a:lnTo>
                    <a:pt x="0" y="3694176"/>
                  </a:lnTo>
                  <a:close/>
                </a:path>
              </a:pathLst>
            </a:custGeom>
            <a:ln w="25907">
              <a:solidFill>
                <a:srgbClr val="CAD5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96655" y="2436875"/>
              <a:ext cx="1220724" cy="12192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48471" y="2436875"/>
              <a:ext cx="1114044" cy="132435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352281" y="2472689"/>
              <a:ext cx="1109980" cy="1108075"/>
            </a:xfrm>
            <a:custGeom>
              <a:avLst/>
              <a:gdLst/>
              <a:ahLst/>
              <a:cxnLst/>
              <a:rect l="l" t="t" r="r" b="b"/>
              <a:pathLst>
                <a:path w="1109979" h="1108075">
                  <a:moveTo>
                    <a:pt x="554736" y="0"/>
                  </a:moveTo>
                  <a:lnTo>
                    <a:pt x="506878" y="2033"/>
                  </a:lnTo>
                  <a:lnTo>
                    <a:pt x="460149" y="8023"/>
                  </a:lnTo>
                  <a:lnTo>
                    <a:pt x="414716" y="17802"/>
                  </a:lnTo>
                  <a:lnTo>
                    <a:pt x="370745" y="31205"/>
                  </a:lnTo>
                  <a:lnTo>
                    <a:pt x="328404" y="48065"/>
                  </a:lnTo>
                  <a:lnTo>
                    <a:pt x="287858" y="68216"/>
                  </a:lnTo>
                  <a:lnTo>
                    <a:pt x="249275" y="91491"/>
                  </a:lnTo>
                  <a:lnTo>
                    <a:pt x="212821" y="117725"/>
                  </a:lnTo>
                  <a:lnTo>
                    <a:pt x="178662" y="146750"/>
                  </a:lnTo>
                  <a:lnTo>
                    <a:pt x="146966" y="178401"/>
                  </a:lnTo>
                  <a:lnTo>
                    <a:pt x="117899" y="212512"/>
                  </a:lnTo>
                  <a:lnTo>
                    <a:pt x="91627" y="248915"/>
                  </a:lnTo>
                  <a:lnTo>
                    <a:pt x="68318" y="287445"/>
                  </a:lnTo>
                  <a:lnTo>
                    <a:pt x="48137" y="327936"/>
                  </a:lnTo>
                  <a:lnTo>
                    <a:pt x="31252" y="370221"/>
                  </a:lnTo>
                  <a:lnTo>
                    <a:pt x="17829" y="414133"/>
                  </a:lnTo>
                  <a:lnTo>
                    <a:pt x="8035" y="459507"/>
                  </a:lnTo>
                  <a:lnTo>
                    <a:pt x="2036" y="506176"/>
                  </a:lnTo>
                  <a:lnTo>
                    <a:pt x="0" y="553974"/>
                  </a:lnTo>
                  <a:lnTo>
                    <a:pt x="2036" y="601771"/>
                  </a:lnTo>
                  <a:lnTo>
                    <a:pt x="8035" y="648440"/>
                  </a:lnTo>
                  <a:lnTo>
                    <a:pt x="17829" y="693814"/>
                  </a:lnTo>
                  <a:lnTo>
                    <a:pt x="31252" y="737726"/>
                  </a:lnTo>
                  <a:lnTo>
                    <a:pt x="48137" y="780011"/>
                  </a:lnTo>
                  <a:lnTo>
                    <a:pt x="68318" y="820502"/>
                  </a:lnTo>
                  <a:lnTo>
                    <a:pt x="91627" y="859032"/>
                  </a:lnTo>
                  <a:lnTo>
                    <a:pt x="117899" y="895435"/>
                  </a:lnTo>
                  <a:lnTo>
                    <a:pt x="146966" y="929546"/>
                  </a:lnTo>
                  <a:lnTo>
                    <a:pt x="178662" y="961197"/>
                  </a:lnTo>
                  <a:lnTo>
                    <a:pt x="212821" y="990222"/>
                  </a:lnTo>
                  <a:lnTo>
                    <a:pt x="249275" y="1016456"/>
                  </a:lnTo>
                  <a:lnTo>
                    <a:pt x="287858" y="1039731"/>
                  </a:lnTo>
                  <a:lnTo>
                    <a:pt x="328404" y="1059882"/>
                  </a:lnTo>
                  <a:lnTo>
                    <a:pt x="370745" y="1076742"/>
                  </a:lnTo>
                  <a:lnTo>
                    <a:pt x="414716" y="1090145"/>
                  </a:lnTo>
                  <a:lnTo>
                    <a:pt x="460149" y="1099924"/>
                  </a:lnTo>
                  <a:lnTo>
                    <a:pt x="506878" y="1105914"/>
                  </a:lnTo>
                  <a:lnTo>
                    <a:pt x="554736" y="1107948"/>
                  </a:lnTo>
                  <a:lnTo>
                    <a:pt x="602593" y="1105914"/>
                  </a:lnTo>
                  <a:lnTo>
                    <a:pt x="649322" y="1099924"/>
                  </a:lnTo>
                  <a:lnTo>
                    <a:pt x="694755" y="1090145"/>
                  </a:lnTo>
                  <a:lnTo>
                    <a:pt x="738726" y="1076742"/>
                  </a:lnTo>
                  <a:lnTo>
                    <a:pt x="781067" y="1059882"/>
                  </a:lnTo>
                  <a:lnTo>
                    <a:pt x="821613" y="1039731"/>
                  </a:lnTo>
                  <a:lnTo>
                    <a:pt x="860196" y="1016456"/>
                  </a:lnTo>
                  <a:lnTo>
                    <a:pt x="896650" y="990222"/>
                  </a:lnTo>
                  <a:lnTo>
                    <a:pt x="930809" y="961197"/>
                  </a:lnTo>
                  <a:lnTo>
                    <a:pt x="962505" y="929546"/>
                  </a:lnTo>
                  <a:lnTo>
                    <a:pt x="991572" y="895435"/>
                  </a:lnTo>
                  <a:lnTo>
                    <a:pt x="1017844" y="859032"/>
                  </a:lnTo>
                  <a:lnTo>
                    <a:pt x="1041153" y="820502"/>
                  </a:lnTo>
                  <a:lnTo>
                    <a:pt x="1061334" y="780011"/>
                  </a:lnTo>
                  <a:lnTo>
                    <a:pt x="1078219" y="737726"/>
                  </a:lnTo>
                  <a:lnTo>
                    <a:pt x="1091642" y="693814"/>
                  </a:lnTo>
                  <a:lnTo>
                    <a:pt x="1101436" y="648440"/>
                  </a:lnTo>
                  <a:lnTo>
                    <a:pt x="1107435" y="601771"/>
                  </a:lnTo>
                  <a:lnTo>
                    <a:pt x="1109472" y="553974"/>
                  </a:lnTo>
                  <a:lnTo>
                    <a:pt x="1107435" y="506176"/>
                  </a:lnTo>
                  <a:lnTo>
                    <a:pt x="1101436" y="459507"/>
                  </a:lnTo>
                  <a:lnTo>
                    <a:pt x="1091642" y="414133"/>
                  </a:lnTo>
                  <a:lnTo>
                    <a:pt x="1078219" y="370221"/>
                  </a:lnTo>
                  <a:lnTo>
                    <a:pt x="1061334" y="327936"/>
                  </a:lnTo>
                  <a:lnTo>
                    <a:pt x="1041153" y="287445"/>
                  </a:lnTo>
                  <a:lnTo>
                    <a:pt x="1017844" y="248915"/>
                  </a:lnTo>
                  <a:lnTo>
                    <a:pt x="991572" y="212512"/>
                  </a:lnTo>
                  <a:lnTo>
                    <a:pt x="962505" y="178401"/>
                  </a:lnTo>
                  <a:lnTo>
                    <a:pt x="930809" y="146750"/>
                  </a:lnTo>
                  <a:lnTo>
                    <a:pt x="896650" y="117725"/>
                  </a:lnTo>
                  <a:lnTo>
                    <a:pt x="860196" y="91491"/>
                  </a:lnTo>
                  <a:lnTo>
                    <a:pt x="821613" y="68216"/>
                  </a:lnTo>
                  <a:lnTo>
                    <a:pt x="781067" y="48065"/>
                  </a:lnTo>
                  <a:lnTo>
                    <a:pt x="738726" y="31205"/>
                  </a:lnTo>
                  <a:lnTo>
                    <a:pt x="694755" y="17802"/>
                  </a:lnTo>
                  <a:lnTo>
                    <a:pt x="649322" y="8023"/>
                  </a:lnTo>
                  <a:lnTo>
                    <a:pt x="602593" y="2033"/>
                  </a:lnTo>
                  <a:lnTo>
                    <a:pt x="554736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352281" y="2472689"/>
              <a:ext cx="1109980" cy="1108075"/>
            </a:xfrm>
            <a:custGeom>
              <a:avLst/>
              <a:gdLst/>
              <a:ahLst/>
              <a:cxnLst/>
              <a:rect l="l" t="t" r="r" b="b"/>
              <a:pathLst>
                <a:path w="1109979" h="1108075">
                  <a:moveTo>
                    <a:pt x="0" y="553974"/>
                  </a:moveTo>
                  <a:lnTo>
                    <a:pt x="2036" y="506176"/>
                  </a:lnTo>
                  <a:lnTo>
                    <a:pt x="8035" y="459507"/>
                  </a:lnTo>
                  <a:lnTo>
                    <a:pt x="17829" y="414133"/>
                  </a:lnTo>
                  <a:lnTo>
                    <a:pt x="31252" y="370221"/>
                  </a:lnTo>
                  <a:lnTo>
                    <a:pt x="48137" y="327936"/>
                  </a:lnTo>
                  <a:lnTo>
                    <a:pt x="68318" y="287445"/>
                  </a:lnTo>
                  <a:lnTo>
                    <a:pt x="91627" y="248915"/>
                  </a:lnTo>
                  <a:lnTo>
                    <a:pt x="117899" y="212512"/>
                  </a:lnTo>
                  <a:lnTo>
                    <a:pt x="146966" y="178401"/>
                  </a:lnTo>
                  <a:lnTo>
                    <a:pt x="178662" y="146750"/>
                  </a:lnTo>
                  <a:lnTo>
                    <a:pt x="212821" y="117725"/>
                  </a:lnTo>
                  <a:lnTo>
                    <a:pt x="249275" y="91491"/>
                  </a:lnTo>
                  <a:lnTo>
                    <a:pt x="287858" y="68216"/>
                  </a:lnTo>
                  <a:lnTo>
                    <a:pt x="328404" y="48065"/>
                  </a:lnTo>
                  <a:lnTo>
                    <a:pt x="370745" y="31205"/>
                  </a:lnTo>
                  <a:lnTo>
                    <a:pt x="414716" y="17802"/>
                  </a:lnTo>
                  <a:lnTo>
                    <a:pt x="460149" y="8023"/>
                  </a:lnTo>
                  <a:lnTo>
                    <a:pt x="506878" y="2033"/>
                  </a:lnTo>
                  <a:lnTo>
                    <a:pt x="554736" y="0"/>
                  </a:lnTo>
                  <a:lnTo>
                    <a:pt x="602593" y="2033"/>
                  </a:lnTo>
                  <a:lnTo>
                    <a:pt x="649322" y="8023"/>
                  </a:lnTo>
                  <a:lnTo>
                    <a:pt x="694755" y="17802"/>
                  </a:lnTo>
                  <a:lnTo>
                    <a:pt x="738726" y="31205"/>
                  </a:lnTo>
                  <a:lnTo>
                    <a:pt x="781067" y="48065"/>
                  </a:lnTo>
                  <a:lnTo>
                    <a:pt x="821613" y="68216"/>
                  </a:lnTo>
                  <a:lnTo>
                    <a:pt x="860196" y="91491"/>
                  </a:lnTo>
                  <a:lnTo>
                    <a:pt x="896650" y="117725"/>
                  </a:lnTo>
                  <a:lnTo>
                    <a:pt x="930809" y="146750"/>
                  </a:lnTo>
                  <a:lnTo>
                    <a:pt x="962505" y="178401"/>
                  </a:lnTo>
                  <a:lnTo>
                    <a:pt x="991572" y="212512"/>
                  </a:lnTo>
                  <a:lnTo>
                    <a:pt x="1017844" y="248915"/>
                  </a:lnTo>
                  <a:lnTo>
                    <a:pt x="1041153" y="287445"/>
                  </a:lnTo>
                  <a:lnTo>
                    <a:pt x="1061334" y="327936"/>
                  </a:lnTo>
                  <a:lnTo>
                    <a:pt x="1078219" y="370221"/>
                  </a:lnTo>
                  <a:lnTo>
                    <a:pt x="1091642" y="414133"/>
                  </a:lnTo>
                  <a:lnTo>
                    <a:pt x="1101436" y="459507"/>
                  </a:lnTo>
                  <a:lnTo>
                    <a:pt x="1107435" y="506176"/>
                  </a:lnTo>
                  <a:lnTo>
                    <a:pt x="1109472" y="553974"/>
                  </a:lnTo>
                  <a:lnTo>
                    <a:pt x="1107435" y="601771"/>
                  </a:lnTo>
                  <a:lnTo>
                    <a:pt x="1101436" y="648440"/>
                  </a:lnTo>
                  <a:lnTo>
                    <a:pt x="1091642" y="693814"/>
                  </a:lnTo>
                  <a:lnTo>
                    <a:pt x="1078219" y="737726"/>
                  </a:lnTo>
                  <a:lnTo>
                    <a:pt x="1061334" y="780011"/>
                  </a:lnTo>
                  <a:lnTo>
                    <a:pt x="1041153" y="820502"/>
                  </a:lnTo>
                  <a:lnTo>
                    <a:pt x="1017844" y="859032"/>
                  </a:lnTo>
                  <a:lnTo>
                    <a:pt x="991572" y="895435"/>
                  </a:lnTo>
                  <a:lnTo>
                    <a:pt x="962505" y="929546"/>
                  </a:lnTo>
                  <a:lnTo>
                    <a:pt x="930809" y="961197"/>
                  </a:lnTo>
                  <a:lnTo>
                    <a:pt x="896650" y="990222"/>
                  </a:lnTo>
                  <a:lnTo>
                    <a:pt x="860196" y="1016456"/>
                  </a:lnTo>
                  <a:lnTo>
                    <a:pt x="821613" y="1039731"/>
                  </a:lnTo>
                  <a:lnTo>
                    <a:pt x="781067" y="1059882"/>
                  </a:lnTo>
                  <a:lnTo>
                    <a:pt x="738726" y="1076742"/>
                  </a:lnTo>
                  <a:lnTo>
                    <a:pt x="694755" y="1090145"/>
                  </a:lnTo>
                  <a:lnTo>
                    <a:pt x="649322" y="1099924"/>
                  </a:lnTo>
                  <a:lnTo>
                    <a:pt x="602593" y="1105914"/>
                  </a:lnTo>
                  <a:lnTo>
                    <a:pt x="554736" y="1107948"/>
                  </a:lnTo>
                  <a:lnTo>
                    <a:pt x="506878" y="1105914"/>
                  </a:lnTo>
                  <a:lnTo>
                    <a:pt x="460149" y="1099924"/>
                  </a:lnTo>
                  <a:lnTo>
                    <a:pt x="414716" y="1090145"/>
                  </a:lnTo>
                  <a:lnTo>
                    <a:pt x="370745" y="1076742"/>
                  </a:lnTo>
                  <a:lnTo>
                    <a:pt x="328404" y="1059882"/>
                  </a:lnTo>
                  <a:lnTo>
                    <a:pt x="287858" y="1039731"/>
                  </a:lnTo>
                  <a:lnTo>
                    <a:pt x="249275" y="1016456"/>
                  </a:lnTo>
                  <a:lnTo>
                    <a:pt x="212821" y="990222"/>
                  </a:lnTo>
                  <a:lnTo>
                    <a:pt x="178662" y="961197"/>
                  </a:lnTo>
                  <a:lnTo>
                    <a:pt x="146966" y="929546"/>
                  </a:lnTo>
                  <a:lnTo>
                    <a:pt x="117899" y="895435"/>
                  </a:lnTo>
                  <a:lnTo>
                    <a:pt x="91627" y="859032"/>
                  </a:lnTo>
                  <a:lnTo>
                    <a:pt x="68318" y="820502"/>
                  </a:lnTo>
                  <a:lnTo>
                    <a:pt x="48137" y="780011"/>
                  </a:lnTo>
                  <a:lnTo>
                    <a:pt x="31252" y="737726"/>
                  </a:lnTo>
                  <a:lnTo>
                    <a:pt x="17829" y="693814"/>
                  </a:lnTo>
                  <a:lnTo>
                    <a:pt x="8035" y="648440"/>
                  </a:lnTo>
                  <a:lnTo>
                    <a:pt x="2036" y="601771"/>
                  </a:lnTo>
                  <a:lnTo>
                    <a:pt x="0" y="553974"/>
                  </a:lnTo>
                  <a:close/>
                </a:path>
              </a:pathLst>
            </a:custGeom>
            <a:ln w="25908">
              <a:solidFill>
                <a:srgbClr val="3A5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695438" y="2587574"/>
            <a:ext cx="2425700" cy="3168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4800">
              <a:latin typeface="Trebuchet MS"/>
              <a:cs typeface="Trebuchet MS"/>
            </a:endParaRPr>
          </a:p>
          <a:p>
            <a:pPr marL="12065" marR="5080" indent="-1270" algn="ctr">
              <a:lnSpc>
                <a:spcPct val="87100"/>
              </a:lnSpc>
              <a:spcBef>
                <a:spcPts val="3935"/>
              </a:spcBef>
            </a:pPr>
            <a:r>
              <a:rPr sz="2400" spc="-5" dirty="0">
                <a:solidFill>
                  <a:srgbClr val="588A00"/>
                </a:solidFill>
                <a:latin typeface="Trebuchet MS"/>
                <a:cs typeface="Trebuchet MS"/>
              </a:rPr>
              <a:t>Model </a:t>
            </a:r>
            <a:r>
              <a:rPr sz="2400" dirty="0">
                <a:solidFill>
                  <a:srgbClr val="588A00"/>
                </a:solidFill>
                <a:latin typeface="Trebuchet MS"/>
                <a:cs typeface="Trebuchet MS"/>
              </a:rPr>
              <a:t>learns </a:t>
            </a:r>
            <a:r>
              <a:rPr sz="2400" spc="-5" dirty="0">
                <a:solidFill>
                  <a:srgbClr val="588A00"/>
                </a:solidFill>
                <a:latin typeface="Trebuchet MS"/>
                <a:cs typeface="Trebuchet MS"/>
              </a:rPr>
              <a:t>to </a:t>
            </a:r>
            <a:r>
              <a:rPr sz="2400" dirty="0">
                <a:solidFill>
                  <a:srgbClr val="588A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588A00"/>
                </a:solidFill>
                <a:latin typeface="Trebuchet MS"/>
                <a:cs typeface="Trebuchet MS"/>
              </a:rPr>
              <a:t>correctly </a:t>
            </a:r>
            <a:r>
              <a:rPr sz="2400" dirty="0">
                <a:solidFill>
                  <a:srgbClr val="588A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588A00"/>
                </a:solidFill>
                <a:latin typeface="Trebuchet MS"/>
                <a:cs typeface="Trebuchet MS"/>
              </a:rPr>
              <a:t>categorize as </a:t>
            </a:r>
            <a:r>
              <a:rPr sz="2400" spc="-50" dirty="0">
                <a:solidFill>
                  <a:srgbClr val="588A00"/>
                </a:solidFill>
                <a:latin typeface="Trebuchet MS"/>
                <a:cs typeface="Trebuchet MS"/>
              </a:rPr>
              <a:t>it’s </a:t>
            </a:r>
            <a:r>
              <a:rPr sz="2400" spc="-710" dirty="0">
                <a:solidFill>
                  <a:srgbClr val="588A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588A00"/>
                </a:solidFill>
                <a:latin typeface="Trebuchet MS"/>
                <a:cs typeface="Trebuchet MS"/>
              </a:rPr>
              <a:t>training. The </a:t>
            </a:r>
            <a:r>
              <a:rPr sz="2400" dirty="0">
                <a:solidFill>
                  <a:srgbClr val="588A00"/>
                </a:solidFill>
                <a:latin typeface="Trebuchet MS"/>
                <a:cs typeface="Trebuchet MS"/>
              </a:rPr>
              <a:t> system</a:t>
            </a:r>
            <a:r>
              <a:rPr sz="2400" spc="-50" dirty="0">
                <a:solidFill>
                  <a:srgbClr val="588A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588A00"/>
                </a:solidFill>
                <a:latin typeface="Trebuchet MS"/>
                <a:cs typeface="Trebuchet MS"/>
              </a:rPr>
              <a:t>learns</a:t>
            </a:r>
            <a:r>
              <a:rPr sz="2400" spc="-45" dirty="0">
                <a:solidFill>
                  <a:srgbClr val="588A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588A00"/>
                </a:solidFill>
                <a:latin typeface="Trebuchet MS"/>
                <a:cs typeface="Trebuchet MS"/>
              </a:rPr>
              <a:t>the </a:t>
            </a:r>
            <a:r>
              <a:rPr sz="2400" spc="-710" dirty="0">
                <a:solidFill>
                  <a:srgbClr val="588A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588A00"/>
                </a:solidFill>
                <a:latin typeface="Trebuchet MS"/>
                <a:cs typeface="Trebuchet MS"/>
              </a:rPr>
              <a:t>rules</a:t>
            </a:r>
            <a:r>
              <a:rPr sz="2400" spc="-20" dirty="0">
                <a:solidFill>
                  <a:srgbClr val="588A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588A00"/>
                </a:solidFill>
                <a:latin typeface="Trebuchet MS"/>
                <a:cs typeface="Trebuchet MS"/>
              </a:rPr>
              <a:t>on</a:t>
            </a:r>
            <a:r>
              <a:rPr sz="2400" spc="-15" dirty="0">
                <a:solidFill>
                  <a:srgbClr val="588A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588A00"/>
                </a:solidFill>
                <a:latin typeface="Trebuchet MS"/>
                <a:cs typeface="Trebuchet MS"/>
              </a:rPr>
              <a:t>its</a:t>
            </a:r>
            <a:r>
              <a:rPr sz="2400" spc="-20" dirty="0">
                <a:solidFill>
                  <a:srgbClr val="588A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588A00"/>
                </a:solidFill>
                <a:latin typeface="Trebuchet MS"/>
                <a:cs typeface="Trebuchet MS"/>
              </a:rPr>
              <a:t>own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296911" y="5762244"/>
            <a:ext cx="3220720" cy="111760"/>
            <a:chOff x="7296911" y="5762244"/>
            <a:chExt cx="3220720" cy="111760"/>
          </a:xfrm>
        </p:grpSpPr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6911" y="5762244"/>
              <a:ext cx="3220211" cy="11125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352537" y="5798056"/>
              <a:ext cx="3108960" cy="0"/>
            </a:xfrm>
            <a:custGeom>
              <a:avLst/>
              <a:gdLst/>
              <a:ahLst/>
              <a:cxnLst/>
              <a:rect l="l" t="t" r="r" b="b"/>
              <a:pathLst>
                <a:path w="3108959">
                  <a:moveTo>
                    <a:pt x="0" y="1"/>
                  </a:moveTo>
                  <a:lnTo>
                    <a:pt x="3108959" y="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74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972800" cy="6172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54960" y="2829305"/>
            <a:ext cx="6263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b="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-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b="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b="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-5" dirty="0">
                <a:solidFill>
                  <a:srgbClr val="FFFFFF"/>
                </a:solidFill>
                <a:latin typeface="Trebuchet MS"/>
                <a:cs typeface="Trebuchet MS"/>
              </a:rPr>
              <a:t>FUNDAMENTAL SHIFT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480" y="631697"/>
            <a:ext cx="70872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Trebuchet MS"/>
                <a:cs typeface="Trebuchet MS"/>
              </a:rPr>
              <a:t>WHEN</a:t>
            </a:r>
            <a:r>
              <a:rPr b="0" spc="-20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TO</a:t>
            </a:r>
            <a:r>
              <a:rPr b="0" spc="-15" dirty="0">
                <a:latin typeface="Trebuchet MS"/>
                <a:cs typeface="Trebuchet MS"/>
              </a:rPr>
              <a:t> </a:t>
            </a:r>
            <a:r>
              <a:rPr b="0" spc="-10" dirty="0">
                <a:latin typeface="Trebuchet MS"/>
                <a:cs typeface="Trebuchet MS"/>
              </a:rPr>
              <a:t>CHOOSE </a:t>
            </a:r>
            <a:r>
              <a:rPr b="0" spc="-5" dirty="0">
                <a:latin typeface="Trebuchet MS"/>
                <a:cs typeface="Trebuchet MS"/>
              </a:rPr>
              <a:t>DEEP</a:t>
            </a:r>
            <a:r>
              <a:rPr b="0" spc="-20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LEARNING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1765" y="2340849"/>
            <a:ext cx="4959350" cy="3293745"/>
            <a:chOff x="461765" y="2340849"/>
            <a:chExt cx="4959350" cy="32937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765" y="2340849"/>
              <a:ext cx="4367796" cy="28118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14350" y="2373629"/>
              <a:ext cx="4262755" cy="2707005"/>
            </a:xfrm>
            <a:custGeom>
              <a:avLst/>
              <a:gdLst/>
              <a:ahLst/>
              <a:cxnLst/>
              <a:rect l="l" t="t" r="r" b="b"/>
              <a:pathLst>
                <a:path w="4262755" h="2707004">
                  <a:moveTo>
                    <a:pt x="3991991" y="0"/>
                  </a:moveTo>
                  <a:lnTo>
                    <a:pt x="270662" y="0"/>
                  </a:lnTo>
                  <a:lnTo>
                    <a:pt x="222011" y="4359"/>
                  </a:lnTo>
                  <a:lnTo>
                    <a:pt x="176221" y="16930"/>
                  </a:lnTo>
                  <a:lnTo>
                    <a:pt x="134055" y="36947"/>
                  </a:lnTo>
                  <a:lnTo>
                    <a:pt x="96279" y="63647"/>
                  </a:lnTo>
                  <a:lnTo>
                    <a:pt x="63657" y="96264"/>
                  </a:lnTo>
                  <a:lnTo>
                    <a:pt x="36954" y="134036"/>
                  </a:lnTo>
                  <a:lnTo>
                    <a:pt x="16933" y="176198"/>
                  </a:lnTo>
                  <a:lnTo>
                    <a:pt x="4360" y="221986"/>
                  </a:lnTo>
                  <a:lnTo>
                    <a:pt x="0" y="270637"/>
                  </a:lnTo>
                  <a:lnTo>
                    <a:pt x="0" y="2435987"/>
                  </a:lnTo>
                  <a:lnTo>
                    <a:pt x="4360" y="2484630"/>
                  </a:lnTo>
                  <a:lnTo>
                    <a:pt x="16933" y="2530414"/>
                  </a:lnTo>
                  <a:lnTo>
                    <a:pt x="36954" y="2572575"/>
                  </a:lnTo>
                  <a:lnTo>
                    <a:pt x="63657" y="2610348"/>
                  </a:lnTo>
                  <a:lnTo>
                    <a:pt x="96279" y="2642968"/>
                  </a:lnTo>
                  <a:lnTo>
                    <a:pt x="134055" y="2669670"/>
                  </a:lnTo>
                  <a:lnTo>
                    <a:pt x="176221" y="2689690"/>
                  </a:lnTo>
                  <a:lnTo>
                    <a:pt x="222011" y="2702263"/>
                  </a:lnTo>
                  <a:lnTo>
                    <a:pt x="270662" y="2706624"/>
                  </a:lnTo>
                  <a:lnTo>
                    <a:pt x="3991991" y="2706624"/>
                  </a:lnTo>
                  <a:lnTo>
                    <a:pt x="4040641" y="2702263"/>
                  </a:lnTo>
                  <a:lnTo>
                    <a:pt x="4086429" y="2689690"/>
                  </a:lnTo>
                  <a:lnTo>
                    <a:pt x="4128591" y="2669670"/>
                  </a:lnTo>
                  <a:lnTo>
                    <a:pt x="4166363" y="2642968"/>
                  </a:lnTo>
                  <a:lnTo>
                    <a:pt x="4198980" y="2610348"/>
                  </a:lnTo>
                  <a:lnTo>
                    <a:pt x="4225680" y="2572575"/>
                  </a:lnTo>
                  <a:lnTo>
                    <a:pt x="4245697" y="2530414"/>
                  </a:lnTo>
                  <a:lnTo>
                    <a:pt x="4258268" y="2484630"/>
                  </a:lnTo>
                  <a:lnTo>
                    <a:pt x="4262628" y="2435987"/>
                  </a:lnTo>
                  <a:lnTo>
                    <a:pt x="4262628" y="270637"/>
                  </a:lnTo>
                  <a:lnTo>
                    <a:pt x="4258268" y="221986"/>
                  </a:lnTo>
                  <a:lnTo>
                    <a:pt x="4245697" y="176198"/>
                  </a:lnTo>
                  <a:lnTo>
                    <a:pt x="4225680" y="134036"/>
                  </a:lnTo>
                  <a:lnTo>
                    <a:pt x="4198980" y="96264"/>
                  </a:lnTo>
                  <a:lnTo>
                    <a:pt x="4166363" y="63647"/>
                  </a:lnTo>
                  <a:lnTo>
                    <a:pt x="4128591" y="36947"/>
                  </a:lnTo>
                  <a:lnTo>
                    <a:pt x="4086429" y="16930"/>
                  </a:lnTo>
                  <a:lnTo>
                    <a:pt x="4040641" y="4359"/>
                  </a:lnTo>
                  <a:lnTo>
                    <a:pt x="3991991" y="0"/>
                  </a:lnTo>
                  <a:close/>
                </a:path>
              </a:pathLst>
            </a:custGeom>
            <a:solidFill>
              <a:srgbClr val="588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4350" y="2373629"/>
              <a:ext cx="4262755" cy="2707005"/>
            </a:xfrm>
            <a:custGeom>
              <a:avLst/>
              <a:gdLst/>
              <a:ahLst/>
              <a:cxnLst/>
              <a:rect l="l" t="t" r="r" b="b"/>
              <a:pathLst>
                <a:path w="4262755" h="2707004">
                  <a:moveTo>
                    <a:pt x="0" y="270637"/>
                  </a:moveTo>
                  <a:lnTo>
                    <a:pt x="4360" y="221986"/>
                  </a:lnTo>
                  <a:lnTo>
                    <a:pt x="16933" y="176198"/>
                  </a:lnTo>
                  <a:lnTo>
                    <a:pt x="36954" y="134036"/>
                  </a:lnTo>
                  <a:lnTo>
                    <a:pt x="63657" y="96264"/>
                  </a:lnTo>
                  <a:lnTo>
                    <a:pt x="96279" y="63647"/>
                  </a:lnTo>
                  <a:lnTo>
                    <a:pt x="134055" y="36947"/>
                  </a:lnTo>
                  <a:lnTo>
                    <a:pt x="176221" y="16930"/>
                  </a:lnTo>
                  <a:lnTo>
                    <a:pt x="222011" y="4359"/>
                  </a:lnTo>
                  <a:lnTo>
                    <a:pt x="270662" y="0"/>
                  </a:lnTo>
                  <a:lnTo>
                    <a:pt x="3991991" y="0"/>
                  </a:lnTo>
                  <a:lnTo>
                    <a:pt x="4040641" y="4359"/>
                  </a:lnTo>
                  <a:lnTo>
                    <a:pt x="4086429" y="16930"/>
                  </a:lnTo>
                  <a:lnTo>
                    <a:pt x="4128591" y="36947"/>
                  </a:lnTo>
                  <a:lnTo>
                    <a:pt x="4166363" y="63647"/>
                  </a:lnTo>
                  <a:lnTo>
                    <a:pt x="4198980" y="96264"/>
                  </a:lnTo>
                  <a:lnTo>
                    <a:pt x="4225680" y="134036"/>
                  </a:lnTo>
                  <a:lnTo>
                    <a:pt x="4245697" y="176198"/>
                  </a:lnTo>
                  <a:lnTo>
                    <a:pt x="4258268" y="221986"/>
                  </a:lnTo>
                  <a:lnTo>
                    <a:pt x="4262628" y="270637"/>
                  </a:lnTo>
                  <a:lnTo>
                    <a:pt x="4262628" y="2435987"/>
                  </a:lnTo>
                  <a:lnTo>
                    <a:pt x="4258268" y="2484630"/>
                  </a:lnTo>
                  <a:lnTo>
                    <a:pt x="4245697" y="2530414"/>
                  </a:lnTo>
                  <a:lnTo>
                    <a:pt x="4225680" y="2572575"/>
                  </a:lnTo>
                  <a:lnTo>
                    <a:pt x="4198980" y="2610348"/>
                  </a:lnTo>
                  <a:lnTo>
                    <a:pt x="4166363" y="2642968"/>
                  </a:lnTo>
                  <a:lnTo>
                    <a:pt x="4128591" y="2669670"/>
                  </a:lnTo>
                  <a:lnTo>
                    <a:pt x="4086429" y="2689690"/>
                  </a:lnTo>
                  <a:lnTo>
                    <a:pt x="4040641" y="2702263"/>
                  </a:lnTo>
                  <a:lnTo>
                    <a:pt x="3991991" y="2706624"/>
                  </a:lnTo>
                  <a:lnTo>
                    <a:pt x="270662" y="2706624"/>
                  </a:lnTo>
                  <a:lnTo>
                    <a:pt x="222011" y="2702263"/>
                  </a:lnTo>
                  <a:lnTo>
                    <a:pt x="176221" y="2689690"/>
                  </a:lnTo>
                  <a:lnTo>
                    <a:pt x="134055" y="2669670"/>
                  </a:lnTo>
                  <a:lnTo>
                    <a:pt x="96279" y="2642968"/>
                  </a:lnTo>
                  <a:lnTo>
                    <a:pt x="63657" y="2610348"/>
                  </a:lnTo>
                  <a:lnTo>
                    <a:pt x="36954" y="2572575"/>
                  </a:lnTo>
                  <a:lnTo>
                    <a:pt x="16933" y="2530414"/>
                  </a:lnTo>
                  <a:lnTo>
                    <a:pt x="4360" y="2484630"/>
                  </a:lnTo>
                  <a:lnTo>
                    <a:pt x="0" y="2435987"/>
                  </a:lnTo>
                  <a:lnTo>
                    <a:pt x="0" y="270637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8491" y="2778251"/>
              <a:ext cx="4407408" cy="28514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3063" y="2845307"/>
              <a:ext cx="4527804" cy="278891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88313" y="2823209"/>
              <a:ext cx="4262755" cy="2707005"/>
            </a:xfrm>
            <a:custGeom>
              <a:avLst/>
              <a:gdLst/>
              <a:ahLst/>
              <a:cxnLst/>
              <a:rect l="l" t="t" r="r" b="b"/>
              <a:pathLst>
                <a:path w="4262755" h="2707004">
                  <a:moveTo>
                    <a:pt x="3991991" y="0"/>
                  </a:moveTo>
                  <a:lnTo>
                    <a:pt x="270662" y="0"/>
                  </a:lnTo>
                  <a:lnTo>
                    <a:pt x="222011" y="4359"/>
                  </a:lnTo>
                  <a:lnTo>
                    <a:pt x="176221" y="16930"/>
                  </a:lnTo>
                  <a:lnTo>
                    <a:pt x="134055" y="36947"/>
                  </a:lnTo>
                  <a:lnTo>
                    <a:pt x="96279" y="63647"/>
                  </a:lnTo>
                  <a:lnTo>
                    <a:pt x="63657" y="96264"/>
                  </a:lnTo>
                  <a:lnTo>
                    <a:pt x="36954" y="134036"/>
                  </a:lnTo>
                  <a:lnTo>
                    <a:pt x="16933" y="176198"/>
                  </a:lnTo>
                  <a:lnTo>
                    <a:pt x="4360" y="221986"/>
                  </a:lnTo>
                  <a:lnTo>
                    <a:pt x="0" y="270637"/>
                  </a:lnTo>
                  <a:lnTo>
                    <a:pt x="0" y="2435961"/>
                  </a:lnTo>
                  <a:lnTo>
                    <a:pt x="4360" y="2484612"/>
                  </a:lnTo>
                  <a:lnTo>
                    <a:pt x="16933" y="2530402"/>
                  </a:lnTo>
                  <a:lnTo>
                    <a:pt x="36954" y="2572568"/>
                  </a:lnTo>
                  <a:lnTo>
                    <a:pt x="63657" y="2610344"/>
                  </a:lnTo>
                  <a:lnTo>
                    <a:pt x="96279" y="2642966"/>
                  </a:lnTo>
                  <a:lnTo>
                    <a:pt x="134055" y="2669669"/>
                  </a:lnTo>
                  <a:lnTo>
                    <a:pt x="176221" y="2689690"/>
                  </a:lnTo>
                  <a:lnTo>
                    <a:pt x="222011" y="2702263"/>
                  </a:lnTo>
                  <a:lnTo>
                    <a:pt x="270662" y="2706624"/>
                  </a:lnTo>
                  <a:lnTo>
                    <a:pt x="3991991" y="2706624"/>
                  </a:lnTo>
                  <a:lnTo>
                    <a:pt x="4040641" y="2702263"/>
                  </a:lnTo>
                  <a:lnTo>
                    <a:pt x="4086429" y="2689690"/>
                  </a:lnTo>
                  <a:lnTo>
                    <a:pt x="4128591" y="2669669"/>
                  </a:lnTo>
                  <a:lnTo>
                    <a:pt x="4166363" y="2642966"/>
                  </a:lnTo>
                  <a:lnTo>
                    <a:pt x="4198980" y="2610344"/>
                  </a:lnTo>
                  <a:lnTo>
                    <a:pt x="4225680" y="2572568"/>
                  </a:lnTo>
                  <a:lnTo>
                    <a:pt x="4245697" y="2530402"/>
                  </a:lnTo>
                  <a:lnTo>
                    <a:pt x="4258268" y="2484612"/>
                  </a:lnTo>
                  <a:lnTo>
                    <a:pt x="4262628" y="2435961"/>
                  </a:lnTo>
                  <a:lnTo>
                    <a:pt x="4262628" y="270637"/>
                  </a:lnTo>
                  <a:lnTo>
                    <a:pt x="4258268" y="221986"/>
                  </a:lnTo>
                  <a:lnTo>
                    <a:pt x="4245697" y="176198"/>
                  </a:lnTo>
                  <a:lnTo>
                    <a:pt x="4225680" y="134036"/>
                  </a:lnTo>
                  <a:lnTo>
                    <a:pt x="4198980" y="96264"/>
                  </a:lnTo>
                  <a:lnTo>
                    <a:pt x="4166363" y="63647"/>
                  </a:lnTo>
                  <a:lnTo>
                    <a:pt x="4128591" y="36947"/>
                  </a:lnTo>
                  <a:lnTo>
                    <a:pt x="4086429" y="16930"/>
                  </a:lnTo>
                  <a:lnTo>
                    <a:pt x="4040641" y="4359"/>
                  </a:lnTo>
                  <a:lnTo>
                    <a:pt x="3991991" y="0"/>
                  </a:lnTo>
                  <a:close/>
                </a:path>
              </a:pathLst>
            </a:custGeom>
            <a:solidFill>
              <a:srgbClr val="76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88313" y="2823209"/>
              <a:ext cx="4262755" cy="2707005"/>
            </a:xfrm>
            <a:custGeom>
              <a:avLst/>
              <a:gdLst/>
              <a:ahLst/>
              <a:cxnLst/>
              <a:rect l="l" t="t" r="r" b="b"/>
              <a:pathLst>
                <a:path w="4262755" h="2707004">
                  <a:moveTo>
                    <a:pt x="0" y="270637"/>
                  </a:moveTo>
                  <a:lnTo>
                    <a:pt x="4360" y="221986"/>
                  </a:lnTo>
                  <a:lnTo>
                    <a:pt x="16933" y="176198"/>
                  </a:lnTo>
                  <a:lnTo>
                    <a:pt x="36954" y="134036"/>
                  </a:lnTo>
                  <a:lnTo>
                    <a:pt x="63657" y="96264"/>
                  </a:lnTo>
                  <a:lnTo>
                    <a:pt x="96279" y="63647"/>
                  </a:lnTo>
                  <a:lnTo>
                    <a:pt x="134055" y="36947"/>
                  </a:lnTo>
                  <a:lnTo>
                    <a:pt x="176221" y="16930"/>
                  </a:lnTo>
                  <a:lnTo>
                    <a:pt x="222011" y="4359"/>
                  </a:lnTo>
                  <a:lnTo>
                    <a:pt x="270662" y="0"/>
                  </a:lnTo>
                  <a:lnTo>
                    <a:pt x="3991991" y="0"/>
                  </a:lnTo>
                  <a:lnTo>
                    <a:pt x="4040641" y="4359"/>
                  </a:lnTo>
                  <a:lnTo>
                    <a:pt x="4086429" y="16930"/>
                  </a:lnTo>
                  <a:lnTo>
                    <a:pt x="4128591" y="36947"/>
                  </a:lnTo>
                  <a:lnTo>
                    <a:pt x="4166363" y="63647"/>
                  </a:lnTo>
                  <a:lnTo>
                    <a:pt x="4198980" y="96264"/>
                  </a:lnTo>
                  <a:lnTo>
                    <a:pt x="4225680" y="134036"/>
                  </a:lnTo>
                  <a:lnTo>
                    <a:pt x="4245697" y="176198"/>
                  </a:lnTo>
                  <a:lnTo>
                    <a:pt x="4258268" y="221986"/>
                  </a:lnTo>
                  <a:lnTo>
                    <a:pt x="4262628" y="270637"/>
                  </a:lnTo>
                  <a:lnTo>
                    <a:pt x="4262628" y="2435961"/>
                  </a:lnTo>
                  <a:lnTo>
                    <a:pt x="4258268" y="2484612"/>
                  </a:lnTo>
                  <a:lnTo>
                    <a:pt x="4245697" y="2530402"/>
                  </a:lnTo>
                  <a:lnTo>
                    <a:pt x="4225680" y="2572568"/>
                  </a:lnTo>
                  <a:lnTo>
                    <a:pt x="4198980" y="2610344"/>
                  </a:lnTo>
                  <a:lnTo>
                    <a:pt x="4166363" y="2642966"/>
                  </a:lnTo>
                  <a:lnTo>
                    <a:pt x="4128591" y="2669669"/>
                  </a:lnTo>
                  <a:lnTo>
                    <a:pt x="4086429" y="2689690"/>
                  </a:lnTo>
                  <a:lnTo>
                    <a:pt x="4040641" y="2702263"/>
                  </a:lnTo>
                  <a:lnTo>
                    <a:pt x="3991991" y="2706624"/>
                  </a:lnTo>
                  <a:lnTo>
                    <a:pt x="270662" y="2706624"/>
                  </a:lnTo>
                  <a:lnTo>
                    <a:pt x="222011" y="2702263"/>
                  </a:lnTo>
                  <a:lnTo>
                    <a:pt x="176221" y="2689690"/>
                  </a:lnTo>
                  <a:lnTo>
                    <a:pt x="134055" y="2669669"/>
                  </a:lnTo>
                  <a:lnTo>
                    <a:pt x="96279" y="2642966"/>
                  </a:lnTo>
                  <a:lnTo>
                    <a:pt x="63657" y="2610344"/>
                  </a:lnTo>
                  <a:lnTo>
                    <a:pt x="36954" y="2572568"/>
                  </a:lnTo>
                  <a:lnTo>
                    <a:pt x="16933" y="2530402"/>
                  </a:lnTo>
                  <a:lnTo>
                    <a:pt x="4360" y="2484612"/>
                  </a:lnTo>
                  <a:lnTo>
                    <a:pt x="0" y="2435961"/>
                  </a:lnTo>
                  <a:lnTo>
                    <a:pt x="0" y="270637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11376" y="2959353"/>
            <a:ext cx="3815079" cy="234823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5080" algn="ctr">
              <a:lnSpc>
                <a:spcPct val="87100"/>
              </a:lnSpc>
              <a:spcBef>
                <a:spcPts val="620"/>
              </a:spcBef>
            </a:pPr>
            <a:r>
              <a:rPr sz="3400" spc="-5" dirty="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sz="3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Trebuchet MS"/>
                <a:cs typeface="Trebuchet MS"/>
              </a:rPr>
              <a:t>rules</a:t>
            </a:r>
            <a:r>
              <a:rPr sz="3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spc="-10" dirty="0">
                <a:solidFill>
                  <a:srgbClr val="FFFFFF"/>
                </a:solidFill>
                <a:latin typeface="Trebuchet MS"/>
                <a:cs typeface="Trebuchet MS"/>
              </a:rPr>
              <a:t>are clear </a:t>
            </a:r>
            <a:r>
              <a:rPr sz="3400" spc="-5" dirty="0">
                <a:solidFill>
                  <a:srgbClr val="FFFFFF"/>
                </a:solidFill>
                <a:latin typeface="Trebuchet MS"/>
                <a:cs typeface="Trebuchet MS"/>
              </a:rPr>
              <a:t> and </a:t>
            </a:r>
            <a:r>
              <a:rPr sz="3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Trebuchet MS"/>
                <a:cs typeface="Trebuchet MS"/>
              </a:rPr>
              <a:t>straightforward, </a:t>
            </a:r>
            <a:r>
              <a:rPr sz="3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Trebuchet MS"/>
                <a:cs typeface="Trebuchet MS"/>
              </a:rPr>
              <a:t>often </a:t>
            </a:r>
            <a:r>
              <a:rPr sz="3400" spc="-10" dirty="0">
                <a:solidFill>
                  <a:srgbClr val="FFFFFF"/>
                </a:solidFill>
                <a:latin typeface="Trebuchet MS"/>
                <a:cs typeface="Trebuchet MS"/>
              </a:rPr>
              <a:t>better </a:t>
            </a:r>
            <a:r>
              <a:rPr sz="3400" spc="-5" dirty="0">
                <a:solidFill>
                  <a:srgbClr val="FFFFFF"/>
                </a:solidFill>
                <a:latin typeface="Trebuchet MS"/>
                <a:cs typeface="Trebuchet MS"/>
              </a:rPr>
              <a:t>to just </a:t>
            </a:r>
            <a:r>
              <a:rPr sz="3400" spc="-10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spc="-10" dirty="0">
                <a:solidFill>
                  <a:srgbClr val="FFFFFF"/>
                </a:solidFill>
                <a:latin typeface="Trebuchet MS"/>
                <a:cs typeface="Trebuchet MS"/>
              </a:rPr>
              <a:t>program </a:t>
            </a:r>
            <a:r>
              <a:rPr sz="340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endParaRPr sz="34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670797" y="2340849"/>
            <a:ext cx="4947285" cy="3289300"/>
            <a:chOff x="5670797" y="2340849"/>
            <a:chExt cx="4947285" cy="328930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70797" y="2340849"/>
              <a:ext cx="4367796" cy="281180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723382" y="2373629"/>
              <a:ext cx="4262755" cy="2707005"/>
            </a:xfrm>
            <a:custGeom>
              <a:avLst/>
              <a:gdLst/>
              <a:ahLst/>
              <a:cxnLst/>
              <a:rect l="l" t="t" r="r" b="b"/>
              <a:pathLst>
                <a:path w="4262755" h="2707004">
                  <a:moveTo>
                    <a:pt x="3991991" y="0"/>
                  </a:moveTo>
                  <a:lnTo>
                    <a:pt x="270637" y="0"/>
                  </a:lnTo>
                  <a:lnTo>
                    <a:pt x="221986" y="4359"/>
                  </a:lnTo>
                  <a:lnTo>
                    <a:pt x="176198" y="16930"/>
                  </a:lnTo>
                  <a:lnTo>
                    <a:pt x="134036" y="36947"/>
                  </a:lnTo>
                  <a:lnTo>
                    <a:pt x="96264" y="63647"/>
                  </a:lnTo>
                  <a:lnTo>
                    <a:pt x="63647" y="96264"/>
                  </a:lnTo>
                  <a:lnTo>
                    <a:pt x="36947" y="134036"/>
                  </a:lnTo>
                  <a:lnTo>
                    <a:pt x="16930" y="176198"/>
                  </a:lnTo>
                  <a:lnTo>
                    <a:pt x="4359" y="221986"/>
                  </a:lnTo>
                  <a:lnTo>
                    <a:pt x="0" y="270637"/>
                  </a:lnTo>
                  <a:lnTo>
                    <a:pt x="0" y="2435987"/>
                  </a:lnTo>
                  <a:lnTo>
                    <a:pt x="4359" y="2484630"/>
                  </a:lnTo>
                  <a:lnTo>
                    <a:pt x="16930" y="2530414"/>
                  </a:lnTo>
                  <a:lnTo>
                    <a:pt x="36947" y="2572575"/>
                  </a:lnTo>
                  <a:lnTo>
                    <a:pt x="63647" y="2610348"/>
                  </a:lnTo>
                  <a:lnTo>
                    <a:pt x="96264" y="2642968"/>
                  </a:lnTo>
                  <a:lnTo>
                    <a:pt x="134036" y="2669670"/>
                  </a:lnTo>
                  <a:lnTo>
                    <a:pt x="176198" y="2689690"/>
                  </a:lnTo>
                  <a:lnTo>
                    <a:pt x="221986" y="2702263"/>
                  </a:lnTo>
                  <a:lnTo>
                    <a:pt x="270637" y="2706624"/>
                  </a:lnTo>
                  <a:lnTo>
                    <a:pt x="3991991" y="2706624"/>
                  </a:lnTo>
                  <a:lnTo>
                    <a:pt x="4040641" y="2702263"/>
                  </a:lnTo>
                  <a:lnTo>
                    <a:pt x="4086429" y="2689690"/>
                  </a:lnTo>
                  <a:lnTo>
                    <a:pt x="4128591" y="2669670"/>
                  </a:lnTo>
                  <a:lnTo>
                    <a:pt x="4166363" y="2642968"/>
                  </a:lnTo>
                  <a:lnTo>
                    <a:pt x="4198980" y="2610348"/>
                  </a:lnTo>
                  <a:lnTo>
                    <a:pt x="4225680" y="2572575"/>
                  </a:lnTo>
                  <a:lnTo>
                    <a:pt x="4245697" y="2530414"/>
                  </a:lnTo>
                  <a:lnTo>
                    <a:pt x="4258268" y="2484630"/>
                  </a:lnTo>
                  <a:lnTo>
                    <a:pt x="4262627" y="2435987"/>
                  </a:lnTo>
                  <a:lnTo>
                    <a:pt x="4262627" y="270637"/>
                  </a:lnTo>
                  <a:lnTo>
                    <a:pt x="4258268" y="221986"/>
                  </a:lnTo>
                  <a:lnTo>
                    <a:pt x="4245697" y="176198"/>
                  </a:lnTo>
                  <a:lnTo>
                    <a:pt x="4225680" y="134036"/>
                  </a:lnTo>
                  <a:lnTo>
                    <a:pt x="4198980" y="96264"/>
                  </a:lnTo>
                  <a:lnTo>
                    <a:pt x="4166363" y="63647"/>
                  </a:lnTo>
                  <a:lnTo>
                    <a:pt x="4128591" y="36947"/>
                  </a:lnTo>
                  <a:lnTo>
                    <a:pt x="4086429" y="16930"/>
                  </a:lnTo>
                  <a:lnTo>
                    <a:pt x="4040641" y="4359"/>
                  </a:lnTo>
                  <a:lnTo>
                    <a:pt x="3991991" y="0"/>
                  </a:lnTo>
                  <a:close/>
                </a:path>
              </a:pathLst>
            </a:custGeom>
            <a:solidFill>
              <a:srgbClr val="588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23382" y="2373629"/>
              <a:ext cx="4262755" cy="2707005"/>
            </a:xfrm>
            <a:custGeom>
              <a:avLst/>
              <a:gdLst/>
              <a:ahLst/>
              <a:cxnLst/>
              <a:rect l="l" t="t" r="r" b="b"/>
              <a:pathLst>
                <a:path w="4262755" h="2707004">
                  <a:moveTo>
                    <a:pt x="0" y="270637"/>
                  </a:moveTo>
                  <a:lnTo>
                    <a:pt x="4359" y="221986"/>
                  </a:lnTo>
                  <a:lnTo>
                    <a:pt x="16930" y="176198"/>
                  </a:lnTo>
                  <a:lnTo>
                    <a:pt x="36947" y="134036"/>
                  </a:lnTo>
                  <a:lnTo>
                    <a:pt x="63647" y="96264"/>
                  </a:lnTo>
                  <a:lnTo>
                    <a:pt x="96264" y="63647"/>
                  </a:lnTo>
                  <a:lnTo>
                    <a:pt x="134036" y="36947"/>
                  </a:lnTo>
                  <a:lnTo>
                    <a:pt x="176198" y="16930"/>
                  </a:lnTo>
                  <a:lnTo>
                    <a:pt x="221986" y="4359"/>
                  </a:lnTo>
                  <a:lnTo>
                    <a:pt x="270637" y="0"/>
                  </a:lnTo>
                  <a:lnTo>
                    <a:pt x="3991991" y="0"/>
                  </a:lnTo>
                  <a:lnTo>
                    <a:pt x="4040641" y="4359"/>
                  </a:lnTo>
                  <a:lnTo>
                    <a:pt x="4086429" y="16930"/>
                  </a:lnTo>
                  <a:lnTo>
                    <a:pt x="4128591" y="36947"/>
                  </a:lnTo>
                  <a:lnTo>
                    <a:pt x="4166363" y="63647"/>
                  </a:lnTo>
                  <a:lnTo>
                    <a:pt x="4198980" y="96264"/>
                  </a:lnTo>
                  <a:lnTo>
                    <a:pt x="4225680" y="134036"/>
                  </a:lnTo>
                  <a:lnTo>
                    <a:pt x="4245697" y="176198"/>
                  </a:lnTo>
                  <a:lnTo>
                    <a:pt x="4258268" y="221986"/>
                  </a:lnTo>
                  <a:lnTo>
                    <a:pt x="4262627" y="270637"/>
                  </a:lnTo>
                  <a:lnTo>
                    <a:pt x="4262627" y="2435987"/>
                  </a:lnTo>
                  <a:lnTo>
                    <a:pt x="4258268" y="2484630"/>
                  </a:lnTo>
                  <a:lnTo>
                    <a:pt x="4245697" y="2530414"/>
                  </a:lnTo>
                  <a:lnTo>
                    <a:pt x="4225680" y="2572575"/>
                  </a:lnTo>
                  <a:lnTo>
                    <a:pt x="4198980" y="2610348"/>
                  </a:lnTo>
                  <a:lnTo>
                    <a:pt x="4166363" y="2642968"/>
                  </a:lnTo>
                  <a:lnTo>
                    <a:pt x="4128591" y="2669670"/>
                  </a:lnTo>
                  <a:lnTo>
                    <a:pt x="4086429" y="2689690"/>
                  </a:lnTo>
                  <a:lnTo>
                    <a:pt x="4040641" y="2702263"/>
                  </a:lnTo>
                  <a:lnTo>
                    <a:pt x="3991991" y="2706624"/>
                  </a:lnTo>
                  <a:lnTo>
                    <a:pt x="270637" y="2706624"/>
                  </a:lnTo>
                  <a:lnTo>
                    <a:pt x="221986" y="2702263"/>
                  </a:lnTo>
                  <a:lnTo>
                    <a:pt x="176198" y="2689690"/>
                  </a:lnTo>
                  <a:lnTo>
                    <a:pt x="134036" y="2669670"/>
                  </a:lnTo>
                  <a:lnTo>
                    <a:pt x="96264" y="2642968"/>
                  </a:lnTo>
                  <a:lnTo>
                    <a:pt x="63647" y="2610348"/>
                  </a:lnTo>
                  <a:lnTo>
                    <a:pt x="36947" y="2572575"/>
                  </a:lnTo>
                  <a:lnTo>
                    <a:pt x="16930" y="2530414"/>
                  </a:lnTo>
                  <a:lnTo>
                    <a:pt x="4359" y="2484630"/>
                  </a:lnTo>
                  <a:lnTo>
                    <a:pt x="0" y="2435987"/>
                  </a:lnTo>
                  <a:lnTo>
                    <a:pt x="0" y="270637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7523" y="2778251"/>
              <a:ext cx="4407408" cy="285140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12763" y="3070859"/>
              <a:ext cx="4504944" cy="233781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197345" y="2823209"/>
              <a:ext cx="4262755" cy="2707005"/>
            </a:xfrm>
            <a:custGeom>
              <a:avLst/>
              <a:gdLst/>
              <a:ahLst/>
              <a:cxnLst/>
              <a:rect l="l" t="t" r="r" b="b"/>
              <a:pathLst>
                <a:path w="4262755" h="2707004">
                  <a:moveTo>
                    <a:pt x="3991990" y="0"/>
                  </a:moveTo>
                  <a:lnTo>
                    <a:pt x="270637" y="0"/>
                  </a:lnTo>
                  <a:lnTo>
                    <a:pt x="221986" y="4359"/>
                  </a:lnTo>
                  <a:lnTo>
                    <a:pt x="176198" y="16930"/>
                  </a:lnTo>
                  <a:lnTo>
                    <a:pt x="134036" y="36947"/>
                  </a:lnTo>
                  <a:lnTo>
                    <a:pt x="96264" y="63647"/>
                  </a:lnTo>
                  <a:lnTo>
                    <a:pt x="63647" y="96264"/>
                  </a:lnTo>
                  <a:lnTo>
                    <a:pt x="36947" y="134036"/>
                  </a:lnTo>
                  <a:lnTo>
                    <a:pt x="16930" y="176198"/>
                  </a:lnTo>
                  <a:lnTo>
                    <a:pt x="4359" y="221986"/>
                  </a:lnTo>
                  <a:lnTo>
                    <a:pt x="0" y="270637"/>
                  </a:lnTo>
                  <a:lnTo>
                    <a:pt x="0" y="2435961"/>
                  </a:lnTo>
                  <a:lnTo>
                    <a:pt x="4359" y="2484612"/>
                  </a:lnTo>
                  <a:lnTo>
                    <a:pt x="16930" y="2530402"/>
                  </a:lnTo>
                  <a:lnTo>
                    <a:pt x="36947" y="2572568"/>
                  </a:lnTo>
                  <a:lnTo>
                    <a:pt x="63647" y="2610344"/>
                  </a:lnTo>
                  <a:lnTo>
                    <a:pt x="96264" y="2642966"/>
                  </a:lnTo>
                  <a:lnTo>
                    <a:pt x="134036" y="2669669"/>
                  </a:lnTo>
                  <a:lnTo>
                    <a:pt x="176198" y="2689690"/>
                  </a:lnTo>
                  <a:lnTo>
                    <a:pt x="221986" y="2702263"/>
                  </a:lnTo>
                  <a:lnTo>
                    <a:pt x="270637" y="2706624"/>
                  </a:lnTo>
                  <a:lnTo>
                    <a:pt x="3991990" y="2706624"/>
                  </a:lnTo>
                  <a:lnTo>
                    <a:pt x="4040641" y="2702263"/>
                  </a:lnTo>
                  <a:lnTo>
                    <a:pt x="4086429" y="2689690"/>
                  </a:lnTo>
                  <a:lnTo>
                    <a:pt x="4128591" y="2669669"/>
                  </a:lnTo>
                  <a:lnTo>
                    <a:pt x="4166363" y="2642966"/>
                  </a:lnTo>
                  <a:lnTo>
                    <a:pt x="4198980" y="2610344"/>
                  </a:lnTo>
                  <a:lnTo>
                    <a:pt x="4225680" y="2572568"/>
                  </a:lnTo>
                  <a:lnTo>
                    <a:pt x="4245697" y="2530402"/>
                  </a:lnTo>
                  <a:lnTo>
                    <a:pt x="4258268" y="2484612"/>
                  </a:lnTo>
                  <a:lnTo>
                    <a:pt x="4262628" y="2435961"/>
                  </a:lnTo>
                  <a:lnTo>
                    <a:pt x="4262628" y="270637"/>
                  </a:lnTo>
                  <a:lnTo>
                    <a:pt x="4258268" y="221986"/>
                  </a:lnTo>
                  <a:lnTo>
                    <a:pt x="4245697" y="176198"/>
                  </a:lnTo>
                  <a:lnTo>
                    <a:pt x="4225680" y="134036"/>
                  </a:lnTo>
                  <a:lnTo>
                    <a:pt x="4198980" y="96264"/>
                  </a:lnTo>
                  <a:lnTo>
                    <a:pt x="4166363" y="63647"/>
                  </a:lnTo>
                  <a:lnTo>
                    <a:pt x="4128591" y="36947"/>
                  </a:lnTo>
                  <a:lnTo>
                    <a:pt x="4086429" y="16930"/>
                  </a:lnTo>
                  <a:lnTo>
                    <a:pt x="4040641" y="4359"/>
                  </a:lnTo>
                  <a:lnTo>
                    <a:pt x="3991990" y="0"/>
                  </a:lnTo>
                  <a:close/>
                </a:path>
              </a:pathLst>
            </a:custGeom>
            <a:solidFill>
              <a:srgbClr val="76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97345" y="2823209"/>
              <a:ext cx="4262755" cy="2707005"/>
            </a:xfrm>
            <a:custGeom>
              <a:avLst/>
              <a:gdLst/>
              <a:ahLst/>
              <a:cxnLst/>
              <a:rect l="l" t="t" r="r" b="b"/>
              <a:pathLst>
                <a:path w="4262755" h="2707004">
                  <a:moveTo>
                    <a:pt x="0" y="270637"/>
                  </a:moveTo>
                  <a:lnTo>
                    <a:pt x="4359" y="221986"/>
                  </a:lnTo>
                  <a:lnTo>
                    <a:pt x="16930" y="176198"/>
                  </a:lnTo>
                  <a:lnTo>
                    <a:pt x="36947" y="134036"/>
                  </a:lnTo>
                  <a:lnTo>
                    <a:pt x="63647" y="96264"/>
                  </a:lnTo>
                  <a:lnTo>
                    <a:pt x="96264" y="63647"/>
                  </a:lnTo>
                  <a:lnTo>
                    <a:pt x="134036" y="36947"/>
                  </a:lnTo>
                  <a:lnTo>
                    <a:pt x="176198" y="16930"/>
                  </a:lnTo>
                  <a:lnTo>
                    <a:pt x="221986" y="4359"/>
                  </a:lnTo>
                  <a:lnTo>
                    <a:pt x="270637" y="0"/>
                  </a:lnTo>
                  <a:lnTo>
                    <a:pt x="3991990" y="0"/>
                  </a:lnTo>
                  <a:lnTo>
                    <a:pt x="4040641" y="4359"/>
                  </a:lnTo>
                  <a:lnTo>
                    <a:pt x="4086429" y="16930"/>
                  </a:lnTo>
                  <a:lnTo>
                    <a:pt x="4128591" y="36947"/>
                  </a:lnTo>
                  <a:lnTo>
                    <a:pt x="4166363" y="63647"/>
                  </a:lnTo>
                  <a:lnTo>
                    <a:pt x="4198980" y="96264"/>
                  </a:lnTo>
                  <a:lnTo>
                    <a:pt x="4225680" y="134036"/>
                  </a:lnTo>
                  <a:lnTo>
                    <a:pt x="4245697" y="176198"/>
                  </a:lnTo>
                  <a:lnTo>
                    <a:pt x="4258268" y="221986"/>
                  </a:lnTo>
                  <a:lnTo>
                    <a:pt x="4262628" y="270637"/>
                  </a:lnTo>
                  <a:lnTo>
                    <a:pt x="4262628" y="2435961"/>
                  </a:lnTo>
                  <a:lnTo>
                    <a:pt x="4258268" y="2484612"/>
                  </a:lnTo>
                  <a:lnTo>
                    <a:pt x="4245697" y="2530402"/>
                  </a:lnTo>
                  <a:lnTo>
                    <a:pt x="4225680" y="2572568"/>
                  </a:lnTo>
                  <a:lnTo>
                    <a:pt x="4198980" y="2610344"/>
                  </a:lnTo>
                  <a:lnTo>
                    <a:pt x="4166363" y="2642966"/>
                  </a:lnTo>
                  <a:lnTo>
                    <a:pt x="4128591" y="2669669"/>
                  </a:lnTo>
                  <a:lnTo>
                    <a:pt x="4086429" y="2689690"/>
                  </a:lnTo>
                  <a:lnTo>
                    <a:pt x="4040641" y="2702263"/>
                  </a:lnTo>
                  <a:lnTo>
                    <a:pt x="3991990" y="2706624"/>
                  </a:lnTo>
                  <a:lnTo>
                    <a:pt x="270637" y="2706624"/>
                  </a:lnTo>
                  <a:lnTo>
                    <a:pt x="221986" y="2702263"/>
                  </a:lnTo>
                  <a:lnTo>
                    <a:pt x="176198" y="2689690"/>
                  </a:lnTo>
                  <a:lnTo>
                    <a:pt x="134036" y="2669669"/>
                  </a:lnTo>
                  <a:lnTo>
                    <a:pt x="96264" y="2642966"/>
                  </a:lnTo>
                  <a:lnTo>
                    <a:pt x="63647" y="2610344"/>
                  </a:lnTo>
                  <a:lnTo>
                    <a:pt x="36947" y="2572568"/>
                  </a:lnTo>
                  <a:lnTo>
                    <a:pt x="16930" y="2530402"/>
                  </a:lnTo>
                  <a:lnTo>
                    <a:pt x="4359" y="2484612"/>
                  </a:lnTo>
                  <a:lnTo>
                    <a:pt x="0" y="2435961"/>
                  </a:lnTo>
                  <a:lnTo>
                    <a:pt x="0" y="270637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431660" y="3184601"/>
            <a:ext cx="3793490" cy="18973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065" marR="5080" indent="3175" algn="ctr">
              <a:lnSpc>
                <a:spcPct val="87100"/>
              </a:lnSpc>
              <a:spcBef>
                <a:spcPts val="625"/>
              </a:spcBef>
            </a:pPr>
            <a:r>
              <a:rPr sz="3400" spc="-5" dirty="0">
                <a:solidFill>
                  <a:srgbClr val="FFFFFF"/>
                </a:solidFill>
                <a:latin typeface="Trebuchet MS"/>
                <a:cs typeface="Trebuchet MS"/>
              </a:rPr>
              <a:t>If rules </a:t>
            </a:r>
            <a:r>
              <a:rPr sz="3400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3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Trebuchet MS"/>
                <a:cs typeface="Trebuchet MS"/>
              </a:rPr>
              <a:t>nuanced, complex, </a:t>
            </a:r>
            <a:r>
              <a:rPr sz="3400" spc="-10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Trebuchet MS"/>
                <a:cs typeface="Trebuchet MS"/>
              </a:rPr>
              <a:t>difficult to discern, </a:t>
            </a:r>
            <a:r>
              <a:rPr sz="3400" spc="-10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34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Trebuchet MS"/>
                <a:cs typeface="Trebuchet MS"/>
              </a:rPr>
              <a:t>deep</a:t>
            </a:r>
            <a:r>
              <a:rPr sz="3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endParaRPr sz="34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13004" y="1525524"/>
            <a:ext cx="4413885" cy="960119"/>
            <a:chOff x="413004" y="1525524"/>
            <a:chExt cx="4413885" cy="960119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3004" y="1536192"/>
              <a:ext cx="4413504" cy="81991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8724" y="1525524"/>
              <a:ext cx="4322064" cy="96012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12826" y="1581150"/>
              <a:ext cx="4269105" cy="675640"/>
            </a:xfrm>
            <a:custGeom>
              <a:avLst/>
              <a:gdLst/>
              <a:ahLst/>
              <a:cxnLst/>
              <a:rect l="l" t="t" r="r" b="b"/>
              <a:pathLst>
                <a:path w="4269105" h="675639">
                  <a:moveTo>
                    <a:pt x="4027170" y="0"/>
                  </a:moveTo>
                  <a:lnTo>
                    <a:pt x="241592" y="0"/>
                  </a:lnTo>
                  <a:lnTo>
                    <a:pt x="192903" y="4909"/>
                  </a:lnTo>
                  <a:lnTo>
                    <a:pt x="147554" y="18990"/>
                  </a:lnTo>
                  <a:lnTo>
                    <a:pt x="106516" y="41268"/>
                  </a:lnTo>
                  <a:lnTo>
                    <a:pt x="70761" y="70770"/>
                  </a:lnTo>
                  <a:lnTo>
                    <a:pt x="41260" y="106523"/>
                  </a:lnTo>
                  <a:lnTo>
                    <a:pt x="18985" y="147554"/>
                  </a:lnTo>
                  <a:lnTo>
                    <a:pt x="4908" y="192888"/>
                  </a:lnTo>
                  <a:lnTo>
                    <a:pt x="0" y="241553"/>
                  </a:lnTo>
                  <a:lnTo>
                    <a:pt x="0" y="433577"/>
                  </a:lnTo>
                  <a:lnTo>
                    <a:pt x="4908" y="482243"/>
                  </a:lnTo>
                  <a:lnTo>
                    <a:pt x="18985" y="527577"/>
                  </a:lnTo>
                  <a:lnTo>
                    <a:pt x="41260" y="568608"/>
                  </a:lnTo>
                  <a:lnTo>
                    <a:pt x="70761" y="604361"/>
                  </a:lnTo>
                  <a:lnTo>
                    <a:pt x="106516" y="633863"/>
                  </a:lnTo>
                  <a:lnTo>
                    <a:pt x="147554" y="656141"/>
                  </a:lnTo>
                  <a:lnTo>
                    <a:pt x="192903" y="670222"/>
                  </a:lnTo>
                  <a:lnTo>
                    <a:pt x="241592" y="675132"/>
                  </a:lnTo>
                  <a:lnTo>
                    <a:pt x="4027170" y="675132"/>
                  </a:lnTo>
                  <a:lnTo>
                    <a:pt x="4075835" y="670222"/>
                  </a:lnTo>
                  <a:lnTo>
                    <a:pt x="4121169" y="656141"/>
                  </a:lnTo>
                  <a:lnTo>
                    <a:pt x="4162200" y="633863"/>
                  </a:lnTo>
                  <a:lnTo>
                    <a:pt x="4197953" y="604361"/>
                  </a:lnTo>
                  <a:lnTo>
                    <a:pt x="4227455" y="568608"/>
                  </a:lnTo>
                  <a:lnTo>
                    <a:pt x="4249733" y="527577"/>
                  </a:lnTo>
                  <a:lnTo>
                    <a:pt x="4263814" y="482243"/>
                  </a:lnTo>
                  <a:lnTo>
                    <a:pt x="4268724" y="433577"/>
                  </a:lnTo>
                  <a:lnTo>
                    <a:pt x="4268724" y="241553"/>
                  </a:lnTo>
                  <a:lnTo>
                    <a:pt x="4263814" y="192888"/>
                  </a:lnTo>
                  <a:lnTo>
                    <a:pt x="4249733" y="147554"/>
                  </a:lnTo>
                  <a:lnTo>
                    <a:pt x="4227455" y="106523"/>
                  </a:lnTo>
                  <a:lnTo>
                    <a:pt x="4197953" y="70770"/>
                  </a:lnTo>
                  <a:lnTo>
                    <a:pt x="4162200" y="41268"/>
                  </a:lnTo>
                  <a:lnTo>
                    <a:pt x="4121169" y="18990"/>
                  </a:lnTo>
                  <a:lnTo>
                    <a:pt x="4075835" y="4909"/>
                  </a:lnTo>
                  <a:lnTo>
                    <a:pt x="4027170" y="0"/>
                  </a:lnTo>
                  <a:close/>
                </a:path>
              </a:pathLst>
            </a:custGeom>
            <a:solidFill>
              <a:srgbClr val="588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2826" y="1581150"/>
              <a:ext cx="4269105" cy="675640"/>
            </a:xfrm>
            <a:custGeom>
              <a:avLst/>
              <a:gdLst/>
              <a:ahLst/>
              <a:cxnLst/>
              <a:rect l="l" t="t" r="r" b="b"/>
              <a:pathLst>
                <a:path w="4269105" h="675639">
                  <a:moveTo>
                    <a:pt x="0" y="241553"/>
                  </a:moveTo>
                  <a:lnTo>
                    <a:pt x="4908" y="192888"/>
                  </a:lnTo>
                  <a:lnTo>
                    <a:pt x="18985" y="147554"/>
                  </a:lnTo>
                  <a:lnTo>
                    <a:pt x="41260" y="106523"/>
                  </a:lnTo>
                  <a:lnTo>
                    <a:pt x="70761" y="70770"/>
                  </a:lnTo>
                  <a:lnTo>
                    <a:pt x="106516" y="41268"/>
                  </a:lnTo>
                  <a:lnTo>
                    <a:pt x="147554" y="18990"/>
                  </a:lnTo>
                  <a:lnTo>
                    <a:pt x="192903" y="4909"/>
                  </a:lnTo>
                  <a:lnTo>
                    <a:pt x="241592" y="0"/>
                  </a:lnTo>
                  <a:lnTo>
                    <a:pt x="4027170" y="0"/>
                  </a:lnTo>
                  <a:lnTo>
                    <a:pt x="4075835" y="4909"/>
                  </a:lnTo>
                  <a:lnTo>
                    <a:pt x="4121169" y="18990"/>
                  </a:lnTo>
                  <a:lnTo>
                    <a:pt x="4162200" y="41268"/>
                  </a:lnTo>
                  <a:lnTo>
                    <a:pt x="4197953" y="70770"/>
                  </a:lnTo>
                  <a:lnTo>
                    <a:pt x="4227455" y="106523"/>
                  </a:lnTo>
                  <a:lnTo>
                    <a:pt x="4249733" y="147554"/>
                  </a:lnTo>
                  <a:lnTo>
                    <a:pt x="4263814" y="192888"/>
                  </a:lnTo>
                  <a:lnTo>
                    <a:pt x="4268724" y="241553"/>
                  </a:lnTo>
                  <a:lnTo>
                    <a:pt x="4268724" y="433577"/>
                  </a:lnTo>
                  <a:lnTo>
                    <a:pt x="4263814" y="482243"/>
                  </a:lnTo>
                  <a:lnTo>
                    <a:pt x="4249733" y="527577"/>
                  </a:lnTo>
                  <a:lnTo>
                    <a:pt x="4227455" y="568608"/>
                  </a:lnTo>
                  <a:lnTo>
                    <a:pt x="4197953" y="604361"/>
                  </a:lnTo>
                  <a:lnTo>
                    <a:pt x="4162200" y="633863"/>
                  </a:lnTo>
                  <a:lnTo>
                    <a:pt x="4121169" y="656141"/>
                  </a:lnTo>
                  <a:lnTo>
                    <a:pt x="4075835" y="670222"/>
                  </a:lnTo>
                  <a:lnTo>
                    <a:pt x="4027170" y="675132"/>
                  </a:lnTo>
                  <a:lnTo>
                    <a:pt x="241592" y="675132"/>
                  </a:lnTo>
                  <a:lnTo>
                    <a:pt x="192903" y="670222"/>
                  </a:lnTo>
                  <a:lnTo>
                    <a:pt x="147554" y="656141"/>
                  </a:lnTo>
                  <a:lnTo>
                    <a:pt x="106516" y="633863"/>
                  </a:lnTo>
                  <a:lnTo>
                    <a:pt x="70761" y="604361"/>
                  </a:lnTo>
                  <a:lnTo>
                    <a:pt x="41260" y="568608"/>
                  </a:lnTo>
                  <a:lnTo>
                    <a:pt x="18985" y="527577"/>
                  </a:lnTo>
                  <a:lnTo>
                    <a:pt x="4908" y="482243"/>
                  </a:lnTo>
                  <a:lnTo>
                    <a:pt x="0" y="433577"/>
                  </a:lnTo>
                  <a:lnTo>
                    <a:pt x="0" y="241553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5625084" y="1525524"/>
            <a:ext cx="4413885" cy="960119"/>
            <a:chOff x="5625084" y="1525524"/>
            <a:chExt cx="4413885" cy="960119"/>
          </a:xfrm>
        </p:grpSpPr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5084" y="1536192"/>
              <a:ext cx="4413504" cy="81991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30112" y="1525524"/>
              <a:ext cx="3201924" cy="96012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724906" y="1581150"/>
              <a:ext cx="4269105" cy="675640"/>
            </a:xfrm>
            <a:custGeom>
              <a:avLst/>
              <a:gdLst/>
              <a:ahLst/>
              <a:cxnLst/>
              <a:rect l="l" t="t" r="r" b="b"/>
              <a:pathLst>
                <a:path w="4269105" h="675639">
                  <a:moveTo>
                    <a:pt x="4027170" y="0"/>
                  </a:moveTo>
                  <a:lnTo>
                    <a:pt x="241554" y="0"/>
                  </a:lnTo>
                  <a:lnTo>
                    <a:pt x="192888" y="4909"/>
                  </a:lnTo>
                  <a:lnTo>
                    <a:pt x="147554" y="18990"/>
                  </a:lnTo>
                  <a:lnTo>
                    <a:pt x="106523" y="41268"/>
                  </a:lnTo>
                  <a:lnTo>
                    <a:pt x="70770" y="70770"/>
                  </a:lnTo>
                  <a:lnTo>
                    <a:pt x="41268" y="106523"/>
                  </a:lnTo>
                  <a:lnTo>
                    <a:pt x="18990" y="147554"/>
                  </a:lnTo>
                  <a:lnTo>
                    <a:pt x="4909" y="192888"/>
                  </a:lnTo>
                  <a:lnTo>
                    <a:pt x="0" y="241553"/>
                  </a:lnTo>
                  <a:lnTo>
                    <a:pt x="0" y="433577"/>
                  </a:lnTo>
                  <a:lnTo>
                    <a:pt x="4909" y="482243"/>
                  </a:lnTo>
                  <a:lnTo>
                    <a:pt x="18990" y="527577"/>
                  </a:lnTo>
                  <a:lnTo>
                    <a:pt x="41268" y="568608"/>
                  </a:lnTo>
                  <a:lnTo>
                    <a:pt x="70770" y="604361"/>
                  </a:lnTo>
                  <a:lnTo>
                    <a:pt x="106523" y="633863"/>
                  </a:lnTo>
                  <a:lnTo>
                    <a:pt x="147554" y="656141"/>
                  </a:lnTo>
                  <a:lnTo>
                    <a:pt x="192888" y="670222"/>
                  </a:lnTo>
                  <a:lnTo>
                    <a:pt x="241554" y="675132"/>
                  </a:lnTo>
                  <a:lnTo>
                    <a:pt x="4027170" y="675132"/>
                  </a:lnTo>
                  <a:lnTo>
                    <a:pt x="4075835" y="670222"/>
                  </a:lnTo>
                  <a:lnTo>
                    <a:pt x="4121169" y="656141"/>
                  </a:lnTo>
                  <a:lnTo>
                    <a:pt x="4162200" y="633863"/>
                  </a:lnTo>
                  <a:lnTo>
                    <a:pt x="4197953" y="604361"/>
                  </a:lnTo>
                  <a:lnTo>
                    <a:pt x="4227455" y="568608"/>
                  </a:lnTo>
                  <a:lnTo>
                    <a:pt x="4249733" y="527577"/>
                  </a:lnTo>
                  <a:lnTo>
                    <a:pt x="4263814" y="482243"/>
                  </a:lnTo>
                  <a:lnTo>
                    <a:pt x="4268724" y="433577"/>
                  </a:lnTo>
                  <a:lnTo>
                    <a:pt x="4268724" y="241553"/>
                  </a:lnTo>
                  <a:lnTo>
                    <a:pt x="4263814" y="192888"/>
                  </a:lnTo>
                  <a:lnTo>
                    <a:pt x="4249733" y="147554"/>
                  </a:lnTo>
                  <a:lnTo>
                    <a:pt x="4227455" y="106523"/>
                  </a:lnTo>
                  <a:lnTo>
                    <a:pt x="4197953" y="70770"/>
                  </a:lnTo>
                  <a:lnTo>
                    <a:pt x="4162200" y="41268"/>
                  </a:lnTo>
                  <a:lnTo>
                    <a:pt x="4121169" y="18990"/>
                  </a:lnTo>
                  <a:lnTo>
                    <a:pt x="4075835" y="4909"/>
                  </a:lnTo>
                  <a:lnTo>
                    <a:pt x="4027170" y="0"/>
                  </a:lnTo>
                  <a:close/>
                </a:path>
              </a:pathLst>
            </a:custGeom>
            <a:solidFill>
              <a:srgbClr val="588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724906" y="1581150"/>
              <a:ext cx="4269105" cy="675640"/>
            </a:xfrm>
            <a:custGeom>
              <a:avLst/>
              <a:gdLst/>
              <a:ahLst/>
              <a:cxnLst/>
              <a:rect l="l" t="t" r="r" b="b"/>
              <a:pathLst>
                <a:path w="4269105" h="675639">
                  <a:moveTo>
                    <a:pt x="0" y="241553"/>
                  </a:moveTo>
                  <a:lnTo>
                    <a:pt x="4909" y="192888"/>
                  </a:lnTo>
                  <a:lnTo>
                    <a:pt x="18990" y="147554"/>
                  </a:lnTo>
                  <a:lnTo>
                    <a:pt x="41268" y="106523"/>
                  </a:lnTo>
                  <a:lnTo>
                    <a:pt x="70770" y="70770"/>
                  </a:lnTo>
                  <a:lnTo>
                    <a:pt x="106523" y="41268"/>
                  </a:lnTo>
                  <a:lnTo>
                    <a:pt x="147554" y="18990"/>
                  </a:lnTo>
                  <a:lnTo>
                    <a:pt x="192888" y="4909"/>
                  </a:lnTo>
                  <a:lnTo>
                    <a:pt x="241554" y="0"/>
                  </a:lnTo>
                  <a:lnTo>
                    <a:pt x="4027170" y="0"/>
                  </a:lnTo>
                  <a:lnTo>
                    <a:pt x="4075835" y="4909"/>
                  </a:lnTo>
                  <a:lnTo>
                    <a:pt x="4121169" y="18990"/>
                  </a:lnTo>
                  <a:lnTo>
                    <a:pt x="4162200" y="41268"/>
                  </a:lnTo>
                  <a:lnTo>
                    <a:pt x="4197953" y="70770"/>
                  </a:lnTo>
                  <a:lnTo>
                    <a:pt x="4227455" y="106523"/>
                  </a:lnTo>
                  <a:lnTo>
                    <a:pt x="4249733" y="147554"/>
                  </a:lnTo>
                  <a:lnTo>
                    <a:pt x="4263814" y="192888"/>
                  </a:lnTo>
                  <a:lnTo>
                    <a:pt x="4268724" y="241553"/>
                  </a:lnTo>
                  <a:lnTo>
                    <a:pt x="4268724" y="433577"/>
                  </a:lnTo>
                  <a:lnTo>
                    <a:pt x="4263814" y="482243"/>
                  </a:lnTo>
                  <a:lnTo>
                    <a:pt x="4249733" y="527577"/>
                  </a:lnTo>
                  <a:lnTo>
                    <a:pt x="4227455" y="568608"/>
                  </a:lnTo>
                  <a:lnTo>
                    <a:pt x="4197953" y="604361"/>
                  </a:lnTo>
                  <a:lnTo>
                    <a:pt x="4162200" y="633863"/>
                  </a:lnTo>
                  <a:lnTo>
                    <a:pt x="4121169" y="656141"/>
                  </a:lnTo>
                  <a:lnTo>
                    <a:pt x="4075835" y="670222"/>
                  </a:lnTo>
                  <a:lnTo>
                    <a:pt x="4027170" y="675132"/>
                  </a:lnTo>
                  <a:lnTo>
                    <a:pt x="241554" y="675132"/>
                  </a:lnTo>
                  <a:lnTo>
                    <a:pt x="192888" y="670222"/>
                  </a:lnTo>
                  <a:lnTo>
                    <a:pt x="147554" y="656141"/>
                  </a:lnTo>
                  <a:lnTo>
                    <a:pt x="106523" y="633863"/>
                  </a:lnTo>
                  <a:lnTo>
                    <a:pt x="70770" y="604361"/>
                  </a:lnTo>
                  <a:lnTo>
                    <a:pt x="41268" y="568608"/>
                  </a:lnTo>
                  <a:lnTo>
                    <a:pt x="18990" y="527577"/>
                  </a:lnTo>
                  <a:lnTo>
                    <a:pt x="4909" y="482243"/>
                  </a:lnTo>
                  <a:lnTo>
                    <a:pt x="0" y="433577"/>
                  </a:lnTo>
                  <a:lnTo>
                    <a:pt x="0" y="241553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70331" y="1649679"/>
            <a:ext cx="84042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783580" algn="l"/>
              </a:tabLst>
            </a:pPr>
            <a:r>
              <a:rPr sz="3200" spc="-5" dirty="0">
                <a:solidFill>
                  <a:srgbClr val="FFFFFF"/>
                </a:solidFill>
                <a:latin typeface="Trebuchet MS"/>
                <a:cs typeface="Trebuchet MS"/>
              </a:rPr>
              <a:t>Classic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Trebuchet MS"/>
                <a:cs typeface="Trebuchet MS"/>
              </a:rPr>
              <a:t>Programming	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Deep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631697"/>
            <a:ext cx="8732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DEEP</a:t>
            </a:r>
            <a:r>
              <a:rPr spc="-20" dirty="0"/>
              <a:t> </a:t>
            </a:r>
            <a:r>
              <a:rPr dirty="0"/>
              <a:t>LEARNING</a:t>
            </a:r>
            <a:r>
              <a:rPr spc="-20" dirty="0"/>
              <a:t> </a:t>
            </a:r>
            <a:r>
              <a:rPr dirty="0"/>
              <a:t>COMPARED</a:t>
            </a:r>
            <a:r>
              <a:rPr spc="-20" dirty="0"/>
              <a:t> </a:t>
            </a:r>
            <a:r>
              <a:rPr dirty="0"/>
              <a:t>TO</a:t>
            </a:r>
            <a:r>
              <a:rPr spc="-5" dirty="0"/>
              <a:t> OTHER</a:t>
            </a:r>
            <a:r>
              <a:rPr spc="-15" dirty="0"/>
              <a:t> </a:t>
            </a:r>
            <a:r>
              <a:rPr spc="-5" dirty="0"/>
              <a:t>AI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86092" y="1761744"/>
            <a:ext cx="9975215" cy="3752215"/>
            <a:chOff x="486092" y="1761744"/>
            <a:chExt cx="9975215" cy="3752215"/>
          </a:xfrm>
        </p:grpSpPr>
        <p:sp>
          <p:nvSpPr>
            <p:cNvPr id="4" name="object 4"/>
            <p:cNvSpPr/>
            <p:nvPr/>
          </p:nvSpPr>
          <p:spPr>
            <a:xfrm>
              <a:off x="499110" y="2114550"/>
              <a:ext cx="9949180" cy="528955"/>
            </a:xfrm>
            <a:custGeom>
              <a:avLst/>
              <a:gdLst/>
              <a:ahLst/>
              <a:cxnLst/>
              <a:rect l="l" t="t" r="r" b="b"/>
              <a:pathLst>
                <a:path w="9949180" h="528955">
                  <a:moveTo>
                    <a:pt x="0" y="528827"/>
                  </a:moveTo>
                  <a:lnTo>
                    <a:pt x="9948672" y="528827"/>
                  </a:lnTo>
                  <a:lnTo>
                    <a:pt x="9948672" y="0"/>
                  </a:lnTo>
                  <a:lnTo>
                    <a:pt x="0" y="0"/>
                  </a:lnTo>
                  <a:lnTo>
                    <a:pt x="0" y="528827"/>
                  </a:lnTo>
                  <a:close/>
                </a:path>
              </a:pathLst>
            </a:custGeom>
            <a:ln w="25908">
              <a:solidFill>
                <a:srgbClr val="0066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4212" y="1761744"/>
              <a:ext cx="7088124" cy="7437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848" y="1807464"/>
              <a:ext cx="5132832" cy="70408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95934" y="1803654"/>
              <a:ext cx="6964680" cy="620395"/>
            </a:xfrm>
            <a:custGeom>
              <a:avLst/>
              <a:gdLst/>
              <a:ahLst/>
              <a:cxnLst/>
              <a:rect l="l" t="t" r="r" b="b"/>
              <a:pathLst>
                <a:path w="6964680" h="620394">
                  <a:moveTo>
                    <a:pt x="6861302" y="0"/>
                  </a:moveTo>
                  <a:lnTo>
                    <a:pt x="103378" y="0"/>
                  </a:lnTo>
                  <a:lnTo>
                    <a:pt x="63141" y="8116"/>
                  </a:lnTo>
                  <a:lnTo>
                    <a:pt x="30281" y="30257"/>
                  </a:lnTo>
                  <a:lnTo>
                    <a:pt x="8125" y="63115"/>
                  </a:lnTo>
                  <a:lnTo>
                    <a:pt x="0" y="103378"/>
                  </a:lnTo>
                  <a:lnTo>
                    <a:pt x="0" y="516890"/>
                  </a:lnTo>
                  <a:lnTo>
                    <a:pt x="8125" y="557152"/>
                  </a:lnTo>
                  <a:lnTo>
                    <a:pt x="30281" y="590010"/>
                  </a:lnTo>
                  <a:lnTo>
                    <a:pt x="63141" y="612151"/>
                  </a:lnTo>
                  <a:lnTo>
                    <a:pt x="103378" y="620268"/>
                  </a:lnTo>
                  <a:lnTo>
                    <a:pt x="6861302" y="620268"/>
                  </a:lnTo>
                  <a:lnTo>
                    <a:pt x="6901564" y="612151"/>
                  </a:lnTo>
                  <a:lnTo>
                    <a:pt x="6934422" y="590010"/>
                  </a:lnTo>
                  <a:lnTo>
                    <a:pt x="6956563" y="557152"/>
                  </a:lnTo>
                  <a:lnTo>
                    <a:pt x="6964680" y="516890"/>
                  </a:lnTo>
                  <a:lnTo>
                    <a:pt x="6964680" y="103378"/>
                  </a:lnTo>
                  <a:lnTo>
                    <a:pt x="6956563" y="63115"/>
                  </a:lnTo>
                  <a:lnTo>
                    <a:pt x="6934422" y="30257"/>
                  </a:lnTo>
                  <a:lnTo>
                    <a:pt x="6901564" y="8116"/>
                  </a:lnTo>
                  <a:lnTo>
                    <a:pt x="6861302" y="0"/>
                  </a:lnTo>
                  <a:close/>
                </a:path>
              </a:pathLst>
            </a:custGeom>
            <a:solidFill>
              <a:srgbClr val="006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5934" y="1803654"/>
              <a:ext cx="6964680" cy="620395"/>
            </a:xfrm>
            <a:custGeom>
              <a:avLst/>
              <a:gdLst/>
              <a:ahLst/>
              <a:cxnLst/>
              <a:rect l="l" t="t" r="r" b="b"/>
              <a:pathLst>
                <a:path w="6964680" h="620394">
                  <a:moveTo>
                    <a:pt x="0" y="103378"/>
                  </a:moveTo>
                  <a:lnTo>
                    <a:pt x="8125" y="63115"/>
                  </a:lnTo>
                  <a:lnTo>
                    <a:pt x="30281" y="30257"/>
                  </a:lnTo>
                  <a:lnTo>
                    <a:pt x="63141" y="8116"/>
                  </a:lnTo>
                  <a:lnTo>
                    <a:pt x="103378" y="0"/>
                  </a:lnTo>
                  <a:lnTo>
                    <a:pt x="6861302" y="0"/>
                  </a:lnTo>
                  <a:lnTo>
                    <a:pt x="6901564" y="8116"/>
                  </a:lnTo>
                  <a:lnTo>
                    <a:pt x="6934422" y="30257"/>
                  </a:lnTo>
                  <a:lnTo>
                    <a:pt x="6956563" y="63115"/>
                  </a:lnTo>
                  <a:lnTo>
                    <a:pt x="6964680" y="103378"/>
                  </a:lnTo>
                  <a:lnTo>
                    <a:pt x="6964680" y="516890"/>
                  </a:lnTo>
                  <a:lnTo>
                    <a:pt x="6956563" y="557152"/>
                  </a:lnTo>
                  <a:lnTo>
                    <a:pt x="6934422" y="590010"/>
                  </a:lnTo>
                  <a:lnTo>
                    <a:pt x="6901564" y="612151"/>
                  </a:lnTo>
                  <a:lnTo>
                    <a:pt x="6861302" y="620268"/>
                  </a:lnTo>
                  <a:lnTo>
                    <a:pt x="103378" y="620268"/>
                  </a:lnTo>
                  <a:lnTo>
                    <a:pt x="63141" y="612151"/>
                  </a:lnTo>
                  <a:lnTo>
                    <a:pt x="30281" y="590010"/>
                  </a:lnTo>
                  <a:lnTo>
                    <a:pt x="8125" y="557152"/>
                  </a:lnTo>
                  <a:lnTo>
                    <a:pt x="0" y="516890"/>
                  </a:lnTo>
                  <a:lnTo>
                    <a:pt x="0" y="103378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9110" y="3067050"/>
              <a:ext cx="9949180" cy="528955"/>
            </a:xfrm>
            <a:custGeom>
              <a:avLst/>
              <a:gdLst/>
              <a:ahLst/>
              <a:cxnLst/>
              <a:rect l="l" t="t" r="r" b="b"/>
              <a:pathLst>
                <a:path w="9949180" h="528954">
                  <a:moveTo>
                    <a:pt x="0" y="528827"/>
                  </a:moveTo>
                  <a:lnTo>
                    <a:pt x="9948672" y="528827"/>
                  </a:lnTo>
                  <a:lnTo>
                    <a:pt x="9948672" y="0"/>
                  </a:lnTo>
                  <a:lnTo>
                    <a:pt x="0" y="0"/>
                  </a:lnTo>
                  <a:lnTo>
                    <a:pt x="0" y="528827"/>
                  </a:lnTo>
                  <a:close/>
                </a:path>
              </a:pathLst>
            </a:custGeom>
            <a:ln w="25908">
              <a:solidFill>
                <a:srgbClr val="1578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4212" y="2714244"/>
              <a:ext cx="7088124" cy="74371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9848" y="2759963"/>
              <a:ext cx="6237732" cy="70408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95934" y="2756154"/>
              <a:ext cx="6964680" cy="620395"/>
            </a:xfrm>
            <a:custGeom>
              <a:avLst/>
              <a:gdLst/>
              <a:ahLst/>
              <a:cxnLst/>
              <a:rect l="l" t="t" r="r" b="b"/>
              <a:pathLst>
                <a:path w="6964680" h="620395">
                  <a:moveTo>
                    <a:pt x="6861302" y="0"/>
                  </a:moveTo>
                  <a:lnTo>
                    <a:pt x="103378" y="0"/>
                  </a:lnTo>
                  <a:lnTo>
                    <a:pt x="63141" y="8116"/>
                  </a:lnTo>
                  <a:lnTo>
                    <a:pt x="30281" y="30257"/>
                  </a:lnTo>
                  <a:lnTo>
                    <a:pt x="8125" y="63115"/>
                  </a:lnTo>
                  <a:lnTo>
                    <a:pt x="0" y="103378"/>
                  </a:lnTo>
                  <a:lnTo>
                    <a:pt x="0" y="516890"/>
                  </a:lnTo>
                  <a:lnTo>
                    <a:pt x="8125" y="557152"/>
                  </a:lnTo>
                  <a:lnTo>
                    <a:pt x="30281" y="590010"/>
                  </a:lnTo>
                  <a:lnTo>
                    <a:pt x="63141" y="612151"/>
                  </a:lnTo>
                  <a:lnTo>
                    <a:pt x="103378" y="620268"/>
                  </a:lnTo>
                  <a:lnTo>
                    <a:pt x="6861302" y="620268"/>
                  </a:lnTo>
                  <a:lnTo>
                    <a:pt x="6901564" y="612151"/>
                  </a:lnTo>
                  <a:lnTo>
                    <a:pt x="6934422" y="590010"/>
                  </a:lnTo>
                  <a:lnTo>
                    <a:pt x="6956563" y="557152"/>
                  </a:lnTo>
                  <a:lnTo>
                    <a:pt x="6964680" y="516890"/>
                  </a:lnTo>
                  <a:lnTo>
                    <a:pt x="6964680" y="103378"/>
                  </a:lnTo>
                  <a:lnTo>
                    <a:pt x="6956563" y="63115"/>
                  </a:lnTo>
                  <a:lnTo>
                    <a:pt x="6934422" y="30257"/>
                  </a:lnTo>
                  <a:lnTo>
                    <a:pt x="6901564" y="8116"/>
                  </a:lnTo>
                  <a:lnTo>
                    <a:pt x="6861302" y="0"/>
                  </a:lnTo>
                  <a:close/>
                </a:path>
              </a:pathLst>
            </a:custGeom>
            <a:solidFill>
              <a:srgbClr val="1578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5934" y="2756154"/>
              <a:ext cx="6964680" cy="620395"/>
            </a:xfrm>
            <a:custGeom>
              <a:avLst/>
              <a:gdLst/>
              <a:ahLst/>
              <a:cxnLst/>
              <a:rect l="l" t="t" r="r" b="b"/>
              <a:pathLst>
                <a:path w="6964680" h="620395">
                  <a:moveTo>
                    <a:pt x="0" y="103378"/>
                  </a:moveTo>
                  <a:lnTo>
                    <a:pt x="8125" y="63115"/>
                  </a:lnTo>
                  <a:lnTo>
                    <a:pt x="30281" y="30257"/>
                  </a:lnTo>
                  <a:lnTo>
                    <a:pt x="63141" y="8116"/>
                  </a:lnTo>
                  <a:lnTo>
                    <a:pt x="103378" y="0"/>
                  </a:lnTo>
                  <a:lnTo>
                    <a:pt x="6861302" y="0"/>
                  </a:lnTo>
                  <a:lnTo>
                    <a:pt x="6901564" y="8116"/>
                  </a:lnTo>
                  <a:lnTo>
                    <a:pt x="6934422" y="30257"/>
                  </a:lnTo>
                  <a:lnTo>
                    <a:pt x="6956563" y="63115"/>
                  </a:lnTo>
                  <a:lnTo>
                    <a:pt x="6964680" y="103378"/>
                  </a:lnTo>
                  <a:lnTo>
                    <a:pt x="6964680" y="516890"/>
                  </a:lnTo>
                  <a:lnTo>
                    <a:pt x="6956563" y="557152"/>
                  </a:lnTo>
                  <a:lnTo>
                    <a:pt x="6934422" y="590010"/>
                  </a:lnTo>
                  <a:lnTo>
                    <a:pt x="6901564" y="612151"/>
                  </a:lnTo>
                  <a:lnTo>
                    <a:pt x="6861302" y="620268"/>
                  </a:lnTo>
                  <a:lnTo>
                    <a:pt x="103378" y="620268"/>
                  </a:lnTo>
                  <a:lnTo>
                    <a:pt x="63141" y="612151"/>
                  </a:lnTo>
                  <a:lnTo>
                    <a:pt x="30281" y="590010"/>
                  </a:lnTo>
                  <a:lnTo>
                    <a:pt x="8125" y="557152"/>
                  </a:lnTo>
                  <a:lnTo>
                    <a:pt x="0" y="516890"/>
                  </a:lnTo>
                  <a:lnTo>
                    <a:pt x="0" y="103378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9110" y="4019550"/>
              <a:ext cx="9949180" cy="528955"/>
            </a:xfrm>
            <a:custGeom>
              <a:avLst/>
              <a:gdLst/>
              <a:ahLst/>
              <a:cxnLst/>
              <a:rect l="l" t="t" r="r" b="b"/>
              <a:pathLst>
                <a:path w="9949180" h="528954">
                  <a:moveTo>
                    <a:pt x="0" y="528828"/>
                  </a:moveTo>
                  <a:lnTo>
                    <a:pt x="9948672" y="528828"/>
                  </a:lnTo>
                  <a:lnTo>
                    <a:pt x="9948672" y="0"/>
                  </a:lnTo>
                  <a:lnTo>
                    <a:pt x="0" y="0"/>
                  </a:lnTo>
                  <a:lnTo>
                    <a:pt x="0" y="528828"/>
                  </a:lnTo>
                  <a:close/>
                </a:path>
              </a:pathLst>
            </a:custGeom>
            <a:ln w="25908">
              <a:solidFill>
                <a:srgbClr val="548D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4212" y="3666744"/>
              <a:ext cx="7088124" cy="74371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9848" y="3712464"/>
              <a:ext cx="3563112" cy="70408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95934" y="3708654"/>
              <a:ext cx="6964680" cy="620395"/>
            </a:xfrm>
            <a:custGeom>
              <a:avLst/>
              <a:gdLst/>
              <a:ahLst/>
              <a:cxnLst/>
              <a:rect l="l" t="t" r="r" b="b"/>
              <a:pathLst>
                <a:path w="6964680" h="620395">
                  <a:moveTo>
                    <a:pt x="6861302" y="0"/>
                  </a:moveTo>
                  <a:lnTo>
                    <a:pt x="103378" y="0"/>
                  </a:lnTo>
                  <a:lnTo>
                    <a:pt x="63141" y="8116"/>
                  </a:lnTo>
                  <a:lnTo>
                    <a:pt x="30281" y="30257"/>
                  </a:lnTo>
                  <a:lnTo>
                    <a:pt x="8125" y="63115"/>
                  </a:lnTo>
                  <a:lnTo>
                    <a:pt x="0" y="103378"/>
                  </a:lnTo>
                  <a:lnTo>
                    <a:pt x="0" y="516890"/>
                  </a:lnTo>
                  <a:lnTo>
                    <a:pt x="8125" y="557152"/>
                  </a:lnTo>
                  <a:lnTo>
                    <a:pt x="30281" y="590010"/>
                  </a:lnTo>
                  <a:lnTo>
                    <a:pt x="63141" y="612151"/>
                  </a:lnTo>
                  <a:lnTo>
                    <a:pt x="103378" y="620268"/>
                  </a:lnTo>
                  <a:lnTo>
                    <a:pt x="6861302" y="620268"/>
                  </a:lnTo>
                  <a:lnTo>
                    <a:pt x="6901564" y="612151"/>
                  </a:lnTo>
                  <a:lnTo>
                    <a:pt x="6934422" y="590010"/>
                  </a:lnTo>
                  <a:lnTo>
                    <a:pt x="6956563" y="557152"/>
                  </a:lnTo>
                  <a:lnTo>
                    <a:pt x="6964680" y="516890"/>
                  </a:lnTo>
                  <a:lnTo>
                    <a:pt x="6964680" y="103378"/>
                  </a:lnTo>
                  <a:lnTo>
                    <a:pt x="6956563" y="63115"/>
                  </a:lnTo>
                  <a:lnTo>
                    <a:pt x="6934422" y="30257"/>
                  </a:lnTo>
                  <a:lnTo>
                    <a:pt x="6901564" y="8116"/>
                  </a:lnTo>
                  <a:lnTo>
                    <a:pt x="6861302" y="0"/>
                  </a:lnTo>
                  <a:close/>
                </a:path>
              </a:pathLst>
            </a:custGeom>
            <a:solidFill>
              <a:srgbClr val="548D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95934" y="3708654"/>
              <a:ext cx="6964680" cy="620395"/>
            </a:xfrm>
            <a:custGeom>
              <a:avLst/>
              <a:gdLst/>
              <a:ahLst/>
              <a:cxnLst/>
              <a:rect l="l" t="t" r="r" b="b"/>
              <a:pathLst>
                <a:path w="6964680" h="620395">
                  <a:moveTo>
                    <a:pt x="0" y="103378"/>
                  </a:moveTo>
                  <a:lnTo>
                    <a:pt x="8125" y="63115"/>
                  </a:lnTo>
                  <a:lnTo>
                    <a:pt x="30281" y="30257"/>
                  </a:lnTo>
                  <a:lnTo>
                    <a:pt x="63141" y="8116"/>
                  </a:lnTo>
                  <a:lnTo>
                    <a:pt x="103378" y="0"/>
                  </a:lnTo>
                  <a:lnTo>
                    <a:pt x="6861302" y="0"/>
                  </a:lnTo>
                  <a:lnTo>
                    <a:pt x="6901564" y="8116"/>
                  </a:lnTo>
                  <a:lnTo>
                    <a:pt x="6934422" y="30257"/>
                  </a:lnTo>
                  <a:lnTo>
                    <a:pt x="6956563" y="63115"/>
                  </a:lnTo>
                  <a:lnTo>
                    <a:pt x="6964680" y="103378"/>
                  </a:lnTo>
                  <a:lnTo>
                    <a:pt x="6964680" y="516890"/>
                  </a:lnTo>
                  <a:lnTo>
                    <a:pt x="6956563" y="557152"/>
                  </a:lnTo>
                  <a:lnTo>
                    <a:pt x="6934422" y="590010"/>
                  </a:lnTo>
                  <a:lnTo>
                    <a:pt x="6901564" y="612151"/>
                  </a:lnTo>
                  <a:lnTo>
                    <a:pt x="6861302" y="620268"/>
                  </a:lnTo>
                  <a:lnTo>
                    <a:pt x="103378" y="620268"/>
                  </a:lnTo>
                  <a:lnTo>
                    <a:pt x="63141" y="612151"/>
                  </a:lnTo>
                  <a:lnTo>
                    <a:pt x="30281" y="590010"/>
                  </a:lnTo>
                  <a:lnTo>
                    <a:pt x="8125" y="557152"/>
                  </a:lnTo>
                  <a:lnTo>
                    <a:pt x="0" y="516890"/>
                  </a:lnTo>
                  <a:lnTo>
                    <a:pt x="0" y="103378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9110" y="4972050"/>
              <a:ext cx="9949180" cy="528955"/>
            </a:xfrm>
            <a:custGeom>
              <a:avLst/>
              <a:gdLst/>
              <a:ahLst/>
              <a:cxnLst/>
              <a:rect l="l" t="t" r="r" b="b"/>
              <a:pathLst>
                <a:path w="9949180" h="528954">
                  <a:moveTo>
                    <a:pt x="0" y="528828"/>
                  </a:moveTo>
                  <a:lnTo>
                    <a:pt x="9948672" y="528828"/>
                  </a:lnTo>
                  <a:lnTo>
                    <a:pt x="9948672" y="0"/>
                  </a:lnTo>
                  <a:lnTo>
                    <a:pt x="0" y="0"/>
                  </a:lnTo>
                  <a:lnTo>
                    <a:pt x="0" y="528828"/>
                  </a:lnTo>
                  <a:close/>
                </a:path>
              </a:pathLst>
            </a:custGeom>
            <a:ln w="25908">
              <a:solidFill>
                <a:srgbClr val="94AC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4212" y="4619244"/>
              <a:ext cx="7088124" cy="74371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9848" y="4664964"/>
              <a:ext cx="5477256" cy="70408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95934" y="4661154"/>
              <a:ext cx="6964680" cy="620395"/>
            </a:xfrm>
            <a:custGeom>
              <a:avLst/>
              <a:gdLst/>
              <a:ahLst/>
              <a:cxnLst/>
              <a:rect l="l" t="t" r="r" b="b"/>
              <a:pathLst>
                <a:path w="6964680" h="620395">
                  <a:moveTo>
                    <a:pt x="6861302" y="0"/>
                  </a:moveTo>
                  <a:lnTo>
                    <a:pt x="103378" y="0"/>
                  </a:lnTo>
                  <a:lnTo>
                    <a:pt x="63141" y="8116"/>
                  </a:lnTo>
                  <a:lnTo>
                    <a:pt x="30281" y="30257"/>
                  </a:lnTo>
                  <a:lnTo>
                    <a:pt x="8125" y="63115"/>
                  </a:lnTo>
                  <a:lnTo>
                    <a:pt x="0" y="103378"/>
                  </a:lnTo>
                  <a:lnTo>
                    <a:pt x="0" y="516890"/>
                  </a:lnTo>
                  <a:lnTo>
                    <a:pt x="8125" y="557126"/>
                  </a:lnTo>
                  <a:lnTo>
                    <a:pt x="30281" y="589986"/>
                  </a:lnTo>
                  <a:lnTo>
                    <a:pt x="63141" y="612142"/>
                  </a:lnTo>
                  <a:lnTo>
                    <a:pt x="103378" y="620268"/>
                  </a:lnTo>
                  <a:lnTo>
                    <a:pt x="6861302" y="620268"/>
                  </a:lnTo>
                  <a:lnTo>
                    <a:pt x="6901564" y="612142"/>
                  </a:lnTo>
                  <a:lnTo>
                    <a:pt x="6934422" y="589986"/>
                  </a:lnTo>
                  <a:lnTo>
                    <a:pt x="6956563" y="557126"/>
                  </a:lnTo>
                  <a:lnTo>
                    <a:pt x="6964680" y="516890"/>
                  </a:lnTo>
                  <a:lnTo>
                    <a:pt x="6964680" y="103378"/>
                  </a:lnTo>
                  <a:lnTo>
                    <a:pt x="6956563" y="63115"/>
                  </a:lnTo>
                  <a:lnTo>
                    <a:pt x="6934422" y="30257"/>
                  </a:lnTo>
                  <a:lnTo>
                    <a:pt x="6901564" y="8116"/>
                  </a:lnTo>
                  <a:lnTo>
                    <a:pt x="6861302" y="0"/>
                  </a:lnTo>
                  <a:close/>
                </a:path>
              </a:pathLst>
            </a:custGeom>
            <a:solidFill>
              <a:srgbClr val="94AC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95934" y="4661154"/>
              <a:ext cx="6964680" cy="620395"/>
            </a:xfrm>
            <a:custGeom>
              <a:avLst/>
              <a:gdLst/>
              <a:ahLst/>
              <a:cxnLst/>
              <a:rect l="l" t="t" r="r" b="b"/>
              <a:pathLst>
                <a:path w="6964680" h="620395">
                  <a:moveTo>
                    <a:pt x="0" y="103378"/>
                  </a:moveTo>
                  <a:lnTo>
                    <a:pt x="8125" y="63115"/>
                  </a:lnTo>
                  <a:lnTo>
                    <a:pt x="30281" y="30257"/>
                  </a:lnTo>
                  <a:lnTo>
                    <a:pt x="63141" y="8116"/>
                  </a:lnTo>
                  <a:lnTo>
                    <a:pt x="103378" y="0"/>
                  </a:lnTo>
                  <a:lnTo>
                    <a:pt x="6861302" y="0"/>
                  </a:lnTo>
                  <a:lnTo>
                    <a:pt x="6901564" y="8116"/>
                  </a:lnTo>
                  <a:lnTo>
                    <a:pt x="6934422" y="30257"/>
                  </a:lnTo>
                  <a:lnTo>
                    <a:pt x="6956563" y="63115"/>
                  </a:lnTo>
                  <a:lnTo>
                    <a:pt x="6964680" y="103378"/>
                  </a:lnTo>
                  <a:lnTo>
                    <a:pt x="6964680" y="516890"/>
                  </a:lnTo>
                  <a:lnTo>
                    <a:pt x="6956563" y="557126"/>
                  </a:lnTo>
                  <a:lnTo>
                    <a:pt x="6934422" y="589986"/>
                  </a:lnTo>
                  <a:lnTo>
                    <a:pt x="6901564" y="612142"/>
                  </a:lnTo>
                  <a:lnTo>
                    <a:pt x="6861302" y="620268"/>
                  </a:lnTo>
                  <a:lnTo>
                    <a:pt x="103378" y="620268"/>
                  </a:lnTo>
                  <a:lnTo>
                    <a:pt x="63141" y="612142"/>
                  </a:lnTo>
                  <a:lnTo>
                    <a:pt x="30281" y="589986"/>
                  </a:lnTo>
                  <a:lnTo>
                    <a:pt x="8125" y="557126"/>
                  </a:lnTo>
                  <a:lnTo>
                    <a:pt x="0" y="516890"/>
                  </a:lnTo>
                  <a:lnTo>
                    <a:pt x="0" y="103378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252982" y="1986597"/>
            <a:ext cx="5828665" cy="3249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Depth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complexity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 networks</a:t>
            </a:r>
            <a:endParaRPr sz="2400" dirty="0">
              <a:latin typeface="Trebuchet MS"/>
              <a:cs typeface="Trebuchet MS"/>
            </a:endParaRPr>
          </a:p>
          <a:p>
            <a:pPr marL="12700" marR="5080">
              <a:lnSpc>
                <a:spcPct val="260500"/>
              </a:lnSpc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Up to billions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parameters (and growing) </a:t>
            </a:r>
            <a:r>
              <a:rPr sz="2400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Many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layers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Important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complex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rules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98348" y="1792223"/>
            <a:ext cx="9949180" cy="3718560"/>
          </a:xfrm>
          <a:custGeom>
            <a:avLst/>
            <a:gdLst/>
            <a:ahLst/>
            <a:cxnLst/>
            <a:rect l="l" t="t" r="r" b="b"/>
            <a:pathLst>
              <a:path w="9949180" h="3718560">
                <a:moveTo>
                  <a:pt x="0" y="3718560"/>
                </a:moveTo>
                <a:lnTo>
                  <a:pt x="9948672" y="3718560"/>
                </a:lnTo>
                <a:lnTo>
                  <a:pt x="9948672" y="0"/>
                </a:lnTo>
                <a:lnTo>
                  <a:pt x="0" y="0"/>
                </a:lnTo>
                <a:lnTo>
                  <a:pt x="0" y="371856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972800" cy="6172200"/>
            <a:chOff x="0" y="0"/>
            <a:chExt cx="10972800" cy="6172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972800" cy="61722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513828"/>
              <a:ext cx="10972800" cy="6583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509259"/>
              <a:ext cx="10972800" cy="66293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0972800" cy="6172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2251" y="571499"/>
              <a:ext cx="9906000" cy="46299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4380" y="749808"/>
              <a:ext cx="9464040" cy="40081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31163" y="926591"/>
              <a:ext cx="9110980" cy="3655060"/>
            </a:xfrm>
            <a:custGeom>
              <a:avLst/>
              <a:gdLst/>
              <a:ahLst/>
              <a:cxnLst/>
              <a:rect l="l" t="t" r="r" b="b"/>
              <a:pathLst>
                <a:path w="9110980" h="3655060">
                  <a:moveTo>
                    <a:pt x="0" y="3654552"/>
                  </a:moveTo>
                  <a:lnTo>
                    <a:pt x="9110472" y="3654552"/>
                  </a:lnTo>
                  <a:lnTo>
                    <a:pt x="9110472" y="0"/>
                  </a:lnTo>
                  <a:lnTo>
                    <a:pt x="0" y="0"/>
                  </a:lnTo>
                  <a:lnTo>
                    <a:pt x="0" y="3654552"/>
                  </a:lnTo>
                  <a:close/>
                </a:path>
              </a:pathLst>
            </a:custGeom>
            <a:ln w="15240">
              <a:solidFill>
                <a:srgbClr val="DFD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85442" y="1392682"/>
            <a:ext cx="20148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55" dirty="0">
                <a:solidFill>
                  <a:srgbClr val="FFFFFF"/>
                </a:solidFill>
                <a:latin typeface="Trebuchet MS"/>
                <a:cs typeface="Trebuchet MS"/>
              </a:rPr>
              <a:t>LECTURE</a:t>
            </a:r>
            <a:r>
              <a:rPr sz="3200" b="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8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14042" y="2118487"/>
            <a:ext cx="3618865" cy="1654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539E3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Histo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7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4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14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AI</a:t>
            </a:r>
            <a:endParaRPr sz="1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65"/>
              </a:spcBef>
              <a:buClr>
                <a:srgbClr val="539E3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Deep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arn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ti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70"/>
              </a:spcBef>
              <a:buClr>
                <a:srgbClr val="539E3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Deep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ea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1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70"/>
              </a:spcBef>
              <a:buClr>
                <a:srgbClr val="539E3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Deep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4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Transforming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4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World</a:t>
            </a:r>
            <a:endParaRPr sz="1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65"/>
              </a:spcBef>
              <a:buClr>
                <a:srgbClr val="539E3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MNIST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Dataset</a:t>
            </a:r>
            <a:endParaRPr sz="1400" dirty="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513828"/>
            <a:ext cx="10972800" cy="65836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0838" y="4633061"/>
            <a:ext cx="4967605" cy="92265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 indent="396240">
              <a:lnSpc>
                <a:spcPts val="3350"/>
              </a:lnSpc>
              <a:spcBef>
                <a:spcPts val="515"/>
              </a:spcBef>
            </a:pPr>
            <a:r>
              <a:rPr sz="3100" b="0" spc="-10" dirty="0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sz="3100" b="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00" b="0" spc="-10" dirty="0">
                <a:solidFill>
                  <a:srgbClr val="FFFFFF"/>
                </a:solidFill>
                <a:latin typeface="Trebuchet MS"/>
                <a:cs typeface="Trebuchet MS"/>
              </a:rPr>
              <a:t>DEEP </a:t>
            </a:r>
            <a:r>
              <a:rPr sz="3100" b="0" spc="-5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sz="3100" b="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00" b="0" spc="-10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3100" b="0" spc="-5" dirty="0">
                <a:solidFill>
                  <a:srgbClr val="FFFFFF"/>
                </a:solidFill>
                <a:latin typeface="Trebuchet MS"/>
                <a:cs typeface="Trebuchet MS"/>
              </a:rPr>
              <a:t> TRANSFORMING</a:t>
            </a:r>
            <a:r>
              <a:rPr sz="3100" b="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00" b="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100" b="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00" b="0" spc="-10" dirty="0">
                <a:solidFill>
                  <a:srgbClr val="FFFFFF"/>
                </a:solidFill>
                <a:latin typeface="Trebuchet MS"/>
                <a:cs typeface="Trebuchet MS"/>
              </a:rPr>
              <a:t>WORLD</a:t>
            </a:r>
            <a:endParaRPr sz="3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8738" y="631697"/>
            <a:ext cx="3736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Trebuchet MS"/>
                <a:cs typeface="Trebuchet MS"/>
              </a:rPr>
              <a:t>COMPUTER</a:t>
            </a:r>
            <a:r>
              <a:rPr b="0" spc="-70" dirty="0">
                <a:latin typeface="Trebuchet MS"/>
                <a:cs typeface="Trebuchet MS"/>
              </a:rPr>
              <a:t> </a:t>
            </a:r>
            <a:r>
              <a:rPr b="0" spc="-10" dirty="0">
                <a:latin typeface="Trebuchet MS"/>
                <a:cs typeface="Trebuchet MS"/>
              </a:rPr>
              <a:t>VISION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62811" y="2014727"/>
            <a:ext cx="1783080" cy="1784985"/>
            <a:chOff x="1162811" y="2014727"/>
            <a:chExt cx="1783080" cy="1784985"/>
          </a:xfrm>
        </p:grpSpPr>
        <p:sp>
          <p:nvSpPr>
            <p:cNvPr id="4" name="object 4"/>
            <p:cNvSpPr/>
            <p:nvPr/>
          </p:nvSpPr>
          <p:spPr>
            <a:xfrm>
              <a:off x="1162811" y="2014727"/>
              <a:ext cx="1783080" cy="1784985"/>
            </a:xfrm>
            <a:custGeom>
              <a:avLst/>
              <a:gdLst/>
              <a:ahLst/>
              <a:cxnLst/>
              <a:rect l="l" t="t" r="r" b="b"/>
              <a:pathLst>
                <a:path w="1783080" h="1784985">
                  <a:moveTo>
                    <a:pt x="891539" y="0"/>
                  </a:moveTo>
                  <a:lnTo>
                    <a:pt x="844191" y="1236"/>
                  </a:lnTo>
                  <a:lnTo>
                    <a:pt x="797487" y="4906"/>
                  </a:lnTo>
                  <a:lnTo>
                    <a:pt x="751487" y="10947"/>
                  </a:lnTo>
                  <a:lnTo>
                    <a:pt x="706254" y="19298"/>
                  </a:lnTo>
                  <a:lnTo>
                    <a:pt x="661850" y="29896"/>
                  </a:lnTo>
                  <a:lnTo>
                    <a:pt x="618336" y="42680"/>
                  </a:lnTo>
                  <a:lnTo>
                    <a:pt x="575774" y="57589"/>
                  </a:lnTo>
                  <a:lnTo>
                    <a:pt x="534225" y="74560"/>
                  </a:lnTo>
                  <a:lnTo>
                    <a:pt x="493751" y="93532"/>
                  </a:lnTo>
                  <a:lnTo>
                    <a:pt x="454414" y="114444"/>
                  </a:lnTo>
                  <a:lnTo>
                    <a:pt x="416274" y="137233"/>
                  </a:lnTo>
                  <a:lnTo>
                    <a:pt x="379395" y="161838"/>
                  </a:lnTo>
                  <a:lnTo>
                    <a:pt x="343837" y="188198"/>
                  </a:lnTo>
                  <a:lnTo>
                    <a:pt x="309662" y="216249"/>
                  </a:lnTo>
                  <a:lnTo>
                    <a:pt x="276932" y="245932"/>
                  </a:lnTo>
                  <a:lnTo>
                    <a:pt x="245707" y="277184"/>
                  </a:lnTo>
                  <a:lnTo>
                    <a:pt x="216051" y="309943"/>
                  </a:lnTo>
                  <a:lnTo>
                    <a:pt x="188025" y="344148"/>
                  </a:lnTo>
                  <a:lnTo>
                    <a:pt x="161689" y="379737"/>
                  </a:lnTo>
                  <a:lnTo>
                    <a:pt x="137106" y="416648"/>
                  </a:lnTo>
                  <a:lnTo>
                    <a:pt x="114338" y="454820"/>
                  </a:lnTo>
                  <a:lnTo>
                    <a:pt x="93445" y="494191"/>
                  </a:lnTo>
                  <a:lnTo>
                    <a:pt x="74491" y="534699"/>
                  </a:lnTo>
                  <a:lnTo>
                    <a:pt x="57535" y="576282"/>
                  </a:lnTo>
                  <a:lnTo>
                    <a:pt x="42640" y="618880"/>
                  </a:lnTo>
                  <a:lnTo>
                    <a:pt x="29868" y="662430"/>
                  </a:lnTo>
                  <a:lnTo>
                    <a:pt x="19280" y="706870"/>
                  </a:lnTo>
                  <a:lnTo>
                    <a:pt x="10937" y="752139"/>
                  </a:lnTo>
                  <a:lnTo>
                    <a:pt x="4902" y="798175"/>
                  </a:lnTo>
                  <a:lnTo>
                    <a:pt x="1235" y="844916"/>
                  </a:lnTo>
                  <a:lnTo>
                    <a:pt x="0" y="892301"/>
                  </a:lnTo>
                  <a:lnTo>
                    <a:pt x="1235" y="939687"/>
                  </a:lnTo>
                  <a:lnTo>
                    <a:pt x="4902" y="986428"/>
                  </a:lnTo>
                  <a:lnTo>
                    <a:pt x="10937" y="1032464"/>
                  </a:lnTo>
                  <a:lnTo>
                    <a:pt x="19280" y="1077733"/>
                  </a:lnTo>
                  <a:lnTo>
                    <a:pt x="29868" y="1122173"/>
                  </a:lnTo>
                  <a:lnTo>
                    <a:pt x="42640" y="1165723"/>
                  </a:lnTo>
                  <a:lnTo>
                    <a:pt x="57535" y="1208321"/>
                  </a:lnTo>
                  <a:lnTo>
                    <a:pt x="74491" y="1249904"/>
                  </a:lnTo>
                  <a:lnTo>
                    <a:pt x="93445" y="1290412"/>
                  </a:lnTo>
                  <a:lnTo>
                    <a:pt x="114338" y="1329783"/>
                  </a:lnTo>
                  <a:lnTo>
                    <a:pt x="137106" y="1367955"/>
                  </a:lnTo>
                  <a:lnTo>
                    <a:pt x="161689" y="1404866"/>
                  </a:lnTo>
                  <a:lnTo>
                    <a:pt x="188025" y="1440455"/>
                  </a:lnTo>
                  <a:lnTo>
                    <a:pt x="216051" y="1474660"/>
                  </a:lnTo>
                  <a:lnTo>
                    <a:pt x="245707" y="1507419"/>
                  </a:lnTo>
                  <a:lnTo>
                    <a:pt x="276932" y="1538671"/>
                  </a:lnTo>
                  <a:lnTo>
                    <a:pt x="309662" y="1568354"/>
                  </a:lnTo>
                  <a:lnTo>
                    <a:pt x="343837" y="1596405"/>
                  </a:lnTo>
                  <a:lnTo>
                    <a:pt x="379395" y="1622765"/>
                  </a:lnTo>
                  <a:lnTo>
                    <a:pt x="416274" y="1647370"/>
                  </a:lnTo>
                  <a:lnTo>
                    <a:pt x="454414" y="1670159"/>
                  </a:lnTo>
                  <a:lnTo>
                    <a:pt x="493751" y="1691071"/>
                  </a:lnTo>
                  <a:lnTo>
                    <a:pt x="534225" y="1710043"/>
                  </a:lnTo>
                  <a:lnTo>
                    <a:pt x="575774" y="1727014"/>
                  </a:lnTo>
                  <a:lnTo>
                    <a:pt x="618336" y="1741923"/>
                  </a:lnTo>
                  <a:lnTo>
                    <a:pt x="661850" y="1754707"/>
                  </a:lnTo>
                  <a:lnTo>
                    <a:pt x="706254" y="1765305"/>
                  </a:lnTo>
                  <a:lnTo>
                    <a:pt x="751487" y="1773656"/>
                  </a:lnTo>
                  <a:lnTo>
                    <a:pt x="797487" y="1779697"/>
                  </a:lnTo>
                  <a:lnTo>
                    <a:pt x="844191" y="1783367"/>
                  </a:lnTo>
                  <a:lnTo>
                    <a:pt x="891539" y="1784604"/>
                  </a:lnTo>
                  <a:lnTo>
                    <a:pt x="938888" y="1783367"/>
                  </a:lnTo>
                  <a:lnTo>
                    <a:pt x="985592" y="1779697"/>
                  </a:lnTo>
                  <a:lnTo>
                    <a:pt x="1031592" y="1773656"/>
                  </a:lnTo>
                  <a:lnTo>
                    <a:pt x="1076825" y="1765305"/>
                  </a:lnTo>
                  <a:lnTo>
                    <a:pt x="1121229" y="1754707"/>
                  </a:lnTo>
                  <a:lnTo>
                    <a:pt x="1164743" y="1741923"/>
                  </a:lnTo>
                  <a:lnTo>
                    <a:pt x="1207305" y="1727014"/>
                  </a:lnTo>
                  <a:lnTo>
                    <a:pt x="1248854" y="1710043"/>
                  </a:lnTo>
                  <a:lnTo>
                    <a:pt x="1289328" y="1691071"/>
                  </a:lnTo>
                  <a:lnTo>
                    <a:pt x="1328665" y="1670159"/>
                  </a:lnTo>
                  <a:lnTo>
                    <a:pt x="1366805" y="1647370"/>
                  </a:lnTo>
                  <a:lnTo>
                    <a:pt x="1403684" y="1622765"/>
                  </a:lnTo>
                  <a:lnTo>
                    <a:pt x="1439242" y="1596405"/>
                  </a:lnTo>
                  <a:lnTo>
                    <a:pt x="1473417" y="1568354"/>
                  </a:lnTo>
                  <a:lnTo>
                    <a:pt x="1506147" y="1538671"/>
                  </a:lnTo>
                  <a:lnTo>
                    <a:pt x="1537372" y="1507419"/>
                  </a:lnTo>
                  <a:lnTo>
                    <a:pt x="1567028" y="1474660"/>
                  </a:lnTo>
                  <a:lnTo>
                    <a:pt x="1595054" y="1440455"/>
                  </a:lnTo>
                  <a:lnTo>
                    <a:pt x="1621390" y="1404866"/>
                  </a:lnTo>
                  <a:lnTo>
                    <a:pt x="1645973" y="1367955"/>
                  </a:lnTo>
                  <a:lnTo>
                    <a:pt x="1668741" y="1329783"/>
                  </a:lnTo>
                  <a:lnTo>
                    <a:pt x="1689634" y="1290412"/>
                  </a:lnTo>
                  <a:lnTo>
                    <a:pt x="1708588" y="1249904"/>
                  </a:lnTo>
                  <a:lnTo>
                    <a:pt x="1725544" y="1208321"/>
                  </a:lnTo>
                  <a:lnTo>
                    <a:pt x="1740439" y="1165723"/>
                  </a:lnTo>
                  <a:lnTo>
                    <a:pt x="1753211" y="1122173"/>
                  </a:lnTo>
                  <a:lnTo>
                    <a:pt x="1763799" y="1077733"/>
                  </a:lnTo>
                  <a:lnTo>
                    <a:pt x="1772142" y="1032464"/>
                  </a:lnTo>
                  <a:lnTo>
                    <a:pt x="1778177" y="986428"/>
                  </a:lnTo>
                  <a:lnTo>
                    <a:pt x="1781844" y="939687"/>
                  </a:lnTo>
                  <a:lnTo>
                    <a:pt x="1783080" y="892301"/>
                  </a:lnTo>
                  <a:lnTo>
                    <a:pt x="1781844" y="844916"/>
                  </a:lnTo>
                  <a:lnTo>
                    <a:pt x="1778177" y="798175"/>
                  </a:lnTo>
                  <a:lnTo>
                    <a:pt x="1772142" y="752139"/>
                  </a:lnTo>
                  <a:lnTo>
                    <a:pt x="1763799" y="706870"/>
                  </a:lnTo>
                  <a:lnTo>
                    <a:pt x="1753211" y="662430"/>
                  </a:lnTo>
                  <a:lnTo>
                    <a:pt x="1740439" y="618880"/>
                  </a:lnTo>
                  <a:lnTo>
                    <a:pt x="1725544" y="576282"/>
                  </a:lnTo>
                  <a:lnTo>
                    <a:pt x="1708588" y="534699"/>
                  </a:lnTo>
                  <a:lnTo>
                    <a:pt x="1689634" y="494191"/>
                  </a:lnTo>
                  <a:lnTo>
                    <a:pt x="1668741" y="454820"/>
                  </a:lnTo>
                  <a:lnTo>
                    <a:pt x="1645973" y="416648"/>
                  </a:lnTo>
                  <a:lnTo>
                    <a:pt x="1621390" y="379737"/>
                  </a:lnTo>
                  <a:lnTo>
                    <a:pt x="1595054" y="344148"/>
                  </a:lnTo>
                  <a:lnTo>
                    <a:pt x="1567028" y="309943"/>
                  </a:lnTo>
                  <a:lnTo>
                    <a:pt x="1537372" y="277184"/>
                  </a:lnTo>
                  <a:lnTo>
                    <a:pt x="1506147" y="245932"/>
                  </a:lnTo>
                  <a:lnTo>
                    <a:pt x="1473417" y="216249"/>
                  </a:lnTo>
                  <a:lnTo>
                    <a:pt x="1439242" y="188198"/>
                  </a:lnTo>
                  <a:lnTo>
                    <a:pt x="1403684" y="161838"/>
                  </a:lnTo>
                  <a:lnTo>
                    <a:pt x="1366805" y="137233"/>
                  </a:lnTo>
                  <a:lnTo>
                    <a:pt x="1328665" y="114444"/>
                  </a:lnTo>
                  <a:lnTo>
                    <a:pt x="1289328" y="93532"/>
                  </a:lnTo>
                  <a:lnTo>
                    <a:pt x="1248854" y="74560"/>
                  </a:lnTo>
                  <a:lnTo>
                    <a:pt x="1207305" y="57589"/>
                  </a:lnTo>
                  <a:lnTo>
                    <a:pt x="1164743" y="42680"/>
                  </a:lnTo>
                  <a:lnTo>
                    <a:pt x="1121229" y="29896"/>
                  </a:lnTo>
                  <a:lnTo>
                    <a:pt x="1076825" y="19298"/>
                  </a:lnTo>
                  <a:lnTo>
                    <a:pt x="1031592" y="10947"/>
                  </a:lnTo>
                  <a:lnTo>
                    <a:pt x="985592" y="4906"/>
                  </a:lnTo>
                  <a:lnTo>
                    <a:pt x="938888" y="1236"/>
                  </a:lnTo>
                  <a:lnTo>
                    <a:pt x="891539" y="0"/>
                  </a:lnTo>
                  <a:close/>
                </a:path>
              </a:pathLst>
            </a:custGeom>
            <a:solidFill>
              <a:srgbClr val="76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2287" y="2395727"/>
              <a:ext cx="1024127" cy="102260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36193" y="4282566"/>
            <a:ext cx="2633980" cy="79565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 indent="185420">
              <a:lnSpc>
                <a:spcPts val="2820"/>
              </a:lnSpc>
              <a:spcBef>
                <a:spcPts val="540"/>
              </a:spcBef>
            </a:pPr>
            <a:r>
              <a:rPr sz="2700" spc="-5" dirty="0">
                <a:latin typeface="Trebuchet MS"/>
                <a:cs typeface="Trebuchet MS"/>
              </a:rPr>
              <a:t>ROBOTICS </a:t>
            </a:r>
            <a:r>
              <a:rPr sz="2700" dirty="0">
                <a:latin typeface="Trebuchet MS"/>
                <a:cs typeface="Trebuchet MS"/>
              </a:rPr>
              <a:t>AND </a:t>
            </a:r>
            <a:r>
              <a:rPr sz="2700" spc="5" dirty="0">
                <a:latin typeface="Trebuchet MS"/>
                <a:cs typeface="Trebuchet MS"/>
              </a:rPr>
              <a:t> </a:t>
            </a:r>
            <a:r>
              <a:rPr sz="2700" spc="-5" dirty="0">
                <a:latin typeface="Trebuchet MS"/>
                <a:cs typeface="Trebuchet MS"/>
              </a:rPr>
              <a:t>M</a:t>
            </a:r>
            <a:r>
              <a:rPr sz="2700" dirty="0">
                <a:latin typeface="Trebuchet MS"/>
                <a:cs typeface="Trebuchet MS"/>
              </a:rPr>
              <a:t>A</a:t>
            </a:r>
            <a:r>
              <a:rPr sz="2700" spc="-5" dirty="0">
                <a:latin typeface="Trebuchet MS"/>
                <a:cs typeface="Trebuchet MS"/>
              </a:rPr>
              <a:t>NU</a:t>
            </a:r>
            <a:r>
              <a:rPr sz="2700" spc="-285" dirty="0">
                <a:latin typeface="Trebuchet MS"/>
                <a:cs typeface="Trebuchet MS"/>
              </a:rPr>
              <a:t>F</a:t>
            </a:r>
            <a:r>
              <a:rPr sz="2700" dirty="0">
                <a:latin typeface="Trebuchet MS"/>
                <a:cs typeface="Trebuchet MS"/>
              </a:rPr>
              <a:t>A</a:t>
            </a:r>
            <a:r>
              <a:rPr sz="2700" spc="5" dirty="0">
                <a:latin typeface="Trebuchet MS"/>
                <a:cs typeface="Trebuchet MS"/>
              </a:rPr>
              <a:t>C</a:t>
            </a:r>
            <a:r>
              <a:rPr sz="2700" dirty="0">
                <a:latin typeface="Trebuchet MS"/>
                <a:cs typeface="Trebuchet MS"/>
              </a:rPr>
              <a:t>TUR</a:t>
            </a:r>
            <a:r>
              <a:rPr sz="2700" spc="5" dirty="0">
                <a:latin typeface="Trebuchet MS"/>
                <a:cs typeface="Trebuchet MS"/>
              </a:rPr>
              <a:t>I</a:t>
            </a:r>
            <a:r>
              <a:rPr sz="2700" spc="-5" dirty="0">
                <a:latin typeface="Trebuchet MS"/>
                <a:cs typeface="Trebuchet MS"/>
              </a:rPr>
              <a:t>NG</a:t>
            </a:r>
            <a:endParaRPr sz="27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99432" y="2014727"/>
            <a:ext cx="1783080" cy="1784985"/>
            <a:chOff x="4599432" y="2014727"/>
            <a:chExt cx="1783080" cy="1784985"/>
          </a:xfrm>
        </p:grpSpPr>
        <p:sp>
          <p:nvSpPr>
            <p:cNvPr id="8" name="object 8"/>
            <p:cNvSpPr/>
            <p:nvPr/>
          </p:nvSpPr>
          <p:spPr>
            <a:xfrm>
              <a:off x="4599432" y="2014727"/>
              <a:ext cx="1783080" cy="1784985"/>
            </a:xfrm>
            <a:custGeom>
              <a:avLst/>
              <a:gdLst/>
              <a:ahLst/>
              <a:cxnLst/>
              <a:rect l="l" t="t" r="r" b="b"/>
              <a:pathLst>
                <a:path w="1783079" h="1784985">
                  <a:moveTo>
                    <a:pt x="891539" y="0"/>
                  </a:moveTo>
                  <a:lnTo>
                    <a:pt x="844191" y="1236"/>
                  </a:lnTo>
                  <a:lnTo>
                    <a:pt x="797487" y="4906"/>
                  </a:lnTo>
                  <a:lnTo>
                    <a:pt x="751487" y="10947"/>
                  </a:lnTo>
                  <a:lnTo>
                    <a:pt x="706254" y="19298"/>
                  </a:lnTo>
                  <a:lnTo>
                    <a:pt x="661850" y="29896"/>
                  </a:lnTo>
                  <a:lnTo>
                    <a:pt x="618336" y="42680"/>
                  </a:lnTo>
                  <a:lnTo>
                    <a:pt x="575774" y="57589"/>
                  </a:lnTo>
                  <a:lnTo>
                    <a:pt x="534225" y="74560"/>
                  </a:lnTo>
                  <a:lnTo>
                    <a:pt x="493751" y="93532"/>
                  </a:lnTo>
                  <a:lnTo>
                    <a:pt x="454414" y="114444"/>
                  </a:lnTo>
                  <a:lnTo>
                    <a:pt x="416274" y="137233"/>
                  </a:lnTo>
                  <a:lnTo>
                    <a:pt x="379395" y="161838"/>
                  </a:lnTo>
                  <a:lnTo>
                    <a:pt x="343837" y="188198"/>
                  </a:lnTo>
                  <a:lnTo>
                    <a:pt x="309662" y="216249"/>
                  </a:lnTo>
                  <a:lnTo>
                    <a:pt x="276932" y="245932"/>
                  </a:lnTo>
                  <a:lnTo>
                    <a:pt x="245707" y="277184"/>
                  </a:lnTo>
                  <a:lnTo>
                    <a:pt x="216051" y="309943"/>
                  </a:lnTo>
                  <a:lnTo>
                    <a:pt x="188025" y="344148"/>
                  </a:lnTo>
                  <a:lnTo>
                    <a:pt x="161689" y="379737"/>
                  </a:lnTo>
                  <a:lnTo>
                    <a:pt x="137106" y="416648"/>
                  </a:lnTo>
                  <a:lnTo>
                    <a:pt x="114338" y="454820"/>
                  </a:lnTo>
                  <a:lnTo>
                    <a:pt x="93445" y="494191"/>
                  </a:lnTo>
                  <a:lnTo>
                    <a:pt x="74491" y="534699"/>
                  </a:lnTo>
                  <a:lnTo>
                    <a:pt x="57535" y="576282"/>
                  </a:lnTo>
                  <a:lnTo>
                    <a:pt x="42640" y="618880"/>
                  </a:lnTo>
                  <a:lnTo>
                    <a:pt x="29868" y="662430"/>
                  </a:lnTo>
                  <a:lnTo>
                    <a:pt x="19280" y="706870"/>
                  </a:lnTo>
                  <a:lnTo>
                    <a:pt x="10937" y="752139"/>
                  </a:lnTo>
                  <a:lnTo>
                    <a:pt x="4902" y="798175"/>
                  </a:lnTo>
                  <a:lnTo>
                    <a:pt x="1235" y="844916"/>
                  </a:lnTo>
                  <a:lnTo>
                    <a:pt x="0" y="892301"/>
                  </a:lnTo>
                  <a:lnTo>
                    <a:pt x="1235" y="939687"/>
                  </a:lnTo>
                  <a:lnTo>
                    <a:pt x="4902" y="986428"/>
                  </a:lnTo>
                  <a:lnTo>
                    <a:pt x="10937" y="1032464"/>
                  </a:lnTo>
                  <a:lnTo>
                    <a:pt x="19280" y="1077733"/>
                  </a:lnTo>
                  <a:lnTo>
                    <a:pt x="29868" y="1122173"/>
                  </a:lnTo>
                  <a:lnTo>
                    <a:pt x="42640" y="1165723"/>
                  </a:lnTo>
                  <a:lnTo>
                    <a:pt x="57535" y="1208321"/>
                  </a:lnTo>
                  <a:lnTo>
                    <a:pt x="74491" y="1249904"/>
                  </a:lnTo>
                  <a:lnTo>
                    <a:pt x="93445" y="1290412"/>
                  </a:lnTo>
                  <a:lnTo>
                    <a:pt x="114338" y="1329783"/>
                  </a:lnTo>
                  <a:lnTo>
                    <a:pt x="137106" y="1367955"/>
                  </a:lnTo>
                  <a:lnTo>
                    <a:pt x="161689" y="1404866"/>
                  </a:lnTo>
                  <a:lnTo>
                    <a:pt x="188025" y="1440455"/>
                  </a:lnTo>
                  <a:lnTo>
                    <a:pt x="216051" y="1474660"/>
                  </a:lnTo>
                  <a:lnTo>
                    <a:pt x="245707" y="1507419"/>
                  </a:lnTo>
                  <a:lnTo>
                    <a:pt x="276932" y="1538671"/>
                  </a:lnTo>
                  <a:lnTo>
                    <a:pt x="309662" y="1568354"/>
                  </a:lnTo>
                  <a:lnTo>
                    <a:pt x="343837" y="1596405"/>
                  </a:lnTo>
                  <a:lnTo>
                    <a:pt x="379395" y="1622765"/>
                  </a:lnTo>
                  <a:lnTo>
                    <a:pt x="416274" y="1647370"/>
                  </a:lnTo>
                  <a:lnTo>
                    <a:pt x="454414" y="1670159"/>
                  </a:lnTo>
                  <a:lnTo>
                    <a:pt x="493751" y="1691071"/>
                  </a:lnTo>
                  <a:lnTo>
                    <a:pt x="534225" y="1710043"/>
                  </a:lnTo>
                  <a:lnTo>
                    <a:pt x="575774" y="1727014"/>
                  </a:lnTo>
                  <a:lnTo>
                    <a:pt x="618336" y="1741923"/>
                  </a:lnTo>
                  <a:lnTo>
                    <a:pt x="661850" y="1754707"/>
                  </a:lnTo>
                  <a:lnTo>
                    <a:pt x="706254" y="1765305"/>
                  </a:lnTo>
                  <a:lnTo>
                    <a:pt x="751487" y="1773656"/>
                  </a:lnTo>
                  <a:lnTo>
                    <a:pt x="797487" y="1779697"/>
                  </a:lnTo>
                  <a:lnTo>
                    <a:pt x="844191" y="1783367"/>
                  </a:lnTo>
                  <a:lnTo>
                    <a:pt x="891539" y="1784604"/>
                  </a:lnTo>
                  <a:lnTo>
                    <a:pt x="938888" y="1783367"/>
                  </a:lnTo>
                  <a:lnTo>
                    <a:pt x="985592" y="1779697"/>
                  </a:lnTo>
                  <a:lnTo>
                    <a:pt x="1031592" y="1773656"/>
                  </a:lnTo>
                  <a:lnTo>
                    <a:pt x="1076825" y="1765305"/>
                  </a:lnTo>
                  <a:lnTo>
                    <a:pt x="1121229" y="1754707"/>
                  </a:lnTo>
                  <a:lnTo>
                    <a:pt x="1164743" y="1741923"/>
                  </a:lnTo>
                  <a:lnTo>
                    <a:pt x="1207305" y="1727014"/>
                  </a:lnTo>
                  <a:lnTo>
                    <a:pt x="1248854" y="1710043"/>
                  </a:lnTo>
                  <a:lnTo>
                    <a:pt x="1289328" y="1691071"/>
                  </a:lnTo>
                  <a:lnTo>
                    <a:pt x="1328665" y="1670159"/>
                  </a:lnTo>
                  <a:lnTo>
                    <a:pt x="1366805" y="1647370"/>
                  </a:lnTo>
                  <a:lnTo>
                    <a:pt x="1403684" y="1622765"/>
                  </a:lnTo>
                  <a:lnTo>
                    <a:pt x="1439242" y="1596405"/>
                  </a:lnTo>
                  <a:lnTo>
                    <a:pt x="1473417" y="1568354"/>
                  </a:lnTo>
                  <a:lnTo>
                    <a:pt x="1506147" y="1538671"/>
                  </a:lnTo>
                  <a:lnTo>
                    <a:pt x="1537372" y="1507419"/>
                  </a:lnTo>
                  <a:lnTo>
                    <a:pt x="1567028" y="1474660"/>
                  </a:lnTo>
                  <a:lnTo>
                    <a:pt x="1595054" y="1440455"/>
                  </a:lnTo>
                  <a:lnTo>
                    <a:pt x="1621390" y="1404866"/>
                  </a:lnTo>
                  <a:lnTo>
                    <a:pt x="1645973" y="1367955"/>
                  </a:lnTo>
                  <a:lnTo>
                    <a:pt x="1668741" y="1329783"/>
                  </a:lnTo>
                  <a:lnTo>
                    <a:pt x="1689634" y="1290412"/>
                  </a:lnTo>
                  <a:lnTo>
                    <a:pt x="1708588" y="1249904"/>
                  </a:lnTo>
                  <a:lnTo>
                    <a:pt x="1725544" y="1208321"/>
                  </a:lnTo>
                  <a:lnTo>
                    <a:pt x="1740439" y="1165723"/>
                  </a:lnTo>
                  <a:lnTo>
                    <a:pt x="1753211" y="1122173"/>
                  </a:lnTo>
                  <a:lnTo>
                    <a:pt x="1763799" y="1077733"/>
                  </a:lnTo>
                  <a:lnTo>
                    <a:pt x="1772142" y="1032464"/>
                  </a:lnTo>
                  <a:lnTo>
                    <a:pt x="1778177" y="986428"/>
                  </a:lnTo>
                  <a:lnTo>
                    <a:pt x="1781844" y="939687"/>
                  </a:lnTo>
                  <a:lnTo>
                    <a:pt x="1783079" y="892301"/>
                  </a:lnTo>
                  <a:lnTo>
                    <a:pt x="1781844" y="844916"/>
                  </a:lnTo>
                  <a:lnTo>
                    <a:pt x="1778177" y="798175"/>
                  </a:lnTo>
                  <a:lnTo>
                    <a:pt x="1772142" y="752139"/>
                  </a:lnTo>
                  <a:lnTo>
                    <a:pt x="1763799" y="706870"/>
                  </a:lnTo>
                  <a:lnTo>
                    <a:pt x="1753211" y="662430"/>
                  </a:lnTo>
                  <a:lnTo>
                    <a:pt x="1740439" y="618880"/>
                  </a:lnTo>
                  <a:lnTo>
                    <a:pt x="1725544" y="576282"/>
                  </a:lnTo>
                  <a:lnTo>
                    <a:pt x="1708588" y="534699"/>
                  </a:lnTo>
                  <a:lnTo>
                    <a:pt x="1689634" y="494191"/>
                  </a:lnTo>
                  <a:lnTo>
                    <a:pt x="1668741" y="454820"/>
                  </a:lnTo>
                  <a:lnTo>
                    <a:pt x="1645973" y="416648"/>
                  </a:lnTo>
                  <a:lnTo>
                    <a:pt x="1621390" y="379737"/>
                  </a:lnTo>
                  <a:lnTo>
                    <a:pt x="1595054" y="344148"/>
                  </a:lnTo>
                  <a:lnTo>
                    <a:pt x="1567028" y="309943"/>
                  </a:lnTo>
                  <a:lnTo>
                    <a:pt x="1537372" y="277184"/>
                  </a:lnTo>
                  <a:lnTo>
                    <a:pt x="1506147" y="245932"/>
                  </a:lnTo>
                  <a:lnTo>
                    <a:pt x="1473417" y="216249"/>
                  </a:lnTo>
                  <a:lnTo>
                    <a:pt x="1439242" y="188198"/>
                  </a:lnTo>
                  <a:lnTo>
                    <a:pt x="1403684" y="161838"/>
                  </a:lnTo>
                  <a:lnTo>
                    <a:pt x="1366805" y="137233"/>
                  </a:lnTo>
                  <a:lnTo>
                    <a:pt x="1328665" y="114444"/>
                  </a:lnTo>
                  <a:lnTo>
                    <a:pt x="1289328" y="93532"/>
                  </a:lnTo>
                  <a:lnTo>
                    <a:pt x="1248854" y="74560"/>
                  </a:lnTo>
                  <a:lnTo>
                    <a:pt x="1207305" y="57589"/>
                  </a:lnTo>
                  <a:lnTo>
                    <a:pt x="1164743" y="42680"/>
                  </a:lnTo>
                  <a:lnTo>
                    <a:pt x="1121229" y="29896"/>
                  </a:lnTo>
                  <a:lnTo>
                    <a:pt x="1076825" y="19298"/>
                  </a:lnTo>
                  <a:lnTo>
                    <a:pt x="1031592" y="10947"/>
                  </a:lnTo>
                  <a:lnTo>
                    <a:pt x="985592" y="4906"/>
                  </a:lnTo>
                  <a:lnTo>
                    <a:pt x="938888" y="1236"/>
                  </a:lnTo>
                  <a:lnTo>
                    <a:pt x="891539" y="0"/>
                  </a:lnTo>
                  <a:close/>
                </a:path>
              </a:pathLst>
            </a:custGeom>
            <a:solidFill>
              <a:srgbClr val="76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78908" y="2395727"/>
              <a:ext cx="1024127" cy="102260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612385" y="4282566"/>
            <a:ext cx="1754505" cy="79565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 indent="280035">
              <a:lnSpc>
                <a:spcPts val="2820"/>
              </a:lnSpc>
              <a:spcBef>
                <a:spcPts val="540"/>
              </a:spcBef>
            </a:pPr>
            <a:r>
              <a:rPr sz="2700" spc="-5" dirty="0">
                <a:latin typeface="Trebuchet MS"/>
                <a:cs typeface="Trebuchet MS"/>
              </a:rPr>
              <a:t>OBJECT </a:t>
            </a:r>
            <a:r>
              <a:rPr sz="2700" dirty="0">
                <a:latin typeface="Trebuchet MS"/>
                <a:cs typeface="Trebuchet MS"/>
              </a:rPr>
              <a:t> </a:t>
            </a:r>
            <a:r>
              <a:rPr sz="2700" spc="-5" dirty="0">
                <a:latin typeface="Trebuchet MS"/>
                <a:cs typeface="Trebuchet MS"/>
              </a:rPr>
              <a:t>DE</a:t>
            </a:r>
            <a:r>
              <a:rPr sz="2700" dirty="0">
                <a:latin typeface="Trebuchet MS"/>
                <a:cs typeface="Trebuchet MS"/>
              </a:rPr>
              <a:t>TE</a:t>
            </a:r>
            <a:r>
              <a:rPr sz="2700" spc="5" dirty="0">
                <a:latin typeface="Trebuchet MS"/>
                <a:cs typeface="Trebuchet MS"/>
              </a:rPr>
              <a:t>C</a:t>
            </a:r>
            <a:r>
              <a:rPr sz="2700" dirty="0">
                <a:latin typeface="Trebuchet MS"/>
                <a:cs typeface="Trebuchet MS"/>
              </a:rPr>
              <a:t>T</a:t>
            </a:r>
            <a:r>
              <a:rPr sz="2700" spc="5" dirty="0">
                <a:latin typeface="Trebuchet MS"/>
                <a:cs typeface="Trebuchet MS"/>
              </a:rPr>
              <a:t>I</a:t>
            </a:r>
            <a:r>
              <a:rPr sz="2700" dirty="0">
                <a:latin typeface="Trebuchet MS"/>
                <a:cs typeface="Trebuchet MS"/>
              </a:rPr>
              <a:t>ON</a:t>
            </a:r>
            <a:endParaRPr sz="27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36052" y="2014727"/>
            <a:ext cx="1784985" cy="1784985"/>
            <a:chOff x="8036052" y="2014727"/>
            <a:chExt cx="1784985" cy="1784985"/>
          </a:xfrm>
        </p:grpSpPr>
        <p:sp>
          <p:nvSpPr>
            <p:cNvPr id="12" name="object 12"/>
            <p:cNvSpPr/>
            <p:nvPr/>
          </p:nvSpPr>
          <p:spPr>
            <a:xfrm>
              <a:off x="8036052" y="2014727"/>
              <a:ext cx="1784985" cy="1784985"/>
            </a:xfrm>
            <a:custGeom>
              <a:avLst/>
              <a:gdLst/>
              <a:ahLst/>
              <a:cxnLst/>
              <a:rect l="l" t="t" r="r" b="b"/>
              <a:pathLst>
                <a:path w="1784984" h="1784985">
                  <a:moveTo>
                    <a:pt x="892301" y="0"/>
                  </a:moveTo>
                  <a:lnTo>
                    <a:pt x="844916" y="1236"/>
                  </a:lnTo>
                  <a:lnTo>
                    <a:pt x="798175" y="4906"/>
                  </a:lnTo>
                  <a:lnTo>
                    <a:pt x="752139" y="10947"/>
                  </a:lnTo>
                  <a:lnTo>
                    <a:pt x="706870" y="19298"/>
                  </a:lnTo>
                  <a:lnTo>
                    <a:pt x="662430" y="29896"/>
                  </a:lnTo>
                  <a:lnTo>
                    <a:pt x="618880" y="42680"/>
                  </a:lnTo>
                  <a:lnTo>
                    <a:pt x="576282" y="57589"/>
                  </a:lnTo>
                  <a:lnTo>
                    <a:pt x="534699" y="74560"/>
                  </a:lnTo>
                  <a:lnTo>
                    <a:pt x="494191" y="93532"/>
                  </a:lnTo>
                  <a:lnTo>
                    <a:pt x="454820" y="114444"/>
                  </a:lnTo>
                  <a:lnTo>
                    <a:pt x="416648" y="137233"/>
                  </a:lnTo>
                  <a:lnTo>
                    <a:pt x="379737" y="161838"/>
                  </a:lnTo>
                  <a:lnTo>
                    <a:pt x="344148" y="188198"/>
                  </a:lnTo>
                  <a:lnTo>
                    <a:pt x="309943" y="216249"/>
                  </a:lnTo>
                  <a:lnTo>
                    <a:pt x="277184" y="245932"/>
                  </a:lnTo>
                  <a:lnTo>
                    <a:pt x="245932" y="277184"/>
                  </a:lnTo>
                  <a:lnTo>
                    <a:pt x="216249" y="309943"/>
                  </a:lnTo>
                  <a:lnTo>
                    <a:pt x="188198" y="344148"/>
                  </a:lnTo>
                  <a:lnTo>
                    <a:pt x="161838" y="379737"/>
                  </a:lnTo>
                  <a:lnTo>
                    <a:pt x="137233" y="416648"/>
                  </a:lnTo>
                  <a:lnTo>
                    <a:pt x="114444" y="454820"/>
                  </a:lnTo>
                  <a:lnTo>
                    <a:pt x="93532" y="494191"/>
                  </a:lnTo>
                  <a:lnTo>
                    <a:pt x="74560" y="534699"/>
                  </a:lnTo>
                  <a:lnTo>
                    <a:pt x="57589" y="576282"/>
                  </a:lnTo>
                  <a:lnTo>
                    <a:pt x="42680" y="618880"/>
                  </a:lnTo>
                  <a:lnTo>
                    <a:pt x="29896" y="662430"/>
                  </a:lnTo>
                  <a:lnTo>
                    <a:pt x="19298" y="706870"/>
                  </a:lnTo>
                  <a:lnTo>
                    <a:pt x="10947" y="752139"/>
                  </a:lnTo>
                  <a:lnTo>
                    <a:pt x="4906" y="798175"/>
                  </a:lnTo>
                  <a:lnTo>
                    <a:pt x="1236" y="844916"/>
                  </a:lnTo>
                  <a:lnTo>
                    <a:pt x="0" y="892301"/>
                  </a:lnTo>
                  <a:lnTo>
                    <a:pt x="1236" y="939687"/>
                  </a:lnTo>
                  <a:lnTo>
                    <a:pt x="4906" y="986428"/>
                  </a:lnTo>
                  <a:lnTo>
                    <a:pt x="10947" y="1032464"/>
                  </a:lnTo>
                  <a:lnTo>
                    <a:pt x="19298" y="1077733"/>
                  </a:lnTo>
                  <a:lnTo>
                    <a:pt x="29896" y="1122173"/>
                  </a:lnTo>
                  <a:lnTo>
                    <a:pt x="42680" y="1165723"/>
                  </a:lnTo>
                  <a:lnTo>
                    <a:pt x="57589" y="1208321"/>
                  </a:lnTo>
                  <a:lnTo>
                    <a:pt x="74560" y="1249904"/>
                  </a:lnTo>
                  <a:lnTo>
                    <a:pt x="93532" y="1290412"/>
                  </a:lnTo>
                  <a:lnTo>
                    <a:pt x="114444" y="1329783"/>
                  </a:lnTo>
                  <a:lnTo>
                    <a:pt x="137233" y="1367955"/>
                  </a:lnTo>
                  <a:lnTo>
                    <a:pt x="161838" y="1404866"/>
                  </a:lnTo>
                  <a:lnTo>
                    <a:pt x="188198" y="1440455"/>
                  </a:lnTo>
                  <a:lnTo>
                    <a:pt x="216249" y="1474660"/>
                  </a:lnTo>
                  <a:lnTo>
                    <a:pt x="245932" y="1507419"/>
                  </a:lnTo>
                  <a:lnTo>
                    <a:pt x="277184" y="1538671"/>
                  </a:lnTo>
                  <a:lnTo>
                    <a:pt x="309943" y="1568354"/>
                  </a:lnTo>
                  <a:lnTo>
                    <a:pt x="344148" y="1596405"/>
                  </a:lnTo>
                  <a:lnTo>
                    <a:pt x="379737" y="1622765"/>
                  </a:lnTo>
                  <a:lnTo>
                    <a:pt x="416648" y="1647370"/>
                  </a:lnTo>
                  <a:lnTo>
                    <a:pt x="454820" y="1670159"/>
                  </a:lnTo>
                  <a:lnTo>
                    <a:pt x="494191" y="1691071"/>
                  </a:lnTo>
                  <a:lnTo>
                    <a:pt x="534699" y="1710043"/>
                  </a:lnTo>
                  <a:lnTo>
                    <a:pt x="576282" y="1727014"/>
                  </a:lnTo>
                  <a:lnTo>
                    <a:pt x="618880" y="1741923"/>
                  </a:lnTo>
                  <a:lnTo>
                    <a:pt x="662430" y="1754707"/>
                  </a:lnTo>
                  <a:lnTo>
                    <a:pt x="706870" y="1765305"/>
                  </a:lnTo>
                  <a:lnTo>
                    <a:pt x="752139" y="1773656"/>
                  </a:lnTo>
                  <a:lnTo>
                    <a:pt x="798175" y="1779697"/>
                  </a:lnTo>
                  <a:lnTo>
                    <a:pt x="844916" y="1783367"/>
                  </a:lnTo>
                  <a:lnTo>
                    <a:pt x="892301" y="1784604"/>
                  </a:lnTo>
                  <a:lnTo>
                    <a:pt x="939687" y="1783367"/>
                  </a:lnTo>
                  <a:lnTo>
                    <a:pt x="986428" y="1779697"/>
                  </a:lnTo>
                  <a:lnTo>
                    <a:pt x="1032464" y="1773656"/>
                  </a:lnTo>
                  <a:lnTo>
                    <a:pt x="1077733" y="1765305"/>
                  </a:lnTo>
                  <a:lnTo>
                    <a:pt x="1122173" y="1754707"/>
                  </a:lnTo>
                  <a:lnTo>
                    <a:pt x="1165723" y="1741923"/>
                  </a:lnTo>
                  <a:lnTo>
                    <a:pt x="1208321" y="1727014"/>
                  </a:lnTo>
                  <a:lnTo>
                    <a:pt x="1249904" y="1710043"/>
                  </a:lnTo>
                  <a:lnTo>
                    <a:pt x="1290412" y="1691071"/>
                  </a:lnTo>
                  <a:lnTo>
                    <a:pt x="1329783" y="1670159"/>
                  </a:lnTo>
                  <a:lnTo>
                    <a:pt x="1367955" y="1647370"/>
                  </a:lnTo>
                  <a:lnTo>
                    <a:pt x="1404866" y="1622765"/>
                  </a:lnTo>
                  <a:lnTo>
                    <a:pt x="1440455" y="1596405"/>
                  </a:lnTo>
                  <a:lnTo>
                    <a:pt x="1474660" y="1568354"/>
                  </a:lnTo>
                  <a:lnTo>
                    <a:pt x="1507419" y="1538671"/>
                  </a:lnTo>
                  <a:lnTo>
                    <a:pt x="1538671" y="1507419"/>
                  </a:lnTo>
                  <a:lnTo>
                    <a:pt x="1568354" y="1474660"/>
                  </a:lnTo>
                  <a:lnTo>
                    <a:pt x="1596405" y="1440455"/>
                  </a:lnTo>
                  <a:lnTo>
                    <a:pt x="1622765" y="1404866"/>
                  </a:lnTo>
                  <a:lnTo>
                    <a:pt x="1647370" y="1367955"/>
                  </a:lnTo>
                  <a:lnTo>
                    <a:pt x="1670159" y="1329783"/>
                  </a:lnTo>
                  <a:lnTo>
                    <a:pt x="1691071" y="1290412"/>
                  </a:lnTo>
                  <a:lnTo>
                    <a:pt x="1710043" y="1249904"/>
                  </a:lnTo>
                  <a:lnTo>
                    <a:pt x="1727014" y="1208321"/>
                  </a:lnTo>
                  <a:lnTo>
                    <a:pt x="1741923" y="1165723"/>
                  </a:lnTo>
                  <a:lnTo>
                    <a:pt x="1754707" y="1122173"/>
                  </a:lnTo>
                  <a:lnTo>
                    <a:pt x="1765305" y="1077733"/>
                  </a:lnTo>
                  <a:lnTo>
                    <a:pt x="1773656" y="1032464"/>
                  </a:lnTo>
                  <a:lnTo>
                    <a:pt x="1779697" y="986428"/>
                  </a:lnTo>
                  <a:lnTo>
                    <a:pt x="1783367" y="939687"/>
                  </a:lnTo>
                  <a:lnTo>
                    <a:pt x="1784603" y="892301"/>
                  </a:lnTo>
                  <a:lnTo>
                    <a:pt x="1783367" y="844916"/>
                  </a:lnTo>
                  <a:lnTo>
                    <a:pt x="1779697" y="798175"/>
                  </a:lnTo>
                  <a:lnTo>
                    <a:pt x="1773656" y="752139"/>
                  </a:lnTo>
                  <a:lnTo>
                    <a:pt x="1765305" y="706870"/>
                  </a:lnTo>
                  <a:lnTo>
                    <a:pt x="1754707" y="662430"/>
                  </a:lnTo>
                  <a:lnTo>
                    <a:pt x="1741923" y="618880"/>
                  </a:lnTo>
                  <a:lnTo>
                    <a:pt x="1727014" y="576282"/>
                  </a:lnTo>
                  <a:lnTo>
                    <a:pt x="1710043" y="534699"/>
                  </a:lnTo>
                  <a:lnTo>
                    <a:pt x="1691071" y="494191"/>
                  </a:lnTo>
                  <a:lnTo>
                    <a:pt x="1670159" y="454820"/>
                  </a:lnTo>
                  <a:lnTo>
                    <a:pt x="1647370" y="416648"/>
                  </a:lnTo>
                  <a:lnTo>
                    <a:pt x="1622765" y="379737"/>
                  </a:lnTo>
                  <a:lnTo>
                    <a:pt x="1596405" y="344148"/>
                  </a:lnTo>
                  <a:lnTo>
                    <a:pt x="1568354" y="309943"/>
                  </a:lnTo>
                  <a:lnTo>
                    <a:pt x="1538671" y="277184"/>
                  </a:lnTo>
                  <a:lnTo>
                    <a:pt x="1507419" y="245932"/>
                  </a:lnTo>
                  <a:lnTo>
                    <a:pt x="1474660" y="216249"/>
                  </a:lnTo>
                  <a:lnTo>
                    <a:pt x="1440455" y="188198"/>
                  </a:lnTo>
                  <a:lnTo>
                    <a:pt x="1404866" y="161838"/>
                  </a:lnTo>
                  <a:lnTo>
                    <a:pt x="1367955" y="137233"/>
                  </a:lnTo>
                  <a:lnTo>
                    <a:pt x="1329783" y="114444"/>
                  </a:lnTo>
                  <a:lnTo>
                    <a:pt x="1290412" y="93532"/>
                  </a:lnTo>
                  <a:lnTo>
                    <a:pt x="1249904" y="74560"/>
                  </a:lnTo>
                  <a:lnTo>
                    <a:pt x="1208321" y="57589"/>
                  </a:lnTo>
                  <a:lnTo>
                    <a:pt x="1165723" y="42680"/>
                  </a:lnTo>
                  <a:lnTo>
                    <a:pt x="1122173" y="29896"/>
                  </a:lnTo>
                  <a:lnTo>
                    <a:pt x="1077733" y="19298"/>
                  </a:lnTo>
                  <a:lnTo>
                    <a:pt x="1032464" y="10947"/>
                  </a:lnTo>
                  <a:lnTo>
                    <a:pt x="986428" y="4906"/>
                  </a:lnTo>
                  <a:lnTo>
                    <a:pt x="939687" y="1236"/>
                  </a:lnTo>
                  <a:lnTo>
                    <a:pt x="892301" y="0"/>
                  </a:lnTo>
                  <a:close/>
                </a:path>
              </a:pathLst>
            </a:custGeom>
            <a:solidFill>
              <a:srgbClr val="76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15528" y="2395727"/>
              <a:ext cx="1024127" cy="102260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886827" y="4282566"/>
            <a:ext cx="2084705" cy="79565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655320" marR="5080" indent="-643255">
              <a:lnSpc>
                <a:spcPts val="2820"/>
              </a:lnSpc>
              <a:spcBef>
                <a:spcPts val="540"/>
              </a:spcBef>
            </a:pPr>
            <a:r>
              <a:rPr sz="2700" dirty="0">
                <a:latin typeface="Trebuchet MS"/>
                <a:cs typeface="Trebuchet MS"/>
              </a:rPr>
              <a:t>SELF</a:t>
            </a:r>
            <a:r>
              <a:rPr sz="2700" spc="-90" dirty="0">
                <a:latin typeface="Trebuchet MS"/>
                <a:cs typeface="Trebuchet MS"/>
              </a:rPr>
              <a:t> </a:t>
            </a:r>
            <a:r>
              <a:rPr sz="2700" spc="-5" dirty="0">
                <a:latin typeface="Trebuchet MS"/>
                <a:cs typeface="Trebuchet MS"/>
              </a:rPr>
              <a:t>DRIVING </a:t>
            </a:r>
            <a:r>
              <a:rPr sz="2700" spc="-795" dirty="0">
                <a:latin typeface="Trebuchet MS"/>
                <a:cs typeface="Trebuchet MS"/>
              </a:rPr>
              <a:t> </a:t>
            </a:r>
            <a:r>
              <a:rPr sz="2700" spc="-5" dirty="0">
                <a:latin typeface="Trebuchet MS"/>
                <a:cs typeface="Trebuchet MS"/>
              </a:rPr>
              <a:t>CARS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1585" y="631697"/>
            <a:ext cx="6929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Trebuchet MS"/>
                <a:cs typeface="Trebuchet MS"/>
              </a:rPr>
              <a:t>NATURAL</a:t>
            </a:r>
            <a:r>
              <a:rPr b="0" spc="-25" dirty="0">
                <a:latin typeface="Trebuchet MS"/>
                <a:cs typeface="Trebuchet MS"/>
              </a:rPr>
              <a:t> </a:t>
            </a:r>
            <a:r>
              <a:rPr b="0" spc="-5" dirty="0">
                <a:latin typeface="Trebuchet MS"/>
                <a:cs typeface="Trebuchet MS"/>
              </a:rPr>
              <a:t>LANGUAGE</a:t>
            </a:r>
            <a:r>
              <a:rPr b="0" spc="-20" dirty="0">
                <a:latin typeface="Trebuchet MS"/>
                <a:cs typeface="Trebuchet MS"/>
              </a:rPr>
              <a:t> </a:t>
            </a:r>
            <a:r>
              <a:rPr b="0" spc="-5" dirty="0">
                <a:latin typeface="Trebuchet MS"/>
                <a:cs typeface="Trebuchet MS"/>
              </a:rPr>
              <a:t>PROCESSING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62811" y="2014727"/>
            <a:ext cx="1783080" cy="1784985"/>
            <a:chOff x="1162811" y="2014727"/>
            <a:chExt cx="1783080" cy="1784985"/>
          </a:xfrm>
        </p:grpSpPr>
        <p:sp>
          <p:nvSpPr>
            <p:cNvPr id="4" name="object 4"/>
            <p:cNvSpPr/>
            <p:nvPr/>
          </p:nvSpPr>
          <p:spPr>
            <a:xfrm>
              <a:off x="1162811" y="2014727"/>
              <a:ext cx="1783080" cy="1784985"/>
            </a:xfrm>
            <a:custGeom>
              <a:avLst/>
              <a:gdLst/>
              <a:ahLst/>
              <a:cxnLst/>
              <a:rect l="l" t="t" r="r" b="b"/>
              <a:pathLst>
                <a:path w="1783080" h="1784985">
                  <a:moveTo>
                    <a:pt x="891539" y="0"/>
                  </a:moveTo>
                  <a:lnTo>
                    <a:pt x="844191" y="1236"/>
                  </a:lnTo>
                  <a:lnTo>
                    <a:pt x="797487" y="4906"/>
                  </a:lnTo>
                  <a:lnTo>
                    <a:pt x="751487" y="10947"/>
                  </a:lnTo>
                  <a:lnTo>
                    <a:pt x="706254" y="19298"/>
                  </a:lnTo>
                  <a:lnTo>
                    <a:pt x="661850" y="29896"/>
                  </a:lnTo>
                  <a:lnTo>
                    <a:pt x="618336" y="42680"/>
                  </a:lnTo>
                  <a:lnTo>
                    <a:pt x="575774" y="57589"/>
                  </a:lnTo>
                  <a:lnTo>
                    <a:pt x="534225" y="74560"/>
                  </a:lnTo>
                  <a:lnTo>
                    <a:pt x="493751" y="93532"/>
                  </a:lnTo>
                  <a:lnTo>
                    <a:pt x="454414" y="114444"/>
                  </a:lnTo>
                  <a:lnTo>
                    <a:pt x="416274" y="137233"/>
                  </a:lnTo>
                  <a:lnTo>
                    <a:pt x="379395" y="161838"/>
                  </a:lnTo>
                  <a:lnTo>
                    <a:pt x="343837" y="188198"/>
                  </a:lnTo>
                  <a:lnTo>
                    <a:pt x="309662" y="216249"/>
                  </a:lnTo>
                  <a:lnTo>
                    <a:pt x="276932" y="245932"/>
                  </a:lnTo>
                  <a:lnTo>
                    <a:pt x="245707" y="277184"/>
                  </a:lnTo>
                  <a:lnTo>
                    <a:pt x="216051" y="309943"/>
                  </a:lnTo>
                  <a:lnTo>
                    <a:pt x="188025" y="344148"/>
                  </a:lnTo>
                  <a:lnTo>
                    <a:pt x="161689" y="379737"/>
                  </a:lnTo>
                  <a:lnTo>
                    <a:pt x="137106" y="416648"/>
                  </a:lnTo>
                  <a:lnTo>
                    <a:pt x="114338" y="454820"/>
                  </a:lnTo>
                  <a:lnTo>
                    <a:pt x="93445" y="494191"/>
                  </a:lnTo>
                  <a:lnTo>
                    <a:pt x="74491" y="534699"/>
                  </a:lnTo>
                  <a:lnTo>
                    <a:pt x="57535" y="576282"/>
                  </a:lnTo>
                  <a:lnTo>
                    <a:pt x="42640" y="618880"/>
                  </a:lnTo>
                  <a:lnTo>
                    <a:pt x="29868" y="662430"/>
                  </a:lnTo>
                  <a:lnTo>
                    <a:pt x="19280" y="706870"/>
                  </a:lnTo>
                  <a:lnTo>
                    <a:pt x="10937" y="752139"/>
                  </a:lnTo>
                  <a:lnTo>
                    <a:pt x="4902" y="798175"/>
                  </a:lnTo>
                  <a:lnTo>
                    <a:pt x="1235" y="844916"/>
                  </a:lnTo>
                  <a:lnTo>
                    <a:pt x="0" y="892301"/>
                  </a:lnTo>
                  <a:lnTo>
                    <a:pt x="1235" y="939687"/>
                  </a:lnTo>
                  <a:lnTo>
                    <a:pt x="4902" y="986428"/>
                  </a:lnTo>
                  <a:lnTo>
                    <a:pt x="10937" y="1032464"/>
                  </a:lnTo>
                  <a:lnTo>
                    <a:pt x="19280" y="1077733"/>
                  </a:lnTo>
                  <a:lnTo>
                    <a:pt x="29868" y="1122173"/>
                  </a:lnTo>
                  <a:lnTo>
                    <a:pt x="42640" y="1165723"/>
                  </a:lnTo>
                  <a:lnTo>
                    <a:pt x="57535" y="1208321"/>
                  </a:lnTo>
                  <a:lnTo>
                    <a:pt x="74491" y="1249904"/>
                  </a:lnTo>
                  <a:lnTo>
                    <a:pt x="93445" y="1290412"/>
                  </a:lnTo>
                  <a:lnTo>
                    <a:pt x="114338" y="1329783"/>
                  </a:lnTo>
                  <a:lnTo>
                    <a:pt x="137106" y="1367955"/>
                  </a:lnTo>
                  <a:lnTo>
                    <a:pt x="161689" y="1404866"/>
                  </a:lnTo>
                  <a:lnTo>
                    <a:pt x="188025" y="1440455"/>
                  </a:lnTo>
                  <a:lnTo>
                    <a:pt x="216051" y="1474660"/>
                  </a:lnTo>
                  <a:lnTo>
                    <a:pt x="245707" y="1507419"/>
                  </a:lnTo>
                  <a:lnTo>
                    <a:pt x="276932" y="1538671"/>
                  </a:lnTo>
                  <a:lnTo>
                    <a:pt x="309662" y="1568354"/>
                  </a:lnTo>
                  <a:lnTo>
                    <a:pt x="343837" y="1596405"/>
                  </a:lnTo>
                  <a:lnTo>
                    <a:pt x="379395" y="1622765"/>
                  </a:lnTo>
                  <a:lnTo>
                    <a:pt x="416274" y="1647370"/>
                  </a:lnTo>
                  <a:lnTo>
                    <a:pt x="454414" y="1670159"/>
                  </a:lnTo>
                  <a:lnTo>
                    <a:pt x="493751" y="1691071"/>
                  </a:lnTo>
                  <a:lnTo>
                    <a:pt x="534225" y="1710043"/>
                  </a:lnTo>
                  <a:lnTo>
                    <a:pt x="575774" y="1727014"/>
                  </a:lnTo>
                  <a:lnTo>
                    <a:pt x="618336" y="1741923"/>
                  </a:lnTo>
                  <a:lnTo>
                    <a:pt x="661850" y="1754707"/>
                  </a:lnTo>
                  <a:lnTo>
                    <a:pt x="706254" y="1765305"/>
                  </a:lnTo>
                  <a:lnTo>
                    <a:pt x="751487" y="1773656"/>
                  </a:lnTo>
                  <a:lnTo>
                    <a:pt x="797487" y="1779697"/>
                  </a:lnTo>
                  <a:lnTo>
                    <a:pt x="844191" y="1783367"/>
                  </a:lnTo>
                  <a:lnTo>
                    <a:pt x="891539" y="1784604"/>
                  </a:lnTo>
                  <a:lnTo>
                    <a:pt x="938888" y="1783367"/>
                  </a:lnTo>
                  <a:lnTo>
                    <a:pt x="985592" y="1779697"/>
                  </a:lnTo>
                  <a:lnTo>
                    <a:pt x="1031592" y="1773656"/>
                  </a:lnTo>
                  <a:lnTo>
                    <a:pt x="1076825" y="1765305"/>
                  </a:lnTo>
                  <a:lnTo>
                    <a:pt x="1121229" y="1754707"/>
                  </a:lnTo>
                  <a:lnTo>
                    <a:pt x="1164743" y="1741923"/>
                  </a:lnTo>
                  <a:lnTo>
                    <a:pt x="1207305" y="1727014"/>
                  </a:lnTo>
                  <a:lnTo>
                    <a:pt x="1248854" y="1710043"/>
                  </a:lnTo>
                  <a:lnTo>
                    <a:pt x="1289328" y="1691071"/>
                  </a:lnTo>
                  <a:lnTo>
                    <a:pt x="1328665" y="1670159"/>
                  </a:lnTo>
                  <a:lnTo>
                    <a:pt x="1366805" y="1647370"/>
                  </a:lnTo>
                  <a:lnTo>
                    <a:pt x="1403684" y="1622765"/>
                  </a:lnTo>
                  <a:lnTo>
                    <a:pt x="1439242" y="1596405"/>
                  </a:lnTo>
                  <a:lnTo>
                    <a:pt x="1473417" y="1568354"/>
                  </a:lnTo>
                  <a:lnTo>
                    <a:pt x="1506147" y="1538671"/>
                  </a:lnTo>
                  <a:lnTo>
                    <a:pt x="1537372" y="1507419"/>
                  </a:lnTo>
                  <a:lnTo>
                    <a:pt x="1567028" y="1474660"/>
                  </a:lnTo>
                  <a:lnTo>
                    <a:pt x="1595054" y="1440455"/>
                  </a:lnTo>
                  <a:lnTo>
                    <a:pt x="1621390" y="1404866"/>
                  </a:lnTo>
                  <a:lnTo>
                    <a:pt x="1645973" y="1367955"/>
                  </a:lnTo>
                  <a:lnTo>
                    <a:pt x="1668741" y="1329783"/>
                  </a:lnTo>
                  <a:lnTo>
                    <a:pt x="1689634" y="1290412"/>
                  </a:lnTo>
                  <a:lnTo>
                    <a:pt x="1708588" y="1249904"/>
                  </a:lnTo>
                  <a:lnTo>
                    <a:pt x="1725544" y="1208321"/>
                  </a:lnTo>
                  <a:lnTo>
                    <a:pt x="1740439" y="1165723"/>
                  </a:lnTo>
                  <a:lnTo>
                    <a:pt x="1753211" y="1122173"/>
                  </a:lnTo>
                  <a:lnTo>
                    <a:pt x="1763799" y="1077733"/>
                  </a:lnTo>
                  <a:lnTo>
                    <a:pt x="1772142" y="1032464"/>
                  </a:lnTo>
                  <a:lnTo>
                    <a:pt x="1778177" y="986428"/>
                  </a:lnTo>
                  <a:lnTo>
                    <a:pt x="1781844" y="939687"/>
                  </a:lnTo>
                  <a:lnTo>
                    <a:pt x="1783080" y="892301"/>
                  </a:lnTo>
                  <a:lnTo>
                    <a:pt x="1781844" y="844916"/>
                  </a:lnTo>
                  <a:lnTo>
                    <a:pt x="1778177" y="798175"/>
                  </a:lnTo>
                  <a:lnTo>
                    <a:pt x="1772142" y="752139"/>
                  </a:lnTo>
                  <a:lnTo>
                    <a:pt x="1763799" y="706870"/>
                  </a:lnTo>
                  <a:lnTo>
                    <a:pt x="1753211" y="662430"/>
                  </a:lnTo>
                  <a:lnTo>
                    <a:pt x="1740439" y="618880"/>
                  </a:lnTo>
                  <a:lnTo>
                    <a:pt x="1725544" y="576282"/>
                  </a:lnTo>
                  <a:lnTo>
                    <a:pt x="1708588" y="534699"/>
                  </a:lnTo>
                  <a:lnTo>
                    <a:pt x="1689634" y="494191"/>
                  </a:lnTo>
                  <a:lnTo>
                    <a:pt x="1668741" y="454820"/>
                  </a:lnTo>
                  <a:lnTo>
                    <a:pt x="1645973" y="416648"/>
                  </a:lnTo>
                  <a:lnTo>
                    <a:pt x="1621390" y="379737"/>
                  </a:lnTo>
                  <a:lnTo>
                    <a:pt x="1595054" y="344148"/>
                  </a:lnTo>
                  <a:lnTo>
                    <a:pt x="1567028" y="309943"/>
                  </a:lnTo>
                  <a:lnTo>
                    <a:pt x="1537372" y="277184"/>
                  </a:lnTo>
                  <a:lnTo>
                    <a:pt x="1506147" y="245932"/>
                  </a:lnTo>
                  <a:lnTo>
                    <a:pt x="1473417" y="216249"/>
                  </a:lnTo>
                  <a:lnTo>
                    <a:pt x="1439242" y="188198"/>
                  </a:lnTo>
                  <a:lnTo>
                    <a:pt x="1403684" y="161838"/>
                  </a:lnTo>
                  <a:lnTo>
                    <a:pt x="1366805" y="137233"/>
                  </a:lnTo>
                  <a:lnTo>
                    <a:pt x="1328665" y="114444"/>
                  </a:lnTo>
                  <a:lnTo>
                    <a:pt x="1289328" y="93532"/>
                  </a:lnTo>
                  <a:lnTo>
                    <a:pt x="1248854" y="74560"/>
                  </a:lnTo>
                  <a:lnTo>
                    <a:pt x="1207305" y="57589"/>
                  </a:lnTo>
                  <a:lnTo>
                    <a:pt x="1164743" y="42680"/>
                  </a:lnTo>
                  <a:lnTo>
                    <a:pt x="1121229" y="29896"/>
                  </a:lnTo>
                  <a:lnTo>
                    <a:pt x="1076825" y="19298"/>
                  </a:lnTo>
                  <a:lnTo>
                    <a:pt x="1031592" y="10947"/>
                  </a:lnTo>
                  <a:lnTo>
                    <a:pt x="985592" y="4906"/>
                  </a:lnTo>
                  <a:lnTo>
                    <a:pt x="938888" y="1236"/>
                  </a:lnTo>
                  <a:lnTo>
                    <a:pt x="891539" y="0"/>
                  </a:lnTo>
                  <a:close/>
                </a:path>
              </a:pathLst>
            </a:custGeom>
            <a:solidFill>
              <a:srgbClr val="76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2287" y="2395727"/>
              <a:ext cx="1024127" cy="102260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02893" y="4282566"/>
            <a:ext cx="2100580" cy="79565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 indent="254000">
              <a:lnSpc>
                <a:spcPts val="2820"/>
              </a:lnSpc>
              <a:spcBef>
                <a:spcPts val="540"/>
              </a:spcBef>
            </a:pPr>
            <a:r>
              <a:rPr sz="2700" spc="-5" dirty="0">
                <a:latin typeface="Trebuchet MS"/>
                <a:cs typeface="Trebuchet MS"/>
              </a:rPr>
              <a:t>REAL TIME </a:t>
            </a:r>
            <a:r>
              <a:rPr sz="2700" dirty="0">
                <a:latin typeface="Trebuchet MS"/>
                <a:cs typeface="Trebuchet MS"/>
              </a:rPr>
              <a:t> TRA</a:t>
            </a:r>
            <a:r>
              <a:rPr sz="2700" spc="10" dirty="0">
                <a:latin typeface="Trebuchet MS"/>
                <a:cs typeface="Trebuchet MS"/>
              </a:rPr>
              <a:t>N</a:t>
            </a:r>
            <a:r>
              <a:rPr sz="2700" dirty="0">
                <a:latin typeface="Trebuchet MS"/>
                <a:cs typeface="Trebuchet MS"/>
              </a:rPr>
              <a:t>SL</a:t>
            </a:r>
            <a:r>
              <a:rPr sz="2700" spc="-265" dirty="0">
                <a:latin typeface="Trebuchet MS"/>
                <a:cs typeface="Trebuchet MS"/>
              </a:rPr>
              <a:t>A</a:t>
            </a:r>
            <a:r>
              <a:rPr sz="2700" dirty="0">
                <a:latin typeface="Trebuchet MS"/>
                <a:cs typeface="Trebuchet MS"/>
              </a:rPr>
              <a:t>T</a:t>
            </a:r>
            <a:r>
              <a:rPr sz="2700" spc="5" dirty="0">
                <a:latin typeface="Trebuchet MS"/>
                <a:cs typeface="Trebuchet MS"/>
              </a:rPr>
              <a:t>I</a:t>
            </a:r>
            <a:r>
              <a:rPr sz="2700" dirty="0">
                <a:latin typeface="Trebuchet MS"/>
                <a:cs typeface="Trebuchet MS"/>
              </a:rPr>
              <a:t>ON</a:t>
            </a:r>
            <a:endParaRPr sz="27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99432" y="2014727"/>
            <a:ext cx="1783080" cy="1784985"/>
            <a:chOff x="4599432" y="2014727"/>
            <a:chExt cx="1783080" cy="1784985"/>
          </a:xfrm>
        </p:grpSpPr>
        <p:sp>
          <p:nvSpPr>
            <p:cNvPr id="8" name="object 8"/>
            <p:cNvSpPr/>
            <p:nvPr/>
          </p:nvSpPr>
          <p:spPr>
            <a:xfrm>
              <a:off x="4599432" y="2014727"/>
              <a:ext cx="1783080" cy="1784985"/>
            </a:xfrm>
            <a:custGeom>
              <a:avLst/>
              <a:gdLst/>
              <a:ahLst/>
              <a:cxnLst/>
              <a:rect l="l" t="t" r="r" b="b"/>
              <a:pathLst>
                <a:path w="1783079" h="1784985">
                  <a:moveTo>
                    <a:pt x="891539" y="0"/>
                  </a:moveTo>
                  <a:lnTo>
                    <a:pt x="844191" y="1236"/>
                  </a:lnTo>
                  <a:lnTo>
                    <a:pt x="797487" y="4906"/>
                  </a:lnTo>
                  <a:lnTo>
                    <a:pt x="751487" y="10947"/>
                  </a:lnTo>
                  <a:lnTo>
                    <a:pt x="706254" y="19298"/>
                  </a:lnTo>
                  <a:lnTo>
                    <a:pt x="661850" y="29896"/>
                  </a:lnTo>
                  <a:lnTo>
                    <a:pt x="618336" y="42680"/>
                  </a:lnTo>
                  <a:lnTo>
                    <a:pt x="575774" y="57589"/>
                  </a:lnTo>
                  <a:lnTo>
                    <a:pt x="534225" y="74560"/>
                  </a:lnTo>
                  <a:lnTo>
                    <a:pt x="493751" y="93532"/>
                  </a:lnTo>
                  <a:lnTo>
                    <a:pt x="454414" y="114444"/>
                  </a:lnTo>
                  <a:lnTo>
                    <a:pt x="416274" y="137233"/>
                  </a:lnTo>
                  <a:lnTo>
                    <a:pt x="379395" y="161838"/>
                  </a:lnTo>
                  <a:lnTo>
                    <a:pt x="343837" y="188198"/>
                  </a:lnTo>
                  <a:lnTo>
                    <a:pt x="309662" y="216249"/>
                  </a:lnTo>
                  <a:lnTo>
                    <a:pt x="276932" y="245932"/>
                  </a:lnTo>
                  <a:lnTo>
                    <a:pt x="245707" y="277184"/>
                  </a:lnTo>
                  <a:lnTo>
                    <a:pt x="216051" y="309943"/>
                  </a:lnTo>
                  <a:lnTo>
                    <a:pt x="188025" y="344148"/>
                  </a:lnTo>
                  <a:lnTo>
                    <a:pt x="161689" y="379737"/>
                  </a:lnTo>
                  <a:lnTo>
                    <a:pt x="137106" y="416648"/>
                  </a:lnTo>
                  <a:lnTo>
                    <a:pt x="114338" y="454820"/>
                  </a:lnTo>
                  <a:lnTo>
                    <a:pt x="93445" y="494191"/>
                  </a:lnTo>
                  <a:lnTo>
                    <a:pt x="74491" y="534699"/>
                  </a:lnTo>
                  <a:lnTo>
                    <a:pt x="57535" y="576282"/>
                  </a:lnTo>
                  <a:lnTo>
                    <a:pt x="42640" y="618880"/>
                  </a:lnTo>
                  <a:lnTo>
                    <a:pt x="29868" y="662430"/>
                  </a:lnTo>
                  <a:lnTo>
                    <a:pt x="19280" y="706870"/>
                  </a:lnTo>
                  <a:lnTo>
                    <a:pt x="10937" y="752139"/>
                  </a:lnTo>
                  <a:lnTo>
                    <a:pt x="4902" y="798175"/>
                  </a:lnTo>
                  <a:lnTo>
                    <a:pt x="1235" y="844916"/>
                  </a:lnTo>
                  <a:lnTo>
                    <a:pt x="0" y="892301"/>
                  </a:lnTo>
                  <a:lnTo>
                    <a:pt x="1235" y="939687"/>
                  </a:lnTo>
                  <a:lnTo>
                    <a:pt x="4902" y="986428"/>
                  </a:lnTo>
                  <a:lnTo>
                    <a:pt x="10937" y="1032464"/>
                  </a:lnTo>
                  <a:lnTo>
                    <a:pt x="19280" y="1077733"/>
                  </a:lnTo>
                  <a:lnTo>
                    <a:pt x="29868" y="1122173"/>
                  </a:lnTo>
                  <a:lnTo>
                    <a:pt x="42640" y="1165723"/>
                  </a:lnTo>
                  <a:lnTo>
                    <a:pt x="57535" y="1208321"/>
                  </a:lnTo>
                  <a:lnTo>
                    <a:pt x="74491" y="1249904"/>
                  </a:lnTo>
                  <a:lnTo>
                    <a:pt x="93445" y="1290412"/>
                  </a:lnTo>
                  <a:lnTo>
                    <a:pt x="114338" y="1329783"/>
                  </a:lnTo>
                  <a:lnTo>
                    <a:pt x="137106" y="1367955"/>
                  </a:lnTo>
                  <a:lnTo>
                    <a:pt x="161689" y="1404866"/>
                  </a:lnTo>
                  <a:lnTo>
                    <a:pt x="188025" y="1440455"/>
                  </a:lnTo>
                  <a:lnTo>
                    <a:pt x="216051" y="1474660"/>
                  </a:lnTo>
                  <a:lnTo>
                    <a:pt x="245707" y="1507419"/>
                  </a:lnTo>
                  <a:lnTo>
                    <a:pt x="276932" y="1538671"/>
                  </a:lnTo>
                  <a:lnTo>
                    <a:pt x="309662" y="1568354"/>
                  </a:lnTo>
                  <a:lnTo>
                    <a:pt x="343837" y="1596405"/>
                  </a:lnTo>
                  <a:lnTo>
                    <a:pt x="379395" y="1622765"/>
                  </a:lnTo>
                  <a:lnTo>
                    <a:pt x="416274" y="1647370"/>
                  </a:lnTo>
                  <a:lnTo>
                    <a:pt x="454414" y="1670159"/>
                  </a:lnTo>
                  <a:lnTo>
                    <a:pt x="493751" y="1691071"/>
                  </a:lnTo>
                  <a:lnTo>
                    <a:pt x="534225" y="1710043"/>
                  </a:lnTo>
                  <a:lnTo>
                    <a:pt x="575774" y="1727014"/>
                  </a:lnTo>
                  <a:lnTo>
                    <a:pt x="618336" y="1741923"/>
                  </a:lnTo>
                  <a:lnTo>
                    <a:pt x="661850" y="1754707"/>
                  </a:lnTo>
                  <a:lnTo>
                    <a:pt x="706254" y="1765305"/>
                  </a:lnTo>
                  <a:lnTo>
                    <a:pt x="751487" y="1773656"/>
                  </a:lnTo>
                  <a:lnTo>
                    <a:pt x="797487" y="1779697"/>
                  </a:lnTo>
                  <a:lnTo>
                    <a:pt x="844191" y="1783367"/>
                  </a:lnTo>
                  <a:lnTo>
                    <a:pt x="891539" y="1784604"/>
                  </a:lnTo>
                  <a:lnTo>
                    <a:pt x="938888" y="1783367"/>
                  </a:lnTo>
                  <a:lnTo>
                    <a:pt x="985592" y="1779697"/>
                  </a:lnTo>
                  <a:lnTo>
                    <a:pt x="1031592" y="1773656"/>
                  </a:lnTo>
                  <a:lnTo>
                    <a:pt x="1076825" y="1765305"/>
                  </a:lnTo>
                  <a:lnTo>
                    <a:pt x="1121229" y="1754707"/>
                  </a:lnTo>
                  <a:lnTo>
                    <a:pt x="1164743" y="1741923"/>
                  </a:lnTo>
                  <a:lnTo>
                    <a:pt x="1207305" y="1727014"/>
                  </a:lnTo>
                  <a:lnTo>
                    <a:pt x="1248854" y="1710043"/>
                  </a:lnTo>
                  <a:lnTo>
                    <a:pt x="1289328" y="1691071"/>
                  </a:lnTo>
                  <a:lnTo>
                    <a:pt x="1328665" y="1670159"/>
                  </a:lnTo>
                  <a:lnTo>
                    <a:pt x="1366805" y="1647370"/>
                  </a:lnTo>
                  <a:lnTo>
                    <a:pt x="1403684" y="1622765"/>
                  </a:lnTo>
                  <a:lnTo>
                    <a:pt x="1439242" y="1596405"/>
                  </a:lnTo>
                  <a:lnTo>
                    <a:pt x="1473417" y="1568354"/>
                  </a:lnTo>
                  <a:lnTo>
                    <a:pt x="1506147" y="1538671"/>
                  </a:lnTo>
                  <a:lnTo>
                    <a:pt x="1537372" y="1507419"/>
                  </a:lnTo>
                  <a:lnTo>
                    <a:pt x="1567028" y="1474660"/>
                  </a:lnTo>
                  <a:lnTo>
                    <a:pt x="1595054" y="1440455"/>
                  </a:lnTo>
                  <a:lnTo>
                    <a:pt x="1621390" y="1404866"/>
                  </a:lnTo>
                  <a:lnTo>
                    <a:pt x="1645973" y="1367955"/>
                  </a:lnTo>
                  <a:lnTo>
                    <a:pt x="1668741" y="1329783"/>
                  </a:lnTo>
                  <a:lnTo>
                    <a:pt x="1689634" y="1290412"/>
                  </a:lnTo>
                  <a:lnTo>
                    <a:pt x="1708588" y="1249904"/>
                  </a:lnTo>
                  <a:lnTo>
                    <a:pt x="1725544" y="1208321"/>
                  </a:lnTo>
                  <a:lnTo>
                    <a:pt x="1740439" y="1165723"/>
                  </a:lnTo>
                  <a:lnTo>
                    <a:pt x="1753211" y="1122173"/>
                  </a:lnTo>
                  <a:lnTo>
                    <a:pt x="1763799" y="1077733"/>
                  </a:lnTo>
                  <a:lnTo>
                    <a:pt x="1772142" y="1032464"/>
                  </a:lnTo>
                  <a:lnTo>
                    <a:pt x="1778177" y="986428"/>
                  </a:lnTo>
                  <a:lnTo>
                    <a:pt x="1781844" y="939687"/>
                  </a:lnTo>
                  <a:lnTo>
                    <a:pt x="1783079" y="892301"/>
                  </a:lnTo>
                  <a:lnTo>
                    <a:pt x="1781844" y="844916"/>
                  </a:lnTo>
                  <a:lnTo>
                    <a:pt x="1778177" y="798175"/>
                  </a:lnTo>
                  <a:lnTo>
                    <a:pt x="1772142" y="752139"/>
                  </a:lnTo>
                  <a:lnTo>
                    <a:pt x="1763799" y="706870"/>
                  </a:lnTo>
                  <a:lnTo>
                    <a:pt x="1753211" y="662430"/>
                  </a:lnTo>
                  <a:lnTo>
                    <a:pt x="1740439" y="618880"/>
                  </a:lnTo>
                  <a:lnTo>
                    <a:pt x="1725544" y="576282"/>
                  </a:lnTo>
                  <a:lnTo>
                    <a:pt x="1708588" y="534699"/>
                  </a:lnTo>
                  <a:lnTo>
                    <a:pt x="1689634" y="494191"/>
                  </a:lnTo>
                  <a:lnTo>
                    <a:pt x="1668741" y="454820"/>
                  </a:lnTo>
                  <a:lnTo>
                    <a:pt x="1645973" y="416648"/>
                  </a:lnTo>
                  <a:lnTo>
                    <a:pt x="1621390" y="379737"/>
                  </a:lnTo>
                  <a:lnTo>
                    <a:pt x="1595054" y="344148"/>
                  </a:lnTo>
                  <a:lnTo>
                    <a:pt x="1567028" y="309943"/>
                  </a:lnTo>
                  <a:lnTo>
                    <a:pt x="1537372" y="277184"/>
                  </a:lnTo>
                  <a:lnTo>
                    <a:pt x="1506147" y="245932"/>
                  </a:lnTo>
                  <a:lnTo>
                    <a:pt x="1473417" y="216249"/>
                  </a:lnTo>
                  <a:lnTo>
                    <a:pt x="1439242" y="188198"/>
                  </a:lnTo>
                  <a:lnTo>
                    <a:pt x="1403684" y="161838"/>
                  </a:lnTo>
                  <a:lnTo>
                    <a:pt x="1366805" y="137233"/>
                  </a:lnTo>
                  <a:lnTo>
                    <a:pt x="1328665" y="114444"/>
                  </a:lnTo>
                  <a:lnTo>
                    <a:pt x="1289328" y="93532"/>
                  </a:lnTo>
                  <a:lnTo>
                    <a:pt x="1248854" y="74560"/>
                  </a:lnTo>
                  <a:lnTo>
                    <a:pt x="1207305" y="57589"/>
                  </a:lnTo>
                  <a:lnTo>
                    <a:pt x="1164743" y="42680"/>
                  </a:lnTo>
                  <a:lnTo>
                    <a:pt x="1121229" y="29896"/>
                  </a:lnTo>
                  <a:lnTo>
                    <a:pt x="1076825" y="19298"/>
                  </a:lnTo>
                  <a:lnTo>
                    <a:pt x="1031592" y="10947"/>
                  </a:lnTo>
                  <a:lnTo>
                    <a:pt x="985592" y="4906"/>
                  </a:lnTo>
                  <a:lnTo>
                    <a:pt x="938888" y="1236"/>
                  </a:lnTo>
                  <a:lnTo>
                    <a:pt x="891539" y="0"/>
                  </a:lnTo>
                  <a:close/>
                </a:path>
              </a:pathLst>
            </a:custGeom>
            <a:solidFill>
              <a:srgbClr val="76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78908" y="2395727"/>
              <a:ext cx="1024127" cy="102260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420361" y="4282566"/>
            <a:ext cx="2138680" cy="79565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 indent="598805">
              <a:lnSpc>
                <a:spcPts val="2820"/>
              </a:lnSpc>
              <a:spcBef>
                <a:spcPts val="540"/>
              </a:spcBef>
            </a:pPr>
            <a:r>
              <a:rPr sz="2700" spc="-5" dirty="0">
                <a:latin typeface="Trebuchet MS"/>
                <a:cs typeface="Trebuchet MS"/>
              </a:rPr>
              <a:t>VOICE </a:t>
            </a:r>
            <a:r>
              <a:rPr sz="2700" dirty="0">
                <a:latin typeface="Trebuchet MS"/>
                <a:cs typeface="Trebuchet MS"/>
              </a:rPr>
              <a:t> </a:t>
            </a:r>
            <a:r>
              <a:rPr sz="2700" spc="-5" dirty="0">
                <a:latin typeface="Trebuchet MS"/>
                <a:cs typeface="Trebuchet MS"/>
              </a:rPr>
              <a:t>RE</a:t>
            </a:r>
            <a:r>
              <a:rPr sz="2700" spc="5" dirty="0">
                <a:latin typeface="Trebuchet MS"/>
                <a:cs typeface="Trebuchet MS"/>
              </a:rPr>
              <a:t>C</a:t>
            </a:r>
            <a:r>
              <a:rPr sz="2700" dirty="0">
                <a:latin typeface="Trebuchet MS"/>
                <a:cs typeface="Trebuchet MS"/>
              </a:rPr>
              <a:t>OG</a:t>
            </a:r>
            <a:r>
              <a:rPr sz="2700" spc="5" dirty="0">
                <a:latin typeface="Trebuchet MS"/>
                <a:cs typeface="Trebuchet MS"/>
              </a:rPr>
              <a:t>N</a:t>
            </a:r>
            <a:r>
              <a:rPr sz="2700" spc="-5" dirty="0">
                <a:latin typeface="Trebuchet MS"/>
                <a:cs typeface="Trebuchet MS"/>
              </a:rPr>
              <a:t>I</a:t>
            </a:r>
            <a:r>
              <a:rPr sz="2700" dirty="0">
                <a:latin typeface="Trebuchet MS"/>
                <a:cs typeface="Trebuchet MS"/>
              </a:rPr>
              <a:t>T</a:t>
            </a:r>
            <a:r>
              <a:rPr sz="2700" spc="-5" dirty="0">
                <a:latin typeface="Trebuchet MS"/>
                <a:cs typeface="Trebuchet MS"/>
              </a:rPr>
              <a:t>I</a:t>
            </a:r>
            <a:r>
              <a:rPr sz="2700" spc="5" dirty="0">
                <a:latin typeface="Trebuchet MS"/>
                <a:cs typeface="Trebuchet MS"/>
              </a:rPr>
              <a:t>O</a:t>
            </a:r>
            <a:r>
              <a:rPr sz="2700" dirty="0">
                <a:latin typeface="Trebuchet MS"/>
                <a:cs typeface="Trebuchet MS"/>
              </a:rPr>
              <a:t>N</a:t>
            </a:r>
            <a:endParaRPr sz="27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36052" y="2014727"/>
            <a:ext cx="1784985" cy="1784985"/>
            <a:chOff x="8036052" y="2014727"/>
            <a:chExt cx="1784985" cy="1784985"/>
          </a:xfrm>
        </p:grpSpPr>
        <p:sp>
          <p:nvSpPr>
            <p:cNvPr id="12" name="object 12"/>
            <p:cNvSpPr/>
            <p:nvPr/>
          </p:nvSpPr>
          <p:spPr>
            <a:xfrm>
              <a:off x="8036052" y="2014727"/>
              <a:ext cx="1784985" cy="1784985"/>
            </a:xfrm>
            <a:custGeom>
              <a:avLst/>
              <a:gdLst/>
              <a:ahLst/>
              <a:cxnLst/>
              <a:rect l="l" t="t" r="r" b="b"/>
              <a:pathLst>
                <a:path w="1784984" h="1784985">
                  <a:moveTo>
                    <a:pt x="892301" y="0"/>
                  </a:moveTo>
                  <a:lnTo>
                    <a:pt x="844916" y="1236"/>
                  </a:lnTo>
                  <a:lnTo>
                    <a:pt x="798175" y="4906"/>
                  </a:lnTo>
                  <a:lnTo>
                    <a:pt x="752139" y="10947"/>
                  </a:lnTo>
                  <a:lnTo>
                    <a:pt x="706870" y="19298"/>
                  </a:lnTo>
                  <a:lnTo>
                    <a:pt x="662430" y="29896"/>
                  </a:lnTo>
                  <a:lnTo>
                    <a:pt x="618880" y="42680"/>
                  </a:lnTo>
                  <a:lnTo>
                    <a:pt x="576282" y="57589"/>
                  </a:lnTo>
                  <a:lnTo>
                    <a:pt x="534699" y="74560"/>
                  </a:lnTo>
                  <a:lnTo>
                    <a:pt x="494191" y="93532"/>
                  </a:lnTo>
                  <a:lnTo>
                    <a:pt x="454820" y="114444"/>
                  </a:lnTo>
                  <a:lnTo>
                    <a:pt x="416648" y="137233"/>
                  </a:lnTo>
                  <a:lnTo>
                    <a:pt x="379737" y="161838"/>
                  </a:lnTo>
                  <a:lnTo>
                    <a:pt x="344148" y="188198"/>
                  </a:lnTo>
                  <a:lnTo>
                    <a:pt x="309943" y="216249"/>
                  </a:lnTo>
                  <a:lnTo>
                    <a:pt x="277184" y="245932"/>
                  </a:lnTo>
                  <a:lnTo>
                    <a:pt x="245932" y="277184"/>
                  </a:lnTo>
                  <a:lnTo>
                    <a:pt x="216249" y="309943"/>
                  </a:lnTo>
                  <a:lnTo>
                    <a:pt x="188198" y="344148"/>
                  </a:lnTo>
                  <a:lnTo>
                    <a:pt x="161838" y="379737"/>
                  </a:lnTo>
                  <a:lnTo>
                    <a:pt x="137233" y="416648"/>
                  </a:lnTo>
                  <a:lnTo>
                    <a:pt x="114444" y="454820"/>
                  </a:lnTo>
                  <a:lnTo>
                    <a:pt x="93532" y="494191"/>
                  </a:lnTo>
                  <a:lnTo>
                    <a:pt x="74560" y="534699"/>
                  </a:lnTo>
                  <a:lnTo>
                    <a:pt x="57589" y="576282"/>
                  </a:lnTo>
                  <a:lnTo>
                    <a:pt x="42680" y="618880"/>
                  </a:lnTo>
                  <a:lnTo>
                    <a:pt x="29896" y="662430"/>
                  </a:lnTo>
                  <a:lnTo>
                    <a:pt x="19298" y="706870"/>
                  </a:lnTo>
                  <a:lnTo>
                    <a:pt x="10947" y="752139"/>
                  </a:lnTo>
                  <a:lnTo>
                    <a:pt x="4906" y="798175"/>
                  </a:lnTo>
                  <a:lnTo>
                    <a:pt x="1236" y="844916"/>
                  </a:lnTo>
                  <a:lnTo>
                    <a:pt x="0" y="892301"/>
                  </a:lnTo>
                  <a:lnTo>
                    <a:pt x="1236" y="939687"/>
                  </a:lnTo>
                  <a:lnTo>
                    <a:pt x="4906" y="986428"/>
                  </a:lnTo>
                  <a:lnTo>
                    <a:pt x="10947" y="1032464"/>
                  </a:lnTo>
                  <a:lnTo>
                    <a:pt x="19298" y="1077733"/>
                  </a:lnTo>
                  <a:lnTo>
                    <a:pt x="29896" y="1122173"/>
                  </a:lnTo>
                  <a:lnTo>
                    <a:pt x="42680" y="1165723"/>
                  </a:lnTo>
                  <a:lnTo>
                    <a:pt x="57589" y="1208321"/>
                  </a:lnTo>
                  <a:lnTo>
                    <a:pt x="74560" y="1249904"/>
                  </a:lnTo>
                  <a:lnTo>
                    <a:pt x="93532" y="1290412"/>
                  </a:lnTo>
                  <a:lnTo>
                    <a:pt x="114444" y="1329783"/>
                  </a:lnTo>
                  <a:lnTo>
                    <a:pt x="137233" y="1367955"/>
                  </a:lnTo>
                  <a:lnTo>
                    <a:pt x="161838" y="1404866"/>
                  </a:lnTo>
                  <a:lnTo>
                    <a:pt x="188198" y="1440455"/>
                  </a:lnTo>
                  <a:lnTo>
                    <a:pt x="216249" y="1474660"/>
                  </a:lnTo>
                  <a:lnTo>
                    <a:pt x="245932" y="1507419"/>
                  </a:lnTo>
                  <a:lnTo>
                    <a:pt x="277184" y="1538671"/>
                  </a:lnTo>
                  <a:lnTo>
                    <a:pt x="309943" y="1568354"/>
                  </a:lnTo>
                  <a:lnTo>
                    <a:pt x="344148" y="1596405"/>
                  </a:lnTo>
                  <a:lnTo>
                    <a:pt x="379737" y="1622765"/>
                  </a:lnTo>
                  <a:lnTo>
                    <a:pt x="416648" y="1647370"/>
                  </a:lnTo>
                  <a:lnTo>
                    <a:pt x="454820" y="1670159"/>
                  </a:lnTo>
                  <a:lnTo>
                    <a:pt x="494191" y="1691071"/>
                  </a:lnTo>
                  <a:lnTo>
                    <a:pt x="534699" y="1710043"/>
                  </a:lnTo>
                  <a:lnTo>
                    <a:pt x="576282" y="1727014"/>
                  </a:lnTo>
                  <a:lnTo>
                    <a:pt x="618880" y="1741923"/>
                  </a:lnTo>
                  <a:lnTo>
                    <a:pt x="662430" y="1754707"/>
                  </a:lnTo>
                  <a:lnTo>
                    <a:pt x="706870" y="1765305"/>
                  </a:lnTo>
                  <a:lnTo>
                    <a:pt x="752139" y="1773656"/>
                  </a:lnTo>
                  <a:lnTo>
                    <a:pt x="798175" y="1779697"/>
                  </a:lnTo>
                  <a:lnTo>
                    <a:pt x="844916" y="1783367"/>
                  </a:lnTo>
                  <a:lnTo>
                    <a:pt x="892301" y="1784604"/>
                  </a:lnTo>
                  <a:lnTo>
                    <a:pt x="939687" y="1783367"/>
                  </a:lnTo>
                  <a:lnTo>
                    <a:pt x="986428" y="1779697"/>
                  </a:lnTo>
                  <a:lnTo>
                    <a:pt x="1032464" y="1773656"/>
                  </a:lnTo>
                  <a:lnTo>
                    <a:pt x="1077733" y="1765305"/>
                  </a:lnTo>
                  <a:lnTo>
                    <a:pt x="1122173" y="1754707"/>
                  </a:lnTo>
                  <a:lnTo>
                    <a:pt x="1165723" y="1741923"/>
                  </a:lnTo>
                  <a:lnTo>
                    <a:pt x="1208321" y="1727014"/>
                  </a:lnTo>
                  <a:lnTo>
                    <a:pt x="1249904" y="1710043"/>
                  </a:lnTo>
                  <a:lnTo>
                    <a:pt x="1290412" y="1691071"/>
                  </a:lnTo>
                  <a:lnTo>
                    <a:pt x="1329783" y="1670159"/>
                  </a:lnTo>
                  <a:lnTo>
                    <a:pt x="1367955" y="1647370"/>
                  </a:lnTo>
                  <a:lnTo>
                    <a:pt x="1404866" y="1622765"/>
                  </a:lnTo>
                  <a:lnTo>
                    <a:pt x="1440455" y="1596405"/>
                  </a:lnTo>
                  <a:lnTo>
                    <a:pt x="1474660" y="1568354"/>
                  </a:lnTo>
                  <a:lnTo>
                    <a:pt x="1507419" y="1538671"/>
                  </a:lnTo>
                  <a:lnTo>
                    <a:pt x="1538671" y="1507419"/>
                  </a:lnTo>
                  <a:lnTo>
                    <a:pt x="1568354" y="1474660"/>
                  </a:lnTo>
                  <a:lnTo>
                    <a:pt x="1596405" y="1440455"/>
                  </a:lnTo>
                  <a:lnTo>
                    <a:pt x="1622765" y="1404866"/>
                  </a:lnTo>
                  <a:lnTo>
                    <a:pt x="1647370" y="1367955"/>
                  </a:lnTo>
                  <a:lnTo>
                    <a:pt x="1670159" y="1329783"/>
                  </a:lnTo>
                  <a:lnTo>
                    <a:pt x="1691071" y="1290412"/>
                  </a:lnTo>
                  <a:lnTo>
                    <a:pt x="1710043" y="1249904"/>
                  </a:lnTo>
                  <a:lnTo>
                    <a:pt x="1727014" y="1208321"/>
                  </a:lnTo>
                  <a:lnTo>
                    <a:pt x="1741923" y="1165723"/>
                  </a:lnTo>
                  <a:lnTo>
                    <a:pt x="1754707" y="1122173"/>
                  </a:lnTo>
                  <a:lnTo>
                    <a:pt x="1765305" y="1077733"/>
                  </a:lnTo>
                  <a:lnTo>
                    <a:pt x="1773656" y="1032464"/>
                  </a:lnTo>
                  <a:lnTo>
                    <a:pt x="1779697" y="986428"/>
                  </a:lnTo>
                  <a:lnTo>
                    <a:pt x="1783367" y="939687"/>
                  </a:lnTo>
                  <a:lnTo>
                    <a:pt x="1784603" y="892301"/>
                  </a:lnTo>
                  <a:lnTo>
                    <a:pt x="1783367" y="844916"/>
                  </a:lnTo>
                  <a:lnTo>
                    <a:pt x="1779697" y="798175"/>
                  </a:lnTo>
                  <a:lnTo>
                    <a:pt x="1773656" y="752139"/>
                  </a:lnTo>
                  <a:lnTo>
                    <a:pt x="1765305" y="706870"/>
                  </a:lnTo>
                  <a:lnTo>
                    <a:pt x="1754707" y="662430"/>
                  </a:lnTo>
                  <a:lnTo>
                    <a:pt x="1741923" y="618880"/>
                  </a:lnTo>
                  <a:lnTo>
                    <a:pt x="1727014" y="576282"/>
                  </a:lnTo>
                  <a:lnTo>
                    <a:pt x="1710043" y="534699"/>
                  </a:lnTo>
                  <a:lnTo>
                    <a:pt x="1691071" y="494191"/>
                  </a:lnTo>
                  <a:lnTo>
                    <a:pt x="1670159" y="454820"/>
                  </a:lnTo>
                  <a:lnTo>
                    <a:pt x="1647370" y="416648"/>
                  </a:lnTo>
                  <a:lnTo>
                    <a:pt x="1622765" y="379737"/>
                  </a:lnTo>
                  <a:lnTo>
                    <a:pt x="1596405" y="344148"/>
                  </a:lnTo>
                  <a:lnTo>
                    <a:pt x="1568354" y="309943"/>
                  </a:lnTo>
                  <a:lnTo>
                    <a:pt x="1538671" y="277184"/>
                  </a:lnTo>
                  <a:lnTo>
                    <a:pt x="1507419" y="245932"/>
                  </a:lnTo>
                  <a:lnTo>
                    <a:pt x="1474660" y="216249"/>
                  </a:lnTo>
                  <a:lnTo>
                    <a:pt x="1440455" y="188198"/>
                  </a:lnTo>
                  <a:lnTo>
                    <a:pt x="1404866" y="161838"/>
                  </a:lnTo>
                  <a:lnTo>
                    <a:pt x="1367955" y="137233"/>
                  </a:lnTo>
                  <a:lnTo>
                    <a:pt x="1329783" y="114444"/>
                  </a:lnTo>
                  <a:lnTo>
                    <a:pt x="1290412" y="93532"/>
                  </a:lnTo>
                  <a:lnTo>
                    <a:pt x="1249904" y="74560"/>
                  </a:lnTo>
                  <a:lnTo>
                    <a:pt x="1208321" y="57589"/>
                  </a:lnTo>
                  <a:lnTo>
                    <a:pt x="1165723" y="42680"/>
                  </a:lnTo>
                  <a:lnTo>
                    <a:pt x="1122173" y="29896"/>
                  </a:lnTo>
                  <a:lnTo>
                    <a:pt x="1077733" y="19298"/>
                  </a:lnTo>
                  <a:lnTo>
                    <a:pt x="1032464" y="10947"/>
                  </a:lnTo>
                  <a:lnTo>
                    <a:pt x="986428" y="4906"/>
                  </a:lnTo>
                  <a:lnTo>
                    <a:pt x="939687" y="1236"/>
                  </a:lnTo>
                  <a:lnTo>
                    <a:pt x="892301" y="0"/>
                  </a:lnTo>
                  <a:close/>
                </a:path>
              </a:pathLst>
            </a:custGeom>
            <a:solidFill>
              <a:srgbClr val="76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15528" y="2395727"/>
              <a:ext cx="1024127" cy="102260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8043798" y="4282566"/>
            <a:ext cx="1771014" cy="79565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 indent="237490">
              <a:lnSpc>
                <a:spcPts val="2820"/>
              </a:lnSpc>
              <a:spcBef>
                <a:spcPts val="540"/>
              </a:spcBef>
            </a:pPr>
            <a:r>
              <a:rPr sz="2700" spc="-20" dirty="0">
                <a:latin typeface="Trebuchet MS"/>
                <a:cs typeface="Trebuchet MS"/>
              </a:rPr>
              <a:t>VIRTUAL </a:t>
            </a:r>
            <a:r>
              <a:rPr sz="2700" spc="-1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ASSIS</a:t>
            </a:r>
            <a:r>
              <a:rPr sz="2700" spc="-260" dirty="0">
                <a:latin typeface="Trebuchet MS"/>
                <a:cs typeface="Trebuchet MS"/>
              </a:rPr>
              <a:t>T</a:t>
            </a:r>
            <a:r>
              <a:rPr sz="2700" dirty="0">
                <a:latin typeface="Trebuchet MS"/>
                <a:cs typeface="Trebuchet MS"/>
              </a:rPr>
              <a:t>A</a:t>
            </a:r>
            <a:r>
              <a:rPr sz="2700" spc="5" dirty="0">
                <a:latin typeface="Trebuchet MS"/>
                <a:cs typeface="Trebuchet MS"/>
              </a:rPr>
              <a:t>N</a:t>
            </a:r>
            <a:r>
              <a:rPr sz="2700" dirty="0">
                <a:latin typeface="Trebuchet MS"/>
                <a:cs typeface="Trebuchet MS"/>
              </a:rPr>
              <a:t>TS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3898" y="631697"/>
            <a:ext cx="4986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Trebuchet MS"/>
                <a:cs typeface="Trebuchet MS"/>
              </a:rPr>
              <a:t>RECOMMENDER</a:t>
            </a:r>
            <a:r>
              <a:rPr b="0" spc="-75" dirty="0">
                <a:latin typeface="Trebuchet MS"/>
                <a:cs typeface="Trebuchet MS"/>
              </a:rPr>
              <a:t> </a:t>
            </a:r>
            <a:r>
              <a:rPr b="0" spc="-5" dirty="0">
                <a:latin typeface="Trebuchet MS"/>
                <a:cs typeface="Trebuchet MS"/>
              </a:rPr>
              <a:t>SYSTEMS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62811" y="2014727"/>
            <a:ext cx="1783080" cy="1784985"/>
            <a:chOff x="1162811" y="2014727"/>
            <a:chExt cx="1783080" cy="1784985"/>
          </a:xfrm>
        </p:grpSpPr>
        <p:sp>
          <p:nvSpPr>
            <p:cNvPr id="4" name="object 4"/>
            <p:cNvSpPr/>
            <p:nvPr/>
          </p:nvSpPr>
          <p:spPr>
            <a:xfrm>
              <a:off x="1162811" y="2014727"/>
              <a:ext cx="1783080" cy="1784985"/>
            </a:xfrm>
            <a:custGeom>
              <a:avLst/>
              <a:gdLst/>
              <a:ahLst/>
              <a:cxnLst/>
              <a:rect l="l" t="t" r="r" b="b"/>
              <a:pathLst>
                <a:path w="1783080" h="1784985">
                  <a:moveTo>
                    <a:pt x="891539" y="0"/>
                  </a:moveTo>
                  <a:lnTo>
                    <a:pt x="844191" y="1236"/>
                  </a:lnTo>
                  <a:lnTo>
                    <a:pt x="797487" y="4906"/>
                  </a:lnTo>
                  <a:lnTo>
                    <a:pt x="751487" y="10947"/>
                  </a:lnTo>
                  <a:lnTo>
                    <a:pt x="706254" y="19298"/>
                  </a:lnTo>
                  <a:lnTo>
                    <a:pt x="661850" y="29896"/>
                  </a:lnTo>
                  <a:lnTo>
                    <a:pt x="618336" y="42680"/>
                  </a:lnTo>
                  <a:lnTo>
                    <a:pt x="575774" y="57589"/>
                  </a:lnTo>
                  <a:lnTo>
                    <a:pt x="534225" y="74560"/>
                  </a:lnTo>
                  <a:lnTo>
                    <a:pt x="493751" y="93532"/>
                  </a:lnTo>
                  <a:lnTo>
                    <a:pt x="454414" y="114444"/>
                  </a:lnTo>
                  <a:lnTo>
                    <a:pt x="416274" y="137233"/>
                  </a:lnTo>
                  <a:lnTo>
                    <a:pt x="379395" y="161838"/>
                  </a:lnTo>
                  <a:lnTo>
                    <a:pt x="343837" y="188198"/>
                  </a:lnTo>
                  <a:lnTo>
                    <a:pt x="309662" y="216249"/>
                  </a:lnTo>
                  <a:lnTo>
                    <a:pt x="276932" y="245932"/>
                  </a:lnTo>
                  <a:lnTo>
                    <a:pt x="245707" y="277184"/>
                  </a:lnTo>
                  <a:lnTo>
                    <a:pt x="216051" y="309943"/>
                  </a:lnTo>
                  <a:lnTo>
                    <a:pt x="188025" y="344148"/>
                  </a:lnTo>
                  <a:lnTo>
                    <a:pt x="161689" y="379737"/>
                  </a:lnTo>
                  <a:lnTo>
                    <a:pt x="137106" y="416648"/>
                  </a:lnTo>
                  <a:lnTo>
                    <a:pt x="114338" y="454820"/>
                  </a:lnTo>
                  <a:lnTo>
                    <a:pt x="93445" y="494191"/>
                  </a:lnTo>
                  <a:lnTo>
                    <a:pt x="74491" y="534699"/>
                  </a:lnTo>
                  <a:lnTo>
                    <a:pt x="57535" y="576282"/>
                  </a:lnTo>
                  <a:lnTo>
                    <a:pt x="42640" y="618880"/>
                  </a:lnTo>
                  <a:lnTo>
                    <a:pt x="29868" y="662430"/>
                  </a:lnTo>
                  <a:lnTo>
                    <a:pt x="19280" y="706870"/>
                  </a:lnTo>
                  <a:lnTo>
                    <a:pt x="10937" y="752139"/>
                  </a:lnTo>
                  <a:lnTo>
                    <a:pt x="4902" y="798175"/>
                  </a:lnTo>
                  <a:lnTo>
                    <a:pt x="1235" y="844916"/>
                  </a:lnTo>
                  <a:lnTo>
                    <a:pt x="0" y="892301"/>
                  </a:lnTo>
                  <a:lnTo>
                    <a:pt x="1235" y="939687"/>
                  </a:lnTo>
                  <a:lnTo>
                    <a:pt x="4902" y="986428"/>
                  </a:lnTo>
                  <a:lnTo>
                    <a:pt x="10937" y="1032464"/>
                  </a:lnTo>
                  <a:lnTo>
                    <a:pt x="19280" y="1077733"/>
                  </a:lnTo>
                  <a:lnTo>
                    <a:pt x="29868" y="1122173"/>
                  </a:lnTo>
                  <a:lnTo>
                    <a:pt x="42640" y="1165723"/>
                  </a:lnTo>
                  <a:lnTo>
                    <a:pt x="57535" y="1208321"/>
                  </a:lnTo>
                  <a:lnTo>
                    <a:pt x="74491" y="1249904"/>
                  </a:lnTo>
                  <a:lnTo>
                    <a:pt x="93445" y="1290412"/>
                  </a:lnTo>
                  <a:lnTo>
                    <a:pt x="114338" y="1329783"/>
                  </a:lnTo>
                  <a:lnTo>
                    <a:pt x="137106" y="1367955"/>
                  </a:lnTo>
                  <a:lnTo>
                    <a:pt x="161689" y="1404866"/>
                  </a:lnTo>
                  <a:lnTo>
                    <a:pt x="188025" y="1440455"/>
                  </a:lnTo>
                  <a:lnTo>
                    <a:pt x="216051" y="1474660"/>
                  </a:lnTo>
                  <a:lnTo>
                    <a:pt x="245707" y="1507419"/>
                  </a:lnTo>
                  <a:lnTo>
                    <a:pt x="276932" y="1538671"/>
                  </a:lnTo>
                  <a:lnTo>
                    <a:pt x="309662" y="1568354"/>
                  </a:lnTo>
                  <a:lnTo>
                    <a:pt x="343837" y="1596405"/>
                  </a:lnTo>
                  <a:lnTo>
                    <a:pt x="379395" y="1622765"/>
                  </a:lnTo>
                  <a:lnTo>
                    <a:pt x="416274" y="1647370"/>
                  </a:lnTo>
                  <a:lnTo>
                    <a:pt x="454414" y="1670159"/>
                  </a:lnTo>
                  <a:lnTo>
                    <a:pt x="493751" y="1691071"/>
                  </a:lnTo>
                  <a:lnTo>
                    <a:pt x="534225" y="1710043"/>
                  </a:lnTo>
                  <a:lnTo>
                    <a:pt x="575774" y="1727014"/>
                  </a:lnTo>
                  <a:lnTo>
                    <a:pt x="618336" y="1741923"/>
                  </a:lnTo>
                  <a:lnTo>
                    <a:pt x="661850" y="1754707"/>
                  </a:lnTo>
                  <a:lnTo>
                    <a:pt x="706254" y="1765305"/>
                  </a:lnTo>
                  <a:lnTo>
                    <a:pt x="751487" y="1773656"/>
                  </a:lnTo>
                  <a:lnTo>
                    <a:pt x="797487" y="1779697"/>
                  </a:lnTo>
                  <a:lnTo>
                    <a:pt x="844191" y="1783367"/>
                  </a:lnTo>
                  <a:lnTo>
                    <a:pt x="891539" y="1784604"/>
                  </a:lnTo>
                  <a:lnTo>
                    <a:pt x="938888" y="1783367"/>
                  </a:lnTo>
                  <a:lnTo>
                    <a:pt x="985592" y="1779697"/>
                  </a:lnTo>
                  <a:lnTo>
                    <a:pt x="1031592" y="1773656"/>
                  </a:lnTo>
                  <a:lnTo>
                    <a:pt x="1076825" y="1765305"/>
                  </a:lnTo>
                  <a:lnTo>
                    <a:pt x="1121229" y="1754707"/>
                  </a:lnTo>
                  <a:lnTo>
                    <a:pt x="1164743" y="1741923"/>
                  </a:lnTo>
                  <a:lnTo>
                    <a:pt x="1207305" y="1727014"/>
                  </a:lnTo>
                  <a:lnTo>
                    <a:pt x="1248854" y="1710043"/>
                  </a:lnTo>
                  <a:lnTo>
                    <a:pt x="1289328" y="1691071"/>
                  </a:lnTo>
                  <a:lnTo>
                    <a:pt x="1328665" y="1670159"/>
                  </a:lnTo>
                  <a:lnTo>
                    <a:pt x="1366805" y="1647370"/>
                  </a:lnTo>
                  <a:lnTo>
                    <a:pt x="1403684" y="1622765"/>
                  </a:lnTo>
                  <a:lnTo>
                    <a:pt x="1439242" y="1596405"/>
                  </a:lnTo>
                  <a:lnTo>
                    <a:pt x="1473417" y="1568354"/>
                  </a:lnTo>
                  <a:lnTo>
                    <a:pt x="1506147" y="1538671"/>
                  </a:lnTo>
                  <a:lnTo>
                    <a:pt x="1537372" y="1507419"/>
                  </a:lnTo>
                  <a:lnTo>
                    <a:pt x="1567028" y="1474660"/>
                  </a:lnTo>
                  <a:lnTo>
                    <a:pt x="1595054" y="1440455"/>
                  </a:lnTo>
                  <a:lnTo>
                    <a:pt x="1621390" y="1404866"/>
                  </a:lnTo>
                  <a:lnTo>
                    <a:pt x="1645973" y="1367955"/>
                  </a:lnTo>
                  <a:lnTo>
                    <a:pt x="1668741" y="1329783"/>
                  </a:lnTo>
                  <a:lnTo>
                    <a:pt x="1689634" y="1290412"/>
                  </a:lnTo>
                  <a:lnTo>
                    <a:pt x="1708588" y="1249904"/>
                  </a:lnTo>
                  <a:lnTo>
                    <a:pt x="1725544" y="1208321"/>
                  </a:lnTo>
                  <a:lnTo>
                    <a:pt x="1740439" y="1165723"/>
                  </a:lnTo>
                  <a:lnTo>
                    <a:pt x="1753211" y="1122173"/>
                  </a:lnTo>
                  <a:lnTo>
                    <a:pt x="1763799" y="1077733"/>
                  </a:lnTo>
                  <a:lnTo>
                    <a:pt x="1772142" y="1032464"/>
                  </a:lnTo>
                  <a:lnTo>
                    <a:pt x="1778177" y="986428"/>
                  </a:lnTo>
                  <a:lnTo>
                    <a:pt x="1781844" y="939687"/>
                  </a:lnTo>
                  <a:lnTo>
                    <a:pt x="1783080" y="892301"/>
                  </a:lnTo>
                  <a:lnTo>
                    <a:pt x="1781844" y="844916"/>
                  </a:lnTo>
                  <a:lnTo>
                    <a:pt x="1778177" y="798175"/>
                  </a:lnTo>
                  <a:lnTo>
                    <a:pt x="1772142" y="752139"/>
                  </a:lnTo>
                  <a:lnTo>
                    <a:pt x="1763799" y="706870"/>
                  </a:lnTo>
                  <a:lnTo>
                    <a:pt x="1753211" y="662430"/>
                  </a:lnTo>
                  <a:lnTo>
                    <a:pt x="1740439" y="618880"/>
                  </a:lnTo>
                  <a:lnTo>
                    <a:pt x="1725544" y="576282"/>
                  </a:lnTo>
                  <a:lnTo>
                    <a:pt x="1708588" y="534699"/>
                  </a:lnTo>
                  <a:lnTo>
                    <a:pt x="1689634" y="494191"/>
                  </a:lnTo>
                  <a:lnTo>
                    <a:pt x="1668741" y="454820"/>
                  </a:lnTo>
                  <a:lnTo>
                    <a:pt x="1645973" y="416648"/>
                  </a:lnTo>
                  <a:lnTo>
                    <a:pt x="1621390" y="379737"/>
                  </a:lnTo>
                  <a:lnTo>
                    <a:pt x="1595054" y="344148"/>
                  </a:lnTo>
                  <a:lnTo>
                    <a:pt x="1567028" y="309943"/>
                  </a:lnTo>
                  <a:lnTo>
                    <a:pt x="1537372" y="277184"/>
                  </a:lnTo>
                  <a:lnTo>
                    <a:pt x="1506147" y="245932"/>
                  </a:lnTo>
                  <a:lnTo>
                    <a:pt x="1473417" y="216249"/>
                  </a:lnTo>
                  <a:lnTo>
                    <a:pt x="1439242" y="188198"/>
                  </a:lnTo>
                  <a:lnTo>
                    <a:pt x="1403684" y="161838"/>
                  </a:lnTo>
                  <a:lnTo>
                    <a:pt x="1366805" y="137233"/>
                  </a:lnTo>
                  <a:lnTo>
                    <a:pt x="1328665" y="114444"/>
                  </a:lnTo>
                  <a:lnTo>
                    <a:pt x="1289328" y="93532"/>
                  </a:lnTo>
                  <a:lnTo>
                    <a:pt x="1248854" y="74560"/>
                  </a:lnTo>
                  <a:lnTo>
                    <a:pt x="1207305" y="57589"/>
                  </a:lnTo>
                  <a:lnTo>
                    <a:pt x="1164743" y="42680"/>
                  </a:lnTo>
                  <a:lnTo>
                    <a:pt x="1121229" y="29896"/>
                  </a:lnTo>
                  <a:lnTo>
                    <a:pt x="1076825" y="19298"/>
                  </a:lnTo>
                  <a:lnTo>
                    <a:pt x="1031592" y="10947"/>
                  </a:lnTo>
                  <a:lnTo>
                    <a:pt x="985592" y="4906"/>
                  </a:lnTo>
                  <a:lnTo>
                    <a:pt x="938888" y="1236"/>
                  </a:lnTo>
                  <a:lnTo>
                    <a:pt x="891539" y="0"/>
                  </a:lnTo>
                  <a:close/>
                </a:path>
              </a:pathLst>
            </a:custGeom>
            <a:solidFill>
              <a:srgbClr val="76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2287" y="2395727"/>
              <a:ext cx="1024127" cy="102260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8575" y="4284091"/>
            <a:ext cx="1511300" cy="76898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 marR="5080" indent="43815">
              <a:lnSpc>
                <a:spcPts val="2730"/>
              </a:lnSpc>
              <a:spcBef>
                <a:spcPts val="520"/>
              </a:spcBef>
            </a:pPr>
            <a:r>
              <a:rPr sz="2600" spc="-5" dirty="0">
                <a:latin typeface="Trebuchet MS"/>
                <a:cs typeface="Trebuchet MS"/>
              </a:rPr>
              <a:t>CONTENT </a:t>
            </a:r>
            <a:r>
              <a:rPr sz="2600" spc="-77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CUR</a:t>
            </a:r>
            <a:r>
              <a:rPr sz="2600" spc="-250" dirty="0">
                <a:latin typeface="Trebuchet MS"/>
                <a:cs typeface="Trebuchet MS"/>
              </a:rPr>
              <a:t>A</a:t>
            </a:r>
            <a:r>
              <a:rPr sz="2600" dirty="0">
                <a:latin typeface="Trebuchet MS"/>
                <a:cs typeface="Trebuchet MS"/>
              </a:rPr>
              <a:t>TI</a:t>
            </a:r>
            <a:r>
              <a:rPr sz="2600" spc="-10" dirty="0">
                <a:latin typeface="Trebuchet MS"/>
                <a:cs typeface="Trebuchet MS"/>
              </a:rPr>
              <a:t>O</a:t>
            </a:r>
            <a:r>
              <a:rPr sz="2600" dirty="0">
                <a:latin typeface="Trebuchet MS"/>
                <a:cs typeface="Trebuchet MS"/>
              </a:rPr>
              <a:t>N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99432" y="2014727"/>
            <a:ext cx="1783080" cy="1784985"/>
            <a:chOff x="4599432" y="2014727"/>
            <a:chExt cx="1783080" cy="1784985"/>
          </a:xfrm>
        </p:grpSpPr>
        <p:sp>
          <p:nvSpPr>
            <p:cNvPr id="8" name="object 8"/>
            <p:cNvSpPr/>
            <p:nvPr/>
          </p:nvSpPr>
          <p:spPr>
            <a:xfrm>
              <a:off x="4599432" y="2014727"/>
              <a:ext cx="1783080" cy="1784985"/>
            </a:xfrm>
            <a:custGeom>
              <a:avLst/>
              <a:gdLst/>
              <a:ahLst/>
              <a:cxnLst/>
              <a:rect l="l" t="t" r="r" b="b"/>
              <a:pathLst>
                <a:path w="1783079" h="1784985">
                  <a:moveTo>
                    <a:pt x="891539" y="0"/>
                  </a:moveTo>
                  <a:lnTo>
                    <a:pt x="844191" y="1236"/>
                  </a:lnTo>
                  <a:lnTo>
                    <a:pt x="797487" y="4906"/>
                  </a:lnTo>
                  <a:lnTo>
                    <a:pt x="751487" y="10947"/>
                  </a:lnTo>
                  <a:lnTo>
                    <a:pt x="706254" y="19298"/>
                  </a:lnTo>
                  <a:lnTo>
                    <a:pt x="661850" y="29896"/>
                  </a:lnTo>
                  <a:lnTo>
                    <a:pt x="618336" y="42680"/>
                  </a:lnTo>
                  <a:lnTo>
                    <a:pt x="575774" y="57589"/>
                  </a:lnTo>
                  <a:lnTo>
                    <a:pt x="534225" y="74560"/>
                  </a:lnTo>
                  <a:lnTo>
                    <a:pt x="493751" y="93532"/>
                  </a:lnTo>
                  <a:lnTo>
                    <a:pt x="454414" y="114444"/>
                  </a:lnTo>
                  <a:lnTo>
                    <a:pt x="416274" y="137233"/>
                  </a:lnTo>
                  <a:lnTo>
                    <a:pt x="379395" y="161838"/>
                  </a:lnTo>
                  <a:lnTo>
                    <a:pt x="343837" y="188198"/>
                  </a:lnTo>
                  <a:lnTo>
                    <a:pt x="309662" y="216249"/>
                  </a:lnTo>
                  <a:lnTo>
                    <a:pt x="276932" y="245932"/>
                  </a:lnTo>
                  <a:lnTo>
                    <a:pt x="245707" y="277184"/>
                  </a:lnTo>
                  <a:lnTo>
                    <a:pt x="216051" y="309943"/>
                  </a:lnTo>
                  <a:lnTo>
                    <a:pt x="188025" y="344148"/>
                  </a:lnTo>
                  <a:lnTo>
                    <a:pt x="161689" y="379737"/>
                  </a:lnTo>
                  <a:lnTo>
                    <a:pt x="137106" y="416648"/>
                  </a:lnTo>
                  <a:lnTo>
                    <a:pt x="114338" y="454820"/>
                  </a:lnTo>
                  <a:lnTo>
                    <a:pt x="93445" y="494191"/>
                  </a:lnTo>
                  <a:lnTo>
                    <a:pt x="74491" y="534699"/>
                  </a:lnTo>
                  <a:lnTo>
                    <a:pt x="57535" y="576282"/>
                  </a:lnTo>
                  <a:lnTo>
                    <a:pt x="42640" y="618880"/>
                  </a:lnTo>
                  <a:lnTo>
                    <a:pt x="29868" y="662430"/>
                  </a:lnTo>
                  <a:lnTo>
                    <a:pt x="19280" y="706870"/>
                  </a:lnTo>
                  <a:lnTo>
                    <a:pt x="10937" y="752139"/>
                  </a:lnTo>
                  <a:lnTo>
                    <a:pt x="4902" y="798175"/>
                  </a:lnTo>
                  <a:lnTo>
                    <a:pt x="1235" y="844916"/>
                  </a:lnTo>
                  <a:lnTo>
                    <a:pt x="0" y="892301"/>
                  </a:lnTo>
                  <a:lnTo>
                    <a:pt x="1235" y="939687"/>
                  </a:lnTo>
                  <a:lnTo>
                    <a:pt x="4902" y="986428"/>
                  </a:lnTo>
                  <a:lnTo>
                    <a:pt x="10937" y="1032464"/>
                  </a:lnTo>
                  <a:lnTo>
                    <a:pt x="19280" y="1077733"/>
                  </a:lnTo>
                  <a:lnTo>
                    <a:pt x="29868" y="1122173"/>
                  </a:lnTo>
                  <a:lnTo>
                    <a:pt x="42640" y="1165723"/>
                  </a:lnTo>
                  <a:lnTo>
                    <a:pt x="57535" y="1208321"/>
                  </a:lnTo>
                  <a:lnTo>
                    <a:pt x="74491" y="1249904"/>
                  </a:lnTo>
                  <a:lnTo>
                    <a:pt x="93445" y="1290412"/>
                  </a:lnTo>
                  <a:lnTo>
                    <a:pt x="114338" y="1329783"/>
                  </a:lnTo>
                  <a:lnTo>
                    <a:pt x="137106" y="1367955"/>
                  </a:lnTo>
                  <a:lnTo>
                    <a:pt x="161689" y="1404866"/>
                  </a:lnTo>
                  <a:lnTo>
                    <a:pt x="188025" y="1440455"/>
                  </a:lnTo>
                  <a:lnTo>
                    <a:pt x="216051" y="1474660"/>
                  </a:lnTo>
                  <a:lnTo>
                    <a:pt x="245707" y="1507419"/>
                  </a:lnTo>
                  <a:lnTo>
                    <a:pt x="276932" y="1538671"/>
                  </a:lnTo>
                  <a:lnTo>
                    <a:pt x="309662" y="1568354"/>
                  </a:lnTo>
                  <a:lnTo>
                    <a:pt x="343837" y="1596405"/>
                  </a:lnTo>
                  <a:lnTo>
                    <a:pt x="379395" y="1622765"/>
                  </a:lnTo>
                  <a:lnTo>
                    <a:pt x="416274" y="1647370"/>
                  </a:lnTo>
                  <a:lnTo>
                    <a:pt x="454414" y="1670159"/>
                  </a:lnTo>
                  <a:lnTo>
                    <a:pt x="493751" y="1691071"/>
                  </a:lnTo>
                  <a:lnTo>
                    <a:pt x="534225" y="1710043"/>
                  </a:lnTo>
                  <a:lnTo>
                    <a:pt x="575774" y="1727014"/>
                  </a:lnTo>
                  <a:lnTo>
                    <a:pt x="618336" y="1741923"/>
                  </a:lnTo>
                  <a:lnTo>
                    <a:pt x="661850" y="1754707"/>
                  </a:lnTo>
                  <a:lnTo>
                    <a:pt x="706254" y="1765305"/>
                  </a:lnTo>
                  <a:lnTo>
                    <a:pt x="751487" y="1773656"/>
                  </a:lnTo>
                  <a:lnTo>
                    <a:pt x="797487" y="1779697"/>
                  </a:lnTo>
                  <a:lnTo>
                    <a:pt x="844191" y="1783367"/>
                  </a:lnTo>
                  <a:lnTo>
                    <a:pt x="891539" y="1784604"/>
                  </a:lnTo>
                  <a:lnTo>
                    <a:pt x="938888" y="1783367"/>
                  </a:lnTo>
                  <a:lnTo>
                    <a:pt x="985592" y="1779697"/>
                  </a:lnTo>
                  <a:lnTo>
                    <a:pt x="1031592" y="1773656"/>
                  </a:lnTo>
                  <a:lnTo>
                    <a:pt x="1076825" y="1765305"/>
                  </a:lnTo>
                  <a:lnTo>
                    <a:pt x="1121229" y="1754707"/>
                  </a:lnTo>
                  <a:lnTo>
                    <a:pt x="1164743" y="1741923"/>
                  </a:lnTo>
                  <a:lnTo>
                    <a:pt x="1207305" y="1727014"/>
                  </a:lnTo>
                  <a:lnTo>
                    <a:pt x="1248854" y="1710043"/>
                  </a:lnTo>
                  <a:lnTo>
                    <a:pt x="1289328" y="1691071"/>
                  </a:lnTo>
                  <a:lnTo>
                    <a:pt x="1328665" y="1670159"/>
                  </a:lnTo>
                  <a:lnTo>
                    <a:pt x="1366805" y="1647370"/>
                  </a:lnTo>
                  <a:lnTo>
                    <a:pt x="1403684" y="1622765"/>
                  </a:lnTo>
                  <a:lnTo>
                    <a:pt x="1439242" y="1596405"/>
                  </a:lnTo>
                  <a:lnTo>
                    <a:pt x="1473417" y="1568354"/>
                  </a:lnTo>
                  <a:lnTo>
                    <a:pt x="1506147" y="1538671"/>
                  </a:lnTo>
                  <a:lnTo>
                    <a:pt x="1537372" y="1507419"/>
                  </a:lnTo>
                  <a:lnTo>
                    <a:pt x="1567028" y="1474660"/>
                  </a:lnTo>
                  <a:lnTo>
                    <a:pt x="1595054" y="1440455"/>
                  </a:lnTo>
                  <a:lnTo>
                    <a:pt x="1621390" y="1404866"/>
                  </a:lnTo>
                  <a:lnTo>
                    <a:pt x="1645973" y="1367955"/>
                  </a:lnTo>
                  <a:lnTo>
                    <a:pt x="1668741" y="1329783"/>
                  </a:lnTo>
                  <a:lnTo>
                    <a:pt x="1689634" y="1290412"/>
                  </a:lnTo>
                  <a:lnTo>
                    <a:pt x="1708588" y="1249904"/>
                  </a:lnTo>
                  <a:lnTo>
                    <a:pt x="1725544" y="1208321"/>
                  </a:lnTo>
                  <a:lnTo>
                    <a:pt x="1740439" y="1165723"/>
                  </a:lnTo>
                  <a:lnTo>
                    <a:pt x="1753211" y="1122173"/>
                  </a:lnTo>
                  <a:lnTo>
                    <a:pt x="1763799" y="1077733"/>
                  </a:lnTo>
                  <a:lnTo>
                    <a:pt x="1772142" y="1032464"/>
                  </a:lnTo>
                  <a:lnTo>
                    <a:pt x="1778177" y="986428"/>
                  </a:lnTo>
                  <a:lnTo>
                    <a:pt x="1781844" y="939687"/>
                  </a:lnTo>
                  <a:lnTo>
                    <a:pt x="1783079" y="892301"/>
                  </a:lnTo>
                  <a:lnTo>
                    <a:pt x="1781844" y="844916"/>
                  </a:lnTo>
                  <a:lnTo>
                    <a:pt x="1778177" y="798175"/>
                  </a:lnTo>
                  <a:lnTo>
                    <a:pt x="1772142" y="752139"/>
                  </a:lnTo>
                  <a:lnTo>
                    <a:pt x="1763799" y="706870"/>
                  </a:lnTo>
                  <a:lnTo>
                    <a:pt x="1753211" y="662430"/>
                  </a:lnTo>
                  <a:lnTo>
                    <a:pt x="1740439" y="618880"/>
                  </a:lnTo>
                  <a:lnTo>
                    <a:pt x="1725544" y="576282"/>
                  </a:lnTo>
                  <a:lnTo>
                    <a:pt x="1708588" y="534699"/>
                  </a:lnTo>
                  <a:lnTo>
                    <a:pt x="1689634" y="494191"/>
                  </a:lnTo>
                  <a:lnTo>
                    <a:pt x="1668741" y="454820"/>
                  </a:lnTo>
                  <a:lnTo>
                    <a:pt x="1645973" y="416648"/>
                  </a:lnTo>
                  <a:lnTo>
                    <a:pt x="1621390" y="379737"/>
                  </a:lnTo>
                  <a:lnTo>
                    <a:pt x="1595054" y="344148"/>
                  </a:lnTo>
                  <a:lnTo>
                    <a:pt x="1567028" y="309943"/>
                  </a:lnTo>
                  <a:lnTo>
                    <a:pt x="1537372" y="277184"/>
                  </a:lnTo>
                  <a:lnTo>
                    <a:pt x="1506147" y="245932"/>
                  </a:lnTo>
                  <a:lnTo>
                    <a:pt x="1473417" y="216249"/>
                  </a:lnTo>
                  <a:lnTo>
                    <a:pt x="1439242" y="188198"/>
                  </a:lnTo>
                  <a:lnTo>
                    <a:pt x="1403684" y="161838"/>
                  </a:lnTo>
                  <a:lnTo>
                    <a:pt x="1366805" y="137233"/>
                  </a:lnTo>
                  <a:lnTo>
                    <a:pt x="1328665" y="114444"/>
                  </a:lnTo>
                  <a:lnTo>
                    <a:pt x="1289328" y="93532"/>
                  </a:lnTo>
                  <a:lnTo>
                    <a:pt x="1248854" y="74560"/>
                  </a:lnTo>
                  <a:lnTo>
                    <a:pt x="1207305" y="57589"/>
                  </a:lnTo>
                  <a:lnTo>
                    <a:pt x="1164743" y="42680"/>
                  </a:lnTo>
                  <a:lnTo>
                    <a:pt x="1121229" y="29896"/>
                  </a:lnTo>
                  <a:lnTo>
                    <a:pt x="1076825" y="19298"/>
                  </a:lnTo>
                  <a:lnTo>
                    <a:pt x="1031592" y="10947"/>
                  </a:lnTo>
                  <a:lnTo>
                    <a:pt x="985592" y="4906"/>
                  </a:lnTo>
                  <a:lnTo>
                    <a:pt x="938888" y="1236"/>
                  </a:lnTo>
                  <a:lnTo>
                    <a:pt x="891539" y="0"/>
                  </a:lnTo>
                  <a:close/>
                </a:path>
              </a:pathLst>
            </a:custGeom>
            <a:solidFill>
              <a:srgbClr val="76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78908" y="2395727"/>
              <a:ext cx="1024127" cy="102260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520946" y="4284091"/>
            <a:ext cx="1939925" cy="76898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 marR="5080" indent="198120">
              <a:lnSpc>
                <a:spcPts val="2730"/>
              </a:lnSpc>
              <a:spcBef>
                <a:spcPts val="520"/>
              </a:spcBef>
            </a:pPr>
            <a:r>
              <a:rPr sz="2600" spc="-35" dirty="0">
                <a:latin typeface="Trebuchet MS"/>
                <a:cs typeface="Trebuchet MS"/>
              </a:rPr>
              <a:t>TARGETED </a:t>
            </a:r>
            <a:r>
              <a:rPr sz="2600" spc="-3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ADV</a:t>
            </a:r>
            <a:r>
              <a:rPr sz="2600" spc="-10" dirty="0">
                <a:latin typeface="Trebuchet MS"/>
                <a:cs typeface="Trebuchet MS"/>
              </a:rPr>
              <a:t>E</a:t>
            </a:r>
            <a:r>
              <a:rPr sz="2600" spc="-114" dirty="0">
                <a:latin typeface="Trebuchet MS"/>
                <a:cs typeface="Trebuchet MS"/>
              </a:rPr>
              <a:t>R</a:t>
            </a:r>
            <a:r>
              <a:rPr sz="2600" dirty="0">
                <a:latin typeface="Trebuchet MS"/>
                <a:cs typeface="Trebuchet MS"/>
              </a:rPr>
              <a:t>TI</a:t>
            </a:r>
            <a:r>
              <a:rPr sz="2600" spc="-10" dirty="0">
                <a:latin typeface="Trebuchet MS"/>
                <a:cs typeface="Trebuchet MS"/>
              </a:rPr>
              <a:t>S</a:t>
            </a:r>
            <a:r>
              <a:rPr sz="2600" spc="-5" dirty="0">
                <a:latin typeface="Trebuchet MS"/>
                <a:cs typeface="Trebuchet MS"/>
              </a:rPr>
              <a:t>I</a:t>
            </a:r>
            <a:r>
              <a:rPr sz="2600" spc="-15" dirty="0">
                <a:latin typeface="Trebuchet MS"/>
                <a:cs typeface="Trebuchet MS"/>
              </a:rPr>
              <a:t>N</a:t>
            </a:r>
            <a:r>
              <a:rPr sz="2600" dirty="0">
                <a:latin typeface="Trebuchet MS"/>
                <a:cs typeface="Trebuchet MS"/>
              </a:rPr>
              <a:t>G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36052" y="2014727"/>
            <a:ext cx="1784985" cy="1784985"/>
            <a:chOff x="8036052" y="2014727"/>
            <a:chExt cx="1784985" cy="1784985"/>
          </a:xfrm>
        </p:grpSpPr>
        <p:sp>
          <p:nvSpPr>
            <p:cNvPr id="12" name="object 12"/>
            <p:cNvSpPr/>
            <p:nvPr/>
          </p:nvSpPr>
          <p:spPr>
            <a:xfrm>
              <a:off x="8036052" y="2014727"/>
              <a:ext cx="1784985" cy="1784985"/>
            </a:xfrm>
            <a:custGeom>
              <a:avLst/>
              <a:gdLst/>
              <a:ahLst/>
              <a:cxnLst/>
              <a:rect l="l" t="t" r="r" b="b"/>
              <a:pathLst>
                <a:path w="1784984" h="1784985">
                  <a:moveTo>
                    <a:pt x="892301" y="0"/>
                  </a:moveTo>
                  <a:lnTo>
                    <a:pt x="844916" y="1236"/>
                  </a:lnTo>
                  <a:lnTo>
                    <a:pt x="798175" y="4906"/>
                  </a:lnTo>
                  <a:lnTo>
                    <a:pt x="752139" y="10947"/>
                  </a:lnTo>
                  <a:lnTo>
                    <a:pt x="706870" y="19298"/>
                  </a:lnTo>
                  <a:lnTo>
                    <a:pt x="662430" y="29896"/>
                  </a:lnTo>
                  <a:lnTo>
                    <a:pt x="618880" y="42680"/>
                  </a:lnTo>
                  <a:lnTo>
                    <a:pt x="576282" y="57589"/>
                  </a:lnTo>
                  <a:lnTo>
                    <a:pt x="534699" y="74560"/>
                  </a:lnTo>
                  <a:lnTo>
                    <a:pt x="494191" y="93532"/>
                  </a:lnTo>
                  <a:lnTo>
                    <a:pt x="454820" y="114444"/>
                  </a:lnTo>
                  <a:lnTo>
                    <a:pt x="416648" y="137233"/>
                  </a:lnTo>
                  <a:lnTo>
                    <a:pt x="379737" y="161838"/>
                  </a:lnTo>
                  <a:lnTo>
                    <a:pt x="344148" y="188198"/>
                  </a:lnTo>
                  <a:lnTo>
                    <a:pt x="309943" y="216249"/>
                  </a:lnTo>
                  <a:lnTo>
                    <a:pt x="277184" y="245932"/>
                  </a:lnTo>
                  <a:lnTo>
                    <a:pt x="245932" y="277184"/>
                  </a:lnTo>
                  <a:lnTo>
                    <a:pt x="216249" y="309943"/>
                  </a:lnTo>
                  <a:lnTo>
                    <a:pt x="188198" y="344148"/>
                  </a:lnTo>
                  <a:lnTo>
                    <a:pt x="161838" y="379737"/>
                  </a:lnTo>
                  <a:lnTo>
                    <a:pt x="137233" y="416648"/>
                  </a:lnTo>
                  <a:lnTo>
                    <a:pt x="114444" y="454820"/>
                  </a:lnTo>
                  <a:lnTo>
                    <a:pt x="93532" y="494191"/>
                  </a:lnTo>
                  <a:lnTo>
                    <a:pt x="74560" y="534699"/>
                  </a:lnTo>
                  <a:lnTo>
                    <a:pt x="57589" y="576282"/>
                  </a:lnTo>
                  <a:lnTo>
                    <a:pt x="42680" y="618880"/>
                  </a:lnTo>
                  <a:lnTo>
                    <a:pt x="29896" y="662430"/>
                  </a:lnTo>
                  <a:lnTo>
                    <a:pt x="19298" y="706870"/>
                  </a:lnTo>
                  <a:lnTo>
                    <a:pt x="10947" y="752139"/>
                  </a:lnTo>
                  <a:lnTo>
                    <a:pt x="4906" y="798175"/>
                  </a:lnTo>
                  <a:lnTo>
                    <a:pt x="1236" y="844916"/>
                  </a:lnTo>
                  <a:lnTo>
                    <a:pt x="0" y="892301"/>
                  </a:lnTo>
                  <a:lnTo>
                    <a:pt x="1236" y="939687"/>
                  </a:lnTo>
                  <a:lnTo>
                    <a:pt x="4906" y="986428"/>
                  </a:lnTo>
                  <a:lnTo>
                    <a:pt x="10947" y="1032464"/>
                  </a:lnTo>
                  <a:lnTo>
                    <a:pt x="19298" y="1077733"/>
                  </a:lnTo>
                  <a:lnTo>
                    <a:pt x="29896" y="1122173"/>
                  </a:lnTo>
                  <a:lnTo>
                    <a:pt x="42680" y="1165723"/>
                  </a:lnTo>
                  <a:lnTo>
                    <a:pt x="57589" y="1208321"/>
                  </a:lnTo>
                  <a:lnTo>
                    <a:pt x="74560" y="1249904"/>
                  </a:lnTo>
                  <a:lnTo>
                    <a:pt x="93532" y="1290412"/>
                  </a:lnTo>
                  <a:lnTo>
                    <a:pt x="114444" y="1329783"/>
                  </a:lnTo>
                  <a:lnTo>
                    <a:pt x="137233" y="1367955"/>
                  </a:lnTo>
                  <a:lnTo>
                    <a:pt x="161838" y="1404866"/>
                  </a:lnTo>
                  <a:lnTo>
                    <a:pt x="188198" y="1440455"/>
                  </a:lnTo>
                  <a:lnTo>
                    <a:pt x="216249" y="1474660"/>
                  </a:lnTo>
                  <a:lnTo>
                    <a:pt x="245932" y="1507419"/>
                  </a:lnTo>
                  <a:lnTo>
                    <a:pt x="277184" y="1538671"/>
                  </a:lnTo>
                  <a:lnTo>
                    <a:pt x="309943" y="1568354"/>
                  </a:lnTo>
                  <a:lnTo>
                    <a:pt x="344148" y="1596405"/>
                  </a:lnTo>
                  <a:lnTo>
                    <a:pt x="379737" y="1622765"/>
                  </a:lnTo>
                  <a:lnTo>
                    <a:pt x="416648" y="1647370"/>
                  </a:lnTo>
                  <a:lnTo>
                    <a:pt x="454820" y="1670159"/>
                  </a:lnTo>
                  <a:lnTo>
                    <a:pt x="494191" y="1691071"/>
                  </a:lnTo>
                  <a:lnTo>
                    <a:pt x="534699" y="1710043"/>
                  </a:lnTo>
                  <a:lnTo>
                    <a:pt x="576282" y="1727014"/>
                  </a:lnTo>
                  <a:lnTo>
                    <a:pt x="618880" y="1741923"/>
                  </a:lnTo>
                  <a:lnTo>
                    <a:pt x="662430" y="1754707"/>
                  </a:lnTo>
                  <a:lnTo>
                    <a:pt x="706870" y="1765305"/>
                  </a:lnTo>
                  <a:lnTo>
                    <a:pt x="752139" y="1773656"/>
                  </a:lnTo>
                  <a:lnTo>
                    <a:pt x="798175" y="1779697"/>
                  </a:lnTo>
                  <a:lnTo>
                    <a:pt x="844916" y="1783367"/>
                  </a:lnTo>
                  <a:lnTo>
                    <a:pt x="892301" y="1784604"/>
                  </a:lnTo>
                  <a:lnTo>
                    <a:pt x="939687" y="1783367"/>
                  </a:lnTo>
                  <a:lnTo>
                    <a:pt x="986428" y="1779697"/>
                  </a:lnTo>
                  <a:lnTo>
                    <a:pt x="1032464" y="1773656"/>
                  </a:lnTo>
                  <a:lnTo>
                    <a:pt x="1077733" y="1765305"/>
                  </a:lnTo>
                  <a:lnTo>
                    <a:pt x="1122173" y="1754707"/>
                  </a:lnTo>
                  <a:lnTo>
                    <a:pt x="1165723" y="1741923"/>
                  </a:lnTo>
                  <a:lnTo>
                    <a:pt x="1208321" y="1727014"/>
                  </a:lnTo>
                  <a:lnTo>
                    <a:pt x="1249904" y="1710043"/>
                  </a:lnTo>
                  <a:lnTo>
                    <a:pt x="1290412" y="1691071"/>
                  </a:lnTo>
                  <a:lnTo>
                    <a:pt x="1329783" y="1670159"/>
                  </a:lnTo>
                  <a:lnTo>
                    <a:pt x="1367955" y="1647370"/>
                  </a:lnTo>
                  <a:lnTo>
                    <a:pt x="1404866" y="1622765"/>
                  </a:lnTo>
                  <a:lnTo>
                    <a:pt x="1440455" y="1596405"/>
                  </a:lnTo>
                  <a:lnTo>
                    <a:pt x="1474660" y="1568354"/>
                  </a:lnTo>
                  <a:lnTo>
                    <a:pt x="1507419" y="1538671"/>
                  </a:lnTo>
                  <a:lnTo>
                    <a:pt x="1538671" y="1507419"/>
                  </a:lnTo>
                  <a:lnTo>
                    <a:pt x="1568354" y="1474660"/>
                  </a:lnTo>
                  <a:lnTo>
                    <a:pt x="1596405" y="1440455"/>
                  </a:lnTo>
                  <a:lnTo>
                    <a:pt x="1622765" y="1404866"/>
                  </a:lnTo>
                  <a:lnTo>
                    <a:pt x="1647370" y="1367955"/>
                  </a:lnTo>
                  <a:lnTo>
                    <a:pt x="1670159" y="1329783"/>
                  </a:lnTo>
                  <a:lnTo>
                    <a:pt x="1691071" y="1290412"/>
                  </a:lnTo>
                  <a:lnTo>
                    <a:pt x="1710043" y="1249904"/>
                  </a:lnTo>
                  <a:lnTo>
                    <a:pt x="1727014" y="1208321"/>
                  </a:lnTo>
                  <a:lnTo>
                    <a:pt x="1741923" y="1165723"/>
                  </a:lnTo>
                  <a:lnTo>
                    <a:pt x="1754707" y="1122173"/>
                  </a:lnTo>
                  <a:lnTo>
                    <a:pt x="1765305" y="1077733"/>
                  </a:lnTo>
                  <a:lnTo>
                    <a:pt x="1773656" y="1032464"/>
                  </a:lnTo>
                  <a:lnTo>
                    <a:pt x="1779697" y="986428"/>
                  </a:lnTo>
                  <a:lnTo>
                    <a:pt x="1783367" y="939687"/>
                  </a:lnTo>
                  <a:lnTo>
                    <a:pt x="1784603" y="892301"/>
                  </a:lnTo>
                  <a:lnTo>
                    <a:pt x="1783367" y="844916"/>
                  </a:lnTo>
                  <a:lnTo>
                    <a:pt x="1779697" y="798175"/>
                  </a:lnTo>
                  <a:lnTo>
                    <a:pt x="1773656" y="752139"/>
                  </a:lnTo>
                  <a:lnTo>
                    <a:pt x="1765305" y="706870"/>
                  </a:lnTo>
                  <a:lnTo>
                    <a:pt x="1754707" y="662430"/>
                  </a:lnTo>
                  <a:lnTo>
                    <a:pt x="1741923" y="618880"/>
                  </a:lnTo>
                  <a:lnTo>
                    <a:pt x="1727014" y="576282"/>
                  </a:lnTo>
                  <a:lnTo>
                    <a:pt x="1710043" y="534699"/>
                  </a:lnTo>
                  <a:lnTo>
                    <a:pt x="1691071" y="494191"/>
                  </a:lnTo>
                  <a:lnTo>
                    <a:pt x="1670159" y="454820"/>
                  </a:lnTo>
                  <a:lnTo>
                    <a:pt x="1647370" y="416648"/>
                  </a:lnTo>
                  <a:lnTo>
                    <a:pt x="1622765" y="379737"/>
                  </a:lnTo>
                  <a:lnTo>
                    <a:pt x="1596405" y="344148"/>
                  </a:lnTo>
                  <a:lnTo>
                    <a:pt x="1568354" y="309943"/>
                  </a:lnTo>
                  <a:lnTo>
                    <a:pt x="1538671" y="277184"/>
                  </a:lnTo>
                  <a:lnTo>
                    <a:pt x="1507419" y="245932"/>
                  </a:lnTo>
                  <a:lnTo>
                    <a:pt x="1474660" y="216249"/>
                  </a:lnTo>
                  <a:lnTo>
                    <a:pt x="1440455" y="188198"/>
                  </a:lnTo>
                  <a:lnTo>
                    <a:pt x="1404866" y="161838"/>
                  </a:lnTo>
                  <a:lnTo>
                    <a:pt x="1367955" y="137233"/>
                  </a:lnTo>
                  <a:lnTo>
                    <a:pt x="1329783" y="114444"/>
                  </a:lnTo>
                  <a:lnTo>
                    <a:pt x="1290412" y="93532"/>
                  </a:lnTo>
                  <a:lnTo>
                    <a:pt x="1249904" y="74560"/>
                  </a:lnTo>
                  <a:lnTo>
                    <a:pt x="1208321" y="57589"/>
                  </a:lnTo>
                  <a:lnTo>
                    <a:pt x="1165723" y="42680"/>
                  </a:lnTo>
                  <a:lnTo>
                    <a:pt x="1122173" y="29896"/>
                  </a:lnTo>
                  <a:lnTo>
                    <a:pt x="1077733" y="19298"/>
                  </a:lnTo>
                  <a:lnTo>
                    <a:pt x="1032464" y="10947"/>
                  </a:lnTo>
                  <a:lnTo>
                    <a:pt x="986428" y="4906"/>
                  </a:lnTo>
                  <a:lnTo>
                    <a:pt x="939687" y="1236"/>
                  </a:lnTo>
                  <a:lnTo>
                    <a:pt x="892301" y="0"/>
                  </a:lnTo>
                  <a:close/>
                </a:path>
              </a:pathLst>
            </a:custGeom>
            <a:solidFill>
              <a:srgbClr val="76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15528" y="2395727"/>
              <a:ext cx="1024127" cy="102260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471918" y="4284091"/>
            <a:ext cx="2913380" cy="76898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 marR="5080" indent="697865">
              <a:lnSpc>
                <a:spcPts val="2730"/>
              </a:lnSpc>
              <a:spcBef>
                <a:spcPts val="520"/>
              </a:spcBef>
            </a:pPr>
            <a:r>
              <a:rPr sz="2600" spc="-5" dirty="0">
                <a:latin typeface="Trebuchet MS"/>
                <a:cs typeface="Trebuchet MS"/>
              </a:rPr>
              <a:t>SHOPPING </a:t>
            </a:r>
            <a:r>
              <a:rPr sz="260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RECOMME</a:t>
            </a:r>
            <a:r>
              <a:rPr sz="2600" spc="-15" dirty="0">
                <a:latin typeface="Trebuchet MS"/>
                <a:cs typeface="Trebuchet MS"/>
              </a:rPr>
              <a:t>N</a:t>
            </a:r>
            <a:r>
              <a:rPr sz="2600" spc="-5" dirty="0">
                <a:latin typeface="Trebuchet MS"/>
                <a:cs typeface="Trebuchet MS"/>
              </a:rPr>
              <a:t>D</a:t>
            </a:r>
            <a:r>
              <a:rPr sz="2600" spc="-254" dirty="0">
                <a:latin typeface="Trebuchet MS"/>
                <a:cs typeface="Trebuchet MS"/>
              </a:rPr>
              <a:t>A</a:t>
            </a:r>
            <a:r>
              <a:rPr sz="2600" dirty="0">
                <a:latin typeface="Trebuchet MS"/>
                <a:cs typeface="Trebuchet MS"/>
              </a:rPr>
              <a:t>TI</a:t>
            </a:r>
            <a:r>
              <a:rPr sz="2600" spc="-10" dirty="0">
                <a:latin typeface="Trebuchet MS"/>
                <a:cs typeface="Trebuchet MS"/>
              </a:rPr>
              <a:t>O</a:t>
            </a:r>
            <a:r>
              <a:rPr sz="2600" spc="-5" dirty="0">
                <a:latin typeface="Trebuchet MS"/>
                <a:cs typeface="Trebuchet MS"/>
              </a:rPr>
              <a:t>NS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5194" y="631697"/>
            <a:ext cx="5584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latin typeface="Trebuchet MS"/>
                <a:cs typeface="Trebuchet MS"/>
              </a:rPr>
              <a:t>REINFORCEMENT</a:t>
            </a:r>
            <a:r>
              <a:rPr b="0" spc="-40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LEARNING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62811" y="2013204"/>
            <a:ext cx="1783080" cy="1784985"/>
            <a:chOff x="1162811" y="2013204"/>
            <a:chExt cx="1783080" cy="1784985"/>
          </a:xfrm>
        </p:grpSpPr>
        <p:sp>
          <p:nvSpPr>
            <p:cNvPr id="4" name="object 4"/>
            <p:cNvSpPr/>
            <p:nvPr/>
          </p:nvSpPr>
          <p:spPr>
            <a:xfrm>
              <a:off x="1162811" y="2013204"/>
              <a:ext cx="1783080" cy="1784985"/>
            </a:xfrm>
            <a:custGeom>
              <a:avLst/>
              <a:gdLst/>
              <a:ahLst/>
              <a:cxnLst/>
              <a:rect l="l" t="t" r="r" b="b"/>
              <a:pathLst>
                <a:path w="1783080" h="1784985">
                  <a:moveTo>
                    <a:pt x="891539" y="0"/>
                  </a:moveTo>
                  <a:lnTo>
                    <a:pt x="844191" y="1236"/>
                  </a:lnTo>
                  <a:lnTo>
                    <a:pt x="797487" y="4906"/>
                  </a:lnTo>
                  <a:lnTo>
                    <a:pt x="751487" y="10947"/>
                  </a:lnTo>
                  <a:lnTo>
                    <a:pt x="706254" y="19298"/>
                  </a:lnTo>
                  <a:lnTo>
                    <a:pt x="661850" y="29896"/>
                  </a:lnTo>
                  <a:lnTo>
                    <a:pt x="618336" y="42680"/>
                  </a:lnTo>
                  <a:lnTo>
                    <a:pt x="575774" y="57589"/>
                  </a:lnTo>
                  <a:lnTo>
                    <a:pt x="534225" y="74560"/>
                  </a:lnTo>
                  <a:lnTo>
                    <a:pt x="493751" y="93532"/>
                  </a:lnTo>
                  <a:lnTo>
                    <a:pt x="454414" y="114444"/>
                  </a:lnTo>
                  <a:lnTo>
                    <a:pt x="416274" y="137233"/>
                  </a:lnTo>
                  <a:lnTo>
                    <a:pt x="379395" y="161838"/>
                  </a:lnTo>
                  <a:lnTo>
                    <a:pt x="343837" y="188198"/>
                  </a:lnTo>
                  <a:lnTo>
                    <a:pt x="309662" y="216249"/>
                  </a:lnTo>
                  <a:lnTo>
                    <a:pt x="276932" y="245932"/>
                  </a:lnTo>
                  <a:lnTo>
                    <a:pt x="245707" y="277184"/>
                  </a:lnTo>
                  <a:lnTo>
                    <a:pt x="216051" y="309943"/>
                  </a:lnTo>
                  <a:lnTo>
                    <a:pt x="188025" y="344148"/>
                  </a:lnTo>
                  <a:lnTo>
                    <a:pt x="161689" y="379737"/>
                  </a:lnTo>
                  <a:lnTo>
                    <a:pt x="137106" y="416648"/>
                  </a:lnTo>
                  <a:lnTo>
                    <a:pt x="114338" y="454820"/>
                  </a:lnTo>
                  <a:lnTo>
                    <a:pt x="93445" y="494191"/>
                  </a:lnTo>
                  <a:lnTo>
                    <a:pt x="74491" y="534699"/>
                  </a:lnTo>
                  <a:lnTo>
                    <a:pt x="57535" y="576282"/>
                  </a:lnTo>
                  <a:lnTo>
                    <a:pt x="42640" y="618880"/>
                  </a:lnTo>
                  <a:lnTo>
                    <a:pt x="29868" y="662430"/>
                  </a:lnTo>
                  <a:lnTo>
                    <a:pt x="19280" y="706870"/>
                  </a:lnTo>
                  <a:lnTo>
                    <a:pt x="10937" y="752139"/>
                  </a:lnTo>
                  <a:lnTo>
                    <a:pt x="4902" y="798175"/>
                  </a:lnTo>
                  <a:lnTo>
                    <a:pt x="1235" y="844916"/>
                  </a:lnTo>
                  <a:lnTo>
                    <a:pt x="0" y="892301"/>
                  </a:lnTo>
                  <a:lnTo>
                    <a:pt x="1235" y="939687"/>
                  </a:lnTo>
                  <a:lnTo>
                    <a:pt x="4902" y="986428"/>
                  </a:lnTo>
                  <a:lnTo>
                    <a:pt x="10937" y="1032464"/>
                  </a:lnTo>
                  <a:lnTo>
                    <a:pt x="19280" y="1077733"/>
                  </a:lnTo>
                  <a:lnTo>
                    <a:pt x="29868" y="1122173"/>
                  </a:lnTo>
                  <a:lnTo>
                    <a:pt x="42640" y="1165723"/>
                  </a:lnTo>
                  <a:lnTo>
                    <a:pt x="57535" y="1208321"/>
                  </a:lnTo>
                  <a:lnTo>
                    <a:pt x="74491" y="1249904"/>
                  </a:lnTo>
                  <a:lnTo>
                    <a:pt x="93445" y="1290412"/>
                  </a:lnTo>
                  <a:lnTo>
                    <a:pt x="114338" y="1329783"/>
                  </a:lnTo>
                  <a:lnTo>
                    <a:pt x="137106" y="1367955"/>
                  </a:lnTo>
                  <a:lnTo>
                    <a:pt x="161689" y="1404866"/>
                  </a:lnTo>
                  <a:lnTo>
                    <a:pt x="188025" y="1440455"/>
                  </a:lnTo>
                  <a:lnTo>
                    <a:pt x="216051" y="1474660"/>
                  </a:lnTo>
                  <a:lnTo>
                    <a:pt x="245707" y="1507419"/>
                  </a:lnTo>
                  <a:lnTo>
                    <a:pt x="276932" y="1538671"/>
                  </a:lnTo>
                  <a:lnTo>
                    <a:pt x="309662" y="1568354"/>
                  </a:lnTo>
                  <a:lnTo>
                    <a:pt x="343837" y="1596405"/>
                  </a:lnTo>
                  <a:lnTo>
                    <a:pt x="379395" y="1622765"/>
                  </a:lnTo>
                  <a:lnTo>
                    <a:pt x="416274" y="1647370"/>
                  </a:lnTo>
                  <a:lnTo>
                    <a:pt x="454414" y="1670159"/>
                  </a:lnTo>
                  <a:lnTo>
                    <a:pt x="493751" y="1691071"/>
                  </a:lnTo>
                  <a:lnTo>
                    <a:pt x="534225" y="1710043"/>
                  </a:lnTo>
                  <a:lnTo>
                    <a:pt x="575774" y="1727014"/>
                  </a:lnTo>
                  <a:lnTo>
                    <a:pt x="618336" y="1741923"/>
                  </a:lnTo>
                  <a:lnTo>
                    <a:pt x="661850" y="1754707"/>
                  </a:lnTo>
                  <a:lnTo>
                    <a:pt x="706254" y="1765305"/>
                  </a:lnTo>
                  <a:lnTo>
                    <a:pt x="751487" y="1773656"/>
                  </a:lnTo>
                  <a:lnTo>
                    <a:pt x="797487" y="1779697"/>
                  </a:lnTo>
                  <a:lnTo>
                    <a:pt x="844191" y="1783367"/>
                  </a:lnTo>
                  <a:lnTo>
                    <a:pt x="891539" y="1784604"/>
                  </a:lnTo>
                  <a:lnTo>
                    <a:pt x="938888" y="1783367"/>
                  </a:lnTo>
                  <a:lnTo>
                    <a:pt x="985592" y="1779697"/>
                  </a:lnTo>
                  <a:lnTo>
                    <a:pt x="1031592" y="1773656"/>
                  </a:lnTo>
                  <a:lnTo>
                    <a:pt x="1076825" y="1765305"/>
                  </a:lnTo>
                  <a:lnTo>
                    <a:pt x="1121229" y="1754707"/>
                  </a:lnTo>
                  <a:lnTo>
                    <a:pt x="1164743" y="1741923"/>
                  </a:lnTo>
                  <a:lnTo>
                    <a:pt x="1207305" y="1727014"/>
                  </a:lnTo>
                  <a:lnTo>
                    <a:pt x="1248854" y="1710043"/>
                  </a:lnTo>
                  <a:lnTo>
                    <a:pt x="1289328" y="1691071"/>
                  </a:lnTo>
                  <a:lnTo>
                    <a:pt x="1328665" y="1670159"/>
                  </a:lnTo>
                  <a:lnTo>
                    <a:pt x="1366805" y="1647370"/>
                  </a:lnTo>
                  <a:lnTo>
                    <a:pt x="1403684" y="1622765"/>
                  </a:lnTo>
                  <a:lnTo>
                    <a:pt x="1439242" y="1596405"/>
                  </a:lnTo>
                  <a:lnTo>
                    <a:pt x="1473417" y="1568354"/>
                  </a:lnTo>
                  <a:lnTo>
                    <a:pt x="1506147" y="1538671"/>
                  </a:lnTo>
                  <a:lnTo>
                    <a:pt x="1537372" y="1507419"/>
                  </a:lnTo>
                  <a:lnTo>
                    <a:pt x="1567028" y="1474660"/>
                  </a:lnTo>
                  <a:lnTo>
                    <a:pt x="1595054" y="1440455"/>
                  </a:lnTo>
                  <a:lnTo>
                    <a:pt x="1621390" y="1404866"/>
                  </a:lnTo>
                  <a:lnTo>
                    <a:pt x="1645973" y="1367955"/>
                  </a:lnTo>
                  <a:lnTo>
                    <a:pt x="1668741" y="1329783"/>
                  </a:lnTo>
                  <a:lnTo>
                    <a:pt x="1689634" y="1290412"/>
                  </a:lnTo>
                  <a:lnTo>
                    <a:pt x="1708588" y="1249904"/>
                  </a:lnTo>
                  <a:lnTo>
                    <a:pt x="1725544" y="1208321"/>
                  </a:lnTo>
                  <a:lnTo>
                    <a:pt x="1740439" y="1165723"/>
                  </a:lnTo>
                  <a:lnTo>
                    <a:pt x="1753211" y="1122173"/>
                  </a:lnTo>
                  <a:lnTo>
                    <a:pt x="1763799" y="1077733"/>
                  </a:lnTo>
                  <a:lnTo>
                    <a:pt x="1772142" y="1032464"/>
                  </a:lnTo>
                  <a:lnTo>
                    <a:pt x="1778177" y="986428"/>
                  </a:lnTo>
                  <a:lnTo>
                    <a:pt x="1781844" y="939687"/>
                  </a:lnTo>
                  <a:lnTo>
                    <a:pt x="1783080" y="892301"/>
                  </a:lnTo>
                  <a:lnTo>
                    <a:pt x="1781844" y="844916"/>
                  </a:lnTo>
                  <a:lnTo>
                    <a:pt x="1778177" y="798175"/>
                  </a:lnTo>
                  <a:lnTo>
                    <a:pt x="1772142" y="752139"/>
                  </a:lnTo>
                  <a:lnTo>
                    <a:pt x="1763799" y="706870"/>
                  </a:lnTo>
                  <a:lnTo>
                    <a:pt x="1753211" y="662430"/>
                  </a:lnTo>
                  <a:lnTo>
                    <a:pt x="1740439" y="618880"/>
                  </a:lnTo>
                  <a:lnTo>
                    <a:pt x="1725544" y="576282"/>
                  </a:lnTo>
                  <a:lnTo>
                    <a:pt x="1708588" y="534699"/>
                  </a:lnTo>
                  <a:lnTo>
                    <a:pt x="1689634" y="494191"/>
                  </a:lnTo>
                  <a:lnTo>
                    <a:pt x="1668741" y="454820"/>
                  </a:lnTo>
                  <a:lnTo>
                    <a:pt x="1645973" y="416648"/>
                  </a:lnTo>
                  <a:lnTo>
                    <a:pt x="1621390" y="379737"/>
                  </a:lnTo>
                  <a:lnTo>
                    <a:pt x="1595054" y="344148"/>
                  </a:lnTo>
                  <a:lnTo>
                    <a:pt x="1567028" y="309943"/>
                  </a:lnTo>
                  <a:lnTo>
                    <a:pt x="1537372" y="277184"/>
                  </a:lnTo>
                  <a:lnTo>
                    <a:pt x="1506147" y="245932"/>
                  </a:lnTo>
                  <a:lnTo>
                    <a:pt x="1473417" y="216249"/>
                  </a:lnTo>
                  <a:lnTo>
                    <a:pt x="1439242" y="188198"/>
                  </a:lnTo>
                  <a:lnTo>
                    <a:pt x="1403684" y="161838"/>
                  </a:lnTo>
                  <a:lnTo>
                    <a:pt x="1366805" y="137233"/>
                  </a:lnTo>
                  <a:lnTo>
                    <a:pt x="1328665" y="114444"/>
                  </a:lnTo>
                  <a:lnTo>
                    <a:pt x="1289328" y="93532"/>
                  </a:lnTo>
                  <a:lnTo>
                    <a:pt x="1248854" y="74560"/>
                  </a:lnTo>
                  <a:lnTo>
                    <a:pt x="1207305" y="57589"/>
                  </a:lnTo>
                  <a:lnTo>
                    <a:pt x="1164743" y="42680"/>
                  </a:lnTo>
                  <a:lnTo>
                    <a:pt x="1121229" y="29896"/>
                  </a:lnTo>
                  <a:lnTo>
                    <a:pt x="1076825" y="19298"/>
                  </a:lnTo>
                  <a:lnTo>
                    <a:pt x="1031592" y="10947"/>
                  </a:lnTo>
                  <a:lnTo>
                    <a:pt x="985592" y="4906"/>
                  </a:lnTo>
                  <a:lnTo>
                    <a:pt x="938888" y="1236"/>
                  </a:lnTo>
                  <a:lnTo>
                    <a:pt x="891539" y="0"/>
                  </a:lnTo>
                  <a:close/>
                </a:path>
              </a:pathLst>
            </a:custGeom>
            <a:solidFill>
              <a:srgbClr val="76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2287" y="2394204"/>
              <a:ext cx="1024127" cy="102412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29513" y="4281678"/>
            <a:ext cx="2847975" cy="115316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065" marR="5080" indent="1270" algn="ctr">
              <a:lnSpc>
                <a:spcPts val="2820"/>
              </a:lnSpc>
              <a:spcBef>
                <a:spcPts val="540"/>
              </a:spcBef>
            </a:pPr>
            <a:r>
              <a:rPr sz="2700" dirty="0">
                <a:latin typeface="Trebuchet MS"/>
                <a:cs typeface="Trebuchet MS"/>
              </a:rPr>
              <a:t>ALPHAGO </a:t>
            </a:r>
            <a:r>
              <a:rPr sz="2700" spc="-55" dirty="0">
                <a:latin typeface="Trebuchet MS"/>
                <a:cs typeface="Trebuchet MS"/>
              </a:rPr>
              <a:t>BEATS </a:t>
            </a:r>
            <a:r>
              <a:rPr sz="2700" spc="-50" dirty="0">
                <a:latin typeface="Trebuchet MS"/>
                <a:cs typeface="Trebuchet MS"/>
              </a:rPr>
              <a:t> </a:t>
            </a:r>
            <a:r>
              <a:rPr sz="2700" spc="-5" dirty="0">
                <a:latin typeface="Trebuchet MS"/>
                <a:cs typeface="Trebuchet MS"/>
              </a:rPr>
              <a:t>WORLD</a:t>
            </a:r>
            <a:r>
              <a:rPr sz="2700" spc="-70" dirty="0">
                <a:latin typeface="Trebuchet MS"/>
                <a:cs typeface="Trebuchet MS"/>
              </a:rPr>
              <a:t> </a:t>
            </a:r>
            <a:r>
              <a:rPr sz="2700" spc="-5" dirty="0">
                <a:latin typeface="Trebuchet MS"/>
                <a:cs typeface="Trebuchet MS"/>
              </a:rPr>
              <a:t>CHAMPION </a:t>
            </a:r>
            <a:r>
              <a:rPr sz="2700" spc="-800" dirty="0">
                <a:latin typeface="Trebuchet MS"/>
                <a:cs typeface="Trebuchet MS"/>
              </a:rPr>
              <a:t> </a:t>
            </a:r>
            <a:r>
              <a:rPr sz="2700" spc="-5" dirty="0">
                <a:latin typeface="Trebuchet MS"/>
                <a:cs typeface="Trebuchet MS"/>
              </a:rPr>
              <a:t>IN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spc="-5" dirty="0">
                <a:latin typeface="Trebuchet MS"/>
                <a:cs typeface="Trebuchet MS"/>
              </a:rPr>
              <a:t>GO</a:t>
            </a:r>
            <a:endParaRPr sz="27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99432" y="2013204"/>
            <a:ext cx="1783080" cy="1784985"/>
            <a:chOff x="4599432" y="2013204"/>
            <a:chExt cx="1783080" cy="1784985"/>
          </a:xfrm>
        </p:grpSpPr>
        <p:sp>
          <p:nvSpPr>
            <p:cNvPr id="8" name="object 8"/>
            <p:cNvSpPr/>
            <p:nvPr/>
          </p:nvSpPr>
          <p:spPr>
            <a:xfrm>
              <a:off x="4599432" y="2013204"/>
              <a:ext cx="1783080" cy="1784985"/>
            </a:xfrm>
            <a:custGeom>
              <a:avLst/>
              <a:gdLst/>
              <a:ahLst/>
              <a:cxnLst/>
              <a:rect l="l" t="t" r="r" b="b"/>
              <a:pathLst>
                <a:path w="1783079" h="1784985">
                  <a:moveTo>
                    <a:pt x="891539" y="0"/>
                  </a:moveTo>
                  <a:lnTo>
                    <a:pt x="844191" y="1236"/>
                  </a:lnTo>
                  <a:lnTo>
                    <a:pt x="797487" y="4906"/>
                  </a:lnTo>
                  <a:lnTo>
                    <a:pt x="751487" y="10947"/>
                  </a:lnTo>
                  <a:lnTo>
                    <a:pt x="706254" y="19298"/>
                  </a:lnTo>
                  <a:lnTo>
                    <a:pt x="661850" y="29896"/>
                  </a:lnTo>
                  <a:lnTo>
                    <a:pt x="618336" y="42680"/>
                  </a:lnTo>
                  <a:lnTo>
                    <a:pt x="575774" y="57589"/>
                  </a:lnTo>
                  <a:lnTo>
                    <a:pt x="534225" y="74560"/>
                  </a:lnTo>
                  <a:lnTo>
                    <a:pt x="493751" y="93532"/>
                  </a:lnTo>
                  <a:lnTo>
                    <a:pt x="454414" y="114444"/>
                  </a:lnTo>
                  <a:lnTo>
                    <a:pt x="416274" y="137233"/>
                  </a:lnTo>
                  <a:lnTo>
                    <a:pt x="379395" y="161838"/>
                  </a:lnTo>
                  <a:lnTo>
                    <a:pt x="343837" y="188198"/>
                  </a:lnTo>
                  <a:lnTo>
                    <a:pt x="309662" y="216249"/>
                  </a:lnTo>
                  <a:lnTo>
                    <a:pt x="276932" y="245932"/>
                  </a:lnTo>
                  <a:lnTo>
                    <a:pt x="245707" y="277184"/>
                  </a:lnTo>
                  <a:lnTo>
                    <a:pt x="216051" y="309943"/>
                  </a:lnTo>
                  <a:lnTo>
                    <a:pt x="188025" y="344148"/>
                  </a:lnTo>
                  <a:lnTo>
                    <a:pt x="161689" y="379737"/>
                  </a:lnTo>
                  <a:lnTo>
                    <a:pt x="137106" y="416648"/>
                  </a:lnTo>
                  <a:lnTo>
                    <a:pt x="114338" y="454820"/>
                  </a:lnTo>
                  <a:lnTo>
                    <a:pt x="93445" y="494191"/>
                  </a:lnTo>
                  <a:lnTo>
                    <a:pt x="74491" y="534699"/>
                  </a:lnTo>
                  <a:lnTo>
                    <a:pt x="57535" y="576282"/>
                  </a:lnTo>
                  <a:lnTo>
                    <a:pt x="42640" y="618880"/>
                  </a:lnTo>
                  <a:lnTo>
                    <a:pt x="29868" y="662430"/>
                  </a:lnTo>
                  <a:lnTo>
                    <a:pt x="19280" y="706870"/>
                  </a:lnTo>
                  <a:lnTo>
                    <a:pt x="10937" y="752139"/>
                  </a:lnTo>
                  <a:lnTo>
                    <a:pt x="4902" y="798175"/>
                  </a:lnTo>
                  <a:lnTo>
                    <a:pt x="1235" y="844916"/>
                  </a:lnTo>
                  <a:lnTo>
                    <a:pt x="0" y="892301"/>
                  </a:lnTo>
                  <a:lnTo>
                    <a:pt x="1235" y="939687"/>
                  </a:lnTo>
                  <a:lnTo>
                    <a:pt x="4902" y="986428"/>
                  </a:lnTo>
                  <a:lnTo>
                    <a:pt x="10937" y="1032464"/>
                  </a:lnTo>
                  <a:lnTo>
                    <a:pt x="19280" y="1077733"/>
                  </a:lnTo>
                  <a:lnTo>
                    <a:pt x="29868" y="1122173"/>
                  </a:lnTo>
                  <a:lnTo>
                    <a:pt x="42640" y="1165723"/>
                  </a:lnTo>
                  <a:lnTo>
                    <a:pt x="57535" y="1208321"/>
                  </a:lnTo>
                  <a:lnTo>
                    <a:pt x="74491" y="1249904"/>
                  </a:lnTo>
                  <a:lnTo>
                    <a:pt x="93445" y="1290412"/>
                  </a:lnTo>
                  <a:lnTo>
                    <a:pt x="114338" y="1329783"/>
                  </a:lnTo>
                  <a:lnTo>
                    <a:pt x="137106" y="1367955"/>
                  </a:lnTo>
                  <a:lnTo>
                    <a:pt x="161689" y="1404866"/>
                  </a:lnTo>
                  <a:lnTo>
                    <a:pt x="188025" y="1440455"/>
                  </a:lnTo>
                  <a:lnTo>
                    <a:pt x="216051" y="1474660"/>
                  </a:lnTo>
                  <a:lnTo>
                    <a:pt x="245707" y="1507419"/>
                  </a:lnTo>
                  <a:lnTo>
                    <a:pt x="276932" y="1538671"/>
                  </a:lnTo>
                  <a:lnTo>
                    <a:pt x="309662" y="1568354"/>
                  </a:lnTo>
                  <a:lnTo>
                    <a:pt x="343837" y="1596405"/>
                  </a:lnTo>
                  <a:lnTo>
                    <a:pt x="379395" y="1622765"/>
                  </a:lnTo>
                  <a:lnTo>
                    <a:pt x="416274" y="1647370"/>
                  </a:lnTo>
                  <a:lnTo>
                    <a:pt x="454414" y="1670159"/>
                  </a:lnTo>
                  <a:lnTo>
                    <a:pt x="493751" y="1691071"/>
                  </a:lnTo>
                  <a:lnTo>
                    <a:pt x="534225" y="1710043"/>
                  </a:lnTo>
                  <a:lnTo>
                    <a:pt x="575774" y="1727014"/>
                  </a:lnTo>
                  <a:lnTo>
                    <a:pt x="618336" y="1741923"/>
                  </a:lnTo>
                  <a:lnTo>
                    <a:pt x="661850" y="1754707"/>
                  </a:lnTo>
                  <a:lnTo>
                    <a:pt x="706254" y="1765305"/>
                  </a:lnTo>
                  <a:lnTo>
                    <a:pt x="751487" y="1773656"/>
                  </a:lnTo>
                  <a:lnTo>
                    <a:pt x="797487" y="1779697"/>
                  </a:lnTo>
                  <a:lnTo>
                    <a:pt x="844191" y="1783367"/>
                  </a:lnTo>
                  <a:lnTo>
                    <a:pt x="891539" y="1784604"/>
                  </a:lnTo>
                  <a:lnTo>
                    <a:pt x="938888" y="1783367"/>
                  </a:lnTo>
                  <a:lnTo>
                    <a:pt x="985592" y="1779697"/>
                  </a:lnTo>
                  <a:lnTo>
                    <a:pt x="1031592" y="1773656"/>
                  </a:lnTo>
                  <a:lnTo>
                    <a:pt x="1076825" y="1765305"/>
                  </a:lnTo>
                  <a:lnTo>
                    <a:pt x="1121229" y="1754707"/>
                  </a:lnTo>
                  <a:lnTo>
                    <a:pt x="1164743" y="1741923"/>
                  </a:lnTo>
                  <a:lnTo>
                    <a:pt x="1207305" y="1727014"/>
                  </a:lnTo>
                  <a:lnTo>
                    <a:pt x="1248854" y="1710043"/>
                  </a:lnTo>
                  <a:lnTo>
                    <a:pt x="1289328" y="1691071"/>
                  </a:lnTo>
                  <a:lnTo>
                    <a:pt x="1328665" y="1670159"/>
                  </a:lnTo>
                  <a:lnTo>
                    <a:pt x="1366805" y="1647370"/>
                  </a:lnTo>
                  <a:lnTo>
                    <a:pt x="1403684" y="1622765"/>
                  </a:lnTo>
                  <a:lnTo>
                    <a:pt x="1439242" y="1596405"/>
                  </a:lnTo>
                  <a:lnTo>
                    <a:pt x="1473417" y="1568354"/>
                  </a:lnTo>
                  <a:lnTo>
                    <a:pt x="1506147" y="1538671"/>
                  </a:lnTo>
                  <a:lnTo>
                    <a:pt x="1537372" y="1507419"/>
                  </a:lnTo>
                  <a:lnTo>
                    <a:pt x="1567028" y="1474660"/>
                  </a:lnTo>
                  <a:lnTo>
                    <a:pt x="1595054" y="1440455"/>
                  </a:lnTo>
                  <a:lnTo>
                    <a:pt x="1621390" y="1404866"/>
                  </a:lnTo>
                  <a:lnTo>
                    <a:pt x="1645973" y="1367955"/>
                  </a:lnTo>
                  <a:lnTo>
                    <a:pt x="1668741" y="1329783"/>
                  </a:lnTo>
                  <a:lnTo>
                    <a:pt x="1689634" y="1290412"/>
                  </a:lnTo>
                  <a:lnTo>
                    <a:pt x="1708588" y="1249904"/>
                  </a:lnTo>
                  <a:lnTo>
                    <a:pt x="1725544" y="1208321"/>
                  </a:lnTo>
                  <a:lnTo>
                    <a:pt x="1740439" y="1165723"/>
                  </a:lnTo>
                  <a:lnTo>
                    <a:pt x="1753211" y="1122173"/>
                  </a:lnTo>
                  <a:lnTo>
                    <a:pt x="1763799" y="1077733"/>
                  </a:lnTo>
                  <a:lnTo>
                    <a:pt x="1772142" y="1032464"/>
                  </a:lnTo>
                  <a:lnTo>
                    <a:pt x="1778177" y="986428"/>
                  </a:lnTo>
                  <a:lnTo>
                    <a:pt x="1781844" y="939687"/>
                  </a:lnTo>
                  <a:lnTo>
                    <a:pt x="1783079" y="892301"/>
                  </a:lnTo>
                  <a:lnTo>
                    <a:pt x="1781844" y="844916"/>
                  </a:lnTo>
                  <a:lnTo>
                    <a:pt x="1778177" y="798175"/>
                  </a:lnTo>
                  <a:lnTo>
                    <a:pt x="1772142" y="752139"/>
                  </a:lnTo>
                  <a:lnTo>
                    <a:pt x="1763799" y="706870"/>
                  </a:lnTo>
                  <a:lnTo>
                    <a:pt x="1753211" y="662430"/>
                  </a:lnTo>
                  <a:lnTo>
                    <a:pt x="1740439" y="618880"/>
                  </a:lnTo>
                  <a:lnTo>
                    <a:pt x="1725544" y="576282"/>
                  </a:lnTo>
                  <a:lnTo>
                    <a:pt x="1708588" y="534699"/>
                  </a:lnTo>
                  <a:lnTo>
                    <a:pt x="1689634" y="494191"/>
                  </a:lnTo>
                  <a:lnTo>
                    <a:pt x="1668741" y="454820"/>
                  </a:lnTo>
                  <a:lnTo>
                    <a:pt x="1645973" y="416648"/>
                  </a:lnTo>
                  <a:lnTo>
                    <a:pt x="1621390" y="379737"/>
                  </a:lnTo>
                  <a:lnTo>
                    <a:pt x="1595054" y="344148"/>
                  </a:lnTo>
                  <a:lnTo>
                    <a:pt x="1567028" y="309943"/>
                  </a:lnTo>
                  <a:lnTo>
                    <a:pt x="1537372" y="277184"/>
                  </a:lnTo>
                  <a:lnTo>
                    <a:pt x="1506147" y="245932"/>
                  </a:lnTo>
                  <a:lnTo>
                    <a:pt x="1473417" y="216249"/>
                  </a:lnTo>
                  <a:lnTo>
                    <a:pt x="1439242" y="188198"/>
                  </a:lnTo>
                  <a:lnTo>
                    <a:pt x="1403684" y="161838"/>
                  </a:lnTo>
                  <a:lnTo>
                    <a:pt x="1366805" y="137233"/>
                  </a:lnTo>
                  <a:lnTo>
                    <a:pt x="1328665" y="114444"/>
                  </a:lnTo>
                  <a:lnTo>
                    <a:pt x="1289328" y="93532"/>
                  </a:lnTo>
                  <a:lnTo>
                    <a:pt x="1248854" y="74560"/>
                  </a:lnTo>
                  <a:lnTo>
                    <a:pt x="1207305" y="57589"/>
                  </a:lnTo>
                  <a:lnTo>
                    <a:pt x="1164743" y="42680"/>
                  </a:lnTo>
                  <a:lnTo>
                    <a:pt x="1121229" y="29896"/>
                  </a:lnTo>
                  <a:lnTo>
                    <a:pt x="1076825" y="19298"/>
                  </a:lnTo>
                  <a:lnTo>
                    <a:pt x="1031592" y="10947"/>
                  </a:lnTo>
                  <a:lnTo>
                    <a:pt x="985592" y="4906"/>
                  </a:lnTo>
                  <a:lnTo>
                    <a:pt x="938888" y="1236"/>
                  </a:lnTo>
                  <a:lnTo>
                    <a:pt x="891539" y="0"/>
                  </a:lnTo>
                  <a:close/>
                </a:path>
              </a:pathLst>
            </a:custGeom>
            <a:solidFill>
              <a:srgbClr val="76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78908" y="2394204"/>
              <a:ext cx="1024127" cy="102412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365497" y="4281678"/>
            <a:ext cx="2264410" cy="115316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 indent="-7620" algn="ctr">
              <a:lnSpc>
                <a:spcPts val="2820"/>
              </a:lnSpc>
              <a:spcBef>
                <a:spcPts val="540"/>
              </a:spcBef>
            </a:pPr>
            <a:r>
              <a:rPr sz="2700" dirty="0">
                <a:latin typeface="Trebuchet MS"/>
                <a:cs typeface="Trebuchet MS"/>
              </a:rPr>
              <a:t>AI BOTS </a:t>
            </a:r>
            <a:r>
              <a:rPr sz="2700" spc="-65" dirty="0">
                <a:latin typeface="Trebuchet MS"/>
                <a:cs typeface="Trebuchet MS"/>
              </a:rPr>
              <a:t>BEAT </a:t>
            </a:r>
            <a:r>
              <a:rPr sz="2700" spc="-6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PROFESSIO</a:t>
            </a:r>
            <a:r>
              <a:rPr sz="2700" spc="5" dirty="0">
                <a:latin typeface="Trebuchet MS"/>
                <a:cs typeface="Trebuchet MS"/>
              </a:rPr>
              <a:t>N</a:t>
            </a:r>
            <a:r>
              <a:rPr sz="2700" dirty="0">
                <a:latin typeface="Trebuchet MS"/>
                <a:cs typeface="Trebuchet MS"/>
              </a:rPr>
              <a:t>AL  </a:t>
            </a:r>
            <a:r>
              <a:rPr sz="2700" spc="-5" dirty="0">
                <a:latin typeface="Trebuchet MS"/>
                <a:cs typeface="Trebuchet MS"/>
              </a:rPr>
              <a:t>VIDEOGAMERS</a:t>
            </a:r>
            <a:endParaRPr sz="27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36052" y="2013204"/>
            <a:ext cx="1784985" cy="1784985"/>
            <a:chOff x="8036052" y="2013204"/>
            <a:chExt cx="1784985" cy="1784985"/>
          </a:xfrm>
        </p:grpSpPr>
        <p:sp>
          <p:nvSpPr>
            <p:cNvPr id="12" name="object 12"/>
            <p:cNvSpPr/>
            <p:nvPr/>
          </p:nvSpPr>
          <p:spPr>
            <a:xfrm>
              <a:off x="8036052" y="2013204"/>
              <a:ext cx="1784985" cy="1784985"/>
            </a:xfrm>
            <a:custGeom>
              <a:avLst/>
              <a:gdLst/>
              <a:ahLst/>
              <a:cxnLst/>
              <a:rect l="l" t="t" r="r" b="b"/>
              <a:pathLst>
                <a:path w="1784984" h="1784985">
                  <a:moveTo>
                    <a:pt x="892301" y="0"/>
                  </a:moveTo>
                  <a:lnTo>
                    <a:pt x="844916" y="1236"/>
                  </a:lnTo>
                  <a:lnTo>
                    <a:pt x="798175" y="4906"/>
                  </a:lnTo>
                  <a:lnTo>
                    <a:pt x="752139" y="10947"/>
                  </a:lnTo>
                  <a:lnTo>
                    <a:pt x="706870" y="19298"/>
                  </a:lnTo>
                  <a:lnTo>
                    <a:pt x="662430" y="29896"/>
                  </a:lnTo>
                  <a:lnTo>
                    <a:pt x="618880" y="42680"/>
                  </a:lnTo>
                  <a:lnTo>
                    <a:pt x="576282" y="57589"/>
                  </a:lnTo>
                  <a:lnTo>
                    <a:pt x="534699" y="74560"/>
                  </a:lnTo>
                  <a:lnTo>
                    <a:pt x="494191" y="93532"/>
                  </a:lnTo>
                  <a:lnTo>
                    <a:pt x="454820" y="114444"/>
                  </a:lnTo>
                  <a:lnTo>
                    <a:pt x="416648" y="137233"/>
                  </a:lnTo>
                  <a:lnTo>
                    <a:pt x="379737" y="161838"/>
                  </a:lnTo>
                  <a:lnTo>
                    <a:pt x="344148" y="188198"/>
                  </a:lnTo>
                  <a:lnTo>
                    <a:pt x="309943" y="216249"/>
                  </a:lnTo>
                  <a:lnTo>
                    <a:pt x="277184" y="245932"/>
                  </a:lnTo>
                  <a:lnTo>
                    <a:pt x="245932" y="277184"/>
                  </a:lnTo>
                  <a:lnTo>
                    <a:pt x="216249" y="309943"/>
                  </a:lnTo>
                  <a:lnTo>
                    <a:pt x="188198" y="344148"/>
                  </a:lnTo>
                  <a:lnTo>
                    <a:pt x="161838" y="379737"/>
                  </a:lnTo>
                  <a:lnTo>
                    <a:pt x="137233" y="416648"/>
                  </a:lnTo>
                  <a:lnTo>
                    <a:pt x="114444" y="454820"/>
                  </a:lnTo>
                  <a:lnTo>
                    <a:pt x="93532" y="494191"/>
                  </a:lnTo>
                  <a:lnTo>
                    <a:pt x="74560" y="534699"/>
                  </a:lnTo>
                  <a:lnTo>
                    <a:pt x="57589" y="576282"/>
                  </a:lnTo>
                  <a:lnTo>
                    <a:pt x="42680" y="618880"/>
                  </a:lnTo>
                  <a:lnTo>
                    <a:pt x="29896" y="662430"/>
                  </a:lnTo>
                  <a:lnTo>
                    <a:pt x="19298" y="706870"/>
                  </a:lnTo>
                  <a:lnTo>
                    <a:pt x="10947" y="752139"/>
                  </a:lnTo>
                  <a:lnTo>
                    <a:pt x="4906" y="798175"/>
                  </a:lnTo>
                  <a:lnTo>
                    <a:pt x="1236" y="844916"/>
                  </a:lnTo>
                  <a:lnTo>
                    <a:pt x="0" y="892301"/>
                  </a:lnTo>
                  <a:lnTo>
                    <a:pt x="1236" y="939687"/>
                  </a:lnTo>
                  <a:lnTo>
                    <a:pt x="4906" y="986428"/>
                  </a:lnTo>
                  <a:lnTo>
                    <a:pt x="10947" y="1032464"/>
                  </a:lnTo>
                  <a:lnTo>
                    <a:pt x="19298" y="1077733"/>
                  </a:lnTo>
                  <a:lnTo>
                    <a:pt x="29896" y="1122173"/>
                  </a:lnTo>
                  <a:lnTo>
                    <a:pt x="42680" y="1165723"/>
                  </a:lnTo>
                  <a:lnTo>
                    <a:pt x="57589" y="1208321"/>
                  </a:lnTo>
                  <a:lnTo>
                    <a:pt x="74560" y="1249904"/>
                  </a:lnTo>
                  <a:lnTo>
                    <a:pt x="93532" y="1290412"/>
                  </a:lnTo>
                  <a:lnTo>
                    <a:pt x="114444" y="1329783"/>
                  </a:lnTo>
                  <a:lnTo>
                    <a:pt x="137233" y="1367955"/>
                  </a:lnTo>
                  <a:lnTo>
                    <a:pt x="161838" y="1404866"/>
                  </a:lnTo>
                  <a:lnTo>
                    <a:pt x="188198" y="1440455"/>
                  </a:lnTo>
                  <a:lnTo>
                    <a:pt x="216249" y="1474660"/>
                  </a:lnTo>
                  <a:lnTo>
                    <a:pt x="245932" y="1507419"/>
                  </a:lnTo>
                  <a:lnTo>
                    <a:pt x="277184" y="1538671"/>
                  </a:lnTo>
                  <a:lnTo>
                    <a:pt x="309943" y="1568354"/>
                  </a:lnTo>
                  <a:lnTo>
                    <a:pt x="344148" y="1596405"/>
                  </a:lnTo>
                  <a:lnTo>
                    <a:pt x="379737" y="1622765"/>
                  </a:lnTo>
                  <a:lnTo>
                    <a:pt x="416648" y="1647370"/>
                  </a:lnTo>
                  <a:lnTo>
                    <a:pt x="454820" y="1670159"/>
                  </a:lnTo>
                  <a:lnTo>
                    <a:pt x="494191" y="1691071"/>
                  </a:lnTo>
                  <a:lnTo>
                    <a:pt x="534699" y="1710043"/>
                  </a:lnTo>
                  <a:lnTo>
                    <a:pt x="576282" y="1727014"/>
                  </a:lnTo>
                  <a:lnTo>
                    <a:pt x="618880" y="1741923"/>
                  </a:lnTo>
                  <a:lnTo>
                    <a:pt x="662430" y="1754707"/>
                  </a:lnTo>
                  <a:lnTo>
                    <a:pt x="706870" y="1765305"/>
                  </a:lnTo>
                  <a:lnTo>
                    <a:pt x="752139" y="1773656"/>
                  </a:lnTo>
                  <a:lnTo>
                    <a:pt x="798175" y="1779697"/>
                  </a:lnTo>
                  <a:lnTo>
                    <a:pt x="844916" y="1783367"/>
                  </a:lnTo>
                  <a:lnTo>
                    <a:pt x="892301" y="1784604"/>
                  </a:lnTo>
                  <a:lnTo>
                    <a:pt x="939687" y="1783367"/>
                  </a:lnTo>
                  <a:lnTo>
                    <a:pt x="986428" y="1779697"/>
                  </a:lnTo>
                  <a:lnTo>
                    <a:pt x="1032464" y="1773656"/>
                  </a:lnTo>
                  <a:lnTo>
                    <a:pt x="1077733" y="1765305"/>
                  </a:lnTo>
                  <a:lnTo>
                    <a:pt x="1122173" y="1754707"/>
                  </a:lnTo>
                  <a:lnTo>
                    <a:pt x="1165723" y="1741923"/>
                  </a:lnTo>
                  <a:lnTo>
                    <a:pt x="1208321" y="1727014"/>
                  </a:lnTo>
                  <a:lnTo>
                    <a:pt x="1249904" y="1710043"/>
                  </a:lnTo>
                  <a:lnTo>
                    <a:pt x="1290412" y="1691071"/>
                  </a:lnTo>
                  <a:lnTo>
                    <a:pt x="1329783" y="1670159"/>
                  </a:lnTo>
                  <a:lnTo>
                    <a:pt x="1367955" y="1647370"/>
                  </a:lnTo>
                  <a:lnTo>
                    <a:pt x="1404866" y="1622765"/>
                  </a:lnTo>
                  <a:lnTo>
                    <a:pt x="1440455" y="1596405"/>
                  </a:lnTo>
                  <a:lnTo>
                    <a:pt x="1474660" y="1568354"/>
                  </a:lnTo>
                  <a:lnTo>
                    <a:pt x="1507419" y="1538671"/>
                  </a:lnTo>
                  <a:lnTo>
                    <a:pt x="1538671" y="1507419"/>
                  </a:lnTo>
                  <a:lnTo>
                    <a:pt x="1568354" y="1474660"/>
                  </a:lnTo>
                  <a:lnTo>
                    <a:pt x="1596405" y="1440455"/>
                  </a:lnTo>
                  <a:lnTo>
                    <a:pt x="1622765" y="1404866"/>
                  </a:lnTo>
                  <a:lnTo>
                    <a:pt x="1647370" y="1367955"/>
                  </a:lnTo>
                  <a:lnTo>
                    <a:pt x="1670159" y="1329783"/>
                  </a:lnTo>
                  <a:lnTo>
                    <a:pt x="1691071" y="1290412"/>
                  </a:lnTo>
                  <a:lnTo>
                    <a:pt x="1710043" y="1249904"/>
                  </a:lnTo>
                  <a:lnTo>
                    <a:pt x="1727014" y="1208321"/>
                  </a:lnTo>
                  <a:lnTo>
                    <a:pt x="1741923" y="1165723"/>
                  </a:lnTo>
                  <a:lnTo>
                    <a:pt x="1754707" y="1122173"/>
                  </a:lnTo>
                  <a:lnTo>
                    <a:pt x="1765305" y="1077733"/>
                  </a:lnTo>
                  <a:lnTo>
                    <a:pt x="1773656" y="1032464"/>
                  </a:lnTo>
                  <a:lnTo>
                    <a:pt x="1779697" y="986428"/>
                  </a:lnTo>
                  <a:lnTo>
                    <a:pt x="1783367" y="939687"/>
                  </a:lnTo>
                  <a:lnTo>
                    <a:pt x="1784603" y="892301"/>
                  </a:lnTo>
                  <a:lnTo>
                    <a:pt x="1783367" y="844916"/>
                  </a:lnTo>
                  <a:lnTo>
                    <a:pt x="1779697" y="798175"/>
                  </a:lnTo>
                  <a:lnTo>
                    <a:pt x="1773656" y="752139"/>
                  </a:lnTo>
                  <a:lnTo>
                    <a:pt x="1765305" y="706870"/>
                  </a:lnTo>
                  <a:lnTo>
                    <a:pt x="1754707" y="662430"/>
                  </a:lnTo>
                  <a:lnTo>
                    <a:pt x="1741923" y="618880"/>
                  </a:lnTo>
                  <a:lnTo>
                    <a:pt x="1727014" y="576282"/>
                  </a:lnTo>
                  <a:lnTo>
                    <a:pt x="1710043" y="534699"/>
                  </a:lnTo>
                  <a:lnTo>
                    <a:pt x="1691071" y="494191"/>
                  </a:lnTo>
                  <a:lnTo>
                    <a:pt x="1670159" y="454820"/>
                  </a:lnTo>
                  <a:lnTo>
                    <a:pt x="1647370" y="416648"/>
                  </a:lnTo>
                  <a:lnTo>
                    <a:pt x="1622765" y="379737"/>
                  </a:lnTo>
                  <a:lnTo>
                    <a:pt x="1596405" y="344148"/>
                  </a:lnTo>
                  <a:lnTo>
                    <a:pt x="1568354" y="309943"/>
                  </a:lnTo>
                  <a:lnTo>
                    <a:pt x="1538671" y="277184"/>
                  </a:lnTo>
                  <a:lnTo>
                    <a:pt x="1507419" y="245932"/>
                  </a:lnTo>
                  <a:lnTo>
                    <a:pt x="1474660" y="216249"/>
                  </a:lnTo>
                  <a:lnTo>
                    <a:pt x="1440455" y="188198"/>
                  </a:lnTo>
                  <a:lnTo>
                    <a:pt x="1404866" y="161838"/>
                  </a:lnTo>
                  <a:lnTo>
                    <a:pt x="1367955" y="137233"/>
                  </a:lnTo>
                  <a:lnTo>
                    <a:pt x="1329783" y="114444"/>
                  </a:lnTo>
                  <a:lnTo>
                    <a:pt x="1290412" y="93532"/>
                  </a:lnTo>
                  <a:lnTo>
                    <a:pt x="1249904" y="74560"/>
                  </a:lnTo>
                  <a:lnTo>
                    <a:pt x="1208321" y="57589"/>
                  </a:lnTo>
                  <a:lnTo>
                    <a:pt x="1165723" y="42680"/>
                  </a:lnTo>
                  <a:lnTo>
                    <a:pt x="1122173" y="29896"/>
                  </a:lnTo>
                  <a:lnTo>
                    <a:pt x="1077733" y="19298"/>
                  </a:lnTo>
                  <a:lnTo>
                    <a:pt x="1032464" y="10947"/>
                  </a:lnTo>
                  <a:lnTo>
                    <a:pt x="986428" y="4906"/>
                  </a:lnTo>
                  <a:lnTo>
                    <a:pt x="939687" y="1236"/>
                  </a:lnTo>
                  <a:lnTo>
                    <a:pt x="892301" y="0"/>
                  </a:lnTo>
                  <a:close/>
                </a:path>
              </a:pathLst>
            </a:custGeom>
            <a:solidFill>
              <a:srgbClr val="76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15528" y="2394204"/>
              <a:ext cx="1024127" cy="102412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697469" y="4281678"/>
            <a:ext cx="2460625" cy="79502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621030" marR="5080" indent="-608965">
              <a:lnSpc>
                <a:spcPts val="2820"/>
              </a:lnSpc>
              <a:spcBef>
                <a:spcPts val="540"/>
              </a:spcBef>
            </a:pPr>
            <a:r>
              <a:rPr sz="2700" spc="-30" dirty="0">
                <a:latin typeface="Trebuchet MS"/>
                <a:cs typeface="Trebuchet MS"/>
              </a:rPr>
              <a:t>STOCK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TRADING </a:t>
            </a:r>
            <a:r>
              <a:rPr sz="2700" spc="-795" dirty="0">
                <a:latin typeface="Trebuchet MS"/>
                <a:cs typeface="Trebuchet MS"/>
              </a:rPr>
              <a:t> </a:t>
            </a:r>
            <a:r>
              <a:rPr sz="2700" spc="-5" dirty="0">
                <a:latin typeface="Trebuchet MS"/>
                <a:cs typeface="Trebuchet MS"/>
              </a:rPr>
              <a:t>ROBOTS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6E90B644-65BF-1D20-9713-F5B66623BE99}"/>
              </a:ext>
            </a:extLst>
          </p:cNvPr>
          <p:cNvSpPr txBox="1"/>
          <p:nvPr/>
        </p:nvSpPr>
        <p:spPr>
          <a:xfrm>
            <a:off x="2288794" y="306069"/>
            <a:ext cx="22796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>
                <a:latin typeface="Calibri Light"/>
                <a:cs typeface="Calibri Light"/>
              </a:rPr>
              <a:t>Perceptron</a:t>
            </a:r>
            <a:endParaRPr sz="4000" dirty="0">
              <a:latin typeface="Calibri Light"/>
              <a:cs typeface="Calibri Light"/>
            </a:endParaRPr>
          </a:p>
        </p:txBody>
      </p:sp>
      <p:grpSp>
        <p:nvGrpSpPr>
          <p:cNvPr id="5" name="object 3">
            <a:extLst>
              <a:ext uri="{FF2B5EF4-FFF2-40B4-BE49-F238E27FC236}">
                <a16:creationId xmlns:a16="http://schemas.microsoft.com/office/drawing/2014/main" id="{370A737D-32C1-FE11-8F1A-9C91F505367F}"/>
              </a:ext>
            </a:extLst>
          </p:cNvPr>
          <p:cNvGrpSpPr/>
          <p:nvPr/>
        </p:nvGrpSpPr>
        <p:grpSpPr>
          <a:xfrm>
            <a:off x="5862637" y="3031963"/>
            <a:ext cx="923925" cy="967105"/>
            <a:chOff x="5938837" y="3375469"/>
            <a:chExt cx="923925" cy="967105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51726DDC-ACDC-A91A-B886-03F668385FA1}"/>
                </a:ext>
              </a:extLst>
            </p:cNvPr>
            <p:cNvSpPr/>
            <p:nvPr/>
          </p:nvSpPr>
          <p:spPr>
            <a:xfrm>
              <a:off x="5943600" y="3380232"/>
              <a:ext cx="914400" cy="957580"/>
            </a:xfrm>
            <a:custGeom>
              <a:avLst/>
              <a:gdLst/>
              <a:ahLst/>
              <a:cxnLst/>
              <a:rect l="l" t="t" r="r" b="b"/>
              <a:pathLst>
                <a:path w="914400" h="957579">
                  <a:moveTo>
                    <a:pt x="457200" y="0"/>
                  </a:moveTo>
                  <a:lnTo>
                    <a:pt x="410458" y="2470"/>
                  </a:lnTo>
                  <a:lnTo>
                    <a:pt x="365066" y="9722"/>
                  </a:lnTo>
                  <a:lnTo>
                    <a:pt x="321253" y="21514"/>
                  </a:lnTo>
                  <a:lnTo>
                    <a:pt x="279249" y="37605"/>
                  </a:lnTo>
                  <a:lnTo>
                    <a:pt x="239283" y="57756"/>
                  </a:lnTo>
                  <a:lnTo>
                    <a:pt x="201587" y="81726"/>
                  </a:lnTo>
                  <a:lnTo>
                    <a:pt x="166390" y="109274"/>
                  </a:lnTo>
                  <a:lnTo>
                    <a:pt x="133921" y="140160"/>
                  </a:lnTo>
                  <a:lnTo>
                    <a:pt x="104411" y="174143"/>
                  </a:lnTo>
                  <a:lnTo>
                    <a:pt x="78090" y="210982"/>
                  </a:lnTo>
                  <a:lnTo>
                    <a:pt x="55187" y="250437"/>
                  </a:lnTo>
                  <a:lnTo>
                    <a:pt x="35933" y="292268"/>
                  </a:lnTo>
                  <a:lnTo>
                    <a:pt x="20557" y="336234"/>
                  </a:lnTo>
                  <a:lnTo>
                    <a:pt x="9289" y="382094"/>
                  </a:lnTo>
                  <a:lnTo>
                    <a:pt x="2360" y="429608"/>
                  </a:lnTo>
                  <a:lnTo>
                    <a:pt x="0" y="478535"/>
                  </a:lnTo>
                  <a:lnTo>
                    <a:pt x="2360" y="527463"/>
                  </a:lnTo>
                  <a:lnTo>
                    <a:pt x="9289" y="574977"/>
                  </a:lnTo>
                  <a:lnTo>
                    <a:pt x="20557" y="620837"/>
                  </a:lnTo>
                  <a:lnTo>
                    <a:pt x="35933" y="664803"/>
                  </a:lnTo>
                  <a:lnTo>
                    <a:pt x="55187" y="706634"/>
                  </a:lnTo>
                  <a:lnTo>
                    <a:pt x="78090" y="746089"/>
                  </a:lnTo>
                  <a:lnTo>
                    <a:pt x="104411" y="782928"/>
                  </a:lnTo>
                  <a:lnTo>
                    <a:pt x="133921" y="816911"/>
                  </a:lnTo>
                  <a:lnTo>
                    <a:pt x="166390" y="847797"/>
                  </a:lnTo>
                  <a:lnTo>
                    <a:pt x="201587" y="875345"/>
                  </a:lnTo>
                  <a:lnTo>
                    <a:pt x="239283" y="899315"/>
                  </a:lnTo>
                  <a:lnTo>
                    <a:pt x="279249" y="919466"/>
                  </a:lnTo>
                  <a:lnTo>
                    <a:pt x="321253" y="935557"/>
                  </a:lnTo>
                  <a:lnTo>
                    <a:pt x="365066" y="947349"/>
                  </a:lnTo>
                  <a:lnTo>
                    <a:pt x="410458" y="954601"/>
                  </a:lnTo>
                  <a:lnTo>
                    <a:pt x="457200" y="957071"/>
                  </a:lnTo>
                  <a:lnTo>
                    <a:pt x="503941" y="954601"/>
                  </a:lnTo>
                  <a:lnTo>
                    <a:pt x="549333" y="947349"/>
                  </a:lnTo>
                  <a:lnTo>
                    <a:pt x="593146" y="935557"/>
                  </a:lnTo>
                  <a:lnTo>
                    <a:pt x="635150" y="919466"/>
                  </a:lnTo>
                  <a:lnTo>
                    <a:pt x="675116" y="899315"/>
                  </a:lnTo>
                  <a:lnTo>
                    <a:pt x="712812" y="875345"/>
                  </a:lnTo>
                  <a:lnTo>
                    <a:pt x="748009" y="847797"/>
                  </a:lnTo>
                  <a:lnTo>
                    <a:pt x="780478" y="816911"/>
                  </a:lnTo>
                  <a:lnTo>
                    <a:pt x="809988" y="782928"/>
                  </a:lnTo>
                  <a:lnTo>
                    <a:pt x="836309" y="746089"/>
                  </a:lnTo>
                  <a:lnTo>
                    <a:pt x="859212" y="706634"/>
                  </a:lnTo>
                  <a:lnTo>
                    <a:pt x="878466" y="664803"/>
                  </a:lnTo>
                  <a:lnTo>
                    <a:pt x="893842" y="620837"/>
                  </a:lnTo>
                  <a:lnTo>
                    <a:pt x="905110" y="574977"/>
                  </a:lnTo>
                  <a:lnTo>
                    <a:pt x="912039" y="527463"/>
                  </a:lnTo>
                  <a:lnTo>
                    <a:pt x="914400" y="478535"/>
                  </a:lnTo>
                  <a:lnTo>
                    <a:pt x="912039" y="429608"/>
                  </a:lnTo>
                  <a:lnTo>
                    <a:pt x="905110" y="382094"/>
                  </a:lnTo>
                  <a:lnTo>
                    <a:pt x="893842" y="336234"/>
                  </a:lnTo>
                  <a:lnTo>
                    <a:pt x="878466" y="292268"/>
                  </a:lnTo>
                  <a:lnTo>
                    <a:pt x="859212" y="250437"/>
                  </a:lnTo>
                  <a:lnTo>
                    <a:pt x="836309" y="210982"/>
                  </a:lnTo>
                  <a:lnTo>
                    <a:pt x="809988" y="174143"/>
                  </a:lnTo>
                  <a:lnTo>
                    <a:pt x="780478" y="140160"/>
                  </a:lnTo>
                  <a:lnTo>
                    <a:pt x="748009" y="109274"/>
                  </a:lnTo>
                  <a:lnTo>
                    <a:pt x="712812" y="81726"/>
                  </a:lnTo>
                  <a:lnTo>
                    <a:pt x="675116" y="57756"/>
                  </a:lnTo>
                  <a:lnTo>
                    <a:pt x="635150" y="37605"/>
                  </a:lnTo>
                  <a:lnTo>
                    <a:pt x="593146" y="21514"/>
                  </a:lnTo>
                  <a:lnTo>
                    <a:pt x="549333" y="9722"/>
                  </a:lnTo>
                  <a:lnTo>
                    <a:pt x="503941" y="247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1E1E3337-1845-D1E5-372F-01CDD1AB4697}"/>
                </a:ext>
              </a:extLst>
            </p:cNvPr>
            <p:cNvSpPr/>
            <p:nvPr/>
          </p:nvSpPr>
          <p:spPr>
            <a:xfrm>
              <a:off x="5943600" y="3380232"/>
              <a:ext cx="914400" cy="957580"/>
            </a:xfrm>
            <a:custGeom>
              <a:avLst/>
              <a:gdLst/>
              <a:ahLst/>
              <a:cxnLst/>
              <a:rect l="l" t="t" r="r" b="b"/>
              <a:pathLst>
                <a:path w="914400" h="957579">
                  <a:moveTo>
                    <a:pt x="0" y="478535"/>
                  </a:moveTo>
                  <a:lnTo>
                    <a:pt x="2360" y="429608"/>
                  </a:lnTo>
                  <a:lnTo>
                    <a:pt x="9289" y="382094"/>
                  </a:lnTo>
                  <a:lnTo>
                    <a:pt x="20557" y="336234"/>
                  </a:lnTo>
                  <a:lnTo>
                    <a:pt x="35933" y="292268"/>
                  </a:lnTo>
                  <a:lnTo>
                    <a:pt x="55187" y="250437"/>
                  </a:lnTo>
                  <a:lnTo>
                    <a:pt x="78090" y="210982"/>
                  </a:lnTo>
                  <a:lnTo>
                    <a:pt x="104411" y="174143"/>
                  </a:lnTo>
                  <a:lnTo>
                    <a:pt x="133921" y="140160"/>
                  </a:lnTo>
                  <a:lnTo>
                    <a:pt x="166390" y="109274"/>
                  </a:lnTo>
                  <a:lnTo>
                    <a:pt x="201587" y="81726"/>
                  </a:lnTo>
                  <a:lnTo>
                    <a:pt x="239283" y="57756"/>
                  </a:lnTo>
                  <a:lnTo>
                    <a:pt x="279249" y="37605"/>
                  </a:lnTo>
                  <a:lnTo>
                    <a:pt x="321253" y="21514"/>
                  </a:lnTo>
                  <a:lnTo>
                    <a:pt x="365066" y="9722"/>
                  </a:lnTo>
                  <a:lnTo>
                    <a:pt x="410458" y="2470"/>
                  </a:lnTo>
                  <a:lnTo>
                    <a:pt x="457200" y="0"/>
                  </a:lnTo>
                  <a:lnTo>
                    <a:pt x="503941" y="2470"/>
                  </a:lnTo>
                  <a:lnTo>
                    <a:pt x="549333" y="9722"/>
                  </a:lnTo>
                  <a:lnTo>
                    <a:pt x="593146" y="21514"/>
                  </a:lnTo>
                  <a:lnTo>
                    <a:pt x="635150" y="37605"/>
                  </a:lnTo>
                  <a:lnTo>
                    <a:pt x="675116" y="57756"/>
                  </a:lnTo>
                  <a:lnTo>
                    <a:pt x="712812" y="81726"/>
                  </a:lnTo>
                  <a:lnTo>
                    <a:pt x="748009" y="109274"/>
                  </a:lnTo>
                  <a:lnTo>
                    <a:pt x="780478" y="140160"/>
                  </a:lnTo>
                  <a:lnTo>
                    <a:pt x="809988" y="174143"/>
                  </a:lnTo>
                  <a:lnTo>
                    <a:pt x="836309" y="210982"/>
                  </a:lnTo>
                  <a:lnTo>
                    <a:pt x="859212" y="250437"/>
                  </a:lnTo>
                  <a:lnTo>
                    <a:pt x="878466" y="292268"/>
                  </a:lnTo>
                  <a:lnTo>
                    <a:pt x="893842" y="336234"/>
                  </a:lnTo>
                  <a:lnTo>
                    <a:pt x="905110" y="382094"/>
                  </a:lnTo>
                  <a:lnTo>
                    <a:pt x="912039" y="429608"/>
                  </a:lnTo>
                  <a:lnTo>
                    <a:pt x="914400" y="478535"/>
                  </a:lnTo>
                  <a:lnTo>
                    <a:pt x="912039" y="527463"/>
                  </a:lnTo>
                  <a:lnTo>
                    <a:pt x="905110" y="574977"/>
                  </a:lnTo>
                  <a:lnTo>
                    <a:pt x="893842" y="620837"/>
                  </a:lnTo>
                  <a:lnTo>
                    <a:pt x="878466" y="664803"/>
                  </a:lnTo>
                  <a:lnTo>
                    <a:pt x="859212" y="706634"/>
                  </a:lnTo>
                  <a:lnTo>
                    <a:pt x="836309" y="746089"/>
                  </a:lnTo>
                  <a:lnTo>
                    <a:pt x="809988" y="782928"/>
                  </a:lnTo>
                  <a:lnTo>
                    <a:pt x="780478" y="816911"/>
                  </a:lnTo>
                  <a:lnTo>
                    <a:pt x="748009" y="847797"/>
                  </a:lnTo>
                  <a:lnTo>
                    <a:pt x="712812" y="875345"/>
                  </a:lnTo>
                  <a:lnTo>
                    <a:pt x="675116" y="899315"/>
                  </a:lnTo>
                  <a:lnTo>
                    <a:pt x="635150" y="919466"/>
                  </a:lnTo>
                  <a:lnTo>
                    <a:pt x="593146" y="935557"/>
                  </a:lnTo>
                  <a:lnTo>
                    <a:pt x="549333" y="947349"/>
                  </a:lnTo>
                  <a:lnTo>
                    <a:pt x="503941" y="954601"/>
                  </a:lnTo>
                  <a:lnTo>
                    <a:pt x="457200" y="957071"/>
                  </a:lnTo>
                  <a:lnTo>
                    <a:pt x="410458" y="954601"/>
                  </a:lnTo>
                  <a:lnTo>
                    <a:pt x="365066" y="947349"/>
                  </a:lnTo>
                  <a:lnTo>
                    <a:pt x="321253" y="935557"/>
                  </a:lnTo>
                  <a:lnTo>
                    <a:pt x="279249" y="919466"/>
                  </a:lnTo>
                  <a:lnTo>
                    <a:pt x="239283" y="899315"/>
                  </a:lnTo>
                  <a:lnTo>
                    <a:pt x="201587" y="875345"/>
                  </a:lnTo>
                  <a:lnTo>
                    <a:pt x="166390" y="847797"/>
                  </a:lnTo>
                  <a:lnTo>
                    <a:pt x="133921" y="816911"/>
                  </a:lnTo>
                  <a:lnTo>
                    <a:pt x="104411" y="782928"/>
                  </a:lnTo>
                  <a:lnTo>
                    <a:pt x="78090" y="746089"/>
                  </a:lnTo>
                  <a:lnTo>
                    <a:pt x="55187" y="706634"/>
                  </a:lnTo>
                  <a:lnTo>
                    <a:pt x="35933" y="664803"/>
                  </a:lnTo>
                  <a:lnTo>
                    <a:pt x="20557" y="620837"/>
                  </a:lnTo>
                  <a:lnTo>
                    <a:pt x="9289" y="574977"/>
                  </a:lnTo>
                  <a:lnTo>
                    <a:pt x="2360" y="527463"/>
                  </a:lnTo>
                  <a:lnTo>
                    <a:pt x="0" y="47853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6">
            <a:extLst>
              <a:ext uri="{FF2B5EF4-FFF2-40B4-BE49-F238E27FC236}">
                <a16:creationId xmlns:a16="http://schemas.microsoft.com/office/drawing/2014/main" id="{3B269848-D592-7728-443B-4F61EEFE94DE}"/>
              </a:ext>
            </a:extLst>
          </p:cNvPr>
          <p:cNvGrpSpPr/>
          <p:nvPr/>
        </p:nvGrpSpPr>
        <p:grpSpPr>
          <a:xfrm>
            <a:off x="2891027" y="1995833"/>
            <a:ext cx="1300480" cy="169545"/>
            <a:chOff x="2967227" y="2339339"/>
            <a:chExt cx="1300480" cy="169545"/>
          </a:xfrm>
        </p:grpSpPr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2A14C1F4-AA59-1C93-D46F-6448F380AFC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7227" y="2339339"/>
              <a:ext cx="161544" cy="169164"/>
            </a:xfrm>
            <a:prstGeom prst="rect">
              <a:avLst/>
            </a:prstGeom>
          </p:spPr>
        </p:pic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9CDF2881-AA5F-FB39-7FC8-077CAF423DCF}"/>
                </a:ext>
              </a:extLst>
            </p:cNvPr>
            <p:cNvSpPr/>
            <p:nvPr/>
          </p:nvSpPr>
          <p:spPr>
            <a:xfrm>
              <a:off x="3124199" y="2385059"/>
              <a:ext cx="1143000" cy="76200"/>
            </a:xfrm>
            <a:custGeom>
              <a:avLst/>
              <a:gdLst/>
              <a:ahLst/>
              <a:cxnLst/>
              <a:rect l="l" t="t" r="r" b="b"/>
              <a:pathLst>
                <a:path w="1143000" h="76200">
                  <a:moveTo>
                    <a:pt x="1066800" y="0"/>
                  </a:moveTo>
                  <a:lnTo>
                    <a:pt x="1066800" y="76200"/>
                  </a:lnTo>
                  <a:lnTo>
                    <a:pt x="1130300" y="44450"/>
                  </a:lnTo>
                  <a:lnTo>
                    <a:pt x="1079500" y="44450"/>
                  </a:lnTo>
                  <a:lnTo>
                    <a:pt x="1079500" y="31750"/>
                  </a:lnTo>
                  <a:lnTo>
                    <a:pt x="1130300" y="31750"/>
                  </a:lnTo>
                  <a:lnTo>
                    <a:pt x="1066800" y="0"/>
                  </a:lnTo>
                  <a:close/>
                </a:path>
                <a:path w="1143000" h="76200">
                  <a:moveTo>
                    <a:pt x="10668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066800" y="44450"/>
                  </a:lnTo>
                  <a:lnTo>
                    <a:pt x="1066800" y="31750"/>
                  </a:lnTo>
                  <a:close/>
                </a:path>
                <a:path w="1143000" h="76200">
                  <a:moveTo>
                    <a:pt x="1130300" y="31750"/>
                  </a:moveTo>
                  <a:lnTo>
                    <a:pt x="1079500" y="31750"/>
                  </a:lnTo>
                  <a:lnTo>
                    <a:pt x="1079500" y="44450"/>
                  </a:lnTo>
                  <a:lnTo>
                    <a:pt x="1130300" y="44450"/>
                  </a:lnTo>
                  <a:lnTo>
                    <a:pt x="1143000" y="38100"/>
                  </a:lnTo>
                  <a:lnTo>
                    <a:pt x="11303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9">
            <a:extLst>
              <a:ext uri="{FF2B5EF4-FFF2-40B4-BE49-F238E27FC236}">
                <a16:creationId xmlns:a16="http://schemas.microsoft.com/office/drawing/2014/main" id="{2551F9B1-B71A-3B9A-DCB0-E114576C047A}"/>
              </a:ext>
            </a:extLst>
          </p:cNvPr>
          <p:cNvGrpSpPr/>
          <p:nvPr/>
        </p:nvGrpSpPr>
        <p:grpSpPr>
          <a:xfrm>
            <a:off x="2891027" y="5184041"/>
            <a:ext cx="1300480" cy="169545"/>
            <a:chOff x="2967227" y="5527547"/>
            <a:chExt cx="1300480" cy="169545"/>
          </a:xfrm>
        </p:grpSpPr>
        <p:pic>
          <p:nvPicPr>
            <p:cNvPr id="12" name="object 10">
              <a:extLst>
                <a:ext uri="{FF2B5EF4-FFF2-40B4-BE49-F238E27FC236}">
                  <a16:creationId xmlns:a16="http://schemas.microsoft.com/office/drawing/2014/main" id="{C66E15DE-A561-1F86-6405-DE9443B2A91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67227" y="5527547"/>
              <a:ext cx="161544" cy="169164"/>
            </a:xfrm>
            <a:prstGeom prst="rect">
              <a:avLst/>
            </a:prstGeom>
          </p:spPr>
        </p:pic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A6BF5821-869A-97B4-659D-D40A3AE01EC1}"/>
                </a:ext>
              </a:extLst>
            </p:cNvPr>
            <p:cNvSpPr/>
            <p:nvPr/>
          </p:nvSpPr>
          <p:spPr>
            <a:xfrm>
              <a:off x="3124199" y="5574791"/>
              <a:ext cx="1143000" cy="76200"/>
            </a:xfrm>
            <a:custGeom>
              <a:avLst/>
              <a:gdLst/>
              <a:ahLst/>
              <a:cxnLst/>
              <a:rect l="l" t="t" r="r" b="b"/>
              <a:pathLst>
                <a:path w="1143000" h="76200">
                  <a:moveTo>
                    <a:pt x="1066800" y="0"/>
                  </a:moveTo>
                  <a:lnTo>
                    <a:pt x="1066800" y="76200"/>
                  </a:lnTo>
                  <a:lnTo>
                    <a:pt x="1130300" y="44450"/>
                  </a:lnTo>
                  <a:lnTo>
                    <a:pt x="1079500" y="44450"/>
                  </a:lnTo>
                  <a:lnTo>
                    <a:pt x="1079500" y="31750"/>
                  </a:lnTo>
                  <a:lnTo>
                    <a:pt x="1130300" y="31750"/>
                  </a:lnTo>
                  <a:lnTo>
                    <a:pt x="1066800" y="0"/>
                  </a:lnTo>
                  <a:close/>
                </a:path>
                <a:path w="1143000" h="76200">
                  <a:moveTo>
                    <a:pt x="10668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066800" y="44450"/>
                  </a:lnTo>
                  <a:lnTo>
                    <a:pt x="1066800" y="31750"/>
                  </a:lnTo>
                  <a:close/>
                </a:path>
                <a:path w="1143000" h="76200">
                  <a:moveTo>
                    <a:pt x="1130300" y="31750"/>
                  </a:moveTo>
                  <a:lnTo>
                    <a:pt x="1079500" y="31750"/>
                  </a:lnTo>
                  <a:lnTo>
                    <a:pt x="1079500" y="44450"/>
                  </a:lnTo>
                  <a:lnTo>
                    <a:pt x="1130300" y="44450"/>
                  </a:lnTo>
                  <a:lnTo>
                    <a:pt x="1143000" y="38100"/>
                  </a:lnTo>
                  <a:lnTo>
                    <a:pt x="11303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2">
            <a:extLst>
              <a:ext uri="{FF2B5EF4-FFF2-40B4-BE49-F238E27FC236}">
                <a16:creationId xmlns:a16="http://schemas.microsoft.com/office/drawing/2014/main" id="{FFED563E-A8A1-B7D6-1C92-C273693FD860}"/>
              </a:ext>
            </a:extLst>
          </p:cNvPr>
          <p:cNvGrpSpPr/>
          <p:nvPr/>
        </p:nvGrpSpPr>
        <p:grpSpPr>
          <a:xfrm>
            <a:off x="2891027" y="3429917"/>
            <a:ext cx="1300480" cy="169545"/>
            <a:chOff x="2967227" y="3773423"/>
            <a:chExt cx="1300480" cy="169545"/>
          </a:xfrm>
        </p:grpSpPr>
        <p:pic>
          <p:nvPicPr>
            <p:cNvPr id="15" name="object 13">
              <a:extLst>
                <a:ext uri="{FF2B5EF4-FFF2-40B4-BE49-F238E27FC236}">
                  <a16:creationId xmlns:a16="http://schemas.microsoft.com/office/drawing/2014/main" id="{76F3EE65-E642-A658-180A-6DD91117289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7227" y="3773423"/>
              <a:ext cx="161544" cy="169164"/>
            </a:xfrm>
            <a:prstGeom prst="rect">
              <a:avLst/>
            </a:prstGeom>
          </p:spPr>
        </p:pic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928A7388-C4DC-8A08-26BB-7D41C5427866}"/>
                </a:ext>
              </a:extLst>
            </p:cNvPr>
            <p:cNvSpPr/>
            <p:nvPr/>
          </p:nvSpPr>
          <p:spPr>
            <a:xfrm>
              <a:off x="3124199" y="3820667"/>
              <a:ext cx="1143000" cy="76200"/>
            </a:xfrm>
            <a:custGeom>
              <a:avLst/>
              <a:gdLst/>
              <a:ahLst/>
              <a:cxnLst/>
              <a:rect l="l" t="t" r="r" b="b"/>
              <a:pathLst>
                <a:path w="1143000" h="76200">
                  <a:moveTo>
                    <a:pt x="1066800" y="0"/>
                  </a:moveTo>
                  <a:lnTo>
                    <a:pt x="1066800" y="76199"/>
                  </a:lnTo>
                  <a:lnTo>
                    <a:pt x="1130300" y="44449"/>
                  </a:lnTo>
                  <a:lnTo>
                    <a:pt x="1079500" y="44449"/>
                  </a:lnTo>
                  <a:lnTo>
                    <a:pt x="1079500" y="31749"/>
                  </a:lnTo>
                  <a:lnTo>
                    <a:pt x="1130300" y="31749"/>
                  </a:lnTo>
                  <a:lnTo>
                    <a:pt x="1066800" y="0"/>
                  </a:lnTo>
                  <a:close/>
                </a:path>
                <a:path w="1143000" h="76200">
                  <a:moveTo>
                    <a:pt x="1066800" y="31749"/>
                  </a:moveTo>
                  <a:lnTo>
                    <a:pt x="0" y="31749"/>
                  </a:lnTo>
                  <a:lnTo>
                    <a:pt x="0" y="44449"/>
                  </a:lnTo>
                  <a:lnTo>
                    <a:pt x="1066800" y="44449"/>
                  </a:lnTo>
                  <a:lnTo>
                    <a:pt x="1066800" y="31749"/>
                  </a:lnTo>
                  <a:close/>
                </a:path>
                <a:path w="1143000" h="76200">
                  <a:moveTo>
                    <a:pt x="1130300" y="31749"/>
                  </a:moveTo>
                  <a:lnTo>
                    <a:pt x="1079500" y="31749"/>
                  </a:lnTo>
                  <a:lnTo>
                    <a:pt x="1079500" y="44449"/>
                  </a:lnTo>
                  <a:lnTo>
                    <a:pt x="1130300" y="44449"/>
                  </a:lnTo>
                  <a:lnTo>
                    <a:pt x="1143000" y="38099"/>
                  </a:lnTo>
                  <a:lnTo>
                    <a:pt x="1130300" y="31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5">
            <a:extLst>
              <a:ext uri="{FF2B5EF4-FFF2-40B4-BE49-F238E27FC236}">
                <a16:creationId xmlns:a16="http://schemas.microsoft.com/office/drawing/2014/main" id="{0216E4A5-8A10-A44D-CB6A-CDF568E6EA92}"/>
              </a:ext>
            </a:extLst>
          </p:cNvPr>
          <p:cNvSpPr/>
          <p:nvPr/>
        </p:nvSpPr>
        <p:spPr>
          <a:xfrm>
            <a:off x="2210561" y="1761899"/>
            <a:ext cx="304800" cy="3827145"/>
          </a:xfrm>
          <a:custGeom>
            <a:avLst/>
            <a:gdLst/>
            <a:ahLst/>
            <a:cxnLst/>
            <a:rect l="l" t="t" r="r" b="b"/>
            <a:pathLst>
              <a:path w="304800" h="3827145">
                <a:moveTo>
                  <a:pt x="304800" y="3826764"/>
                </a:moveTo>
                <a:lnTo>
                  <a:pt x="245465" y="3802811"/>
                </a:lnTo>
                <a:lnTo>
                  <a:pt x="219577" y="3774709"/>
                </a:lnTo>
                <a:lnTo>
                  <a:pt x="197024" y="3737490"/>
                </a:lnTo>
                <a:lnTo>
                  <a:pt x="178418" y="3692381"/>
                </a:lnTo>
                <a:lnTo>
                  <a:pt x="164371" y="3640606"/>
                </a:lnTo>
                <a:lnTo>
                  <a:pt x="155494" y="3583392"/>
                </a:lnTo>
                <a:lnTo>
                  <a:pt x="152400" y="3521964"/>
                </a:lnTo>
                <a:lnTo>
                  <a:pt x="152400" y="2218182"/>
                </a:lnTo>
                <a:lnTo>
                  <a:pt x="149305" y="2156771"/>
                </a:lnTo>
                <a:lnTo>
                  <a:pt x="140428" y="2099565"/>
                </a:lnTo>
                <a:lnTo>
                  <a:pt x="126381" y="2047792"/>
                </a:lnTo>
                <a:lnTo>
                  <a:pt x="107775" y="2002678"/>
                </a:lnTo>
                <a:lnTo>
                  <a:pt x="85222" y="1965453"/>
                </a:lnTo>
                <a:lnTo>
                  <a:pt x="59334" y="1937343"/>
                </a:lnTo>
                <a:lnTo>
                  <a:pt x="0" y="1913382"/>
                </a:lnTo>
                <a:lnTo>
                  <a:pt x="30723" y="1907187"/>
                </a:lnTo>
                <a:lnTo>
                  <a:pt x="85222" y="1861310"/>
                </a:lnTo>
                <a:lnTo>
                  <a:pt x="107775" y="1824085"/>
                </a:lnTo>
                <a:lnTo>
                  <a:pt x="126381" y="1778971"/>
                </a:lnTo>
                <a:lnTo>
                  <a:pt x="140428" y="1727198"/>
                </a:lnTo>
                <a:lnTo>
                  <a:pt x="149305" y="1669992"/>
                </a:lnTo>
                <a:lnTo>
                  <a:pt x="152400" y="1608582"/>
                </a:lnTo>
                <a:lnTo>
                  <a:pt x="152400" y="304800"/>
                </a:lnTo>
                <a:lnTo>
                  <a:pt x="155494" y="243389"/>
                </a:lnTo>
                <a:lnTo>
                  <a:pt x="164371" y="186183"/>
                </a:lnTo>
                <a:lnTo>
                  <a:pt x="178418" y="134410"/>
                </a:lnTo>
                <a:lnTo>
                  <a:pt x="197024" y="89296"/>
                </a:lnTo>
                <a:lnTo>
                  <a:pt x="219577" y="52071"/>
                </a:lnTo>
                <a:lnTo>
                  <a:pt x="245465" y="23961"/>
                </a:lnTo>
                <a:lnTo>
                  <a:pt x="274076" y="6194"/>
                </a:lnTo>
                <a:lnTo>
                  <a:pt x="304800" y="0"/>
                </a:lnTo>
              </a:path>
            </a:pathLst>
          </a:custGeom>
          <a:ln w="1981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8BFC6461-265C-C94C-7EF2-9E292F210A1C}"/>
              </a:ext>
            </a:extLst>
          </p:cNvPr>
          <p:cNvSpPr txBox="1"/>
          <p:nvPr/>
        </p:nvSpPr>
        <p:spPr>
          <a:xfrm>
            <a:off x="1526794" y="3605304"/>
            <a:ext cx="6756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Input </a:t>
            </a:r>
            <a:r>
              <a:rPr sz="20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values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97D44E27-4D8F-BE56-B65A-38BAF1513D2B}"/>
              </a:ext>
            </a:extLst>
          </p:cNvPr>
          <p:cNvSpPr txBox="1"/>
          <p:nvPr/>
        </p:nvSpPr>
        <p:spPr>
          <a:xfrm>
            <a:off x="4270375" y="5533139"/>
            <a:ext cx="8185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weig</a:t>
            </a:r>
            <a:r>
              <a:rPr sz="2000" spc="5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490B976D-057A-B191-5BF9-3C0C699DAC4C}"/>
              </a:ext>
            </a:extLst>
          </p:cNvPr>
          <p:cNvSpPr txBox="1"/>
          <p:nvPr/>
        </p:nvSpPr>
        <p:spPr>
          <a:xfrm>
            <a:off x="6175375" y="4097810"/>
            <a:ext cx="10102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000" spc="5" dirty="0">
                <a:solidFill>
                  <a:srgbClr val="0000FF"/>
                </a:solidFill>
                <a:latin typeface="Times New Roman"/>
                <a:cs typeface="Times New Roman"/>
              </a:rPr>
              <a:t>u</a:t>
            </a:r>
            <a:r>
              <a:rPr sz="2000" spc="-25" dirty="0">
                <a:solidFill>
                  <a:srgbClr val="0000FF"/>
                </a:solidFill>
                <a:latin typeface="Times New Roman"/>
                <a:cs typeface="Times New Roman"/>
              </a:rPr>
              <a:t>mm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ing  function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A5FA5777-4672-33D1-B92E-14B59F265E61}"/>
              </a:ext>
            </a:extLst>
          </p:cNvPr>
          <p:cNvSpPr txBox="1"/>
          <p:nvPr/>
        </p:nvSpPr>
        <p:spPr>
          <a:xfrm>
            <a:off x="6045834" y="1147727"/>
            <a:ext cx="476884" cy="694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2390"/>
              </a:lnSpc>
              <a:spcBef>
                <a:spcPts val="105"/>
              </a:spcBef>
            </a:pP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Bias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ts val="2870"/>
              </a:lnSpc>
            </a:pPr>
            <a:r>
              <a:rPr sz="2400" i="1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0A90B389-5A6E-0324-56D6-F5CB002AEF49}"/>
              </a:ext>
            </a:extLst>
          </p:cNvPr>
          <p:cNvSpPr txBox="1"/>
          <p:nvPr/>
        </p:nvSpPr>
        <p:spPr>
          <a:xfrm>
            <a:off x="8156829" y="2263804"/>
            <a:ext cx="109918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Act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vation  function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B6405B69-5E31-B98B-B931-140504E71BE5}"/>
              </a:ext>
            </a:extLst>
          </p:cNvPr>
          <p:cNvSpPr txBox="1"/>
          <p:nvPr/>
        </p:nvSpPr>
        <p:spPr>
          <a:xfrm>
            <a:off x="6908038" y="2503071"/>
            <a:ext cx="847725" cy="999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000" spc="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2000" spc="10" dirty="0">
                <a:solidFill>
                  <a:srgbClr val="0000FF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ced 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Field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ts val="2865"/>
              </a:lnSpc>
            </a:pPr>
            <a:r>
              <a:rPr sz="2400" i="1" dirty="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2F7ED769-12DD-4A4F-A9E2-F6D74FFB2C35}"/>
              </a:ext>
            </a:extLst>
          </p:cNvPr>
          <p:cNvSpPr txBox="1"/>
          <p:nvPr/>
        </p:nvSpPr>
        <p:spPr>
          <a:xfrm>
            <a:off x="9600692" y="2981049"/>
            <a:ext cx="734060" cy="695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2395"/>
              </a:lnSpc>
              <a:spcBef>
                <a:spcPts val="105"/>
              </a:spcBef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Output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ts val="2875"/>
              </a:lnSpc>
            </a:pPr>
            <a:r>
              <a:rPr sz="2400" i="1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DFD4E9E4-970F-C686-89D8-A59D7B3BF038}"/>
              </a:ext>
            </a:extLst>
          </p:cNvPr>
          <p:cNvSpPr/>
          <p:nvPr/>
        </p:nvSpPr>
        <p:spPr>
          <a:xfrm>
            <a:off x="8991600" y="3477161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000" y="0"/>
                </a:moveTo>
                <a:lnTo>
                  <a:pt x="762000" y="76199"/>
                </a:lnTo>
                <a:lnTo>
                  <a:pt x="825500" y="44449"/>
                </a:lnTo>
                <a:lnTo>
                  <a:pt x="774700" y="44449"/>
                </a:lnTo>
                <a:lnTo>
                  <a:pt x="774700" y="31749"/>
                </a:lnTo>
                <a:lnTo>
                  <a:pt x="825500" y="31749"/>
                </a:lnTo>
                <a:lnTo>
                  <a:pt x="762000" y="0"/>
                </a:lnTo>
                <a:close/>
              </a:path>
              <a:path w="838200" h="76200">
                <a:moveTo>
                  <a:pt x="762000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762000" y="44449"/>
                </a:lnTo>
                <a:lnTo>
                  <a:pt x="762000" y="31749"/>
                </a:lnTo>
                <a:close/>
              </a:path>
              <a:path w="838200" h="76200">
                <a:moveTo>
                  <a:pt x="825500" y="31749"/>
                </a:moveTo>
                <a:lnTo>
                  <a:pt x="774700" y="31749"/>
                </a:lnTo>
                <a:lnTo>
                  <a:pt x="774700" y="44449"/>
                </a:lnTo>
                <a:lnTo>
                  <a:pt x="825500" y="44449"/>
                </a:lnTo>
                <a:lnTo>
                  <a:pt x="838200" y="38099"/>
                </a:lnTo>
                <a:lnTo>
                  <a:pt x="825500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4">
            <a:extLst>
              <a:ext uri="{FF2B5EF4-FFF2-40B4-BE49-F238E27FC236}">
                <a16:creationId xmlns:a16="http://schemas.microsoft.com/office/drawing/2014/main" id="{69E80CA1-4908-A32C-9266-A7334201B324}"/>
              </a:ext>
            </a:extLst>
          </p:cNvPr>
          <p:cNvGrpSpPr/>
          <p:nvPr/>
        </p:nvGrpSpPr>
        <p:grpSpPr>
          <a:xfrm>
            <a:off x="4720335" y="1835814"/>
            <a:ext cx="3357245" cy="3357879"/>
            <a:chOff x="4796535" y="2179320"/>
            <a:chExt cx="3357245" cy="3357879"/>
          </a:xfrm>
        </p:grpSpPr>
        <p:sp>
          <p:nvSpPr>
            <p:cNvPr id="27" name="object 25">
              <a:extLst>
                <a:ext uri="{FF2B5EF4-FFF2-40B4-BE49-F238E27FC236}">
                  <a16:creationId xmlns:a16="http://schemas.microsoft.com/office/drawing/2014/main" id="{BABDAAB7-F1FB-B12A-52DD-93FD02AC3363}"/>
                </a:ext>
              </a:extLst>
            </p:cNvPr>
            <p:cNvSpPr/>
            <p:nvPr/>
          </p:nvSpPr>
          <p:spPr>
            <a:xfrm>
              <a:off x="4796536" y="2498978"/>
              <a:ext cx="3357245" cy="3038475"/>
            </a:xfrm>
            <a:custGeom>
              <a:avLst/>
              <a:gdLst/>
              <a:ahLst/>
              <a:cxnLst/>
              <a:rect l="l" t="t" r="r" b="b"/>
              <a:pathLst>
                <a:path w="3357245" h="3038475">
                  <a:moveTo>
                    <a:pt x="1147064" y="1359789"/>
                  </a:moveTo>
                  <a:lnTo>
                    <a:pt x="1134364" y="1353439"/>
                  </a:lnTo>
                  <a:lnTo>
                    <a:pt x="1070864" y="1321689"/>
                  </a:lnTo>
                  <a:lnTo>
                    <a:pt x="1070864" y="1353439"/>
                  </a:lnTo>
                  <a:lnTo>
                    <a:pt x="4064" y="1353439"/>
                  </a:lnTo>
                  <a:lnTo>
                    <a:pt x="4064" y="1366139"/>
                  </a:lnTo>
                  <a:lnTo>
                    <a:pt x="1070864" y="1366139"/>
                  </a:lnTo>
                  <a:lnTo>
                    <a:pt x="1070864" y="1397889"/>
                  </a:lnTo>
                  <a:lnTo>
                    <a:pt x="1134364" y="1366139"/>
                  </a:lnTo>
                  <a:lnTo>
                    <a:pt x="1147064" y="1359789"/>
                  </a:lnTo>
                  <a:close/>
                </a:path>
                <a:path w="3357245" h="3038475">
                  <a:moveTo>
                    <a:pt x="1299464" y="1041273"/>
                  </a:moveTo>
                  <a:lnTo>
                    <a:pt x="1283462" y="1006602"/>
                  </a:lnTo>
                  <a:lnTo>
                    <a:pt x="1263777" y="963930"/>
                  </a:lnTo>
                  <a:lnTo>
                    <a:pt x="1243901" y="988733"/>
                  </a:lnTo>
                  <a:lnTo>
                    <a:pt x="8001" y="0"/>
                  </a:lnTo>
                  <a:lnTo>
                    <a:pt x="127" y="9906"/>
                  </a:lnTo>
                  <a:lnTo>
                    <a:pt x="1235938" y="998664"/>
                  </a:lnTo>
                  <a:lnTo>
                    <a:pt x="1216152" y="1023366"/>
                  </a:lnTo>
                  <a:lnTo>
                    <a:pt x="1299464" y="1041273"/>
                  </a:lnTo>
                  <a:close/>
                </a:path>
                <a:path w="3357245" h="3038475">
                  <a:moveTo>
                    <a:pt x="1451864" y="1838325"/>
                  </a:moveTo>
                  <a:lnTo>
                    <a:pt x="1368806" y="1857502"/>
                  </a:lnTo>
                  <a:lnTo>
                    <a:pt x="1389062" y="1882013"/>
                  </a:lnTo>
                  <a:lnTo>
                    <a:pt x="0" y="3028188"/>
                  </a:lnTo>
                  <a:lnTo>
                    <a:pt x="8128" y="3038094"/>
                  </a:lnTo>
                  <a:lnTo>
                    <a:pt x="1397114" y="1891753"/>
                  </a:lnTo>
                  <a:lnTo>
                    <a:pt x="1417320" y="1916176"/>
                  </a:lnTo>
                  <a:lnTo>
                    <a:pt x="1436077" y="1873885"/>
                  </a:lnTo>
                  <a:lnTo>
                    <a:pt x="1451864" y="1838325"/>
                  </a:lnTo>
                  <a:close/>
                </a:path>
                <a:path w="3357245" h="3038475">
                  <a:moveTo>
                    <a:pt x="3356864" y="1359789"/>
                  </a:moveTo>
                  <a:lnTo>
                    <a:pt x="3344164" y="1353439"/>
                  </a:lnTo>
                  <a:lnTo>
                    <a:pt x="3280664" y="1321689"/>
                  </a:lnTo>
                  <a:lnTo>
                    <a:pt x="3280664" y="1353439"/>
                  </a:lnTo>
                  <a:lnTo>
                    <a:pt x="2061464" y="1353439"/>
                  </a:lnTo>
                  <a:lnTo>
                    <a:pt x="2061464" y="1366139"/>
                  </a:lnTo>
                  <a:lnTo>
                    <a:pt x="3280664" y="1366139"/>
                  </a:lnTo>
                  <a:lnTo>
                    <a:pt x="3280664" y="1397889"/>
                  </a:lnTo>
                  <a:lnTo>
                    <a:pt x="3344164" y="1366139"/>
                  </a:lnTo>
                  <a:lnTo>
                    <a:pt x="3356864" y="13597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6">
              <a:extLst>
                <a:ext uri="{FF2B5EF4-FFF2-40B4-BE49-F238E27FC236}">
                  <a16:creationId xmlns:a16="http://schemas.microsoft.com/office/drawing/2014/main" id="{2FEB4E9D-5EF5-6E37-F2F3-07AB3C339B8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3827" y="2179320"/>
              <a:ext cx="161544" cy="169164"/>
            </a:xfrm>
            <a:prstGeom prst="rect">
              <a:avLst/>
            </a:prstGeom>
          </p:spPr>
        </p:pic>
        <p:sp>
          <p:nvSpPr>
            <p:cNvPr id="29" name="object 27">
              <a:extLst>
                <a:ext uri="{FF2B5EF4-FFF2-40B4-BE49-F238E27FC236}">
                  <a16:creationId xmlns:a16="http://schemas.microsoft.com/office/drawing/2014/main" id="{9F73A840-014C-F4D8-7B08-CBCAC97AD546}"/>
                </a:ext>
              </a:extLst>
            </p:cNvPr>
            <p:cNvSpPr/>
            <p:nvPr/>
          </p:nvSpPr>
          <p:spPr>
            <a:xfrm>
              <a:off x="6286499" y="2343912"/>
              <a:ext cx="76200" cy="1036319"/>
            </a:xfrm>
            <a:custGeom>
              <a:avLst/>
              <a:gdLst/>
              <a:ahLst/>
              <a:cxnLst/>
              <a:rect l="l" t="t" r="r" b="b"/>
              <a:pathLst>
                <a:path w="76200" h="1036320">
                  <a:moveTo>
                    <a:pt x="31750" y="960120"/>
                  </a:moveTo>
                  <a:lnTo>
                    <a:pt x="0" y="960120"/>
                  </a:lnTo>
                  <a:lnTo>
                    <a:pt x="38100" y="1036320"/>
                  </a:lnTo>
                  <a:lnTo>
                    <a:pt x="69850" y="972820"/>
                  </a:lnTo>
                  <a:lnTo>
                    <a:pt x="31750" y="972820"/>
                  </a:lnTo>
                  <a:lnTo>
                    <a:pt x="31750" y="960120"/>
                  </a:lnTo>
                  <a:close/>
                </a:path>
                <a:path w="76200" h="1036320">
                  <a:moveTo>
                    <a:pt x="44450" y="0"/>
                  </a:moveTo>
                  <a:lnTo>
                    <a:pt x="31750" y="0"/>
                  </a:lnTo>
                  <a:lnTo>
                    <a:pt x="31750" y="972820"/>
                  </a:lnTo>
                  <a:lnTo>
                    <a:pt x="44450" y="972820"/>
                  </a:lnTo>
                  <a:lnTo>
                    <a:pt x="44450" y="0"/>
                  </a:lnTo>
                  <a:close/>
                </a:path>
                <a:path w="76200" h="1036320">
                  <a:moveTo>
                    <a:pt x="76200" y="960120"/>
                  </a:moveTo>
                  <a:lnTo>
                    <a:pt x="44450" y="960120"/>
                  </a:lnTo>
                  <a:lnTo>
                    <a:pt x="44450" y="972820"/>
                  </a:lnTo>
                  <a:lnTo>
                    <a:pt x="69850" y="972820"/>
                  </a:lnTo>
                  <a:lnTo>
                    <a:pt x="76200" y="9601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28">
            <a:extLst>
              <a:ext uri="{FF2B5EF4-FFF2-40B4-BE49-F238E27FC236}">
                <a16:creationId xmlns:a16="http://schemas.microsoft.com/office/drawing/2014/main" id="{1F1FB3E2-3459-A70A-1E4B-FB8ED58CAD01}"/>
              </a:ext>
            </a:extLst>
          </p:cNvPr>
          <p:cNvSpPr txBox="1"/>
          <p:nvPr/>
        </p:nvSpPr>
        <p:spPr>
          <a:xfrm>
            <a:off x="2491994" y="1783439"/>
            <a:ext cx="3136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</a:t>
            </a:r>
            <a:r>
              <a:rPr sz="2400" i="1" spc="-7" baseline="-20833" dirty="0">
                <a:latin typeface="Times New Roman"/>
                <a:cs typeface="Times New Roman"/>
              </a:rPr>
              <a:t>1</a:t>
            </a:r>
            <a:endParaRPr sz="2400" baseline="-20833" dirty="0">
              <a:latin typeface="Times New Roman"/>
              <a:cs typeface="Times New Roman"/>
            </a:endParaRPr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21F5B06E-D7CB-29E5-C472-E138C0D5C070}"/>
              </a:ext>
            </a:extLst>
          </p:cNvPr>
          <p:cNvSpPr txBox="1"/>
          <p:nvPr/>
        </p:nvSpPr>
        <p:spPr>
          <a:xfrm>
            <a:off x="2491994" y="3298980"/>
            <a:ext cx="313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</a:t>
            </a:r>
            <a:r>
              <a:rPr sz="2400" i="1" spc="-7" baseline="-20833" dirty="0"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CFCB4602-2103-8DE3-7D35-C56008C1BEC3}"/>
              </a:ext>
            </a:extLst>
          </p:cNvPr>
          <p:cNvSpPr txBox="1"/>
          <p:nvPr/>
        </p:nvSpPr>
        <p:spPr>
          <a:xfrm>
            <a:off x="2491994" y="5053079"/>
            <a:ext cx="358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</a:t>
            </a:r>
            <a:r>
              <a:rPr sz="2400" i="1" spc="-7" baseline="-20833" dirty="0">
                <a:latin typeface="Times New Roman"/>
                <a:cs typeface="Times New Roman"/>
              </a:rPr>
              <a:t>m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33" name="object 31">
            <a:extLst>
              <a:ext uri="{FF2B5EF4-FFF2-40B4-BE49-F238E27FC236}">
                <a16:creationId xmlns:a16="http://schemas.microsoft.com/office/drawing/2014/main" id="{497D5578-FA1C-6F33-10BA-74A45C32C285}"/>
              </a:ext>
            </a:extLst>
          </p:cNvPr>
          <p:cNvSpPr txBox="1"/>
          <p:nvPr/>
        </p:nvSpPr>
        <p:spPr>
          <a:xfrm>
            <a:off x="4191000" y="3275994"/>
            <a:ext cx="492759" cy="46228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355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0"/>
              </a:spcBef>
            </a:pPr>
            <a:r>
              <a:rPr sz="2400" i="1" spc="-5" dirty="0">
                <a:latin typeface="Times New Roman"/>
                <a:cs typeface="Times New Roman"/>
              </a:rPr>
              <a:t>w</a:t>
            </a:r>
            <a:r>
              <a:rPr sz="2400" i="1" spc="-7" baseline="-20833" dirty="0"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34" name="object 32">
            <a:extLst>
              <a:ext uri="{FF2B5EF4-FFF2-40B4-BE49-F238E27FC236}">
                <a16:creationId xmlns:a16="http://schemas.microsoft.com/office/drawing/2014/main" id="{18CED9C2-4A65-C4BC-86FA-6FEABD9B3465}"/>
              </a:ext>
            </a:extLst>
          </p:cNvPr>
          <p:cNvSpPr txBox="1"/>
          <p:nvPr/>
        </p:nvSpPr>
        <p:spPr>
          <a:xfrm>
            <a:off x="4114800" y="5030117"/>
            <a:ext cx="533400" cy="45720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355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0"/>
              </a:spcBef>
            </a:pPr>
            <a:r>
              <a:rPr sz="2400" i="1" spc="-5" dirty="0">
                <a:latin typeface="Times New Roman"/>
                <a:cs typeface="Times New Roman"/>
              </a:rPr>
              <a:t>w</a:t>
            </a:r>
            <a:r>
              <a:rPr sz="2400" i="1" spc="-7" baseline="-20833" dirty="0">
                <a:latin typeface="Times New Roman"/>
                <a:cs typeface="Times New Roman"/>
              </a:rPr>
              <a:t>m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35" name="object 33">
            <a:extLst>
              <a:ext uri="{FF2B5EF4-FFF2-40B4-BE49-F238E27FC236}">
                <a16:creationId xmlns:a16="http://schemas.microsoft.com/office/drawing/2014/main" id="{849C6560-8542-1F2D-66FB-5050E3F8FFF2}"/>
              </a:ext>
            </a:extLst>
          </p:cNvPr>
          <p:cNvSpPr txBox="1"/>
          <p:nvPr/>
        </p:nvSpPr>
        <p:spPr>
          <a:xfrm>
            <a:off x="4191000" y="1840386"/>
            <a:ext cx="518159" cy="46228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355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0"/>
              </a:spcBef>
            </a:pPr>
            <a:r>
              <a:rPr sz="2400" i="1" spc="-5" dirty="0">
                <a:latin typeface="Times New Roman"/>
                <a:cs typeface="Times New Roman"/>
              </a:rPr>
              <a:t>w</a:t>
            </a:r>
            <a:r>
              <a:rPr sz="2400" i="1" spc="-7" baseline="-20833" dirty="0">
                <a:latin typeface="Times New Roman"/>
                <a:cs typeface="Times New Roman"/>
              </a:rPr>
              <a:t>1</a:t>
            </a:r>
            <a:endParaRPr sz="2400" baseline="-20833" dirty="0">
              <a:latin typeface="Times New Roman"/>
              <a:cs typeface="Times New Roman"/>
            </a:endParaRPr>
          </a:p>
        </p:txBody>
      </p:sp>
      <p:sp>
        <p:nvSpPr>
          <p:cNvPr id="36" name="object 34">
            <a:extLst>
              <a:ext uri="{FF2B5EF4-FFF2-40B4-BE49-F238E27FC236}">
                <a16:creationId xmlns:a16="http://schemas.microsoft.com/office/drawing/2014/main" id="{93A4244D-FBA4-C508-BB14-E3A490E7056F}"/>
              </a:ext>
            </a:extLst>
          </p:cNvPr>
          <p:cNvSpPr txBox="1"/>
          <p:nvPr/>
        </p:nvSpPr>
        <p:spPr>
          <a:xfrm>
            <a:off x="2846892" y="3902325"/>
            <a:ext cx="1695450" cy="948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sz="6050" spc="-1200" dirty="0">
                <a:latin typeface="Microsoft Sans Serif"/>
                <a:cs typeface="Microsoft Sans Serif"/>
              </a:rPr>
              <a:t>⁝	⁝</a:t>
            </a:r>
            <a:endParaRPr sz="6050">
              <a:latin typeface="Microsoft Sans Serif"/>
              <a:cs typeface="Microsoft Sans Serif"/>
            </a:endParaRPr>
          </a:p>
        </p:txBody>
      </p:sp>
      <p:sp>
        <p:nvSpPr>
          <p:cNvPr id="37" name="object 35">
            <a:extLst>
              <a:ext uri="{FF2B5EF4-FFF2-40B4-BE49-F238E27FC236}">
                <a16:creationId xmlns:a16="http://schemas.microsoft.com/office/drawing/2014/main" id="{00E7F937-085B-6F56-150A-31FCFA2A1469}"/>
              </a:ext>
            </a:extLst>
          </p:cNvPr>
          <p:cNvSpPr txBox="1"/>
          <p:nvPr/>
        </p:nvSpPr>
        <p:spPr>
          <a:xfrm>
            <a:off x="6077148" y="3012213"/>
            <a:ext cx="532765" cy="914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800" spc="-145" dirty="0">
                <a:latin typeface="Symbol"/>
                <a:cs typeface="Symbol"/>
              </a:rPr>
              <a:t></a:t>
            </a:r>
            <a:endParaRPr sz="5800">
              <a:latin typeface="Symbol"/>
              <a:cs typeface="Symbol"/>
            </a:endParaRPr>
          </a:p>
        </p:txBody>
      </p:sp>
      <p:sp>
        <p:nvSpPr>
          <p:cNvPr id="38" name="object 36">
            <a:extLst>
              <a:ext uri="{FF2B5EF4-FFF2-40B4-BE49-F238E27FC236}">
                <a16:creationId xmlns:a16="http://schemas.microsoft.com/office/drawing/2014/main" id="{8764B874-5AB2-C33E-252F-AC22ECAB700D}"/>
              </a:ext>
            </a:extLst>
          </p:cNvPr>
          <p:cNvSpPr txBox="1"/>
          <p:nvPr/>
        </p:nvSpPr>
        <p:spPr>
          <a:xfrm>
            <a:off x="8077200" y="3036726"/>
            <a:ext cx="914400" cy="957580"/>
          </a:xfrm>
          <a:prstGeom prst="rect">
            <a:avLst/>
          </a:prstGeom>
          <a:solidFill>
            <a:srgbClr val="5B9BD4"/>
          </a:solidFill>
          <a:ln w="9144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95"/>
              </a:spcBef>
            </a:pPr>
            <a:r>
              <a:rPr sz="4100" spc="-570" dirty="0">
                <a:latin typeface="Symbol"/>
                <a:cs typeface="Symbol"/>
              </a:rPr>
              <a:t></a:t>
            </a:r>
            <a:r>
              <a:rPr sz="4100" spc="-650" dirty="0">
                <a:latin typeface="Times New Roman"/>
                <a:cs typeface="Times New Roman"/>
              </a:rPr>
              <a:t> </a:t>
            </a:r>
            <a:r>
              <a:rPr sz="4000" spc="-130" dirty="0">
                <a:latin typeface="Times New Roman"/>
                <a:cs typeface="Times New Roman"/>
              </a:rPr>
              <a:t>(</a:t>
            </a:r>
            <a:r>
              <a:rPr sz="4000" spc="-355" dirty="0">
                <a:latin typeface="Symbol"/>
                <a:cs typeface="Symbol"/>
              </a:rPr>
              <a:t></a:t>
            </a:r>
            <a:r>
              <a:rPr sz="4000" spc="-280" dirty="0">
                <a:latin typeface="Times New Roman"/>
                <a:cs typeface="Times New Roman"/>
              </a:rPr>
              <a:t>)</a:t>
            </a:r>
            <a:endParaRPr sz="4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0486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26C5455D-3F90-1F6D-B5D6-BD95C9116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030" y="0"/>
            <a:ext cx="7538739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40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>
            <a:extLst>
              <a:ext uri="{FF2B5EF4-FFF2-40B4-BE49-F238E27FC236}">
                <a16:creationId xmlns:a16="http://schemas.microsoft.com/office/drawing/2014/main" id="{565633CA-530E-66F8-D690-F47C8EADD0CE}"/>
              </a:ext>
            </a:extLst>
          </p:cNvPr>
          <p:cNvGrpSpPr/>
          <p:nvPr/>
        </p:nvGrpSpPr>
        <p:grpSpPr>
          <a:xfrm>
            <a:off x="770218" y="454151"/>
            <a:ext cx="7557134" cy="5621020"/>
            <a:chOff x="770218" y="454151"/>
            <a:chExt cx="7557134" cy="562102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98661320-0C69-8E54-846F-FB6FB69264A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218" y="454151"/>
              <a:ext cx="7412137" cy="4059936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39D3AC7F-2E0C-D982-AA34-C88CE29499C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1408" y="3459479"/>
              <a:ext cx="2395728" cy="2615183"/>
            </a:xfrm>
            <a:prstGeom prst="rect">
              <a:avLst/>
            </a:prstGeom>
          </p:spPr>
        </p:pic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C69ECD27-58C6-6A76-CF3B-E164B9318C48}"/>
                </a:ext>
              </a:extLst>
            </p:cNvPr>
            <p:cNvSpPr/>
            <p:nvPr/>
          </p:nvSpPr>
          <p:spPr>
            <a:xfrm>
              <a:off x="2926841" y="598169"/>
              <a:ext cx="1049020" cy="512445"/>
            </a:xfrm>
            <a:custGeom>
              <a:avLst/>
              <a:gdLst/>
              <a:ahLst/>
              <a:cxnLst/>
              <a:rect l="l" t="t" r="r" b="b"/>
              <a:pathLst>
                <a:path w="1049020" h="512444">
                  <a:moveTo>
                    <a:pt x="1048511" y="134112"/>
                  </a:moveTo>
                  <a:lnTo>
                    <a:pt x="768095" y="512063"/>
                  </a:lnTo>
                </a:path>
                <a:path w="1049020" h="512444">
                  <a:moveTo>
                    <a:pt x="1048511" y="13411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6">
            <a:extLst>
              <a:ext uri="{FF2B5EF4-FFF2-40B4-BE49-F238E27FC236}">
                <a16:creationId xmlns:a16="http://schemas.microsoft.com/office/drawing/2014/main" id="{5F2CB077-DA1B-AB20-7D31-17891B1AB749}"/>
              </a:ext>
            </a:extLst>
          </p:cNvPr>
          <p:cNvSpPr txBox="1"/>
          <p:nvPr/>
        </p:nvSpPr>
        <p:spPr>
          <a:xfrm>
            <a:off x="3895471" y="3263010"/>
            <a:ext cx="780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Nucleus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DDE33C9A-3D7E-6E2E-2527-4D014B4EEC54}"/>
              </a:ext>
            </a:extLst>
          </p:cNvPr>
          <p:cNvSpPr/>
          <p:nvPr/>
        </p:nvSpPr>
        <p:spPr>
          <a:xfrm>
            <a:off x="2792729" y="2634233"/>
            <a:ext cx="1049020" cy="661670"/>
          </a:xfrm>
          <a:custGeom>
            <a:avLst/>
            <a:gdLst/>
            <a:ahLst/>
            <a:cxnLst/>
            <a:rect l="l" t="t" r="r" b="b"/>
            <a:pathLst>
              <a:path w="1049020" h="661670">
                <a:moveTo>
                  <a:pt x="1048511" y="661415"/>
                </a:moveTo>
                <a:lnTo>
                  <a:pt x="0" y="0"/>
                </a:lnTo>
              </a:path>
            </a:pathLst>
          </a:custGeom>
          <a:ln w="190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8B4A945C-7290-C6A7-76DF-20E250CD10E6}"/>
              </a:ext>
            </a:extLst>
          </p:cNvPr>
          <p:cNvSpPr txBox="1"/>
          <p:nvPr/>
        </p:nvSpPr>
        <p:spPr>
          <a:xfrm>
            <a:off x="3968622" y="472566"/>
            <a:ext cx="2072639" cy="1159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Dendrites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Calibri"/>
              <a:cs typeface="Calibri"/>
            </a:endParaRPr>
          </a:p>
          <a:p>
            <a:pPr marL="506095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Cell</a:t>
            </a:r>
            <a:r>
              <a:rPr sz="1800" b="1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Body(Soma)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9">
            <a:extLst>
              <a:ext uri="{FF2B5EF4-FFF2-40B4-BE49-F238E27FC236}">
                <a16:creationId xmlns:a16="http://schemas.microsoft.com/office/drawing/2014/main" id="{5203374F-EC4F-E763-B9A8-F2935A8F0D41}"/>
              </a:ext>
            </a:extLst>
          </p:cNvPr>
          <p:cNvGrpSpPr/>
          <p:nvPr/>
        </p:nvGrpSpPr>
        <p:grpSpPr>
          <a:xfrm>
            <a:off x="1901951" y="1484566"/>
            <a:ext cx="2496185" cy="1595755"/>
            <a:chOff x="1901951" y="1484566"/>
            <a:chExt cx="2496185" cy="1595755"/>
          </a:xfrm>
        </p:grpSpPr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3A5D79B1-AD49-CED0-0AFA-26C0CAD1CF6A}"/>
                </a:ext>
              </a:extLst>
            </p:cNvPr>
            <p:cNvSpPr/>
            <p:nvPr/>
          </p:nvSpPr>
          <p:spPr>
            <a:xfrm>
              <a:off x="3158489" y="1498853"/>
              <a:ext cx="1225550" cy="805815"/>
            </a:xfrm>
            <a:custGeom>
              <a:avLst/>
              <a:gdLst/>
              <a:ahLst/>
              <a:cxnLst/>
              <a:rect l="l" t="t" r="r" b="b"/>
              <a:pathLst>
                <a:path w="1225550" h="805814">
                  <a:moveTo>
                    <a:pt x="1225296" y="0"/>
                  </a:moveTo>
                  <a:lnTo>
                    <a:pt x="0" y="805434"/>
                  </a:lnTo>
                </a:path>
              </a:pathLst>
            </a:custGeom>
            <a:ln w="2857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E2DC80A2-B05E-3555-A8AC-8C9EAB43B2F4}"/>
                </a:ext>
              </a:extLst>
            </p:cNvPr>
            <p:cNvSpPr/>
            <p:nvPr/>
          </p:nvSpPr>
          <p:spPr>
            <a:xfrm>
              <a:off x="1921001" y="1936241"/>
              <a:ext cx="1225550" cy="1125220"/>
            </a:xfrm>
            <a:custGeom>
              <a:avLst/>
              <a:gdLst/>
              <a:ahLst/>
              <a:cxnLst/>
              <a:rect l="l" t="t" r="r" b="b"/>
              <a:pathLst>
                <a:path w="1225550" h="1125220">
                  <a:moveTo>
                    <a:pt x="0" y="562356"/>
                  </a:moveTo>
                  <a:lnTo>
                    <a:pt x="2031" y="516225"/>
                  </a:lnTo>
                  <a:lnTo>
                    <a:pt x="8019" y="471124"/>
                  </a:lnTo>
                  <a:lnTo>
                    <a:pt x="17806" y="427195"/>
                  </a:lnTo>
                  <a:lnTo>
                    <a:pt x="31235" y="384584"/>
                  </a:lnTo>
                  <a:lnTo>
                    <a:pt x="48148" y="343435"/>
                  </a:lnTo>
                  <a:lnTo>
                    <a:pt x="68387" y="303893"/>
                  </a:lnTo>
                  <a:lnTo>
                    <a:pt x="91795" y="266103"/>
                  </a:lnTo>
                  <a:lnTo>
                    <a:pt x="118213" y="230209"/>
                  </a:lnTo>
                  <a:lnTo>
                    <a:pt x="147484" y="196355"/>
                  </a:lnTo>
                  <a:lnTo>
                    <a:pt x="179450" y="164687"/>
                  </a:lnTo>
                  <a:lnTo>
                    <a:pt x="213954" y="135348"/>
                  </a:lnTo>
                  <a:lnTo>
                    <a:pt x="250838" y="108484"/>
                  </a:lnTo>
                  <a:lnTo>
                    <a:pt x="289943" y="84239"/>
                  </a:lnTo>
                  <a:lnTo>
                    <a:pt x="331113" y="62757"/>
                  </a:lnTo>
                  <a:lnTo>
                    <a:pt x="374189" y="44184"/>
                  </a:lnTo>
                  <a:lnTo>
                    <a:pt x="419014" y="28663"/>
                  </a:lnTo>
                  <a:lnTo>
                    <a:pt x="465430" y="16340"/>
                  </a:lnTo>
                  <a:lnTo>
                    <a:pt x="513280" y="7358"/>
                  </a:lnTo>
                  <a:lnTo>
                    <a:pt x="562405" y="1863"/>
                  </a:lnTo>
                  <a:lnTo>
                    <a:pt x="612648" y="0"/>
                  </a:lnTo>
                  <a:lnTo>
                    <a:pt x="662890" y="1863"/>
                  </a:lnTo>
                  <a:lnTo>
                    <a:pt x="712015" y="7358"/>
                  </a:lnTo>
                  <a:lnTo>
                    <a:pt x="759865" y="16340"/>
                  </a:lnTo>
                  <a:lnTo>
                    <a:pt x="806281" y="28663"/>
                  </a:lnTo>
                  <a:lnTo>
                    <a:pt x="851106" y="44184"/>
                  </a:lnTo>
                  <a:lnTo>
                    <a:pt x="894182" y="62757"/>
                  </a:lnTo>
                  <a:lnTo>
                    <a:pt x="935352" y="84239"/>
                  </a:lnTo>
                  <a:lnTo>
                    <a:pt x="974457" y="108484"/>
                  </a:lnTo>
                  <a:lnTo>
                    <a:pt x="1011341" y="135348"/>
                  </a:lnTo>
                  <a:lnTo>
                    <a:pt x="1045845" y="164687"/>
                  </a:lnTo>
                  <a:lnTo>
                    <a:pt x="1077811" y="196355"/>
                  </a:lnTo>
                  <a:lnTo>
                    <a:pt x="1107082" y="230209"/>
                  </a:lnTo>
                  <a:lnTo>
                    <a:pt x="1133500" y="266103"/>
                  </a:lnTo>
                  <a:lnTo>
                    <a:pt x="1156908" y="303893"/>
                  </a:lnTo>
                  <a:lnTo>
                    <a:pt x="1177147" y="343435"/>
                  </a:lnTo>
                  <a:lnTo>
                    <a:pt x="1194060" y="384584"/>
                  </a:lnTo>
                  <a:lnTo>
                    <a:pt x="1207489" y="427195"/>
                  </a:lnTo>
                  <a:lnTo>
                    <a:pt x="1217276" y="471124"/>
                  </a:lnTo>
                  <a:lnTo>
                    <a:pt x="1223264" y="516225"/>
                  </a:lnTo>
                  <a:lnTo>
                    <a:pt x="1225296" y="562356"/>
                  </a:lnTo>
                  <a:lnTo>
                    <a:pt x="1223264" y="608486"/>
                  </a:lnTo>
                  <a:lnTo>
                    <a:pt x="1217276" y="653587"/>
                  </a:lnTo>
                  <a:lnTo>
                    <a:pt x="1207489" y="697516"/>
                  </a:lnTo>
                  <a:lnTo>
                    <a:pt x="1194060" y="740127"/>
                  </a:lnTo>
                  <a:lnTo>
                    <a:pt x="1177147" y="781276"/>
                  </a:lnTo>
                  <a:lnTo>
                    <a:pt x="1156908" y="820818"/>
                  </a:lnTo>
                  <a:lnTo>
                    <a:pt x="1133500" y="858608"/>
                  </a:lnTo>
                  <a:lnTo>
                    <a:pt x="1107082" y="894502"/>
                  </a:lnTo>
                  <a:lnTo>
                    <a:pt x="1077811" y="928356"/>
                  </a:lnTo>
                  <a:lnTo>
                    <a:pt x="1045845" y="960024"/>
                  </a:lnTo>
                  <a:lnTo>
                    <a:pt x="1011341" y="989363"/>
                  </a:lnTo>
                  <a:lnTo>
                    <a:pt x="974457" y="1016227"/>
                  </a:lnTo>
                  <a:lnTo>
                    <a:pt x="935352" y="1040472"/>
                  </a:lnTo>
                  <a:lnTo>
                    <a:pt x="894182" y="1061954"/>
                  </a:lnTo>
                  <a:lnTo>
                    <a:pt x="851106" y="1080527"/>
                  </a:lnTo>
                  <a:lnTo>
                    <a:pt x="806281" y="1096048"/>
                  </a:lnTo>
                  <a:lnTo>
                    <a:pt x="759865" y="1108371"/>
                  </a:lnTo>
                  <a:lnTo>
                    <a:pt x="712015" y="1117353"/>
                  </a:lnTo>
                  <a:lnTo>
                    <a:pt x="662890" y="1122848"/>
                  </a:lnTo>
                  <a:lnTo>
                    <a:pt x="612648" y="1124712"/>
                  </a:lnTo>
                  <a:lnTo>
                    <a:pt x="562405" y="1122848"/>
                  </a:lnTo>
                  <a:lnTo>
                    <a:pt x="513280" y="1117353"/>
                  </a:lnTo>
                  <a:lnTo>
                    <a:pt x="465430" y="1108371"/>
                  </a:lnTo>
                  <a:lnTo>
                    <a:pt x="419014" y="1096048"/>
                  </a:lnTo>
                  <a:lnTo>
                    <a:pt x="374189" y="1080527"/>
                  </a:lnTo>
                  <a:lnTo>
                    <a:pt x="331113" y="1061954"/>
                  </a:lnTo>
                  <a:lnTo>
                    <a:pt x="289943" y="1040472"/>
                  </a:lnTo>
                  <a:lnTo>
                    <a:pt x="250838" y="1016227"/>
                  </a:lnTo>
                  <a:lnTo>
                    <a:pt x="213954" y="989363"/>
                  </a:lnTo>
                  <a:lnTo>
                    <a:pt x="179450" y="960024"/>
                  </a:lnTo>
                  <a:lnTo>
                    <a:pt x="147484" y="928356"/>
                  </a:lnTo>
                  <a:lnTo>
                    <a:pt x="118213" y="894502"/>
                  </a:lnTo>
                  <a:lnTo>
                    <a:pt x="91795" y="858608"/>
                  </a:lnTo>
                  <a:lnTo>
                    <a:pt x="68387" y="820818"/>
                  </a:lnTo>
                  <a:lnTo>
                    <a:pt x="48148" y="781276"/>
                  </a:lnTo>
                  <a:lnTo>
                    <a:pt x="31235" y="740127"/>
                  </a:lnTo>
                  <a:lnTo>
                    <a:pt x="17806" y="697516"/>
                  </a:lnTo>
                  <a:lnTo>
                    <a:pt x="8019" y="653587"/>
                  </a:lnTo>
                  <a:lnTo>
                    <a:pt x="2031" y="608486"/>
                  </a:lnTo>
                  <a:lnTo>
                    <a:pt x="0" y="562356"/>
                  </a:lnTo>
                  <a:close/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2">
            <a:extLst>
              <a:ext uri="{FF2B5EF4-FFF2-40B4-BE49-F238E27FC236}">
                <a16:creationId xmlns:a16="http://schemas.microsoft.com/office/drawing/2014/main" id="{C98BB37D-8589-2374-15C7-D1FE5928D6B9}"/>
              </a:ext>
            </a:extLst>
          </p:cNvPr>
          <p:cNvSpPr txBox="1"/>
          <p:nvPr/>
        </p:nvSpPr>
        <p:spPr>
          <a:xfrm>
            <a:off x="5060441" y="2893567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b="1" spc="-35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0E11C870-8A6F-64CE-CA58-3EB6EAB49E17}"/>
              </a:ext>
            </a:extLst>
          </p:cNvPr>
          <p:cNvSpPr/>
          <p:nvPr/>
        </p:nvSpPr>
        <p:spPr>
          <a:xfrm>
            <a:off x="5487161" y="2195322"/>
            <a:ext cx="609600" cy="769620"/>
          </a:xfrm>
          <a:custGeom>
            <a:avLst/>
            <a:gdLst/>
            <a:ahLst/>
            <a:cxnLst/>
            <a:rect l="l" t="t" r="r" b="b"/>
            <a:pathLst>
              <a:path w="609600" h="769619">
                <a:moveTo>
                  <a:pt x="0" y="769619"/>
                </a:moveTo>
                <a:lnTo>
                  <a:pt x="609600" y="0"/>
                </a:lnTo>
              </a:path>
            </a:pathLst>
          </a:custGeom>
          <a:ln w="190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DAB260C7-32BF-38E8-A0A4-B174F7F6095A}"/>
              </a:ext>
            </a:extLst>
          </p:cNvPr>
          <p:cNvSpPr txBox="1"/>
          <p:nvPr/>
        </p:nvSpPr>
        <p:spPr>
          <a:xfrm>
            <a:off x="7893177" y="3078226"/>
            <a:ext cx="1383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b="1" spc="-35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6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rminal  (Synapses)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538E0A74-27B9-7531-A44F-005E14102BFC}"/>
              </a:ext>
            </a:extLst>
          </p:cNvPr>
          <p:cNvSpPr/>
          <p:nvPr/>
        </p:nvSpPr>
        <p:spPr>
          <a:xfrm>
            <a:off x="7293102" y="2666238"/>
            <a:ext cx="586105" cy="732790"/>
          </a:xfrm>
          <a:custGeom>
            <a:avLst/>
            <a:gdLst/>
            <a:ahLst/>
            <a:cxnLst/>
            <a:rect l="l" t="t" r="r" b="b"/>
            <a:pathLst>
              <a:path w="586104" h="732789">
                <a:moveTo>
                  <a:pt x="574040" y="617220"/>
                </a:moveTo>
                <a:lnTo>
                  <a:pt x="0" y="732282"/>
                </a:lnTo>
              </a:path>
              <a:path w="586104" h="732789">
                <a:moveTo>
                  <a:pt x="585851" y="617982"/>
                </a:moveTo>
                <a:lnTo>
                  <a:pt x="303275" y="0"/>
                </a:lnTo>
              </a:path>
            </a:pathLst>
          </a:custGeom>
          <a:ln w="190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3678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01F410C-6767-954F-0B0C-740D4A75826E}"/>
              </a:ext>
            </a:extLst>
          </p:cNvPr>
          <p:cNvSpPr/>
          <p:nvPr/>
        </p:nvSpPr>
        <p:spPr>
          <a:xfrm>
            <a:off x="4896358" y="4368928"/>
            <a:ext cx="61594" cy="49530"/>
          </a:xfrm>
          <a:custGeom>
            <a:avLst/>
            <a:gdLst/>
            <a:ahLst/>
            <a:cxnLst/>
            <a:rect l="l" t="t" r="r" b="b"/>
            <a:pathLst>
              <a:path w="61595" h="49529">
                <a:moveTo>
                  <a:pt x="24765" y="5588"/>
                </a:moveTo>
                <a:lnTo>
                  <a:pt x="19304" y="0"/>
                </a:lnTo>
                <a:lnTo>
                  <a:pt x="5588" y="0"/>
                </a:lnTo>
                <a:lnTo>
                  <a:pt x="0" y="5588"/>
                </a:lnTo>
                <a:lnTo>
                  <a:pt x="0" y="19177"/>
                </a:lnTo>
                <a:lnTo>
                  <a:pt x="5588" y="24765"/>
                </a:lnTo>
                <a:lnTo>
                  <a:pt x="19304" y="24765"/>
                </a:lnTo>
                <a:lnTo>
                  <a:pt x="24765" y="19177"/>
                </a:lnTo>
                <a:lnTo>
                  <a:pt x="24765" y="12319"/>
                </a:lnTo>
                <a:lnTo>
                  <a:pt x="24765" y="5588"/>
                </a:lnTo>
                <a:close/>
              </a:path>
              <a:path w="61595" h="49529">
                <a:moveTo>
                  <a:pt x="61214" y="29972"/>
                </a:moveTo>
                <a:lnTo>
                  <a:pt x="55626" y="24511"/>
                </a:lnTo>
                <a:lnTo>
                  <a:pt x="41910" y="24511"/>
                </a:lnTo>
                <a:lnTo>
                  <a:pt x="36449" y="29972"/>
                </a:lnTo>
                <a:lnTo>
                  <a:pt x="36449" y="43688"/>
                </a:lnTo>
                <a:lnTo>
                  <a:pt x="41910" y="49276"/>
                </a:lnTo>
                <a:lnTo>
                  <a:pt x="55626" y="49276"/>
                </a:lnTo>
                <a:lnTo>
                  <a:pt x="61214" y="43688"/>
                </a:lnTo>
                <a:lnTo>
                  <a:pt x="61214" y="36830"/>
                </a:lnTo>
                <a:lnTo>
                  <a:pt x="61214" y="29972"/>
                </a:lnTo>
                <a:close/>
              </a:path>
            </a:pathLst>
          </a:custGeom>
          <a:solidFill>
            <a:srgbClr val="E7122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53A7677-85C6-E01B-6BE7-9F484F3932A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495300"/>
            <a:ext cx="3549396" cy="2362200"/>
          </a:xfrm>
          <a:prstGeom prst="rect">
            <a:avLst/>
          </a:prstGeom>
        </p:spPr>
      </p:pic>
      <p:pic>
        <p:nvPicPr>
          <p:cNvPr id="4" name="object 4">
            <a:extLst>
              <a:ext uri="{FF2B5EF4-FFF2-40B4-BE49-F238E27FC236}">
                <a16:creationId xmlns:a16="http://schemas.microsoft.com/office/drawing/2014/main" id="{679E09E8-8A3B-30A4-8ACA-7DD60005D53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59608" y="714296"/>
            <a:ext cx="4534954" cy="2049176"/>
          </a:xfrm>
          <a:prstGeom prst="rect">
            <a:avLst/>
          </a:prstGeom>
        </p:spPr>
      </p:pic>
      <p:grpSp>
        <p:nvGrpSpPr>
          <p:cNvPr id="5" name="object 5">
            <a:extLst>
              <a:ext uri="{FF2B5EF4-FFF2-40B4-BE49-F238E27FC236}">
                <a16:creationId xmlns:a16="http://schemas.microsoft.com/office/drawing/2014/main" id="{A307F01A-42A0-7CF2-7607-E3428E2F582B}"/>
              </a:ext>
            </a:extLst>
          </p:cNvPr>
          <p:cNvGrpSpPr/>
          <p:nvPr/>
        </p:nvGrpSpPr>
        <p:grpSpPr>
          <a:xfrm>
            <a:off x="594994" y="3893820"/>
            <a:ext cx="3392043" cy="2087880"/>
            <a:chOff x="1639823" y="4620767"/>
            <a:chExt cx="2863850" cy="1607820"/>
          </a:xfrm>
        </p:grpSpPr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9A702B8D-9FFE-6392-D94F-6B7E8926D48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9823" y="4620767"/>
              <a:ext cx="2863596" cy="1438656"/>
            </a:xfrm>
            <a:prstGeom prst="rect">
              <a:avLst/>
            </a:prstGeom>
          </p:spPr>
        </p:pic>
        <p:pic>
          <p:nvPicPr>
            <p:cNvPr id="7" name="object 7">
              <a:extLst>
                <a:ext uri="{FF2B5EF4-FFF2-40B4-BE49-F238E27FC236}">
                  <a16:creationId xmlns:a16="http://schemas.microsoft.com/office/drawing/2014/main" id="{9EFDD5F1-7390-439D-3E5B-99D8B64550E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96995" y="5708903"/>
              <a:ext cx="475488" cy="519684"/>
            </a:xfrm>
            <a:prstGeom prst="rect">
              <a:avLst/>
            </a:prstGeom>
          </p:spPr>
        </p:pic>
      </p:grpSp>
      <p:pic>
        <p:nvPicPr>
          <p:cNvPr id="8" name="object 8">
            <a:extLst>
              <a:ext uri="{FF2B5EF4-FFF2-40B4-BE49-F238E27FC236}">
                <a16:creationId xmlns:a16="http://schemas.microsoft.com/office/drawing/2014/main" id="{A055860D-1D07-E8B5-AD86-58EB6B3B9B55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12635" y="3736848"/>
            <a:ext cx="3391742" cy="2244851"/>
          </a:xfrm>
          <a:prstGeom prst="rect">
            <a:avLst/>
          </a:prstGeom>
        </p:spPr>
      </p:pic>
      <p:grpSp>
        <p:nvGrpSpPr>
          <p:cNvPr id="9" name="object 9">
            <a:extLst>
              <a:ext uri="{FF2B5EF4-FFF2-40B4-BE49-F238E27FC236}">
                <a16:creationId xmlns:a16="http://schemas.microsoft.com/office/drawing/2014/main" id="{FC0CFF8B-5D01-CCAD-33EC-81669C1AF3FC}"/>
              </a:ext>
            </a:extLst>
          </p:cNvPr>
          <p:cNvGrpSpPr/>
          <p:nvPr/>
        </p:nvGrpSpPr>
        <p:grpSpPr>
          <a:xfrm>
            <a:off x="2037334" y="2976118"/>
            <a:ext cx="220345" cy="619760"/>
            <a:chOff x="2553970" y="3703065"/>
            <a:chExt cx="220345" cy="619760"/>
          </a:xfrm>
        </p:grpSpPr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E124E0A8-4CFC-CBFC-B6A0-F17095B34E54}"/>
                </a:ext>
              </a:extLst>
            </p:cNvPr>
            <p:cNvSpPr/>
            <p:nvPr/>
          </p:nvSpPr>
          <p:spPr>
            <a:xfrm>
              <a:off x="2560320" y="3709415"/>
              <a:ext cx="207645" cy="607060"/>
            </a:xfrm>
            <a:custGeom>
              <a:avLst/>
              <a:gdLst/>
              <a:ahLst/>
              <a:cxnLst/>
              <a:rect l="l" t="t" r="r" b="b"/>
              <a:pathLst>
                <a:path w="207644" h="607060">
                  <a:moveTo>
                    <a:pt x="103631" y="0"/>
                  </a:moveTo>
                  <a:lnTo>
                    <a:pt x="0" y="103631"/>
                  </a:lnTo>
                  <a:lnTo>
                    <a:pt x="51816" y="103631"/>
                  </a:lnTo>
                  <a:lnTo>
                    <a:pt x="51816" y="606551"/>
                  </a:lnTo>
                  <a:lnTo>
                    <a:pt x="155448" y="606551"/>
                  </a:lnTo>
                  <a:lnTo>
                    <a:pt x="155448" y="103631"/>
                  </a:lnTo>
                  <a:lnTo>
                    <a:pt x="207263" y="103631"/>
                  </a:lnTo>
                  <a:lnTo>
                    <a:pt x="10363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2CC2CAFF-3B9B-5727-E403-EA002A27088D}"/>
                </a:ext>
              </a:extLst>
            </p:cNvPr>
            <p:cNvSpPr/>
            <p:nvPr/>
          </p:nvSpPr>
          <p:spPr>
            <a:xfrm>
              <a:off x="2560320" y="3709415"/>
              <a:ext cx="207645" cy="607060"/>
            </a:xfrm>
            <a:custGeom>
              <a:avLst/>
              <a:gdLst/>
              <a:ahLst/>
              <a:cxnLst/>
              <a:rect l="l" t="t" r="r" b="b"/>
              <a:pathLst>
                <a:path w="207644" h="607060">
                  <a:moveTo>
                    <a:pt x="0" y="103631"/>
                  </a:moveTo>
                  <a:lnTo>
                    <a:pt x="103631" y="0"/>
                  </a:lnTo>
                  <a:lnTo>
                    <a:pt x="207263" y="103631"/>
                  </a:lnTo>
                  <a:lnTo>
                    <a:pt x="155448" y="103631"/>
                  </a:lnTo>
                  <a:lnTo>
                    <a:pt x="155448" y="606551"/>
                  </a:lnTo>
                  <a:lnTo>
                    <a:pt x="51816" y="606551"/>
                  </a:lnTo>
                  <a:lnTo>
                    <a:pt x="51816" y="103631"/>
                  </a:lnTo>
                  <a:lnTo>
                    <a:pt x="0" y="10363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>
            <a:extLst>
              <a:ext uri="{FF2B5EF4-FFF2-40B4-BE49-F238E27FC236}">
                <a16:creationId xmlns:a16="http://schemas.microsoft.com/office/drawing/2014/main" id="{E12F8D09-98FA-07FE-9D0F-8964E9D49EB6}"/>
              </a:ext>
            </a:extLst>
          </p:cNvPr>
          <p:cNvGrpSpPr/>
          <p:nvPr/>
        </p:nvGrpSpPr>
        <p:grpSpPr>
          <a:xfrm>
            <a:off x="7371333" y="2851150"/>
            <a:ext cx="220345" cy="619760"/>
            <a:chOff x="7887969" y="3578097"/>
            <a:chExt cx="220345" cy="619760"/>
          </a:xfrm>
        </p:grpSpPr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2481310E-7297-2E67-A156-FD707102A2E5}"/>
                </a:ext>
              </a:extLst>
            </p:cNvPr>
            <p:cNvSpPr/>
            <p:nvPr/>
          </p:nvSpPr>
          <p:spPr>
            <a:xfrm>
              <a:off x="7894319" y="3584447"/>
              <a:ext cx="207645" cy="607060"/>
            </a:xfrm>
            <a:custGeom>
              <a:avLst/>
              <a:gdLst/>
              <a:ahLst/>
              <a:cxnLst/>
              <a:rect l="l" t="t" r="r" b="b"/>
              <a:pathLst>
                <a:path w="207645" h="607060">
                  <a:moveTo>
                    <a:pt x="103631" y="0"/>
                  </a:moveTo>
                  <a:lnTo>
                    <a:pt x="0" y="103631"/>
                  </a:lnTo>
                  <a:lnTo>
                    <a:pt x="51815" y="103631"/>
                  </a:lnTo>
                  <a:lnTo>
                    <a:pt x="51815" y="606551"/>
                  </a:lnTo>
                  <a:lnTo>
                    <a:pt x="155448" y="606551"/>
                  </a:lnTo>
                  <a:lnTo>
                    <a:pt x="155448" y="103631"/>
                  </a:lnTo>
                  <a:lnTo>
                    <a:pt x="207263" y="103631"/>
                  </a:lnTo>
                  <a:lnTo>
                    <a:pt x="10363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29218E4C-4B34-5F9A-50B1-F1B691F86BE9}"/>
                </a:ext>
              </a:extLst>
            </p:cNvPr>
            <p:cNvSpPr/>
            <p:nvPr/>
          </p:nvSpPr>
          <p:spPr>
            <a:xfrm>
              <a:off x="7894319" y="3584447"/>
              <a:ext cx="207645" cy="607060"/>
            </a:xfrm>
            <a:custGeom>
              <a:avLst/>
              <a:gdLst/>
              <a:ahLst/>
              <a:cxnLst/>
              <a:rect l="l" t="t" r="r" b="b"/>
              <a:pathLst>
                <a:path w="207645" h="607060">
                  <a:moveTo>
                    <a:pt x="0" y="103631"/>
                  </a:moveTo>
                  <a:lnTo>
                    <a:pt x="103631" y="0"/>
                  </a:lnTo>
                  <a:lnTo>
                    <a:pt x="207263" y="103631"/>
                  </a:lnTo>
                  <a:lnTo>
                    <a:pt x="155448" y="103631"/>
                  </a:lnTo>
                  <a:lnTo>
                    <a:pt x="155448" y="606551"/>
                  </a:lnTo>
                  <a:lnTo>
                    <a:pt x="51815" y="606551"/>
                  </a:lnTo>
                  <a:lnTo>
                    <a:pt x="51815" y="103631"/>
                  </a:lnTo>
                  <a:lnTo>
                    <a:pt x="0" y="10363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>
            <a:extLst>
              <a:ext uri="{FF2B5EF4-FFF2-40B4-BE49-F238E27FC236}">
                <a16:creationId xmlns:a16="http://schemas.microsoft.com/office/drawing/2014/main" id="{ACF12D3B-557B-3FD7-C85E-D0ECC525CF15}"/>
              </a:ext>
            </a:extLst>
          </p:cNvPr>
          <p:cNvSpPr txBox="1"/>
          <p:nvPr/>
        </p:nvSpPr>
        <p:spPr>
          <a:xfrm>
            <a:off x="2451862" y="3217241"/>
            <a:ext cx="18834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Network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neurons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AAD0F7A9-39D1-52DF-30F9-51652D58B533}"/>
              </a:ext>
            </a:extLst>
          </p:cNvPr>
          <p:cNvSpPr txBox="1"/>
          <p:nvPr/>
        </p:nvSpPr>
        <p:spPr>
          <a:xfrm>
            <a:off x="7688960" y="2964892"/>
            <a:ext cx="18834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Network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neurons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3094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FACE363-AD1C-1ED8-421F-BA939C2C4DC2}"/>
              </a:ext>
            </a:extLst>
          </p:cNvPr>
          <p:cNvSpPr/>
          <p:nvPr/>
        </p:nvSpPr>
        <p:spPr>
          <a:xfrm>
            <a:off x="1095120" y="1525652"/>
            <a:ext cx="477520" cy="463550"/>
          </a:xfrm>
          <a:custGeom>
            <a:avLst/>
            <a:gdLst/>
            <a:ahLst/>
            <a:cxnLst/>
            <a:rect l="l" t="t" r="r" b="b"/>
            <a:pathLst>
              <a:path w="477519" h="463550">
                <a:moveTo>
                  <a:pt x="0" y="231648"/>
                </a:moveTo>
                <a:lnTo>
                  <a:pt x="4846" y="184976"/>
                </a:lnTo>
                <a:lnTo>
                  <a:pt x="18746" y="141499"/>
                </a:lnTo>
                <a:lnTo>
                  <a:pt x="40739" y="102151"/>
                </a:lnTo>
                <a:lnTo>
                  <a:pt x="69865" y="67865"/>
                </a:lnTo>
                <a:lnTo>
                  <a:pt x="105165" y="39574"/>
                </a:lnTo>
                <a:lnTo>
                  <a:pt x="145678" y="18210"/>
                </a:lnTo>
                <a:lnTo>
                  <a:pt x="190445" y="4708"/>
                </a:lnTo>
                <a:lnTo>
                  <a:pt x="238506" y="0"/>
                </a:lnTo>
                <a:lnTo>
                  <a:pt x="286566" y="4708"/>
                </a:lnTo>
                <a:lnTo>
                  <a:pt x="331333" y="18210"/>
                </a:lnTo>
                <a:lnTo>
                  <a:pt x="371846" y="39574"/>
                </a:lnTo>
                <a:lnTo>
                  <a:pt x="407146" y="67865"/>
                </a:lnTo>
                <a:lnTo>
                  <a:pt x="436272" y="102151"/>
                </a:lnTo>
                <a:lnTo>
                  <a:pt x="458265" y="141499"/>
                </a:lnTo>
                <a:lnTo>
                  <a:pt x="472165" y="184976"/>
                </a:lnTo>
                <a:lnTo>
                  <a:pt x="477012" y="231648"/>
                </a:lnTo>
                <a:lnTo>
                  <a:pt x="472165" y="278319"/>
                </a:lnTo>
                <a:lnTo>
                  <a:pt x="458265" y="321796"/>
                </a:lnTo>
                <a:lnTo>
                  <a:pt x="436272" y="361144"/>
                </a:lnTo>
                <a:lnTo>
                  <a:pt x="407146" y="395430"/>
                </a:lnTo>
                <a:lnTo>
                  <a:pt x="371846" y="423721"/>
                </a:lnTo>
                <a:lnTo>
                  <a:pt x="331333" y="445085"/>
                </a:lnTo>
                <a:lnTo>
                  <a:pt x="286566" y="458587"/>
                </a:lnTo>
                <a:lnTo>
                  <a:pt x="238506" y="463296"/>
                </a:lnTo>
                <a:lnTo>
                  <a:pt x="190445" y="458587"/>
                </a:lnTo>
                <a:lnTo>
                  <a:pt x="145678" y="445085"/>
                </a:lnTo>
                <a:lnTo>
                  <a:pt x="105165" y="423721"/>
                </a:lnTo>
                <a:lnTo>
                  <a:pt x="69865" y="395430"/>
                </a:lnTo>
                <a:lnTo>
                  <a:pt x="40739" y="361144"/>
                </a:lnTo>
                <a:lnTo>
                  <a:pt x="18746" y="321796"/>
                </a:lnTo>
                <a:lnTo>
                  <a:pt x="4846" y="278319"/>
                </a:lnTo>
                <a:lnTo>
                  <a:pt x="0" y="23164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364C850-EADA-4466-CFE3-8978BB7072B4}"/>
              </a:ext>
            </a:extLst>
          </p:cNvPr>
          <p:cNvSpPr/>
          <p:nvPr/>
        </p:nvSpPr>
        <p:spPr>
          <a:xfrm>
            <a:off x="1095120" y="2287652"/>
            <a:ext cx="477520" cy="463550"/>
          </a:xfrm>
          <a:custGeom>
            <a:avLst/>
            <a:gdLst/>
            <a:ahLst/>
            <a:cxnLst/>
            <a:rect l="l" t="t" r="r" b="b"/>
            <a:pathLst>
              <a:path w="477519" h="463550">
                <a:moveTo>
                  <a:pt x="0" y="231648"/>
                </a:moveTo>
                <a:lnTo>
                  <a:pt x="4846" y="184976"/>
                </a:lnTo>
                <a:lnTo>
                  <a:pt x="18746" y="141499"/>
                </a:lnTo>
                <a:lnTo>
                  <a:pt x="40739" y="102151"/>
                </a:lnTo>
                <a:lnTo>
                  <a:pt x="69865" y="67865"/>
                </a:lnTo>
                <a:lnTo>
                  <a:pt x="105165" y="39574"/>
                </a:lnTo>
                <a:lnTo>
                  <a:pt x="145678" y="18210"/>
                </a:lnTo>
                <a:lnTo>
                  <a:pt x="190445" y="4708"/>
                </a:lnTo>
                <a:lnTo>
                  <a:pt x="238506" y="0"/>
                </a:lnTo>
                <a:lnTo>
                  <a:pt x="286566" y="4708"/>
                </a:lnTo>
                <a:lnTo>
                  <a:pt x="331333" y="18210"/>
                </a:lnTo>
                <a:lnTo>
                  <a:pt x="371846" y="39574"/>
                </a:lnTo>
                <a:lnTo>
                  <a:pt x="407146" y="67865"/>
                </a:lnTo>
                <a:lnTo>
                  <a:pt x="436272" y="102151"/>
                </a:lnTo>
                <a:lnTo>
                  <a:pt x="458265" y="141499"/>
                </a:lnTo>
                <a:lnTo>
                  <a:pt x="472165" y="184976"/>
                </a:lnTo>
                <a:lnTo>
                  <a:pt x="477012" y="231648"/>
                </a:lnTo>
                <a:lnTo>
                  <a:pt x="472165" y="278319"/>
                </a:lnTo>
                <a:lnTo>
                  <a:pt x="458265" y="321796"/>
                </a:lnTo>
                <a:lnTo>
                  <a:pt x="436272" y="361144"/>
                </a:lnTo>
                <a:lnTo>
                  <a:pt x="407146" y="395430"/>
                </a:lnTo>
                <a:lnTo>
                  <a:pt x="371846" y="423721"/>
                </a:lnTo>
                <a:lnTo>
                  <a:pt x="331333" y="445085"/>
                </a:lnTo>
                <a:lnTo>
                  <a:pt x="286566" y="458587"/>
                </a:lnTo>
                <a:lnTo>
                  <a:pt x="238506" y="463296"/>
                </a:lnTo>
                <a:lnTo>
                  <a:pt x="190445" y="458587"/>
                </a:lnTo>
                <a:lnTo>
                  <a:pt x="145678" y="445085"/>
                </a:lnTo>
                <a:lnTo>
                  <a:pt x="105165" y="423721"/>
                </a:lnTo>
                <a:lnTo>
                  <a:pt x="69865" y="395430"/>
                </a:lnTo>
                <a:lnTo>
                  <a:pt x="40739" y="361144"/>
                </a:lnTo>
                <a:lnTo>
                  <a:pt x="18746" y="321796"/>
                </a:lnTo>
                <a:lnTo>
                  <a:pt x="4846" y="278319"/>
                </a:lnTo>
                <a:lnTo>
                  <a:pt x="0" y="23164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E253C1A-8949-1EDF-C752-8E7A6E6E2EE5}"/>
              </a:ext>
            </a:extLst>
          </p:cNvPr>
          <p:cNvSpPr/>
          <p:nvPr/>
        </p:nvSpPr>
        <p:spPr>
          <a:xfrm>
            <a:off x="1101216" y="2988692"/>
            <a:ext cx="477520" cy="464820"/>
          </a:xfrm>
          <a:custGeom>
            <a:avLst/>
            <a:gdLst/>
            <a:ahLst/>
            <a:cxnLst/>
            <a:rect l="l" t="t" r="r" b="b"/>
            <a:pathLst>
              <a:path w="477519" h="464820">
                <a:moveTo>
                  <a:pt x="0" y="232409"/>
                </a:moveTo>
                <a:lnTo>
                  <a:pt x="4846" y="185559"/>
                </a:lnTo>
                <a:lnTo>
                  <a:pt x="18746" y="141928"/>
                </a:lnTo>
                <a:lnTo>
                  <a:pt x="40739" y="102449"/>
                </a:lnTo>
                <a:lnTo>
                  <a:pt x="69865" y="68056"/>
                </a:lnTo>
                <a:lnTo>
                  <a:pt x="105165" y="39681"/>
                </a:lnTo>
                <a:lnTo>
                  <a:pt x="145678" y="18258"/>
                </a:lnTo>
                <a:lnTo>
                  <a:pt x="190445" y="4720"/>
                </a:lnTo>
                <a:lnTo>
                  <a:pt x="238506" y="0"/>
                </a:lnTo>
                <a:lnTo>
                  <a:pt x="286566" y="4720"/>
                </a:lnTo>
                <a:lnTo>
                  <a:pt x="331333" y="18258"/>
                </a:lnTo>
                <a:lnTo>
                  <a:pt x="371846" y="39681"/>
                </a:lnTo>
                <a:lnTo>
                  <a:pt x="407146" y="68056"/>
                </a:lnTo>
                <a:lnTo>
                  <a:pt x="436272" y="102449"/>
                </a:lnTo>
                <a:lnTo>
                  <a:pt x="458265" y="141928"/>
                </a:lnTo>
                <a:lnTo>
                  <a:pt x="472165" y="185559"/>
                </a:lnTo>
                <a:lnTo>
                  <a:pt x="477012" y="232409"/>
                </a:lnTo>
                <a:lnTo>
                  <a:pt x="472165" y="279260"/>
                </a:lnTo>
                <a:lnTo>
                  <a:pt x="458265" y="322891"/>
                </a:lnTo>
                <a:lnTo>
                  <a:pt x="436272" y="362370"/>
                </a:lnTo>
                <a:lnTo>
                  <a:pt x="407146" y="396763"/>
                </a:lnTo>
                <a:lnTo>
                  <a:pt x="371846" y="425138"/>
                </a:lnTo>
                <a:lnTo>
                  <a:pt x="331333" y="446561"/>
                </a:lnTo>
                <a:lnTo>
                  <a:pt x="286566" y="460099"/>
                </a:lnTo>
                <a:lnTo>
                  <a:pt x="238506" y="464819"/>
                </a:lnTo>
                <a:lnTo>
                  <a:pt x="190445" y="460099"/>
                </a:lnTo>
                <a:lnTo>
                  <a:pt x="145678" y="446561"/>
                </a:lnTo>
                <a:lnTo>
                  <a:pt x="105165" y="425138"/>
                </a:lnTo>
                <a:lnTo>
                  <a:pt x="69865" y="396763"/>
                </a:lnTo>
                <a:lnTo>
                  <a:pt x="40739" y="362370"/>
                </a:lnTo>
                <a:lnTo>
                  <a:pt x="18746" y="322891"/>
                </a:lnTo>
                <a:lnTo>
                  <a:pt x="4846" y="279260"/>
                </a:lnTo>
                <a:lnTo>
                  <a:pt x="0" y="23240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A16CFA9-0623-24E5-02A5-A4FD8CFC3697}"/>
              </a:ext>
            </a:extLst>
          </p:cNvPr>
          <p:cNvSpPr/>
          <p:nvPr/>
        </p:nvSpPr>
        <p:spPr>
          <a:xfrm>
            <a:off x="2955925" y="1133984"/>
            <a:ext cx="478790" cy="463550"/>
          </a:xfrm>
          <a:custGeom>
            <a:avLst/>
            <a:gdLst/>
            <a:ahLst/>
            <a:cxnLst/>
            <a:rect l="l" t="t" r="r" b="b"/>
            <a:pathLst>
              <a:path w="478789" h="463550">
                <a:moveTo>
                  <a:pt x="0" y="231648"/>
                </a:moveTo>
                <a:lnTo>
                  <a:pt x="4858" y="184976"/>
                </a:lnTo>
                <a:lnTo>
                  <a:pt x="18794" y="141499"/>
                </a:lnTo>
                <a:lnTo>
                  <a:pt x="40846" y="102151"/>
                </a:lnTo>
                <a:lnTo>
                  <a:pt x="70056" y="67865"/>
                </a:lnTo>
                <a:lnTo>
                  <a:pt x="105463" y="39574"/>
                </a:lnTo>
                <a:lnTo>
                  <a:pt x="146107" y="18210"/>
                </a:lnTo>
                <a:lnTo>
                  <a:pt x="191029" y="4708"/>
                </a:lnTo>
                <a:lnTo>
                  <a:pt x="239267" y="0"/>
                </a:lnTo>
                <a:lnTo>
                  <a:pt x="287506" y="4708"/>
                </a:lnTo>
                <a:lnTo>
                  <a:pt x="332428" y="18210"/>
                </a:lnTo>
                <a:lnTo>
                  <a:pt x="373072" y="39574"/>
                </a:lnTo>
                <a:lnTo>
                  <a:pt x="408479" y="67865"/>
                </a:lnTo>
                <a:lnTo>
                  <a:pt x="437689" y="102151"/>
                </a:lnTo>
                <a:lnTo>
                  <a:pt x="459741" y="141499"/>
                </a:lnTo>
                <a:lnTo>
                  <a:pt x="473677" y="184976"/>
                </a:lnTo>
                <a:lnTo>
                  <a:pt x="478535" y="231648"/>
                </a:lnTo>
                <a:lnTo>
                  <a:pt x="473677" y="278319"/>
                </a:lnTo>
                <a:lnTo>
                  <a:pt x="459741" y="321796"/>
                </a:lnTo>
                <a:lnTo>
                  <a:pt x="437689" y="361144"/>
                </a:lnTo>
                <a:lnTo>
                  <a:pt x="408479" y="395430"/>
                </a:lnTo>
                <a:lnTo>
                  <a:pt x="373072" y="423721"/>
                </a:lnTo>
                <a:lnTo>
                  <a:pt x="332428" y="445085"/>
                </a:lnTo>
                <a:lnTo>
                  <a:pt x="287506" y="458587"/>
                </a:lnTo>
                <a:lnTo>
                  <a:pt x="239267" y="463296"/>
                </a:lnTo>
                <a:lnTo>
                  <a:pt x="191029" y="458587"/>
                </a:lnTo>
                <a:lnTo>
                  <a:pt x="146107" y="445085"/>
                </a:lnTo>
                <a:lnTo>
                  <a:pt x="105463" y="423721"/>
                </a:lnTo>
                <a:lnTo>
                  <a:pt x="70056" y="395430"/>
                </a:lnTo>
                <a:lnTo>
                  <a:pt x="40846" y="361144"/>
                </a:lnTo>
                <a:lnTo>
                  <a:pt x="18794" y="321796"/>
                </a:lnTo>
                <a:lnTo>
                  <a:pt x="4858" y="278319"/>
                </a:lnTo>
                <a:lnTo>
                  <a:pt x="0" y="231648"/>
                </a:lnTo>
                <a:close/>
              </a:path>
            </a:pathLst>
          </a:custGeom>
          <a:ln w="444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6E052C7-2E74-2476-3BB4-FC52D663BA39}"/>
              </a:ext>
            </a:extLst>
          </p:cNvPr>
          <p:cNvSpPr/>
          <p:nvPr/>
        </p:nvSpPr>
        <p:spPr>
          <a:xfrm>
            <a:off x="2969640" y="1935608"/>
            <a:ext cx="477520" cy="463550"/>
          </a:xfrm>
          <a:custGeom>
            <a:avLst/>
            <a:gdLst/>
            <a:ahLst/>
            <a:cxnLst/>
            <a:rect l="l" t="t" r="r" b="b"/>
            <a:pathLst>
              <a:path w="477520" h="463550">
                <a:moveTo>
                  <a:pt x="0" y="231648"/>
                </a:moveTo>
                <a:lnTo>
                  <a:pt x="4846" y="184976"/>
                </a:lnTo>
                <a:lnTo>
                  <a:pt x="18746" y="141499"/>
                </a:lnTo>
                <a:lnTo>
                  <a:pt x="40739" y="102151"/>
                </a:lnTo>
                <a:lnTo>
                  <a:pt x="69865" y="67865"/>
                </a:lnTo>
                <a:lnTo>
                  <a:pt x="105165" y="39574"/>
                </a:lnTo>
                <a:lnTo>
                  <a:pt x="145678" y="18210"/>
                </a:lnTo>
                <a:lnTo>
                  <a:pt x="190445" y="4708"/>
                </a:lnTo>
                <a:lnTo>
                  <a:pt x="238505" y="0"/>
                </a:lnTo>
                <a:lnTo>
                  <a:pt x="286566" y="4708"/>
                </a:lnTo>
                <a:lnTo>
                  <a:pt x="331333" y="18210"/>
                </a:lnTo>
                <a:lnTo>
                  <a:pt x="371846" y="39574"/>
                </a:lnTo>
                <a:lnTo>
                  <a:pt x="407146" y="67865"/>
                </a:lnTo>
                <a:lnTo>
                  <a:pt x="436272" y="102151"/>
                </a:lnTo>
                <a:lnTo>
                  <a:pt x="458265" y="141499"/>
                </a:lnTo>
                <a:lnTo>
                  <a:pt x="472165" y="184976"/>
                </a:lnTo>
                <a:lnTo>
                  <a:pt x="477012" y="231648"/>
                </a:lnTo>
                <a:lnTo>
                  <a:pt x="472165" y="278319"/>
                </a:lnTo>
                <a:lnTo>
                  <a:pt x="458265" y="321796"/>
                </a:lnTo>
                <a:lnTo>
                  <a:pt x="436272" y="361144"/>
                </a:lnTo>
                <a:lnTo>
                  <a:pt x="407146" y="395430"/>
                </a:lnTo>
                <a:lnTo>
                  <a:pt x="371846" y="423721"/>
                </a:lnTo>
                <a:lnTo>
                  <a:pt x="331333" y="445085"/>
                </a:lnTo>
                <a:lnTo>
                  <a:pt x="286566" y="458587"/>
                </a:lnTo>
                <a:lnTo>
                  <a:pt x="238505" y="463296"/>
                </a:lnTo>
                <a:lnTo>
                  <a:pt x="190445" y="458587"/>
                </a:lnTo>
                <a:lnTo>
                  <a:pt x="145678" y="445085"/>
                </a:lnTo>
                <a:lnTo>
                  <a:pt x="105165" y="423721"/>
                </a:lnTo>
                <a:lnTo>
                  <a:pt x="69865" y="395430"/>
                </a:lnTo>
                <a:lnTo>
                  <a:pt x="40739" y="361144"/>
                </a:lnTo>
                <a:lnTo>
                  <a:pt x="18746" y="321796"/>
                </a:lnTo>
                <a:lnTo>
                  <a:pt x="4846" y="278319"/>
                </a:lnTo>
                <a:lnTo>
                  <a:pt x="0" y="23164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17B08D9-1772-BE23-B603-EFE83F266900}"/>
              </a:ext>
            </a:extLst>
          </p:cNvPr>
          <p:cNvSpPr/>
          <p:nvPr/>
        </p:nvSpPr>
        <p:spPr>
          <a:xfrm>
            <a:off x="2969640" y="2683892"/>
            <a:ext cx="477520" cy="464820"/>
          </a:xfrm>
          <a:custGeom>
            <a:avLst/>
            <a:gdLst/>
            <a:ahLst/>
            <a:cxnLst/>
            <a:rect l="l" t="t" r="r" b="b"/>
            <a:pathLst>
              <a:path w="477520" h="464820">
                <a:moveTo>
                  <a:pt x="0" y="232409"/>
                </a:moveTo>
                <a:lnTo>
                  <a:pt x="4846" y="185559"/>
                </a:lnTo>
                <a:lnTo>
                  <a:pt x="18746" y="141928"/>
                </a:lnTo>
                <a:lnTo>
                  <a:pt x="40739" y="102449"/>
                </a:lnTo>
                <a:lnTo>
                  <a:pt x="69865" y="68056"/>
                </a:lnTo>
                <a:lnTo>
                  <a:pt x="105165" y="39681"/>
                </a:lnTo>
                <a:lnTo>
                  <a:pt x="145678" y="18258"/>
                </a:lnTo>
                <a:lnTo>
                  <a:pt x="190445" y="4720"/>
                </a:lnTo>
                <a:lnTo>
                  <a:pt x="238505" y="0"/>
                </a:lnTo>
                <a:lnTo>
                  <a:pt x="286566" y="4720"/>
                </a:lnTo>
                <a:lnTo>
                  <a:pt x="331333" y="18258"/>
                </a:lnTo>
                <a:lnTo>
                  <a:pt x="371846" y="39681"/>
                </a:lnTo>
                <a:lnTo>
                  <a:pt x="407146" y="68056"/>
                </a:lnTo>
                <a:lnTo>
                  <a:pt x="436272" y="102449"/>
                </a:lnTo>
                <a:lnTo>
                  <a:pt x="458265" y="141928"/>
                </a:lnTo>
                <a:lnTo>
                  <a:pt x="472165" y="185559"/>
                </a:lnTo>
                <a:lnTo>
                  <a:pt x="477012" y="232409"/>
                </a:lnTo>
                <a:lnTo>
                  <a:pt x="472165" y="279260"/>
                </a:lnTo>
                <a:lnTo>
                  <a:pt x="458265" y="322891"/>
                </a:lnTo>
                <a:lnTo>
                  <a:pt x="436272" y="362370"/>
                </a:lnTo>
                <a:lnTo>
                  <a:pt x="407146" y="396763"/>
                </a:lnTo>
                <a:lnTo>
                  <a:pt x="371846" y="425138"/>
                </a:lnTo>
                <a:lnTo>
                  <a:pt x="331333" y="446561"/>
                </a:lnTo>
                <a:lnTo>
                  <a:pt x="286566" y="460099"/>
                </a:lnTo>
                <a:lnTo>
                  <a:pt x="238505" y="464819"/>
                </a:lnTo>
                <a:lnTo>
                  <a:pt x="190445" y="460099"/>
                </a:lnTo>
                <a:lnTo>
                  <a:pt x="145678" y="446561"/>
                </a:lnTo>
                <a:lnTo>
                  <a:pt x="105165" y="425138"/>
                </a:lnTo>
                <a:lnTo>
                  <a:pt x="69865" y="396763"/>
                </a:lnTo>
                <a:lnTo>
                  <a:pt x="40739" y="362370"/>
                </a:lnTo>
                <a:lnTo>
                  <a:pt x="18746" y="322891"/>
                </a:lnTo>
                <a:lnTo>
                  <a:pt x="4846" y="279260"/>
                </a:lnTo>
                <a:lnTo>
                  <a:pt x="0" y="23240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C5224E03-CE4F-399B-6CEB-3DF514367515}"/>
              </a:ext>
            </a:extLst>
          </p:cNvPr>
          <p:cNvSpPr/>
          <p:nvPr/>
        </p:nvSpPr>
        <p:spPr>
          <a:xfrm>
            <a:off x="2969640" y="3383407"/>
            <a:ext cx="477520" cy="464820"/>
          </a:xfrm>
          <a:custGeom>
            <a:avLst/>
            <a:gdLst/>
            <a:ahLst/>
            <a:cxnLst/>
            <a:rect l="l" t="t" r="r" b="b"/>
            <a:pathLst>
              <a:path w="477520" h="464820">
                <a:moveTo>
                  <a:pt x="0" y="232409"/>
                </a:moveTo>
                <a:lnTo>
                  <a:pt x="4846" y="185559"/>
                </a:lnTo>
                <a:lnTo>
                  <a:pt x="18746" y="141928"/>
                </a:lnTo>
                <a:lnTo>
                  <a:pt x="40739" y="102449"/>
                </a:lnTo>
                <a:lnTo>
                  <a:pt x="69865" y="68056"/>
                </a:lnTo>
                <a:lnTo>
                  <a:pt x="105165" y="39681"/>
                </a:lnTo>
                <a:lnTo>
                  <a:pt x="145678" y="18258"/>
                </a:lnTo>
                <a:lnTo>
                  <a:pt x="190445" y="4720"/>
                </a:lnTo>
                <a:lnTo>
                  <a:pt x="238505" y="0"/>
                </a:lnTo>
                <a:lnTo>
                  <a:pt x="286566" y="4720"/>
                </a:lnTo>
                <a:lnTo>
                  <a:pt x="331333" y="18258"/>
                </a:lnTo>
                <a:lnTo>
                  <a:pt x="371846" y="39681"/>
                </a:lnTo>
                <a:lnTo>
                  <a:pt x="407146" y="68056"/>
                </a:lnTo>
                <a:lnTo>
                  <a:pt x="436272" y="102449"/>
                </a:lnTo>
                <a:lnTo>
                  <a:pt x="458265" y="141928"/>
                </a:lnTo>
                <a:lnTo>
                  <a:pt x="472165" y="185559"/>
                </a:lnTo>
                <a:lnTo>
                  <a:pt x="477012" y="232409"/>
                </a:lnTo>
                <a:lnTo>
                  <a:pt x="472165" y="279260"/>
                </a:lnTo>
                <a:lnTo>
                  <a:pt x="458265" y="322891"/>
                </a:lnTo>
                <a:lnTo>
                  <a:pt x="436272" y="362370"/>
                </a:lnTo>
                <a:lnTo>
                  <a:pt x="407146" y="396763"/>
                </a:lnTo>
                <a:lnTo>
                  <a:pt x="371846" y="425138"/>
                </a:lnTo>
                <a:lnTo>
                  <a:pt x="331333" y="446561"/>
                </a:lnTo>
                <a:lnTo>
                  <a:pt x="286566" y="460099"/>
                </a:lnTo>
                <a:lnTo>
                  <a:pt x="238505" y="464819"/>
                </a:lnTo>
                <a:lnTo>
                  <a:pt x="190445" y="460099"/>
                </a:lnTo>
                <a:lnTo>
                  <a:pt x="145678" y="446561"/>
                </a:lnTo>
                <a:lnTo>
                  <a:pt x="105165" y="425138"/>
                </a:lnTo>
                <a:lnTo>
                  <a:pt x="69865" y="396763"/>
                </a:lnTo>
                <a:lnTo>
                  <a:pt x="40739" y="362370"/>
                </a:lnTo>
                <a:lnTo>
                  <a:pt x="18746" y="322891"/>
                </a:lnTo>
                <a:lnTo>
                  <a:pt x="4846" y="279260"/>
                </a:lnTo>
                <a:lnTo>
                  <a:pt x="0" y="23240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03B3D31-F9F3-050C-168D-1BC8F220D780}"/>
              </a:ext>
            </a:extLst>
          </p:cNvPr>
          <p:cNvSpPr/>
          <p:nvPr/>
        </p:nvSpPr>
        <p:spPr>
          <a:xfrm>
            <a:off x="4871592" y="1982852"/>
            <a:ext cx="477520" cy="463550"/>
          </a:xfrm>
          <a:custGeom>
            <a:avLst/>
            <a:gdLst/>
            <a:ahLst/>
            <a:cxnLst/>
            <a:rect l="l" t="t" r="r" b="b"/>
            <a:pathLst>
              <a:path w="477520" h="463550">
                <a:moveTo>
                  <a:pt x="0" y="231648"/>
                </a:moveTo>
                <a:lnTo>
                  <a:pt x="4846" y="184976"/>
                </a:lnTo>
                <a:lnTo>
                  <a:pt x="18746" y="141499"/>
                </a:lnTo>
                <a:lnTo>
                  <a:pt x="40739" y="102151"/>
                </a:lnTo>
                <a:lnTo>
                  <a:pt x="69865" y="67865"/>
                </a:lnTo>
                <a:lnTo>
                  <a:pt x="105165" y="39574"/>
                </a:lnTo>
                <a:lnTo>
                  <a:pt x="145678" y="18210"/>
                </a:lnTo>
                <a:lnTo>
                  <a:pt x="190445" y="4708"/>
                </a:lnTo>
                <a:lnTo>
                  <a:pt x="238505" y="0"/>
                </a:lnTo>
                <a:lnTo>
                  <a:pt x="286566" y="4708"/>
                </a:lnTo>
                <a:lnTo>
                  <a:pt x="331333" y="18210"/>
                </a:lnTo>
                <a:lnTo>
                  <a:pt x="371846" y="39574"/>
                </a:lnTo>
                <a:lnTo>
                  <a:pt x="407146" y="67865"/>
                </a:lnTo>
                <a:lnTo>
                  <a:pt x="436272" y="102151"/>
                </a:lnTo>
                <a:lnTo>
                  <a:pt x="458265" y="141499"/>
                </a:lnTo>
                <a:lnTo>
                  <a:pt x="472165" y="184976"/>
                </a:lnTo>
                <a:lnTo>
                  <a:pt x="477012" y="231648"/>
                </a:lnTo>
                <a:lnTo>
                  <a:pt x="472165" y="278319"/>
                </a:lnTo>
                <a:lnTo>
                  <a:pt x="458265" y="321796"/>
                </a:lnTo>
                <a:lnTo>
                  <a:pt x="436272" y="361144"/>
                </a:lnTo>
                <a:lnTo>
                  <a:pt x="407146" y="395430"/>
                </a:lnTo>
                <a:lnTo>
                  <a:pt x="371846" y="423721"/>
                </a:lnTo>
                <a:lnTo>
                  <a:pt x="331333" y="445085"/>
                </a:lnTo>
                <a:lnTo>
                  <a:pt x="286566" y="458587"/>
                </a:lnTo>
                <a:lnTo>
                  <a:pt x="238505" y="463296"/>
                </a:lnTo>
                <a:lnTo>
                  <a:pt x="190445" y="458587"/>
                </a:lnTo>
                <a:lnTo>
                  <a:pt x="145678" y="445085"/>
                </a:lnTo>
                <a:lnTo>
                  <a:pt x="105165" y="423721"/>
                </a:lnTo>
                <a:lnTo>
                  <a:pt x="69865" y="395430"/>
                </a:lnTo>
                <a:lnTo>
                  <a:pt x="40739" y="361144"/>
                </a:lnTo>
                <a:lnTo>
                  <a:pt x="18746" y="321796"/>
                </a:lnTo>
                <a:lnTo>
                  <a:pt x="4846" y="278319"/>
                </a:lnTo>
                <a:lnTo>
                  <a:pt x="0" y="23164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04703F85-0BAF-FF44-E712-8B6D28D47FF5}"/>
              </a:ext>
            </a:extLst>
          </p:cNvPr>
          <p:cNvSpPr/>
          <p:nvPr/>
        </p:nvSpPr>
        <p:spPr>
          <a:xfrm>
            <a:off x="4877689" y="2683892"/>
            <a:ext cx="477520" cy="464820"/>
          </a:xfrm>
          <a:custGeom>
            <a:avLst/>
            <a:gdLst/>
            <a:ahLst/>
            <a:cxnLst/>
            <a:rect l="l" t="t" r="r" b="b"/>
            <a:pathLst>
              <a:path w="477520" h="464820">
                <a:moveTo>
                  <a:pt x="0" y="232409"/>
                </a:moveTo>
                <a:lnTo>
                  <a:pt x="4846" y="185559"/>
                </a:lnTo>
                <a:lnTo>
                  <a:pt x="18746" y="141928"/>
                </a:lnTo>
                <a:lnTo>
                  <a:pt x="40739" y="102449"/>
                </a:lnTo>
                <a:lnTo>
                  <a:pt x="69865" y="68056"/>
                </a:lnTo>
                <a:lnTo>
                  <a:pt x="105165" y="39681"/>
                </a:lnTo>
                <a:lnTo>
                  <a:pt x="145678" y="18258"/>
                </a:lnTo>
                <a:lnTo>
                  <a:pt x="190445" y="4720"/>
                </a:lnTo>
                <a:lnTo>
                  <a:pt x="238505" y="0"/>
                </a:lnTo>
                <a:lnTo>
                  <a:pt x="286566" y="4720"/>
                </a:lnTo>
                <a:lnTo>
                  <a:pt x="331333" y="18258"/>
                </a:lnTo>
                <a:lnTo>
                  <a:pt x="371846" y="39681"/>
                </a:lnTo>
                <a:lnTo>
                  <a:pt x="407146" y="68056"/>
                </a:lnTo>
                <a:lnTo>
                  <a:pt x="436272" y="102449"/>
                </a:lnTo>
                <a:lnTo>
                  <a:pt x="458265" y="141928"/>
                </a:lnTo>
                <a:lnTo>
                  <a:pt x="472165" y="185559"/>
                </a:lnTo>
                <a:lnTo>
                  <a:pt x="477012" y="232409"/>
                </a:lnTo>
                <a:lnTo>
                  <a:pt x="472165" y="279260"/>
                </a:lnTo>
                <a:lnTo>
                  <a:pt x="458265" y="322891"/>
                </a:lnTo>
                <a:lnTo>
                  <a:pt x="436272" y="362370"/>
                </a:lnTo>
                <a:lnTo>
                  <a:pt x="407146" y="396763"/>
                </a:lnTo>
                <a:lnTo>
                  <a:pt x="371846" y="425138"/>
                </a:lnTo>
                <a:lnTo>
                  <a:pt x="331333" y="446561"/>
                </a:lnTo>
                <a:lnTo>
                  <a:pt x="286566" y="460099"/>
                </a:lnTo>
                <a:lnTo>
                  <a:pt x="238505" y="464819"/>
                </a:lnTo>
                <a:lnTo>
                  <a:pt x="190445" y="460099"/>
                </a:lnTo>
                <a:lnTo>
                  <a:pt x="145678" y="446561"/>
                </a:lnTo>
                <a:lnTo>
                  <a:pt x="105165" y="425138"/>
                </a:lnTo>
                <a:lnTo>
                  <a:pt x="69865" y="396763"/>
                </a:lnTo>
                <a:lnTo>
                  <a:pt x="40739" y="362370"/>
                </a:lnTo>
                <a:lnTo>
                  <a:pt x="18746" y="322891"/>
                </a:lnTo>
                <a:lnTo>
                  <a:pt x="4846" y="279260"/>
                </a:lnTo>
                <a:lnTo>
                  <a:pt x="0" y="23240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>
            <a:extLst>
              <a:ext uri="{FF2B5EF4-FFF2-40B4-BE49-F238E27FC236}">
                <a16:creationId xmlns:a16="http://schemas.microsoft.com/office/drawing/2014/main" id="{C6CAF733-C5AF-CCB6-0A03-1F7F834D6E42}"/>
              </a:ext>
            </a:extLst>
          </p:cNvPr>
          <p:cNvGrpSpPr/>
          <p:nvPr/>
        </p:nvGrpSpPr>
        <p:grpSpPr>
          <a:xfrm>
            <a:off x="1565020" y="1349630"/>
            <a:ext cx="1474470" cy="2282190"/>
            <a:chOff x="2790189" y="1760220"/>
            <a:chExt cx="1474470" cy="2282190"/>
          </a:xfrm>
        </p:grpSpPr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7286E0FD-2EB7-B362-316D-0F01AB2B3E67}"/>
                </a:ext>
              </a:extLst>
            </p:cNvPr>
            <p:cNvSpPr/>
            <p:nvPr/>
          </p:nvSpPr>
          <p:spPr>
            <a:xfrm>
              <a:off x="2794253" y="1760220"/>
              <a:ext cx="1388110" cy="417830"/>
            </a:xfrm>
            <a:custGeom>
              <a:avLst/>
              <a:gdLst/>
              <a:ahLst/>
              <a:cxnLst/>
              <a:rect l="l" t="t" r="r" b="b"/>
              <a:pathLst>
                <a:path w="1388110" h="417830">
                  <a:moveTo>
                    <a:pt x="1311510" y="26052"/>
                  </a:moveTo>
                  <a:lnTo>
                    <a:pt x="0" y="396239"/>
                  </a:lnTo>
                  <a:lnTo>
                    <a:pt x="6095" y="417575"/>
                  </a:lnTo>
                  <a:lnTo>
                    <a:pt x="1317532" y="47409"/>
                  </a:lnTo>
                  <a:lnTo>
                    <a:pt x="1311510" y="26052"/>
                  </a:lnTo>
                  <a:close/>
                </a:path>
                <a:path w="1388110" h="417830">
                  <a:moveTo>
                    <a:pt x="1380609" y="22605"/>
                  </a:moveTo>
                  <a:lnTo>
                    <a:pt x="1323720" y="22605"/>
                  </a:lnTo>
                  <a:lnTo>
                    <a:pt x="1329817" y="43941"/>
                  </a:lnTo>
                  <a:lnTo>
                    <a:pt x="1317532" y="47409"/>
                  </a:lnTo>
                  <a:lnTo>
                    <a:pt x="1324863" y="73405"/>
                  </a:lnTo>
                  <a:lnTo>
                    <a:pt x="1380609" y="22605"/>
                  </a:lnTo>
                  <a:close/>
                </a:path>
                <a:path w="1388110" h="417830">
                  <a:moveTo>
                    <a:pt x="1323720" y="22605"/>
                  </a:moveTo>
                  <a:lnTo>
                    <a:pt x="1311510" y="26052"/>
                  </a:lnTo>
                  <a:lnTo>
                    <a:pt x="1317532" y="47409"/>
                  </a:lnTo>
                  <a:lnTo>
                    <a:pt x="1329817" y="43941"/>
                  </a:lnTo>
                  <a:lnTo>
                    <a:pt x="1323720" y="22605"/>
                  </a:lnTo>
                  <a:close/>
                </a:path>
                <a:path w="1388110" h="417830">
                  <a:moveTo>
                    <a:pt x="1304162" y="0"/>
                  </a:moveTo>
                  <a:lnTo>
                    <a:pt x="1311510" y="26052"/>
                  </a:lnTo>
                  <a:lnTo>
                    <a:pt x="1323720" y="22605"/>
                  </a:lnTo>
                  <a:lnTo>
                    <a:pt x="1380609" y="22605"/>
                  </a:lnTo>
                  <a:lnTo>
                    <a:pt x="1387856" y="16001"/>
                  </a:lnTo>
                  <a:lnTo>
                    <a:pt x="130416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3733DD3D-A1F0-1265-BDD6-38FE3701C130}"/>
                </a:ext>
              </a:extLst>
            </p:cNvPr>
            <p:cNvSpPr/>
            <p:nvPr/>
          </p:nvSpPr>
          <p:spPr>
            <a:xfrm>
              <a:off x="2791714" y="2161031"/>
              <a:ext cx="1473200" cy="1701800"/>
            </a:xfrm>
            <a:custGeom>
              <a:avLst/>
              <a:gdLst/>
              <a:ahLst/>
              <a:cxnLst/>
              <a:rect l="l" t="t" r="r" b="b"/>
              <a:pathLst>
                <a:path w="1473200" h="1701800">
                  <a:moveTo>
                    <a:pt x="1472819" y="1701292"/>
                  </a:moveTo>
                  <a:lnTo>
                    <a:pt x="1461617" y="1657477"/>
                  </a:lnTo>
                  <a:lnTo>
                    <a:pt x="1451737" y="1618742"/>
                  </a:lnTo>
                  <a:lnTo>
                    <a:pt x="1427708" y="1639544"/>
                  </a:lnTo>
                  <a:lnTo>
                    <a:pt x="60020" y="60083"/>
                  </a:lnTo>
                  <a:lnTo>
                    <a:pt x="1340154" y="1121879"/>
                  </a:lnTo>
                  <a:lnTo>
                    <a:pt x="1319911" y="1146302"/>
                  </a:lnTo>
                  <a:lnTo>
                    <a:pt x="1402969" y="1165606"/>
                  </a:lnTo>
                  <a:lnTo>
                    <a:pt x="1387271" y="1130046"/>
                  </a:lnTo>
                  <a:lnTo>
                    <a:pt x="1368552" y="1087628"/>
                  </a:lnTo>
                  <a:lnTo>
                    <a:pt x="1348270" y="1112088"/>
                  </a:lnTo>
                  <a:lnTo>
                    <a:pt x="32486" y="20853"/>
                  </a:lnTo>
                  <a:lnTo>
                    <a:pt x="1328000" y="401548"/>
                  </a:lnTo>
                  <a:lnTo>
                    <a:pt x="1319022" y="431927"/>
                  </a:lnTo>
                  <a:lnTo>
                    <a:pt x="1402969" y="416941"/>
                  </a:lnTo>
                  <a:lnTo>
                    <a:pt x="1390269" y="405130"/>
                  </a:lnTo>
                  <a:lnTo>
                    <a:pt x="1340612" y="358902"/>
                  </a:lnTo>
                  <a:lnTo>
                    <a:pt x="1331595" y="389369"/>
                  </a:lnTo>
                  <a:lnTo>
                    <a:pt x="6604" y="0"/>
                  </a:lnTo>
                  <a:lnTo>
                    <a:pt x="4826" y="6096"/>
                  </a:lnTo>
                  <a:lnTo>
                    <a:pt x="0" y="10287"/>
                  </a:lnTo>
                  <a:lnTo>
                    <a:pt x="1418120" y="1647850"/>
                  </a:lnTo>
                  <a:lnTo>
                    <a:pt x="1394079" y="1668653"/>
                  </a:lnTo>
                  <a:lnTo>
                    <a:pt x="1472819" y="170129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63E91F08-CF4A-A5F0-7D57-AA6239D971C2}"/>
                </a:ext>
              </a:extLst>
            </p:cNvPr>
            <p:cNvSpPr/>
            <p:nvPr/>
          </p:nvSpPr>
          <p:spPr>
            <a:xfrm>
              <a:off x="2790189" y="1776222"/>
              <a:ext cx="1391920" cy="1161415"/>
            </a:xfrm>
            <a:custGeom>
              <a:avLst/>
              <a:gdLst/>
              <a:ahLst/>
              <a:cxnLst/>
              <a:rect l="l" t="t" r="r" b="b"/>
              <a:pathLst>
                <a:path w="1391920" h="1161414">
                  <a:moveTo>
                    <a:pt x="1326312" y="40228"/>
                  </a:moveTo>
                  <a:lnTo>
                    <a:pt x="0" y="1144397"/>
                  </a:lnTo>
                  <a:lnTo>
                    <a:pt x="14224" y="1161414"/>
                  </a:lnTo>
                  <a:lnTo>
                    <a:pt x="1340508" y="57270"/>
                  </a:lnTo>
                  <a:lnTo>
                    <a:pt x="1326312" y="40228"/>
                  </a:lnTo>
                  <a:close/>
                </a:path>
                <a:path w="1391920" h="1161414">
                  <a:moveTo>
                    <a:pt x="1377843" y="32130"/>
                  </a:moveTo>
                  <a:lnTo>
                    <a:pt x="1336039" y="32130"/>
                  </a:lnTo>
                  <a:lnTo>
                    <a:pt x="1350264" y="49149"/>
                  </a:lnTo>
                  <a:lnTo>
                    <a:pt x="1340508" y="57270"/>
                  </a:lnTo>
                  <a:lnTo>
                    <a:pt x="1357757" y="77977"/>
                  </a:lnTo>
                  <a:lnTo>
                    <a:pt x="1377843" y="32130"/>
                  </a:lnTo>
                  <a:close/>
                </a:path>
                <a:path w="1391920" h="1161414">
                  <a:moveTo>
                    <a:pt x="1336039" y="32130"/>
                  </a:moveTo>
                  <a:lnTo>
                    <a:pt x="1326312" y="40228"/>
                  </a:lnTo>
                  <a:lnTo>
                    <a:pt x="1340508" y="57270"/>
                  </a:lnTo>
                  <a:lnTo>
                    <a:pt x="1350264" y="49149"/>
                  </a:lnTo>
                  <a:lnTo>
                    <a:pt x="1336039" y="32130"/>
                  </a:lnTo>
                  <a:close/>
                </a:path>
                <a:path w="1391920" h="1161414">
                  <a:moveTo>
                    <a:pt x="1391920" y="0"/>
                  </a:moveTo>
                  <a:lnTo>
                    <a:pt x="1308989" y="19430"/>
                  </a:lnTo>
                  <a:lnTo>
                    <a:pt x="1326312" y="40228"/>
                  </a:lnTo>
                  <a:lnTo>
                    <a:pt x="1336039" y="32130"/>
                  </a:lnTo>
                  <a:lnTo>
                    <a:pt x="1377843" y="32130"/>
                  </a:lnTo>
                  <a:lnTo>
                    <a:pt x="139192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10E0350F-1B1A-D4F5-9E09-D8B798734378}"/>
                </a:ext>
              </a:extLst>
            </p:cNvPr>
            <p:cNvSpPr/>
            <p:nvPr/>
          </p:nvSpPr>
          <p:spPr>
            <a:xfrm>
              <a:off x="2793111" y="2558668"/>
              <a:ext cx="1471930" cy="1303655"/>
            </a:xfrm>
            <a:custGeom>
              <a:avLst/>
              <a:gdLst/>
              <a:ahLst/>
              <a:cxnLst/>
              <a:rect l="l" t="t" r="r" b="b"/>
              <a:pathLst>
                <a:path w="1471929" h="1303654">
                  <a:moveTo>
                    <a:pt x="1471422" y="1303655"/>
                  </a:moveTo>
                  <a:lnTo>
                    <a:pt x="1454150" y="1274953"/>
                  </a:lnTo>
                  <a:lnTo>
                    <a:pt x="1427480" y="1230630"/>
                  </a:lnTo>
                  <a:lnTo>
                    <a:pt x="1410525" y="1257350"/>
                  </a:lnTo>
                  <a:lnTo>
                    <a:pt x="43611" y="388493"/>
                  </a:lnTo>
                  <a:lnTo>
                    <a:pt x="1326540" y="753338"/>
                  </a:lnTo>
                  <a:lnTo>
                    <a:pt x="1317879" y="783844"/>
                  </a:lnTo>
                  <a:lnTo>
                    <a:pt x="1401572" y="767969"/>
                  </a:lnTo>
                  <a:lnTo>
                    <a:pt x="1389329" y="756793"/>
                  </a:lnTo>
                  <a:lnTo>
                    <a:pt x="1338707" y="710565"/>
                  </a:lnTo>
                  <a:lnTo>
                    <a:pt x="1330007" y="741159"/>
                  </a:lnTo>
                  <a:lnTo>
                    <a:pt x="26416" y="370408"/>
                  </a:lnTo>
                  <a:lnTo>
                    <a:pt x="1329194" y="43103"/>
                  </a:lnTo>
                  <a:lnTo>
                    <a:pt x="1336929" y="73914"/>
                  </a:lnTo>
                  <a:lnTo>
                    <a:pt x="1390764" y="27686"/>
                  </a:lnTo>
                  <a:lnTo>
                    <a:pt x="1401572" y="18415"/>
                  </a:lnTo>
                  <a:lnTo>
                    <a:pt x="1318387" y="0"/>
                  </a:lnTo>
                  <a:lnTo>
                    <a:pt x="1326108" y="30797"/>
                  </a:lnTo>
                  <a:lnTo>
                    <a:pt x="1905" y="363474"/>
                  </a:lnTo>
                  <a:lnTo>
                    <a:pt x="3530" y="370090"/>
                  </a:lnTo>
                  <a:lnTo>
                    <a:pt x="3416" y="370484"/>
                  </a:lnTo>
                  <a:lnTo>
                    <a:pt x="0" y="375793"/>
                  </a:lnTo>
                  <a:lnTo>
                    <a:pt x="1403680" y="1268145"/>
                  </a:lnTo>
                  <a:lnTo>
                    <a:pt x="1386713" y="1294892"/>
                  </a:lnTo>
                  <a:lnTo>
                    <a:pt x="1471422" y="1303655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80F0A8C1-CC04-70E4-EDC1-D64FAFFA2811}"/>
                </a:ext>
              </a:extLst>
            </p:cNvPr>
            <p:cNvSpPr/>
            <p:nvPr/>
          </p:nvSpPr>
          <p:spPr>
            <a:xfrm>
              <a:off x="2794761" y="1898142"/>
              <a:ext cx="1386840" cy="1739900"/>
            </a:xfrm>
            <a:custGeom>
              <a:avLst/>
              <a:gdLst/>
              <a:ahLst/>
              <a:cxnLst/>
              <a:rect l="l" t="t" r="r" b="b"/>
              <a:pathLst>
                <a:path w="1386839" h="1739900">
                  <a:moveTo>
                    <a:pt x="1330702" y="52704"/>
                  </a:moveTo>
                  <a:lnTo>
                    <a:pt x="0" y="1726057"/>
                  </a:lnTo>
                  <a:lnTo>
                    <a:pt x="17271" y="1739900"/>
                  </a:lnTo>
                  <a:lnTo>
                    <a:pt x="1348103" y="66544"/>
                  </a:lnTo>
                  <a:lnTo>
                    <a:pt x="1330702" y="52704"/>
                  </a:lnTo>
                  <a:close/>
                </a:path>
                <a:path w="1386839" h="1739900">
                  <a:moveTo>
                    <a:pt x="1377771" y="42799"/>
                  </a:moveTo>
                  <a:lnTo>
                    <a:pt x="1338579" y="42799"/>
                  </a:lnTo>
                  <a:lnTo>
                    <a:pt x="1355978" y="56642"/>
                  </a:lnTo>
                  <a:lnTo>
                    <a:pt x="1348103" y="66544"/>
                  </a:lnTo>
                  <a:lnTo>
                    <a:pt x="1369187" y="83312"/>
                  </a:lnTo>
                  <a:lnTo>
                    <a:pt x="1377771" y="42799"/>
                  </a:lnTo>
                  <a:close/>
                </a:path>
                <a:path w="1386839" h="1739900">
                  <a:moveTo>
                    <a:pt x="1338579" y="42799"/>
                  </a:moveTo>
                  <a:lnTo>
                    <a:pt x="1330702" y="52704"/>
                  </a:lnTo>
                  <a:lnTo>
                    <a:pt x="1348103" y="66544"/>
                  </a:lnTo>
                  <a:lnTo>
                    <a:pt x="1355978" y="56642"/>
                  </a:lnTo>
                  <a:lnTo>
                    <a:pt x="1338579" y="42799"/>
                  </a:lnTo>
                  <a:close/>
                </a:path>
                <a:path w="1386839" h="1739900">
                  <a:moveTo>
                    <a:pt x="1386839" y="0"/>
                  </a:moveTo>
                  <a:lnTo>
                    <a:pt x="1309624" y="35941"/>
                  </a:lnTo>
                  <a:lnTo>
                    <a:pt x="1330702" y="52704"/>
                  </a:lnTo>
                  <a:lnTo>
                    <a:pt x="1338579" y="42799"/>
                  </a:lnTo>
                  <a:lnTo>
                    <a:pt x="1377771" y="42799"/>
                  </a:lnTo>
                  <a:lnTo>
                    <a:pt x="138683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D45C6A85-6F53-CC35-6197-4DAC579410BE}"/>
                </a:ext>
              </a:extLst>
            </p:cNvPr>
            <p:cNvSpPr/>
            <p:nvPr/>
          </p:nvSpPr>
          <p:spPr>
            <a:xfrm>
              <a:off x="2799080" y="2697479"/>
              <a:ext cx="1395095" cy="1344930"/>
            </a:xfrm>
            <a:custGeom>
              <a:avLst/>
              <a:gdLst/>
              <a:ahLst/>
              <a:cxnLst/>
              <a:rect l="l" t="t" r="r" b="b"/>
              <a:pathLst>
                <a:path w="1395095" h="1344929">
                  <a:moveTo>
                    <a:pt x="1395095" y="629412"/>
                  </a:moveTo>
                  <a:lnTo>
                    <a:pt x="1312418" y="608457"/>
                  </a:lnTo>
                  <a:lnTo>
                    <a:pt x="1319237" y="639483"/>
                  </a:lnTo>
                  <a:lnTo>
                    <a:pt x="34658" y="920877"/>
                  </a:lnTo>
                  <a:lnTo>
                    <a:pt x="1322260" y="47993"/>
                  </a:lnTo>
                  <a:lnTo>
                    <a:pt x="1340104" y="74295"/>
                  </a:lnTo>
                  <a:lnTo>
                    <a:pt x="1364729" y="30353"/>
                  </a:lnTo>
                  <a:lnTo>
                    <a:pt x="1381760" y="0"/>
                  </a:lnTo>
                  <a:lnTo>
                    <a:pt x="1297305" y="11176"/>
                  </a:lnTo>
                  <a:lnTo>
                    <a:pt x="1315123" y="37477"/>
                  </a:lnTo>
                  <a:lnTo>
                    <a:pt x="0" y="929005"/>
                  </a:lnTo>
                  <a:lnTo>
                    <a:pt x="3530" y="934275"/>
                  </a:lnTo>
                  <a:lnTo>
                    <a:pt x="1778" y="940308"/>
                  </a:lnTo>
                  <a:lnTo>
                    <a:pt x="1319949" y="1314272"/>
                  </a:lnTo>
                  <a:lnTo>
                    <a:pt x="1311275" y="1344803"/>
                  </a:lnTo>
                  <a:lnTo>
                    <a:pt x="1395095" y="1329055"/>
                  </a:lnTo>
                  <a:lnTo>
                    <a:pt x="1382712" y="1317752"/>
                  </a:lnTo>
                  <a:lnTo>
                    <a:pt x="1332103" y="1271524"/>
                  </a:lnTo>
                  <a:lnTo>
                    <a:pt x="1323416" y="1302092"/>
                  </a:lnTo>
                  <a:lnTo>
                    <a:pt x="29667" y="935024"/>
                  </a:lnTo>
                  <a:lnTo>
                    <a:pt x="1321981" y="651941"/>
                  </a:lnTo>
                  <a:lnTo>
                    <a:pt x="1328801" y="682879"/>
                  </a:lnTo>
                  <a:lnTo>
                    <a:pt x="1385951" y="636778"/>
                  </a:lnTo>
                  <a:lnTo>
                    <a:pt x="1395095" y="6294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>
            <a:extLst>
              <a:ext uri="{FF2B5EF4-FFF2-40B4-BE49-F238E27FC236}">
                <a16:creationId xmlns:a16="http://schemas.microsoft.com/office/drawing/2014/main" id="{EFB93AB6-C6F4-C7DC-25F0-5E5DA998C1C5}"/>
              </a:ext>
            </a:extLst>
          </p:cNvPr>
          <p:cNvSpPr/>
          <p:nvPr/>
        </p:nvSpPr>
        <p:spPr>
          <a:xfrm>
            <a:off x="3429000" y="1333500"/>
            <a:ext cx="1449705" cy="2261235"/>
          </a:xfrm>
          <a:custGeom>
            <a:avLst/>
            <a:gdLst/>
            <a:ahLst/>
            <a:cxnLst/>
            <a:rect l="l" t="t" r="r" b="b"/>
            <a:pathLst>
              <a:path w="1449704" h="2261235">
                <a:moveTo>
                  <a:pt x="1449197" y="1556004"/>
                </a:moveTo>
                <a:lnTo>
                  <a:pt x="1436751" y="1513840"/>
                </a:lnTo>
                <a:lnTo>
                  <a:pt x="1425067" y="1474216"/>
                </a:lnTo>
                <a:lnTo>
                  <a:pt x="1403616" y="1494205"/>
                </a:lnTo>
                <a:lnTo>
                  <a:pt x="1398270" y="1486789"/>
                </a:lnTo>
                <a:lnTo>
                  <a:pt x="1396517" y="1490129"/>
                </a:lnTo>
                <a:lnTo>
                  <a:pt x="1390243" y="1483398"/>
                </a:lnTo>
                <a:lnTo>
                  <a:pt x="1390243" y="1502117"/>
                </a:lnTo>
                <a:lnTo>
                  <a:pt x="1385582" y="1510995"/>
                </a:lnTo>
                <a:lnTo>
                  <a:pt x="1382153" y="1514208"/>
                </a:lnTo>
                <a:lnTo>
                  <a:pt x="1371981" y="1508899"/>
                </a:lnTo>
                <a:lnTo>
                  <a:pt x="1371981" y="1523199"/>
                </a:lnTo>
                <a:lnTo>
                  <a:pt x="1371981" y="1523682"/>
                </a:lnTo>
                <a:lnTo>
                  <a:pt x="1369314" y="1526159"/>
                </a:lnTo>
                <a:lnTo>
                  <a:pt x="1371981" y="1527162"/>
                </a:lnTo>
                <a:lnTo>
                  <a:pt x="1371981" y="1537004"/>
                </a:lnTo>
                <a:lnTo>
                  <a:pt x="1371981" y="1573098"/>
                </a:lnTo>
                <a:lnTo>
                  <a:pt x="1371981" y="1585544"/>
                </a:lnTo>
                <a:lnTo>
                  <a:pt x="56413" y="2228608"/>
                </a:lnTo>
                <a:lnTo>
                  <a:pt x="799033" y="1561719"/>
                </a:lnTo>
                <a:lnTo>
                  <a:pt x="1366431" y="1561719"/>
                </a:lnTo>
                <a:lnTo>
                  <a:pt x="1371981" y="1573098"/>
                </a:lnTo>
                <a:lnTo>
                  <a:pt x="1371981" y="1537004"/>
                </a:lnTo>
                <a:lnTo>
                  <a:pt x="1365681" y="1549019"/>
                </a:lnTo>
                <a:lnTo>
                  <a:pt x="813181" y="1549019"/>
                </a:lnTo>
                <a:lnTo>
                  <a:pt x="1037056" y="1347978"/>
                </a:lnTo>
                <a:lnTo>
                  <a:pt x="1371981" y="1523199"/>
                </a:lnTo>
                <a:lnTo>
                  <a:pt x="1371981" y="1508899"/>
                </a:lnTo>
                <a:lnTo>
                  <a:pt x="1047102" y="1338948"/>
                </a:lnTo>
                <a:lnTo>
                  <a:pt x="1151166" y="1245501"/>
                </a:lnTo>
                <a:lnTo>
                  <a:pt x="1390243" y="1502117"/>
                </a:lnTo>
                <a:lnTo>
                  <a:pt x="1390243" y="1483398"/>
                </a:lnTo>
                <a:lnTo>
                  <a:pt x="1160653" y="1236980"/>
                </a:lnTo>
                <a:lnTo>
                  <a:pt x="1388999" y="1031925"/>
                </a:lnTo>
                <a:lnTo>
                  <a:pt x="1410208" y="1055497"/>
                </a:lnTo>
                <a:lnTo>
                  <a:pt x="1426578" y="1013968"/>
                </a:lnTo>
                <a:lnTo>
                  <a:pt x="1441450" y="976249"/>
                </a:lnTo>
                <a:lnTo>
                  <a:pt x="1359281" y="998855"/>
                </a:lnTo>
                <a:lnTo>
                  <a:pt x="1380528" y="1022489"/>
                </a:lnTo>
                <a:lnTo>
                  <a:pt x="1152017" y="1227709"/>
                </a:lnTo>
                <a:lnTo>
                  <a:pt x="1142530" y="1217536"/>
                </a:lnTo>
                <a:lnTo>
                  <a:pt x="1142530" y="1236230"/>
                </a:lnTo>
                <a:lnTo>
                  <a:pt x="1035138" y="1332687"/>
                </a:lnTo>
                <a:lnTo>
                  <a:pt x="1025080" y="1327429"/>
                </a:lnTo>
                <a:lnTo>
                  <a:pt x="1025080" y="1341716"/>
                </a:lnTo>
                <a:lnTo>
                  <a:pt x="794258" y="1549019"/>
                </a:lnTo>
                <a:lnTo>
                  <a:pt x="43637" y="1549019"/>
                </a:lnTo>
                <a:lnTo>
                  <a:pt x="752970" y="1199337"/>
                </a:lnTo>
                <a:lnTo>
                  <a:pt x="1025080" y="1341716"/>
                </a:lnTo>
                <a:lnTo>
                  <a:pt x="1025080" y="1327429"/>
                </a:lnTo>
                <a:lnTo>
                  <a:pt x="767003" y="1192415"/>
                </a:lnTo>
                <a:lnTo>
                  <a:pt x="996378" y="1079334"/>
                </a:lnTo>
                <a:lnTo>
                  <a:pt x="1142530" y="1236230"/>
                </a:lnTo>
                <a:lnTo>
                  <a:pt x="1142530" y="1217536"/>
                </a:lnTo>
                <a:lnTo>
                  <a:pt x="1008316" y="1073454"/>
                </a:lnTo>
                <a:lnTo>
                  <a:pt x="1375994" y="892187"/>
                </a:lnTo>
                <a:lnTo>
                  <a:pt x="1390015" y="920623"/>
                </a:lnTo>
                <a:lnTo>
                  <a:pt x="1424495" y="875157"/>
                </a:lnTo>
                <a:lnTo>
                  <a:pt x="1440700" y="853795"/>
                </a:lnTo>
                <a:lnTo>
                  <a:pt x="1441348" y="853490"/>
                </a:lnTo>
                <a:lnTo>
                  <a:pt x="1442593" y="853567"/>
                </a:lnTo>
                <a:lnTo>
                  <a:pt x="1425219" y="826770"/>
                </a:lnTo>
                <a:lnTo>
                  <a:pt x="1396238" y="782066"/>
                </a:lnTo>
                <a:lnTo>
                  <a:pt x="1380109" y="809409"/>
                </a:lnTo>
                <a:lnTo>
                  <a:pt x="1366418" y="801344"/>
                </a:lnTo>
                <a:lnTo>
                  <a:pt x="1366418" y="816013"/>
                </a:lnTo>
                <a:lnTo>
                  <a:pt x="1365846" y="833564"/>
                </a:lnTo>
                <a:lnTo>
                  <a:pt x="1364729" y="835469"/>
                </a:lnTo>
                <a:lnTo>
                  <a:pt x="1364729" y="869302"/>
                </a:lnTo>
                <a:lnTo>
                  <a:pt x="1364272" y="883793"/>
                </a:lnTo>
                <a:lnTo>
                  <a:pt x="999286" y="1063752"/>
                </a:lnTo>
                <a:lnTo>
                  <a:pt x="987336" y="1050925"/>
                </a:lnTo>
                <a:lnTo>
                  <a:pt x="987336" y="1069644"/>
                </a:lnTo>
                <a:lnTo>
                  <a:pt x="753110" y="1185138"/>
                </a:lnTo>
                <a:lnTo>
                  <a:pt x="44348" y="814349"/>
                </a:lnTo>
                <a:lnTo>
                  <a:pt x="771575" y="838022"/>
                </a:lnTo>
                <a:lnTo>
                  <a:pt x="987336" y="1069644"/>
                </a:lnTo>
                <a:lnTo>
                  <a:pt x="987336" y="1050925"/>
                </a:lnTo>
                <a:lnTo>
                  <a:pt x="789559" y="838619"/>
                </a:lnTo>
                <a:lnTo>
                  <a:pt x="1358734" y="857148"/>
                </a:lnTo>
                <a:lnTo>
                  <a:pt x="1364729" y="869302"/>
                </a:lnTo>
                <a:lnTo>
                  <a:pt x="1364729" y="835469"/>
                </a:lnTo>
                <a:lnTo>
                  <a:pt x="1359420" y="844461"/>
                </a:lnTo>
                <a:lnTo>
                  <a:pt x="777341" y="825500"/>
                </a:lnTo>
                <a:lnTo>
                  <a:pt x="39217" y="33172"/>
                </a:lnTo>
                <a:lnTo>
                  <a:pt x="1366418" y="816013"/>
                </a:lnTo>
                <a:lnTo>
                  <a:pt x="1366418" y="801344"/>
                </a:lnTo>
                <a:lnTo>
                  <a:pt x="7874" y="0"/>
                </a:lnTo>
                <a:lnTo>
                  <a:pt x="4699" y="5461"/>
                </a:lnTo>
                <a:lnTo>
                  <a:pt x="0" y="9779"/>
                </a:lnTo>
                <a:lnTo>
                  <a:pt x="759371" y="824915"/>
                </a:lnTo>
                <a:lnTo>
                  <a:pt x="17145" y="800735"/>
                </a:lnTo>
                <a:lnTo>
                  <a:pt x="16891" y="807085"/>
                </a:lnTo>
                <a:lnTo>
                  <a:pt x="13970" y="812673"/>
                </a:lnTo>
                <a:lnTo>
                  <a:pt x="739076" y="1192060"/>
                </a:lnTo>
                <a:lnTo>
                  <a:pt x="14097" y="1549527"/>
                </a:lnTo>
                <a:lnTo>
                  <a:pt x="16891" y="1555178"/>
                </a:lnTo>
                <a:lnTo>
                  <a:pt x="16891" y="1561719"/>
                </a:lnTo>
                <a:lnTo>
                  <a:pt x="780110" y="1561719"/>
                </a:lnTo>
                <a:lnTo>
                  <a:pt x="15062" y="2248827"/>
                </a:lnTo>
                <a:lnTo>
                  <a:pt x="14097" y="2249297"/>
                </a:lnTo>
                <a:lnTo>
                  <a:pt x="14224" y="2249576"/>
                </a:lnTo>
                <a:lnTo>
                  <a:pt x="12700" y="2250948"/>
                </a:lnTo>
                <a:lnTo>
                  <a:pt x="17576" y="2256421"/>
                </a:lnTo>
                <a:lnTo>
                  <a:pt x="19685" y="2260727"/>
                </a:lnTo>
                <a:lnTo>
                  <a:pt x="20891" y="2260142"/>
                </a:lnTo>
                <a:lnTo>
                  <a:pt x="21082" y="2260346"/>
                </a:lnTo>
                <a:lnTo>
                  <a:pt x="21818" y="2259685"/>
                </a:lnTo>
                <a:lnTo>
                  <a:pt x="1382407" y="1594485"/>
                </a:lnTo>
                <a:lnTo>
                  <a:pt x="1396365" y="1623060"/>
                </a:lnTo>
                <a:lnTo>
                  <a:pt x="1431163" y="1577594"/>
                </a:lnTo>
                <a:lnTo>
                  <a:pt x="1447787" y="1555877"/>
                </a:lnTo>
                <a:lnTo>
                  <a:pt x="1448181" y="1555877"/>
                </a:lnTo>
                <a:lnTo>
                  <a:pt x="1447977" y="1555623"/>
                </a:lnTo>
                <a:lnTo>
                  <a:pt x="1449197" y="1556004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A16E9AB6-1B02-4645-8559-A9124C38F6B3}"/>
              </a:ext>
            </a:extLst>
          </p:cNvPr>
          <p:cNvSpPr/>
          <p:nvPr/>
        </p:nvSpPr>
        <p:spPr>
          <a:xfrm>
            <a:off x="629411" y="1716405"/>
            <a:ext cx="464184" cy="76200"/>
          </a:xfrm>
          <a:custGeom>
            <a:avLst/>
            <a:gdLst/>
            <a:ahLst/>
            <a:cxnLst/>
            <a:rect l="l" t="t" r="r" b="b"/>
            <a:pathLst>
              <a:path w="464185" h="76200">
                <a:moveTo>
                  <a:pt x="388238" y="0"/>
                </a:moveTo>
                <a:lnTo>
                  <a:pt x="387816" y="31695"/>
                </a:lnTo>
                <a:lnTo>
                  <a:pt x="400557" y="31876"/>
                </a:lnTo>
                <a:lnTo>
                  <a:pt x="400304" y="44576"/>
                </a:lnTo>
                <a:lnTo>
                  <a:pt x="387644" y="44576"/>
                </a:lnTo>
                <a:lnTo>
                  <a:pt x="387223" y="76200"/>
                </a:lnTo>
                <a:lnTo>
                  <a:pt x="452634" y="44576"/>
                </a:lnTo>
                <a:lnTo>
                  <a:pt x="400304" y="44576"/>
                </a:lnTo>
                <a:lnTo>
                  <a:pt x="387647" y="44396"/>
                </a:lnTo>
                <a:lnTo>
                  <a:pt x="453008" y="44396"/>
                </a:lnTo>
                <a:lnTo>
                  <a:pt x="463931" y="39115"/>
                </a:lnTo>
                <a:lnTo>
                  <a:pt x="388238" y="0"/>
                </a:lnTo>
                <a:close/>
              </a:path>
              <a:path w="464185" h="76200">
                <a:moveTo>
                  <a:pt x="387816" y="31695"/>
                </a:moveTo>
                <a:lnTo>
                  <a:pt x="387647" y="44396"/>
                </a:lnTo>
                <a:lnTo>
                  <a:pt x="400304" y="44576"/>
                </a:lnTo>
                <a:lnTo>
                  <a:pt x="400557" y="31876"/>
                </a:lnTo>
                <a:lnTo>
                  <a:pt x="387816" y="31695"/>
                </a:lnTo>
                <a:close/>
              </a:path>
              <a:path w="464185" h="76200">
                <a:moveTo>
                  <a:pt x="254" y="26162"/>
                </a:moveTo>
                <a:lnTo>
                  <a:pt x="0" y="38862"/>
                </a:lnTo>
                <a:lnTo>
                  <a:pt x="387647" y="44396"/>
                </a:lnTo>
                <a:lnTo>
                  <a:pt x="387816" y="31695"/>
                </a:lnTo>
                <a:lnTo>
                  <a:pt x="254" y="2616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87BCC62B-4171-12D1-98D7-3460F14B0435}"/>
              </a:ext>
            </a:extLst>
          </p:cNvPr>
          <p:cNvSpPr/>
          <p:nvPr/>
        </p:nvSpPr>
        <p:spPr>
          <a:xfrm>
            <a:off x="603631" y="2480437"/>
            <a:ext cx="490855" cy="76200"/>
          </a:xfrm>
          <a:custGeom>
            <a:avLst/>
            <a:gdLst/>
            <a:ahLst/>
            <a:cxnLst/>
            <a:rect l="l" t="t" r="r" b="b"/>
            <a:pathLst>
              <a:path w="490855" h="76200">
                <a:moveTo>
                  <a:pt x="414147" y="0"/>
                </a:moveTo>
                <a:lnTo>
                  <a:pt x="414147" y="76200"/>
                </a:lnTo>
                <a:lnTo>
                  <a:pt x="477647" y="44450"/>
                </a:lnTo>
                <a:lnTo>
                  <a:pt x="426847" y="44450"/>
                </a:lnTo>
                <a:lnTo>
                  <a:pt x="426847" y="31750"/>
                </a:lnTo>
                <a:lnTo>
                  <a:pt x="477647" y="31750"/>
                </a:lnTo>
                <a:lnTo>
                  <a:pt x="414147" y="0"/>
                </a:lnTo>
                <a:close/>
              </a:path>
              <a:path w="490855" h="76200">
                <a:moveTo>
                  <a:pt x="414147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14147" y="44450"/>
                </a:lnTo>
                <a:lnTo>
                  <a:pt x="414147" y="31750"/>
                </a:lnTo>
                <a:close/>
              </a:path>
              <a:path w="490855" h="76200">
                <a:moveTo>
                  <a:pt x="477647" y="31750"/>
                </a:moveTo>
                <a:lnTo>
                  <a:pt x="426847" y="31750"/>
                </a:lnTo>
                <a:lnTo>
                  <a:pt x="426847" y="44450"/>
                </a:lnTo>
                <a:lnTo>
                  <a:pt x="477647" y="44450"/>
                </a:lnTo>
                <a:lnTo>
                  <a:pt x="490347" y="38100"/>
                </a:lnTo>
                <a:lnTo>
                  <a:pt x="477647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5F37ED9D-E445-A556-4E0E-ABDDCA424269}"/>
              </a:ext>
            </a:extLst>
          </p:cNvPr>
          <p:cNvSpPr/>
          <p:nvPr/>
        </p:nvSpPr>
        <p:spPr>
          <a:xfrm>
            <a:off x="629538" y="3183001"/>
            <a:ext cx="470534" cy="76200"/>
          </a:xfrm>
          <a:custGeom>
            <a:avLst/>
            <a:gdLst/>
            <a:ahLst/>
            <a:cxnLst/>
            <a:rect l="l" t="t" r="r" b="b"/>
            <a:pathLst>
              <a:path w="470535" h="76200">
                <a:moveTo>
                  <a:pt x="394208" y="0"/>
                </a:moveTo>
                <a:lnTo>
                  <a:pt x="394208" y="76200"/>
                </a:lnTo>
                <a:lnTo>
                  <a:pt x="457708" y="44450"/>
                </a:lnTo>
                <a:lnTo>
                  <a:pt x="406908" y="44450"/>
                </a:lnTo>
                <a:lnTo>
                  <a:pt x="406908" y="31750"/>
                </a:lnTo>
                <a:lnTo>
                  <a:pt x="457708" y="31750"/>
                </a:lnTo>
                <a:lnTo>
                  <a:pt x="394208" y="0"/>
                </a:lnTo>
                <a:close/>
              </a:path>
              <a:path w="470535" h="76200">
                <a:moveTo>
                  <a:pt x="39420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94208" y="44450"/>
                </a:lnTo>
                <a:lnTo>
                  <a:pt x="394208" y="31750"/>
                </a:lnTo>
                <a:close/>
              </a:path>
              <a:path w="470535" h="76200">
                <a:moveTo>
                  <a:pt x="457708" y="31750"/>
                </a:moveTo>
                <a:lnTo>
                  <a:pt x="406908" y="31750"/>
                </a:lnTo>
                <a:lnTo>
                  <a:pt x="406908" y="44450"/>
                </a:lnTo>
                <a:lnTo>
                  <a:pt x="457708" y="44450"/>
                </a:lnTo>
                <a:lnTo>
                  <a:pt x="470408" y="38100"/>
                </a:lnTo>
                <a:lnTo>
                  <a:pt x="457708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7C02C053-3F4A-CE27-CE57-69928D94B0F7}"/>
              </a:ext>
            </a:extLst>
          </p:cNvPr>
          <p:cNvSpPr/>
          <p:nvPr/>
        </p:nvSpPr>
        <p:spPr>
          <a:xfrm>
            <a:off x="5347842" y="2175637"/>
            <a:ext cx="397510" cy="76200"/>
          </a:xfrm>
          <a:custGeom>
            <a:avLst/>
            <a:gdLst/>
            <a:ahLst/>
            <a:cxnLst/>
            <a:rect l="l" t="t" r="r" b="b"/>
            <a:pathLst>
              <a:path w="397509" h="76200">
                <a:moveTo>
                  <a:pt x="321310" y="0"/>
                </a:moveTo>
                <a:lnTo>
                  <a:pt x="321310" y="76200"/>
                </a:lnTo>
                <a:lnTo>
                  <a:pt x="384810" y="44450"/>
                </a:lnTo>
                <a:lnTo>
                  <a:pt x="334010" y="44450"/>
                </a:lnTo>
                <a:lnTo>
                  <a:pt x="334010" y="31750"/>
                </a:lnTo>
                <a:lnTo>
                  <a:pt x="384810" y="31750"/>
                </a:lnTo>
                <a:lnTo>
                  <a:pt x="321310" y="0"/>
                </a:lnTo>
                <a:close/>
              </a:path>
              <a:path w="397509" h="76200">
                <a:moveTo>
                  <a:pt x="32131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21310" y="44450"/>
                </a:lnTo>
                <a:lnTo>
                  <a:pt x="321310" y="31750"/>
                </a:lnTo>
                <a:close/>
              </a:path>
              <a:path w="397509" h="76200">
                <a:moveTo>
                  <a:pt x="384810" y="31750"/>
                </a:moveTo>
                <a:lnTo>
                  <a:pt x="334010" y="31750"/>
                </a:lnTo>
                <a:lnTo>
                  <a:pt x="334010" y="44450"/>
                </a:lnTo>
                <a:lnTo>
                  <a:pt x="384810" y="44450"/>
                </a:lnTo>
                <a:lnTo>
                  <a:pt x="397510" y="38100"/>
                </a:lnTo>
                <a:lnTo>
                  <a:pt x="384810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072E731C-9CC8-ABDD-2B3D-24B1FC6BDB39}"/>
              </a:ext>
            </a:extLst>
          </p:cNvPr>
          <p:cNvSpPr/>
          <p:nvPr/>
        </p:nvSpPr>
        <p:spPr>
          <a:xfrm>
            <a:off x="5353938" y="2878201"/>
            <a:ext cx="404495" cy="76200"/>
          </a:xfrm>
          <a:custGeom>
            <a:avLst/>
            <a:gdLst/>
            <a:ahLst/>
            <a:cxnLst/>
            <a:rect l="l" t="t" r="r" b="b"/>
            <a:pathLst>
              <a:path w="404495" h="76200">
                <a:moveTo>
                  <a:pt x="328041" y="0"/>
                </a:moveTo>
                <a:lnTo>
                  <a:pt x="328041" y="76200"/>
                </a:lnTo>
                <a:lnTo>
                  <a:pt x="391541" y="44450"/>
                </a:lnTo>
                <a:lnTo>
                  <a:pt x="340741" y="44450"/>
                </a:lnTo>
                <a:lnTo>
                  <a:pt x="340741" y="31750"/>
                </a:lnTo>
                <a:lnTo>
                  <a:pt x="391541" y="31750"/>
                </a:lnTo>
                <a:lnTo>
                  <a:pt x="328041" y="0"/>
                </a:lnTo>
                <a:close/>
              </a:path>
              <a:path w="404495" h="76200">
                <a:moveTo>
                  <a:pt x="32804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28041" y="44450"/>
                </a:lnTo>
                <a:lnTo>
                  <a:pt x="328041" y="31750"/>
                </a:lnTo>
                <a:close/>
              </a:path>
              <a:path w="404495" h="76200">
                <a:moveTo>
                  <a:pt x="391541" y="31750"/>
                </a:moveTo>
                <a:lnTo>
                  <a:pt x="340741" y="31750"/>
                </a:lnTo>
                <a:lnTo>
                  <a:pt x="340741" y="44450"/>
                </a:lnTo>
                <a:lnTo>
                  <a:pt x="391541" y="44450"/>
                </a:lnTo>
                <a:lnTo>
                  <a:pt x="404241" y="38100"/>
                </a:lnTo>
                <a:lnTo>
                  <a:pt x="391541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8CE5E1EA-826B-C287-63F7-4A11D98D31B8}"/>
              </a:ext>
            </a:extLst>
          </p:cNvPr>
          <p:cNvSpPr txBox="1"/>
          <p:nvPr/>
        </p:nvSpPr>
        <p:spPr>
          <a:xfrm>
            <a:off x="682625" y="4127374"/>
            <a:ext cx="1067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Input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Layer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D6D4D79F-12BA-D3AF-F34F-63C2CB62C9B2}"/>
              </a:ext>
            </a:extLst>
          </p:cNvPr>
          <p:cNvSpPr txBox="1"/>
          <p:nvPr/>
        </p:nvSpPr>
        <p:spPr>
          <a:xfrm>
            <a:off x="2630932" y="4127374"/>
            <a:ext cx="1243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Hidden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Layer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837ABBFB-FB3E-F6E9-863B-F5C42C762DB5}"/>
              </a:ext>
            </a:extLst>
          </p:cNvPr>
          <p:cNvSpPr txBox="1"/>
          <p:nvPr/>
        </p:nvSpPr>
        <p:spPr>
          <a:xfrm>
            <a:off x="4539360" y="4098164"/>
            <a:ext cx="1238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Output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Layer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97B953B4-F8BE-13A0-1125-05DE7D280368}"/>
              </a:ext>
            </a:extLst>
          </p:cNvPr>
          <p:cNvSpPr txBox="1"/>
          <p:nvPr/>
        </p:nvSpPr>
        <p:spPr>
          <a:xfrm>
            <a:off x="1969388" y="1330580"/>
            <a:ext cx="3600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b="1" spc="-37" baseline="13888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900" b="1" spc="-25" dirty="0">
                <a:solidFill>
                  <a:srgbClr val="C00000"/>
                </a:solidFill>
                <a:latin typeface="Calibri"/>
                <a:cs typeface="Calibri"/>
              </a:rPr>
              <a:t>11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79A85F50-7B0B-B3F8-CEC5-D74BB5C2AB87}"/>
              </a:ext>
            </a:extLst>
          </p:cNvPr>
          <p:cNvSpPr txBox="1"/>
          <p:nvPr/>
        </p:nvSpPr>
        <p:spPr>
          <a:xfrm>
            <a:off x="2077339" y="1620140"/>
            <a:ext cx="3600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b="1" spc="-37" baseline="13888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900" b="1" spc="-25" dirty="0">
                <a:solidFill>
                  <a:srgbClr val="C00000"/>
                </a:solidFill>
                <a:latin typeface="Calibri"/>
                <a:cs typeface="Calibri"/>
              </a:rPr>
              <a:t>21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B8EA5E16-CDD8-9C2F-43A8-5833011B5E0E}"/>
              </a:ext>
            </a:extLst>
          </p:cNvPr>
          <p:cNvSpPr txBox="1"/>
          <p:nvPr/>
        </p:nvSpPr>
        <p:spPr>
          <a:xfrm>
            <a:off x="2666872" y="1757554"/>
            <a:ext cx="3600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b="1" spc="-37" baseline="13888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900" b="1" spc="-25" dirty="0">
                <a:solidFill>
                  <a:srgbClr val="C00000"/>
                </a:solidFill>
                <a:latin typeface="Calibri"/>
                <a:cs typeface="Calibri"/>
              </a:rPr>
              <a:t>31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FA2011EE-9168-F2AE-BB36-ADED5537C38E}"/>
              </a:ext>
            </a:extLst>
          </p:cNvPr>
          <p:cNvSpPr txBox="1"/>
          <p:nvPr/>
        </p:nvSpPr>
        <p:spPr>
          <a:xfrm>
            <a:off x="360044" y="1573784"/>
            <a:ext cx="2336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libri"/>
                <a:cs typeface="Calibri"/>
              </a:rPr>
              <a:t>x</a:t>
            </a:r>
            <a:r>
              <a:rPr sz="1575" spc="-37" baseline="-21164" dirty="0">
                <a:latin typeface="Calibri"/>
                <a:cs typeface="Calibri"/>
              </a:rPr>
              <a:t>1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5976240D-287E-D167-A406-3D0D1F231EDB}"/>
              </a:ext>
            </a:extLst>
          </p:cNvPr>
          <p:cNvSpPr txBox="1"/>
          <p:nvPr/>
        </p:nvSpPr>
        <p:spPr>
          <a:xfrm>
            <a:off x="353694" y="2336039"/>
            <a:ext cx="2336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libri"/>
                <a:cs typeface="Calibri"/>
              </a:rPr>
              <a:t>x</a:t>
            </a:r>
            <a:r>
              <a:rPr sz="1575" spc="-37" baseline="-21164" dirty="0">
                <a:latin typeface="Calibri"/>
                <a:cs typeface="Calibri"/>
              </a:rPr>
              <a:t>2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19891ADC-2101-4409-78D2-55AD37D5139C}"/>
              </a:ext>
            </a:extLst>
          </p:cNvPr>
          <p:cNvSpPr txBox="1"/>
          <p:nvPr/>
        </p:nvSpPr>
        <p:spPr>
          <a:xfrm>
            <a:off x="405764" y="3038044"/>
            <a:ext cx="2336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libri"/>
                <a:cs typeface="Calibri"/>
              </a:rPr>
              <a:t>x</a:t>
            </a:r>
            <a:r>
              <a:rPr sz="1575" spc="-37" baseline="-21164" dirty="0">
                <a:latin typeface="Calibri"/>
                <a:cs typeface="Calibri"/>
              </a:rPr>
              <a:t>3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D3DF55BD-CD3F-625D-07BB-5D336D4C4696}"/>
              </a:ext>
            </a:extLst>
          </p:cNvPr>
          <p:cNvSpPr txBox="1"/>
          <p:nvPr/>
        </p:nvSpPr>
        <p:spPr>
          <a:xfrm>
            <a:off x="5738240" y="2067179"/>
            <a:ext cx="2368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libri"/>
                <a:cs typeface="Calibri"/>
              </a:rPr>
              <a:t>y</a:t>
            </a:r>
            <a:r>
              <a:rPr sz="1575" spc="-37" baseline="-21164" dirty="0">
                <a:latin typeface="Calibri"/>
                <a:cs typeface="Calibri"/>
              </a:rPr>
              <a:t>1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CFC961AB-8F5E-6C7F-BC5E-8BBE2C99E4AB}"/>
              </a:ext>
            </a:extLst>
          </p:cNvPr>
          <p:cNvSpPr txBox="1"/>
          <p:nvPr/>
        </p:nvSpPr>
        <p:spPr>
          <a:xfrm>
            <a:off x="5747765" y="2745359"/>
            <a:ext cx="2368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libri"/>
                <a:cs typeface="Calibri"/>
              </a:rPr>
              <a:t>y</a:t>
            </a:r>
            <a:r>
              <a:rPr sz="1575" spc="-37" baseline="-21164" dirty="0">
                <a:latin typeface="Calibri"/>
                <a:cs typeface="Calibri"/>
              </a:rPr>
              <a:t>2</a:t>
            </a:r>
            <a:endParaRPr sz="1575" baseline="-21164">
              <a:latin typeface="Calibri"/>
              <a:cs typeface="Calibri"/>
            </a:endParaRPr>
          </a:p>
        </p:txBody>
      </p:sp>
      <p:grpSp>
        <p:nvGrpSpPr>
          <p:cNvPr id="35" name="object 35">
            <a:extLst>
              <a:ext uri="{FF2B5EF4-FFF2-40B4-BE49-F238E27FC236}">
                <a16:creationId xmlns:a16="http://schemas.microsoft.com/office/drawing/2014/main" id="{1E276689-A073-F3C3-93E8-D876C1E34D57}"/>
              </a:ext>
            </a:extLst>
          </p:cNvPr>
          <p:cNvGrpSpPr/>
          <p:nvPr/>
        </p:nvGrpSpPr>
        <p:grpSpPr>
          <a:xfrm>
            <a:off x="6295771" y="1207898"/>
            <a:ext cx="4468495" cy="2421890"/>
            <a:chOff x="7520940" y="1618488"/>
            <a:chExt cx="4468495" cy="2421890"/>
          </a:xfrm>
        </p:grpSpPr>
        <p:pic>
          <p:nvPicPr>
            <p:cNvPr id="36" name="object 36">
              <a:extLst>
                <a:ext uri="{FF2B5EF4-FFF2-40B4-BE49-F238E27FC236}">
                  <a16:creationId xmlns:a16="http://schemas.microsoft.com/office/drawing/2014/main" id="{9F10AD1B-B573-4E19-21F4-A411BEFBBD6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59968" y="1702612"/>
              <a:ext cx="4429340" cy="1818741"/>
            </a:xfrm>
            <a:prstGeom prst="rect">
              <a:avLst/>
            </a:prstGeom>
          </p:spPr>
        </p:pic>
        <p:sp>
          <p:nvSpPr>
            <p:cNvPr id="37" name="object 37">
              <a:extLst>
                <a:ext uri="{FF2B5EF4-FFF2-40B4-BE49-F238E27FC236}">
                  <a16:creationId xmlns:a16="http://schemas.microsoft.com/office/drawing/2014/main" id="{37DEF58C-66C6-C7B1-82AD-91C82FF7D63C}"/>
                </a:ext>
              </a:extLst>
            </p:cNvPr>
            <p:cNvSpPr/>
            <p:nvPr/>
          </p:nvSpPr>
          <p:spPr>
            <a:xfrm>
              <a:off x="9307830" y="2949701"/>
              <a:ext cx="1638300" cy="1090295"/>
            </a:xfrm>
            <a:custGeom>
              <a:avLst/>
              <a:gdLst/>
              <a:ahLst/>
              <a:cxnLst/>
              <a:rect l="l" t="t" r="r" b="b"/>
              <a:pathLst>
                <a:path w="1638300" h="1090295">
                  <a:moveTo>
                    <a:pt x="276479" y="295529"/>
                  </a:moveTo>
                  <a:lnTo>
                    <a:pt x="271538" y="269494"/>
                  </a:lnTo>
                  <a:lnTo>
                    <a:pt x="260604" y="211836"/>
                  </a:lnTo>
                  <a:lnTo>
                    <a:pt x="203200" y="274701"/>
                  </a:lnTo>
                  <a:lnTo>
                    <a:pt x="227672" y="281660"/>
                  </a:lnTo>
                  <a:lnTo>
                    <a:pt x="0" y="1083183"/>
                  </a:lnTo>
                  <a:lnTo>
                    <a:pt x="24384" y="1090168"/>
                  </a:lnTo>
                  <a:lnTo>
                    <a:pt x="252044" y="288594"/>
                  </a:lnTo>
                  <a:lnTo>
                    <a:pt x="276479" y="295529"/>
                  </a:lnTo>
                  <a:close/>
                </a:path>
                <a:path w="1638300" h="1090295">
                  <a:moveTo>
                    <a:pt x="1637792" y="80518"/>
                  </a:moveTo>
                  <a:lnTo>
                    <a:pt x="1631188" y="61341"/>
                  </a:lnTo>
                  <a:lnTo>
                    <a:pt x="1610106" y="0"/>
                  </a:lnTo>
                  <a:lnTo>
                    <a:pt x="1562354" y="70485"/>
                  </a:lnTo>
                  <a:lnTo>
                    <a:pt x="1587487" y="73837"/>
                  </a:lnTo>
                  <a:lnTo>
                    <a:pt x="1455039" y="1075563"/>
                  </a:lnTo>
                  <a:lnTo>
                    <a:pt x="1480185" y="1078992"/>
                  </a:lnTo>
                  <a:lnTo>
                    <a:pt x="1612633" y="77177"/>
                  </a:lnTo>
                  <a:lnTo>
                    <a:pt x="1637792" y="80518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>
              <a:extLst>
                <a:ext uri="{FF2B5EF4-FFF2-40B4-BE49-F238E27FC236}">
                  <a16:creationId xmlns:a16="http://schemas.microsoft.com/office/drawing/2014/main" id="{C8665AE2-7739-F498-70A1-C4FBCB39606B}"/>
                </a:ext>
              </a:extLst>
            </p:cNvPr>
            <p:cNvSpPr/>
            <p:nvPr/>
          </p:nvSpPr>
          <p:spPr>
            <a:xfrm>
              <a:off x="8893302" y="1796034"/>
              <a:ext cx="2583180" cy="1623060"/>
            </a:xfrm>
            <a:custGeom>
              <a:avLst/>
              <a:gdLst/>
              <a:ahLst/>
              <a:cxnLst/>
              <a:rect l="l" t="t" r="r" b="b"/>
              <a:pathLst>
                <a:path w="2583179" h="1623060">
                  <a:moveTo>
                    <a:pt x="0" y="811529"/>
                  </a:moveTo>
                  <a:lnTo>
                    <a:pt x="5278" y="737666"/>
                  </a:lnTo>
                  <a:lnTo>
                    <a:pt x="20808" y="665659"/>
                  </a:lnTo>
                  <a:lnTo>
                    <a:pt x="46134" y="595797"/>
                  </a:lnTo>
                  <a:lnTo>
                    <a:pt x="80801" y="528365"/>
                  </a:lnTo>
                  <a:lnTo>
                    <a:pt x="101494" y="495651"/>
                  </a:lnTo>
                  <a:lnTo>
                    <a:pt x="124352" y="463651"/>
                  </a:lnTo>
                  <a:lnTo>
                    <a:pt x="149317" y="432402"/>
                  </a:lnTo>
                  <a:lnTo>
                    <a:pt x="176332" y="401940"/>
                  </a:lnTo>
                  <a:lnTo>
                    <a:pt x="205340" y="372301"/>
                  </a:lnTo>
                  <a:lnTo>
                    <a:pt x="236285" y="343520"/>
                  </a:lnTo>
                  <a:lnTo>
                    <a:pt x="269108" y="315633"/>
                  </a:lnTo>
                  <a:lnTo>
                    <a:pt x="303754" y="288676"/>
                  </a:lnTo>
                  <a:lnTo>
                    <a:pt x="340165" y="262685"/>
                  </a:lnTo>
                  <a:lnTo>
                    <a:pt x="378285" y="237696"/>
                  </a:lnTo>
                  <a:lnTo>
                    <a:pt x="418056" y="213744"/>
                  </a:lnTo>
                  <a:lnTo>
                    <a:pt x="459421" y="190865"/>
                  </a:lnTo>
                  <a:lnTo>
                    <a:pt x="502323" y="169096"/>
                  </a:lnTo>
                  <a:lnTo>
                    <a:pt x="546706" y="148471"/>
                  </a:lnTo>
                  <a:lnTo>
                    <a:pt x="592512" y="129027"/>
                  </a:lnTo>
                  <a:lnTo>
                    <a:pt x="639684" y="110800"/>
                  </a:lnTo>
                  <a:lnTo>
                    <a:pt x="688166" y="93825"/>
                  </a:lnTo>
                  <a:lnTo>
                    <a:pt x="737901" y="78138"/>
                  </a:lnTo>
                  <a:lnTo>
                    <a:pt x="788830" y="63775"/>
                  </a:lnTo>
                  <a:lnTo>
                    <a:pt x="840898" y="50772"/>
                  </a:lnTo>
                  <a:lnTo>
                    <a:pt x="894048" y="39165"/>
                  </a:lnTo>
                  <a:lnTo>
                    <a:pt x="948222" y="28989"/>
                  </a:lnTo>
                  <a:lnTo>
                    <a:pt x="1003364" y="20280"/>
                  </a:lnTo>
                  <a:lnTo>
                    <a:pt x="1059416" y="13075"/>
                  </a:lnTo>
                  <a:lnTo>
                    <a:pt x="1116321" y="7408"/>
                  </a:lnTo>
                  <a:lnTo>
                    <a:pt x="1174023" y="3316"/>
                  </a:lnTo>
                  <a:lnTo>
                    <a:pt x="1232465" y="835"/>
                  </a:lnTo>
                  <a:lnTo>
                    <a:pt x="1291590" y="0"/>
                  </a:lnTo>
                  <a:lnTo>
                    <a:pt x="1350714" y="835"/>
                  </a:lnTo>
                  <a:lnTo>
                    <a:pt x="1409156" y="3316"/>
                  </a:lnTo>
                  <a:lnTo>
                    <a:pt x="1466858" y="7408"/>
                  </a:lnTo>
                  <a:lnTo>
                    <a:pt x="1523763" y="13075"/>
                  </a:lnTo>
                  <a:lnTo>
                    <a:pt x="1579815" y="20280"/>
                  </a:lnTo>
                  <a:lnTo>
                    <a:pt x="1634957" y="28989"/>
                  </a:lnTo>
                  <a:lnTo>
                    <a:pt x="1689131" y="39165"/>
                  </a:lnTo>
                  <a:lnTo>
                    <a:pt x="1742281" y="50772"/>
                  </a:lnTo>
                  <a:lnTo>
                    <a:pt x="1794349" y="63775"/>
                  </a:lnTo>
                  <a:lnTo>
                    <a:pt x="1845278" y="78138"/>
                  </a:lnTo>
                  <a:lnTo>
                    <a:pt x="1895013" y="93825"/>
                  </a:lnTo>
                  <a:lnTo>
                    <a:pt x="1943495" y="110800"/>
                  </a:lnTo>
                  <a:lnTo>
                    <a:pt x="1990667" y="129027"/>
                  </a:lnTo>
                  <a:lnTo>
                    <a:pt x="2036473" y="148471"/>
                  </a:lnTo>
                  <a:lnTo>
                    <a:pt x="2080856" y="169096"/>
                  </a:lnTo>
                  <a:lnTo>
                    <a:pt x="2123758" y="190865"/>
                  </a:lnTo>
                  <a:lnTo>
                    <a:pt x="2165123" y="213744"/>
                  </a:lnTo>
                  <a:lnTo>
                    <a:pt x="2204894" y="237696"/>
                  </a:lnTo>
                  <a:lnTo>
                    <a:pt x="2243014" y="262685"/>
                  </a:lnTo>
                  <a:lnTo>
                    <a:pt x="2279425" y="288676"/>
                  </a:lnTo>
                  <a:lnTo>
                    <a:pt x="2314071" y="315633"/>
                  </a:lnTo>
                  <a:lnTo>
                    <a:pt x="2346894" y="343520"/>
                  </a:lnTo>
                  <a:lnTo>
                    <a:pt x="2377839" y="372301"/>
                  </a:lnTo>
                  <a:lnTo>
                    <a:pt x="2406847" y="401940"/>
                  </a:lnTo>
                  <a:lnTo>
                    <a:pt x="2433862" y="432402"/>
                  </a:lnTo>
                  <a:lnTo>
                    <a:pt x="2458827" y="463651"/>
                  </a:lnTo>
                  <a:lnTo>
                    <a:pt x="2481685" y="495651"/>
                  </a:lnTo>
                  <a:lnTo>
                    <a:pt x="2502378" y="528365"/>
                  </a:lnTo>
                  <a:lnTo>
                    <a:pt x="2520851" y="561760"/>
                  </a:lnTo>
                  <a:lnTo>
                    <a:pt x="2550904" y="630442"/>
                  </a:lnTo>
                  <a:lnTo>
                    <a:pt x="2571389" y="701412"/>
                  </a:lnTo>
                  <a:lnTo>
                    <a:pt x="2581850" y="774383"/>
                  </a:lnTo>
                  <a:lnTo>
                    <a:pt x="2583179" y="811529"/>
                  </a:lnTo>
                  <a:lnTo>
                    <a:pt x="2581850" y="848676"/>
                  </a:lnTo>
                  <a:lnTo>
                    <a:pt x="2571389" y="921647"/>
                  </a:lnTo>
                  <a:lnTo>
                    <a:pt x="2550904" y="992617"/>
                  </a:lnTo>
                  <a:lnTo>
                    <a:pt x="2520851" y="1061299"/>
                  </a:lnTo>
                  <a:lnTo>
                    <a:pt x="2502378" y="1094694"/>
                  </a:lnTo>
                  <a:lnTo>
                    <a:pt x="2481685" y="1127408"/>
                  </a:lnTo>
                  <a:lnTo>
                    <a:pt x="2458827" y="1159408"/>
                  </a:lnTo>
                  <a:lnTo>
                    <a:pt x="2433862" y="1190657"/>
                  </a:lnTo>
                  <a:lnTo>
                    <a:pt x="2406847" y="1221119"/>
                  </a:lnTo>
                  <a:lnTo>
                    <a:pt x="2377839" y="1250758"/>
                  </a:lnTo>
                  <a:lnTo>
                    <a:pt x="2346894" y="1279539"/>
                  </a:lnTo>
                  <a:lnTo>
                    <a:pt x="2314071" y="1307426"/>
                  </a:lnTo>
                  <a:lnTo>
                    <a:pt x="2279425" y="1334383"/>
                  </a:lnTo>
                  <a:lnTo>
                    <a:pt x="2243014" y="1360374"/>
                  </a:lnTo>
                  <a:lnTo>
                    <a:pt x="2204894" y="1385363"/>
                  </a:lnTo>
                  <a:lnTo>
                    <a:pt x="2165123" y="1409315"/>
                  </a:lnTo>
                  <a:lnTo>
                    <a:pt x="2123758" y="1432194"/>
                  </a:lnTo>
                  <a:lnTo>
                    <a:pt x="2080856" y="1453963"/>
                  </a:lnTo>
                  <a:lnTo>
                    <a:pt x="2036473" y="1474588"/>
                  </a:lnTo>
                  <a:lnTo>
                    <a:pt x="1990667" y="1494032"/>
                  </a:lnTo>
                  <a:lnTo>
                    <a:pt x="1943495" y="1512259"/>
                  </a:lnTo>
                  <a:lnTo>
                    <a:pt x="1895013" y="1529234"/>
                  </a:lnTo>
                  <a:lnTo>
                    <a:pt x="1845278" y="1544921"/>
                  </a:lnTo>
                  <a:lnTo>
                    <a:pt x="1794349" y="1559284"/>
                  </a:lnTo>
                  <a:lnTo>
                    <a:pt x="1742281" y="1572287"/>
                  </a:lnTo>
                  <a:lnTo>
                    <a:pt x="1689131" y="1583894"/>
                  </a:lnTo>
                  <a:lnTo>
                    <a:pt x="1634957" y="1594070"/>
                  </a:lnTo>
                  <a:lnTo>
                    <a:pt x="1579815" y="1602779"/>
                  </a:lnTo>
                  <a:lnTo>
                    <a:pt x="1523763" y="1609984"/>
                  </a:lnTo>
                  <a:lnTo>
                    <a:pt x="1466858" y="1615651"/>
                  </a:lnTo>
                  <a:lnTo>
                    <a:pt x="1409156" y="1619743"/>
                  </a:lnTo>
                  <a:lnTo>
                    <a:pt x="1350714" y="1622224"/>
                  </a:lnTo>
                  <a:lnTo>
                    <a:pt x="1291590" y="1623060"/>
                  </a:lnTo>
                  <a:lnTo>
                    <a:pt x="1232465" y="1622224"/>
                  </a:lnTo>
                  <a:lnTo>
                    <a:pt x="1174023" y="1619743"/>
                  </a:lnTo>
                  <a:lnTo>
                    <a:pt x="1116321" y="1615651"/>
                  </a:lnTo>
                  <a:lnTo>
                    <a:pt x="1059416" y="1609984"/>
                  </a:lnTo>
                  <a:lnTo>
                    <a:pt x="1003364" y="1602779"/>
                  </a:lnTo>
                  <a:lnTo>
                    <a:pt x="948222" y="1594070"/>
                  </a:lnTo>
                  <a:lnTo>
                    <a:pt x="894048" y="1583894"/>
                  </a:lnTo>
                  <a:lnTo>
                    <a:pt x="840898" y="1572287"/>
                  </a:lnTo>
                  <a:lnTo>
                    <a:pt x="788830" y="1559284"/>
                  </a:lnTo>
                  <a:lnTo>
                    <a:pt x="737901" y="1544921"/>
                  </a:lnTo>
                  <a:lnTo>
                    <a:pt x="688166" y="1529234"/>
                  </a:lnTo>
                  <a:lnTo>
                    <a:pt x="639684" y="1512259"/>
                  </a:lnTo>
                  <a:lnTo>
                    <a:pt x="592512" y="1494032"/>
                  </a:lnTo>
                  <a:lnTo>
                    <a:pt x="546706" y="1474588"/>
                  </a:lnTo>
                  <a:lnTo>
                    <a:pt x="502323" y="1453963"/>
                  </a:lnTo>
                  <a:lnTo>
                    <a:pt x="459421" y="1432194"/>
                  </a:lnTo>
                  <a:lnTo>
                    <a:pt x="418056" y="1409315"/>
                  </a:lnTo>
                  <a:lnTo>
                    <a:pt x="378285" y="1385363"/>
                  </a:lnTo>
                  <a:lnTo>
                    <a:pt x="340165" y="1360374"/>
                  </a:lnTo>
                  <a:lnTo>
                    <a:pt x="303754" y="1334383"/>
                  </a:lnTo>
                  <a:lnTo>
                    <a:pt x="269108" y="1307426"/>
                  </a:lnTo>
                  <a:lnTo>
                    <a:pt x="236285" y="1279539"/>
                  </a:lnTo>
                  <a:lnTo>
                    <a:pt x="205340" y="1250758"/>
                  </a:lnTo>
                  <a:lnTo>
                    <a:pt x="176332" y="1221119"/>
                  </a:lnTo>
                  <a:lnTo>
                    <a:pt x="149317" y="1190657"/>
                  </a:lnTo>
                  <a:lnTo>
                    <a:pt x="124352" y="1159408"/>
                  </a:lnTo>
                  <a:lnTo>
                    <a:pt x="101494" y="1127408"/>
                  </a:lnTo>
                  <a:lnTo>
                    <a:pt x="80801" y="1094694"/>
                  </a:lnTo>
                  <a:lnTo>
                    <a:pt x="62328" y="1061299"/>
                  </a:lnTo>
                  <a:lnTo>
                    <a:pt x="32275" y="992617"/>
                  </a:lnTo>
                  <a:lnTo>
                    <a:pt x="11790" y="921647"/>
                  </a:lnTo>
                  <a:lnTo>
                    <a:pt x="1329" y="848676"/>
                  </a:lnTo>
                  <a:lnTo>
                    <a:pt x="0" y="811529"/>
                  </a:lnTo>
                  <a:close/>
                </a:path>
              </a:pathLst>
            </a:custGeom>
            <a:ln w="222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>
              <a:extLst>
                <a:ext uri="{FF2B5EF4-FFF2-40B4-BE49-F238E27FC236}">
                  <a16:creationId xmlns:a16="http://schemas.microsoft.com/office/drawing/2014/main" id="{8D30B747-4EFC-12B3-E327-1FCC0D8EC3FE}"/>
                </a:ext>
              </a:extLst>
            </p:cNvPr>
            <p:cNvSpPr/>
            <p:nvPr/>
          </p:nvSpPr>
          <p:spPr>
            <a:xfrm>
              <a:off x="7520940" y="1618488"/>
              <a:ext cx="251460" cy="277495"/>
            </a:xfrm>
            <a:custGeom>
              <a:avLst/>
              <a:gdLst/>
              <a:ahLst/>
              <a:cxnLst/>
              <a:rect l="l" t="t" r="r" b="b"/>
              <a:pathLst>
                <a:path w="251459" h="277494">
                  <a:moveTo>
                    <a:pt x="251459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251459" y="277367"/>
                  </a:lnTo>
                  <a:lnTo>
                    <a:pt x="2514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>
            <a:extLst>
              <a:ext uri="{FF2B5EF4-FFF2-40B4-BE49-F238E27FC236}">
                <a16:creationId xmlns:a16="http://schemas.microsoft.com/office/drawing/2014/main" id="{6A1AE4EC-00BE-EFFC-0E37-BFB96327163B}"/>
              </a:ext>
            </a:extLst>
          </p:cNvPr>
          <p:cNvSpPr txBox="1"/>
          <p:nvPr/>
        </p:nvSpPr>
        <p:spPr>
          <a:xfrm>
            <a:off x="7465060" y="3641802"/>
            <a:ext cx="11912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Perceptron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C3D23910-4F63-04A3-DA5E-38E193A254DF}"/>
              </a:ext>
            </a:extLst>
          </p:cNvPr>
          <p:cNvSpPr txBox="1"/>
          <p:nvPr/>
        </p:nvSpPr>
        <p:spPr>
          <a:xfrm>
            <a:off x="9062212" y="3641802"/>
            <a:ext cx="1101090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Activation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A9F3F4D4-EB68-2500-ECA1-51B6578F9B81}"/>
              </a:ext>
            </a:extLst>
          </p:cNvPr>
          <p:cNvSpPr txBox="1"/>
          <p:nvPr/>
        </p:nvSpPr>
        <p:spPr>
          <a:xfrm>
            <a:off x="6380225" y="1180846"/>
            <a:ext cx="205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i</a:t>
            </a:r>
            <a:r>
              <a:rPr sz="1800" spc="-37" baseline="-20833" dirty="0"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C951EF7E-6FAF-AE7E-9344-73DE42A5C421}"/>
              </a:ext>
            </a:extLst>
          </p:cNvPr>
          <p:cNvSpPr/>
          <p:nvPr/>
        </p:nvSpPr>
        <p:spPr>
          <a:xfrm>
            <a:off x="6314059" y="1988186"/>
            <a:ext cx="251460" cy="277495"/>
          </a:xfrm>
          <a:custGeom>
            <a:avLst/>
            <a:gdLst/>
            <a:ahLst/>
            <a:cxnLst/>
            <a:rect l="l" t="t" r="r" b="b"/>
            <a:pathLst>
              <a:path w="251459" h="277494">
                <a:moveTo>
                  <a:pt x="251459" y="0"/>
                </a:moveTo>
                <a:lnTo>
                  <a:pt x="0" y="0"/>
                </a:lnTo>
                <a:lnTo>
                  <a:pt x="0" y="277367"/>
                </a:lnTo>
                <a:lnTo>
                  <a:pt x="251459" y="277367"/>
                </a:lnTo>
                <a:lnTo>
                  <a:pt x="251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A805B472-9FB0-A087-D049-739021FDA802}"/>
              </a:ext>
            </a:extLst>
          </p:cNvPr>
          <p:cNvSpPr txBox="1"/>
          <p:nvPr/>
        </p:nvSpPr>
        <p:spPr>
          <a:xfrm>
            <a:off x="6399149" y="1960881"/>
            <a:ext cx="205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i</a:t>
            </a:r>
            <a:r>
              <a:rPr sz="1800" spc="-37" baseline="-20833" dirty="0"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D79E8653-3D26-5C96-CF73-15859725B43F}"/>
              </a:ext>
            </a:extLst>
          </p:cNvPr>
          <p:cNvSpPr/>
          <p:nvPr/>
        </p:nvSpPr>
        <p:spPr>
          <a:xfrm>
            <a:off x="6314059" y="2830958"/>
            <a:ext cx="251460" cy="277495"/>
          </a:xfrm>
          <a:custGeom>
            <a:avLst/>
            <a:gdLst/>
            <a:ahLst/>
            <a:cxnLst/>
            <a:rect l="l" t="t" r="r" b="b"/>
            <a:pathLst>
              <a:path w="251459" h="277495">
                <a:moveTo>
                  <a:pt x="251459" y="0"/>
                </a:moveTo>
                <a:lnTo>
                  <a:pt x="0" y="0"/>
                </a:lnTo>
                <a:lnTo>
                  <a:pt x="0" y="277367"/>
                </a:lnTo>
                <a:lnTo>
                  <a:pt x="251459" y="277367"/>
                </a:lnTo>
                <a:lnTo>
                  <a:pt x="251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73760EFD-7243-E9BB-F811-1B1E5858DA15}"/>
              </a:ext>
            </a:extLst>
          </p:cNvPr>
          <p:cNvSpPr txBox="1"/>
          <p:nvPr/>
        </p:nvSpPr>
        <p:spPr>
          <a:xfrm>
            <a:off x="6399149" y="2803906"/>
            <a:ext cx="205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i</a:t>
            </a:r>
            <a:r>
              <a:rPr sz="1800" spc="-37" baseline="-20833" dirty="0">
                <a:latin typeface="Calibri"/>
                <a:cs typeface="Calibri"/>
              </a:rPr>
              <a:t>3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7F3F85AA-2E0F-2885-FF1E-F625A6E46F3F}"/>
              </a:ext>
            </a:extLst>
          </p:cNvPr>
          <p:cNvSpPr/>
          <p:nvPr/>
        </p:nvSpPr>
        <p:spPr>
          <a:xfrm>
            <a:off x="10555350" y="2001902"/>
            <a:ext cx="253365" cy="277495"/>
          </a:xfrm>
          <a:custGeom>
            <a:avLst/>
            <a:gdLst/>
            <a:ahLst/>
            <a:cxnLst/>
            <a:rect l="l" t="t" r="r" b="b"/>
            <a:pathLst>
              <a:path w="253365" h="277494">
                <a:moveTo>
                  <a:pt x="252983" y="0"/>
                </a:moveTo>
                <a:lnTo>
                  <a:pt x="0" y="0"/>
                </a:lnTo>
                <a:lnTo>
                  <a:pt x="0" y="277367"/>
                </a:lnTo>
                <a:lnTo>
                  <a:pt x="252983" y="277367"/>
                </a:lnTo>
                <a:lnTo>
                  <a:pt x="2529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4CF5E5A0-1903-16EB-011D-96819B51C5D5}"/>
              </a:ext>
            </a:extLst>
          </p:cNvPr>
          <p:cNvSpPr txBox="1"/>
          <p:nvPr/>
        </p:nvSpPr>
        <p:spPr>
          <a:xfrm>
            <a:off x="10519028" y="1974596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h</a:t>
            </a:r>
            <a:r>
              <a:rPr sz="1800" spc="-37" baseline="-20833" dirty="0"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878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5" y="5010708"/>
            <a:ext cx="28257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0" spc="-10" dirty="0">
                <a:solidFill>
                  <a:srgbClr val="FFFFFF"/>
                </a:solidFill>
                <a:latin typeface="Trebuchet MS"/>
                <a:cs typeface="Trebuchet MS"/>
              </a:rPr>
              <a:t>HISTORY</a:t>
            </a:r>
            <a:r>
              <a:rPr sz="3400" b="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b="0" spc="-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400" b="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b="0" spc="-5" dirty="0">
                <a:solidFill>
                  <a:srgbClr val="FFFFFF"/>
                </a:solidFill>
                <a:latin typeface="Trebuchet MS"/>
                <a:cs typeface="Trebuchet MS"/>
              </a:rPr>
              <a:t>AI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6DEBD29D-E58E-FC80-8991-C4A3F6144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71" y="0"/>
            <a:ext cx="10506457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99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FE2E3532-A971-97E3-4D03-CB7364D49018}"/>
              </a:ext>
            </a:extLst>
          </p:cNvPr>
          <p:cNvGrpSpPr/>
          <p:nvPr/>
        </p:nvGrpSpPr>
        <p:grpSpPr>
          <a:xfrm>
            <a:off x="5383656" y="1007007"/>
            <a:ext cx="2378710" cy="2740025"/>
            <a:chOff x="5887465" y="955802"/>
            <a:chExt cx="2378710" cy="2740025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23ABC0C9-3D29-6D21-3C90-C841F6CA6C71}"/>
                </a:ext>
              </a:extLst>
            </p:cNvPr>
            <p:cNvSpPr/>
            <p:nvPr/>
          </p:nvSpPr>
          <p:spPr>
            <a:xfrm>
              <a:off x="6372352" y="1199387"/>
              <a:ext cx="1472565" cy="2266950"/>
            </a:xfrm>
            <a:custGeom>
              <a:avLst/>
              <a:gdLst/>
              <a:ahLst/>
              <a:cxnLst/>
              <a:rect l="l" t="t" r="r" b="b"/>
              <a:pathLst>
                <a:path w="1472565" h="2266950">
                  <a:moveTo>
                    <a:pt x="1472057" y="2086864"/>
                  </a:moveTo>
                  <a:lnTo>
                    <a:pt x="1454785" y="2058162"/>
                  </a:lnTo>
                  <a:lnTo>
                    <a:pt x="1428115" y="2013839"/>
                  </a:lnTo>
                  <a:lnTo>
                    <a:pt x="1411160" y="2040559"/>
                  </a:lnTo>
                  <a:lnTo>
                    <a:pt x="844435" y="1680349"/>
                  </a:lnTo>
                  <a:lnTo>
                    <a:pt x="1330109" y="1573961"/>
                  </a:lnTo>
                  <a:lnTo>
                    <a:pt x="1336929" y="1604899"/>
                  </a:lnTo>
                  <a:lnTo>
                    <a:pt x="1393977" y="1558798"/>
                  </a:lnTo>
                  <a:lnTo>
                    <a:pt x="1403096" y="1551432"/>
                  </a:lnTo>
                  <a:lnTo>
                    <a:pt x="1402130" y="1551190"/>
                  </a:lnTo>
                  <a:lnTo>
                    <a:pt x="1389964" y="1540002"/>
                  </a:lnTo>
                  <a:lnTo>
                    <a:pt x="1339342" y="1493774"/>
                  </a:lnTo>
                  <a:lnTo>
                    <a:pt x="1330642" y="1524368"/>
                  </a:lnTo>
                  <a:lnTo>
                    <a:pt x="1324190" y="1522539"/>
                  </a:lnTo>
                  <a:lnTo>
                    <a:pt x="1324190" y="1547063"/>
                  </a:lnTo>
                  <a:lnTo>
                    <a:pt x="1319606" y="1563204"/>
                  </a:lnTo>
                  <a:lnTo>
                    <a:pt x="829144" y="1670646"/>
                  </a:lnTo>
                  <a:lnTo>
                    <a:pt x="811491" y="1659432"/>
                  </a:lnTo>
                  <a:lnTo>
                    <a:pt x="811491" y="1674507"/>
                  </a:lnTo>
                  <a:lnTo>
                    <a:pt x="42786" y="1842897"/>
                  </a:lnTo>
                  <a:lnTo>
                    <a:pt x="542988" y="1503807"/>
                  </a:lnTo>
                  <a:lnTo>
                    <a:pt x="811491" y="1674507"/>
                  </a:lnTo>
                  <a:lnTo>
                    <a:pt x="811491" y="1659432"/>
                  </a:lnTo>
                  <a:lnTo>
                    <a:pt x="554456" y="1496034"/>
                  </a:lnTo>
                  <a:lnTo>
                    <a:pt x="740689" y="1369771"/>
                  </a:lnTo>
                  <a:lnTo>
                    <a:pt x="1321523" y="1534947"/>
                  </a:lnTo>
                  <a:lnTo>
                    <a:pt x="1324190" y="1547063"/>
                  </a:lnTo>
                  <a:lnTo>
                    <a:pt x="1324190" y="1522539"/>
                  </a:lnTo>
                  <a:lnTo>
                    <a:pt x="754392" y="1360487"/>
                  </a:lnTo>
                  <a:lnTo>
                    <a:pt x="1330388" y="970013"/>
                  </a:lnTo>
                  <a:lnTo>
                    <a:pt x="1348232" y="996315"/>
                  </a:lnTo>
                  <a:lnTo>
                    <a:pt x="1372857" y="952373"/>
                  </a:lnTo>
                  <a:lnTo>
                    <a:pt x="1389888" y="922020"/>
                  </a:lnTo>
                  <a:lnTo>
                    <a:pt x="1305433" y="933196"/>
                  </a:lnTo>
                  <a:lnTo>
                    <a:pt x="1323251" y="959497"/>
                  </a:lnTo>
                  <a:lnTo>
                    <a:pt x="738428" y="1355953"/>
                  </a:lnTo>
                  <a:lnTo>
                    <a:pt x="724725" y="1352067"/>
                  </a:lnTo>
                  <a:lnTo>
                    <a:pt x="724725" y="1365237"/>
                  </a:lnTo>
                  <a:lnTo>
                    <a:pt x="542759" y="1488592"/>
                  </a:lnTo>
                  <a:lnTo>
                    <a:pt x="531291" y="1481315"/>
                  </a:lnTo>
                  <a:lnTo>
                    <a:pt x="531291" y="1496377"/>
                  </a:lnTo>
                  <a:lnTo>
                    <a:pt x="40170" y="1829308"/>
                  </a:lnTo>
                  <a:lnTo>
                    <a:pt x="380949" y="1400784"/>
                  </a:lnTo>
                  <a:lnTo>
                    <a:pt x="531291" y="1496377"/>
                  </a:lnTo>
                  <a:lnTo>
                    <a:pt x="531291" y="1481315"/>
                  </a:lnTo>
                  <a:lnTo>
                    <a:pt x="388899" y="1390789"/>
                  </a:lnTo>
                  <a:lnTo>
                    <a:pt x="467423" y="1292059"/>
                  </a:lnTo>
                  <a:lnTo>
                    <a:pt x="724725" y="1365237"/>
                  </a:lnTo>
                  <a:lnTo>
                    <a:pt x="724725" y="1352067"/>
                  </a:lnTo>
                  <a:lnTo>
                    <a:pt x="475970" y="1281303"/>
                  </a:lnTo>
                  <a:lnTo>
                    <a:pt x="714946" y="980795"/>
                  </a:lnTo>
                  <a:lnTo>
                    <a:pt x="1329829" y="826312"/>
                  </a:lnTo>
                  <a:lnTo>
                    <a:pt x="1337564" y="857123"/>
                  </a:lnTo>
                  <a:lnTo>
                    <a:pt x="1391399" y="810895"/>
                  </a:lnTo>
                  <a:lnTo>
                    <a:pt x="1402207" y="801624"/>
                  </a:lnTo>
                  <a:lnTo>
                    <a:pt x="1319022" y="783209"/>
                  </a:lnTo>
                  <a:lnTo>
                    <a:pt x="1326743" y="814006"/>
                  </a:lnTo>
                  <a:lnTo>
                    <a:pt x="727951" y="964450"/>
                  </a:lnTo>
                  <a:lnTo>
                    <a:pt x="1347406" y="185496"/>
                  </a:lnTo>
                  <a:lnTo>
                    <a:pt x="1372235" y="205232"/>
                  </a:lnTo>
                  <a:lnTo>
                    <a:pt x="1380197" y="167640"/>
                  </a:lnTo>
                  <a:lnTo>
                    <a:pt x="1389888" y="121920"/>
                  </a:lnTo>
                  <a:lnTo>
                    <a:pt x="1312672" y="157861"/>
                  </a:lnTo>
                  <a:lnTo>
                    <a:pt x="1337500" y="177622"/>
                  </a:lnTo>
                  <a:lnTo>
                    <a:pt x="707745" y="969518"/>
                  </a:lnTo>
                  <a:lnTo>
                    <a:pt x="694740" y="972794"/>
                  </a:lnTo>
                  <a:lnTo>
                    <a:pt x="694740" y="985875"/>
                  </a:lnTo>
                  <a:lnTo>
                    <a:pt x="462788" y="1277556"/>
                  </a:lnTo>
                  <a:lnTo>
                    <a:pt x="454228" y="1275130"/>
                  </a:lnTo>
                  <a:lnTo>
                    <a:pt x="454228" y="1288300"/>
                  </a:lnTo>
                  <a:lnTo>
                    <a:pt x="378167" y="1383957"/>
                  </a:lnTo>
                  <a:lnTo>
                    <a:pt x="44246" y="1171702"/>
                  </a:lnTo>
                  <a:lnTo>
                    <a:pt x="454228" y="1288300"/>
                  </a:lnTo>
                  <a:lnTo>
                    <a:pt x="454228" y="1275130"/>
                  </a:lnTo>
                  <a:lnTo>
                    <a:pt x="27051" y="1153617"/>
                  </a:lnTo>
                  <a:lnTo>
                    <a:pt x="694740" y="985875"/>
                  </a:lnTo>
                  <a:lnTo>
                    <a:pt x="694740" y="972794"/>
                  </a:lnTo>
                  <a:lnTo>
                    <a:pt x="29756" y="1139850"/>
                  </a:lnTo>
                  <a:lnTo>
                    <a:pt x="1334389" y="53606"/>
                  </a:lnTo>
                  <a:lnTo>
                    <a:pt x="1354709" y="77978"/>
                  </a:lnTo>
                  <a:lnTo>
                    <a:pt x="1373225" y="35687"/>
                  </a:lnTo>
                  <a:lnTo>
                    <a:pt x="1388872" y="0"/>
                  </a:lnTo>
                  <a:lnTo>
                    <a:pt x="1305941" y="19431"/>
                  </a:lnTo>
                  <a:lnTo>
                    <a:pt x="1326261" y="43827"/>
                  </a:lnTo>
                  <a:lnTo>
                    <a:pt x="0" y="1148080"/>
                  </a:lnTo>
                  <a:lnTo>
                    <a:pt x="4102" y="1153033"/>
                  </a:lnTo>
                  <a:lnTo>
                    <a:pt x="4165" y="1153312"/>
                  </a:lnTo>
                  <a:lnTo>
                    <a:pt x="4051" y="1153680"/>
                  </a:lnTo>
                  <a:lnTo>
                    <a:pt x="635" y="1159002"/>
                  </a:lnTo>
                  <a:lnTo>
                    <a:pt x="370205" y="1393964"/>
                  </a:lnTo>
                  <a:lnTo>
                    <a:pt x="6731" y="1851025"/>
                  </a:lnTo>
                  <a:lnTo>
                    <a:pt x="9740" y="1853425"/>
                  </a:lnTo>
                  <a:lnTo>
                    <a:pt x="11658" y="1856308"/>
                  </a:lnTo>
                  <a:lnTo>
                    <a:pt x="9906" y="1862328"/>
                  </a:lnTo>
                  <a:lnTo>
                    <a:pt x="1328077" y="2236292"/>
                  </a:lnTo>
                  <a:lnTo>
                    <a:pt x="1319403" y="2266823"/>
                  </a:lnTo>
                  <a:lnTo>
                    <a:pt x="1403223" y="2251075"/>
                  </a:lnTo>
                  <a:lnTo>
                    <a:pt x="1390840" y="2239772"/>
                  </a:lnTo>
                  <a:lnTo>
                    <a:pt x="1340231" y="2193544"/>
                  </a:lnTo>
                  <a:lnTo>
                    <a:pt x="1331544" y="2224113"/>
                  </a:lnTo>
                  <a:lnTo>
                    <a:pt x="37795" y="1857044"/>
                  </a:lnTo>
                  <a:lnTo>
                    <a:pt x="826770" y="1684223"/>
                  </a:lnTo>
                  <a:lnTo>
                    <a:pt x="1404315" y="2051354"/>
                  </a:lnTo>
                  <a:lnTo>
                    <a:pt x="1387348" y="2078101"/>
                  </a:lnTo>
                  <a:lnTo>
                    <a:pt x="1472057" y="2086864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7395AC9-4E7F-D6C9-2B5B-402CC26F8CCC}"/>
                </a:ext>
              </a:extLst>
            </p:cNvPr>
            <p:cNvSpPr/>
            <p:nvPr/>
          </p:nvSpPr>
          <p:spPr>
            <a:xfrm>
              <a:off x="5900165" y="968502"/>
              <a:ext cx="2353310" cy="2714625"/>
            </a:xfrm>
            <a:custGeom>
              <a:avLst/>
              <a:gdLst/>
              <a:ahLst/>
              <a:cxnLst/>
              <a:rect l="l" t="t" r="r" b="b"/>
              <a:pathLst>
                <a:path w="2353309" h="2714625">
                  <a:moveTo>
                    <a:pt x="0" y="623315"/>
                  </a:moveTo>
                  <a:lnTo>
                    <a:pt x="4846" y="576644"/>
                  </a:lnTo>
                  <a:lnTo>
                    <a:pt x="18746" y="533167"/>
                  </a:lnTo>
                  <a:lnTo>
                    <a:pt x="40739" y="493819"/>
                  </a:lnTo>
                  <a:lnTo>
                    <a:pt x="69865" y="459533"/>
                  </a:lnTo>
                  <a:lnTo>
                    <a:pt x="105165" y="431242"/>
                  </a:lnTo>
                  <a:lnTo>
                    <a:pt x="145678" y="409878"/>
                  </a:lnTo>
                  <a:lnTo>
                    <a:pt x="190445" y="396376"/>
                  </a:lnTo>
                  <a:lnTo>
                    <a:pt x="238506" y="391668"/>
                  </a:lnTo>
                  <a:lnTo>
                    <a:pt x="286566" y="396376"/>
                  </a:lnTo>
                  <a:lnTo>
                    <a:pt x="331333" y="409878"/>
                  </a:lnTo>
                  <a:lnTo>
                    <a:pt x="371846" y="431242"/>
                  </a:lnTo>
                  <a:lnTo>
                    <a:pt x="407146" y="459533"/>
                  </a:lnTo>
                  <a:lnTo>
                    <a:pt x="436272" y="493819"/>
                  </a:lnTo>
                  <a:lnTo>
                    <a:pt x="458265" y="533167"/>
                  </a:lnTo>
                  <a:lnTo>
                    <a:pt x="472165" y="576644"/>
                  </a:lnTo>
                  <a:lnTo>
                    <a:pt x="477012" y="623315"/>
                  </a:lnTo>
                  <a:lnTo>
                    <a:pt x="472165" y="669987"/>
                  </a:lnTo>
                  <a:lnTo>
                    <a:pt x="458265" y="713464"/>
                  </a:lnTo>
                  <a:lnTo>
                    <a:pt x="436272" y="752812"/>
                  </a:lnTo>
                  <a:lnTo>
                    <a:pt x="407146" y="787098"/>
                  </a:lnTo>
                  <a:lnTo>
                    <a:pt x="371846" y="815389"/>
                  </a:lnTo>
                  <a:lnTo>
                    <a:pt x="331333" y="836753"/>
                  </a:lnTo>
                  <a:lnTo>
                    <a:pt x="286566" y="850255"/>
                  </a:lnTo>
                  <a:lnTo>
                    <a:pt x="238506" y="854963"/>
                  </a:lnTo>
                  <a:lnTo>
                    <a:pt x="190445" y="850255"/>
                  </a:lnTo>
                  <a:lnTo>
                    <a:pt x="145678" y="836753"/>
                  </a:lnTo>
                  <a:lnTo>
                    <a:pt x="105165" y="815389"/>
                  </a:lnTo>
                  <a:lnTo>
                    <a:pt x="69865" y="787098"/>
                  </a:lnTo>
                  <a:lnTo>
                    <a:pt x="40739" y="752812"/>
                  </a:lnTo>
                  <a:lnTo>
                    <a:pt x="18746" y="713464"/>
                  </a:lnTo>
                  <a:lnTo>
                    <a:pt x="4846" y="669987"/>
                  </a:lnTo>
                  <a:lnTo>
                    <a:pt x="0" y="623315"/>
                  </a:lnTo>
                  <a:close/>
                </a:path>
                <a:path w="2353309" h="2714625">
                  <a:moveTo>
                    <a:pt x="0" y="1385315"/>
                  </a:moveTo>
                  <a:lnTo>
                    <a:pt x="4846" y="1338644"/>
                  </a:lnTo>
                  <a:lnTo>
                    <a:pt x="18746" y="1295167"/>
                  </a:lnTo>
                  <a:lnTo>
                    <a:pt x="40739" y="1255819"/>
                  </a:lnTo>
                  <a:lnTo>
                    <a:pt x="69865" y="1221533"/>
                  </a:lnTo>
                  <a:lnTo>
                    <a:pt x="105165" y="1193242"/>
                  </a:lnTo>
                  <a:lnTo>
                    <a:pt x="145678" y="1171878"/>
                  </a:lnTo>
                  <a:lnTo>
                    <a:pt x="190445" y="1158376"/>
                  </a:lnTo>
                  <a:lnTo>
                    <a:pt x="238506" y="1153668"/>
                  </a:lnTo>
                  <a:lnTo>
                    <a:pt x="286566" y="1158376"/>
                  </a:lnTo>
                  <a:lnTo>
                    <a:pt x="331333" y="1171878"/>
                  </a:lnTo>
                  <a:lnTo>
                    <a:pt x="371846" y="1193242"/>
                  </a:lnTo>
                  <a:lnTo>
                    <a:pt x="407146" y="1221533"/>
                  </a:lnTo>
                  <a:lnTo>
                    <a:pt x="436272" y="1255819"/>
                  </a:lnTo>
                  <a:lnTo>
                    <a:pt x="458265" y="1295167"/>
                  </a:lnTo>
                  <a:lnTo>
                    <a:pt x="472165" y="1338644"/>
                  </a:lnTo>
                  <a:lnTo>
                    <a:pt x="477012" y="1385315"/>
                  </a:lnTo>
                  <a:lnTo>
                    <a:pt x="472165" y="1431987"/>
                  </a:lnTo>
                  <a:lnTo>
                    <a:pt x="458265" y="1475464"/>
                  </a:lnTo>
                  <a:lnTo>
                    <a:pt x="436272" y="1514812"/>
                  </a:lnTo>
                  <a:lnTo>
                    <a:pt x="407146" y="1549098"/>
                  </a:lnTo>
                  <a:lnTo>
                    <a:pt x="371846" y="1577389"/>
                  </a:lnTo>
                  <a:lnTo>
                    <a:pt x="331333" y="1598753"/>
                  </a:lnTo>
                  <a:lnTo>
                    <a:pt x="286566" y="1612255"/>
                  </a:lnTo>
                  <a:lnTo>
                    <a:pt x="238506" y="1616964"/>
                  </a:lnTo>
                  <a:lnTo>
                    <a:pt x="190445" y="1612255"/>
                  </a:lnTo>
                  <a:lnTo>
                    <a:pt x="145678" y="1598753"/>
                  </a:lnTo>
                  <a:lnTo>
                    <a:pt x="105165" y="1577389"/>
                  </a:lnTo>
                  <a:lnTo>
                    <a:pt x="69865" y="1549098"/>
                  </a:lnTo>
                  <a:lnTo>
                    <a:pt x="40739" y="1514812"/>
                  </a:lnTo>
                  <a:lnTo>
                    <a:pt x="18746" y="1475464"/>
                  </a:lnTo>
                  <a:lnTo>
                    <a:pt x="4846" y="1431987"/>
                  </a:lnTo>
                  <a:lnTo>
                    <a:pt x="0" y="1385315"/>
                  </a:lnTo>
                  <a:close/>
                </a:path>
                <a:path w="2353309" h="2714625">
                  <a:moveTo>
                    <a:pt x="6096" y="2087118"/>
                  </a:moveTo>
                  <a:lnTo>
                    <a:pt x="10954" y="2040267"/>
                  </a:lnTo>
                  <a:lnTo>
                    <a:pt x="24890" y="1996636"/>
                  </a:lnTo>
                  <a:lnTo>
                    <a:pt x="46942" y="1957157"/>
                  </a:lnTo>
                  <a:lnTo>
                    <a:pt x="76152" y="1922764"/>
                  </a:lnTo>
                  <a:lnTo>
                    <a:pt x="111559" y="1894389"/>
                  </a:lnTo>
                  <a:lnTo>
                    <a:pt x="152203" y="1872966"/>
                  </a:lnTo>
                  <a:lnTo>
                    <a:pt x="197125" y="1859428"/>
                  </a:lnTo>
                  <a:lnTo>
                    <a:pt x="245363" y="1854708"/>
                  </a:lnTo>
                  <a:lnTo>
                    <a:pt x="293566" y="1859428"/>
                  </a:lnTo>
                  <a:lnTo>
                    <a:pt x="338470" y="1872966"/>
                  </a:lnTo>
                  <a:lnTo>
                    <a:pt x="379112" y="1894389"/>
                  </a:lnTo>
                  <a:lnTo>
                    <a:pt x="414528" y="1922764"/>
                  </a:lnTo>
                  <a:lnTo>
                    <a:pt x="443751" y="1957157"/>
                  </a:lnTo>
                  <a:lnTo>
                    <a:pt x="465820" y="1996636"/>
                  </a:lnTo>
                  <a:lnTo>
                    <a:pt x="479768" y="2040267"/>
                  </a:lnTo>
                  <a:lnTo>
                    <a:pt x="484632" y="2087118"/>
                  </a:lnTo>
                  <a:lnTo>
                    <a:pt x="479768" y="2133968"/>
                  </a:lnTo>
                  <a:lnTo>
                    <a:pt x="465820" y="2177599"/>
                  </a:lnTo>
                  <a:lnTo>
                    <a:pt x="443751" y="2217078"/>
                  </a:lnTo>
                  <a:lnTo>
                    <a:pt x="414528" y="2251471"/>
                  </a:lnTo>
                  <a:lnTo>
                    <a:pt x="379112" y="2279846"/>
                  </a:lnTo>
                  <a:lnTo>
                    <a:pt x="338470" y="2301269"/>
                  </a:lnTo>
                  <a:lnTo>
                    <a:pt x="293566" y="2314807"/>
                  </a:lnTo>
                  <a:lnTo>
                    <a:pt x="245363" y="2319528"/>
                  </a:lnTo>
                  <a:lnTo>
                    <a:pt x="197125" y="2314807"/>
                  </a:lnTo>
                  <a:lnTo>
                    <a:pt x="152203" y="2301269"/>
                  </a:lnTo>
                  <a:lnTo>
                    <a:pt x="111559" y="2279846"/>
                  </a:lnTo>
                  <a:lnTo>
                    <a:pt x="76152" y="2251471"/>
                  </a:lnTo>
                  <a:lnTo>
                    <a:pt x="46942" y="2217078"/>
                  </a:lnTo>
                  <a:lnTo>
                    <a:pt x="24890" y="2177599"/>
                  </a:lnTo>
                  <a:lnTo>
                    <a:pt x="10954" y="2133968"/>
                  </a:lnTo>
                  <a:lnTo>
                    <a:pt x="6096" y="2087118"/>
                  </a:lnTo>
                  <a:close/>
                </a:path>
                <a:path w="2353309" h="2714625">
                  <a:moveTo>
                    <a:pt x="1862328" y="231648"/>
                  </a:moveTo>
                  <a:lnTo>
                    <a:pt x="1867174" y="184976"/>
                  </a:lnTo>
                  <a:lnTo>
                    <a:pt x="1881074" y="141499"/>
                  </a:lnTo>
                  <a:lnTo>
                    <a:pt x="1903067" y="102151"/>
                  </a:lnTo>
                  <a:lnTo>
                    <a:pt x="1932193" y="67865"/>
                  </a:lnTo>
                  <a:lnTo>
                    <a:pt x="1967493" y="39574"/>
                  </a:lnTo>
                  <a:lnTo>
                    <a:pt x="2008006" y="18210"/>
                  </a:lnTo>
                  <a:lnTo>
                    <a:pt x="2052773" y="4708"/>
                  </a:lnTo>
                  <a:lnTo>
                    <a:pt x="2100834" y="0"/>
                  </a:lnTo>
                  <a:lnTo>
                    <a:pt x="2148894" y="4708"/>
                  </a:lnTo>
                  <a:lnTo>
                    <a:pt x="2193661" y="18210"/>
                  </a:lnTo>
                  <a:lnTo>
                    <a:pt x="2234174" y="39574"/>
                  </a:lnTo>
                  <a:lnTo>
                    <a:pt x="2269474" y="67865"/>
                  </a:lnTo>
                  <a:lnTo>
                    <a:pt x="2298600" y="102151"/>
                  </a:lnTo>
                  <a:lnTo>
                    <a:pt x="2320593" y="141499"/>
                  </a:lnTo>
                  <a:lnTo>
                    <a:pt x="2334493" y="184976"/>
                  </a:lnTo>
                  <a:lnTo>
                    <a:pt x="2339340" y="231648"/>
                  </a:lnTo>
                  <a:lnTo>
                    <a:pt x="2334493" y="278319"/>
                  </a:lnTo>
                  <a:lnTo>
                    <a:pt x="2320593" y="321796"/>
                  </a:lnTo>
                  <a:lnTo>
                    <a:pt x="2298600" y="361144"/>
                  </a:lnTo>
                  <a:lnTo>
                    <a:pt x="2269474" y="395430"/>
                  </a:lnTo>
                  <a:lnTo>
                    <a:pt x="2234174" y="423721"/>
                  </a:lnTo>
                  <a:lnTo>
                    <a:pt x="2193661" y="445085"/>
                  </a:lnTo>
                  <a:lnTo>
                    <a:pt x="2148894" y="458587"/>
                  </a:lnTo>
                  <a:lnTo>
                    <a:pt x="2100834" y="463296"/>
                  </a:lnTo>
                  <a:lnTo>
                    <a:pt x="2052773" y="458587"/>
                  </a:lnTo>
                  <a:lnTo>
                    <a:pt x="2008006" y="445085"/>
                  </a:lnTo>
                  <a:lnTo>
                    <a:pt x="1967493" y="423721"/>
                  </a:lnTo>
                  <a:lnTo>
                    <a:pt x="1932193" y="395430"/>
                  </a:lnTo>
                  <a:lnTo>
                    <a:pt x="1903067" y="361144"/>
                  </a:lnTo>
                  <a:lnTo>
                    <a:pt x="1881074" y="321796"/>
                  </a:lnTo>
                  <a:lnTo>
                    <a:pt x="1867174" y="278319"/>
                  </a:lnTo>
                  <a:lnTo>
                    <a:pt x="1862328" y="231648"/>
                  </a:lnTo>
                  <a:close/>
                </a:path>
                <a:path w="2353309" h="2714625">
                  <a:moveTo>
                    <a:pt x="1876043" y="1033272"/>
                  </a:moveTo>
                  <a:lnTo>
                    <a:pt x="1880890" y="986600"/>
                  </a:lnTo>
                  <a:lnTo>
                    <a:pt x="1894790" y="943123"/>
                  </a:lnTo>
                  <a:lnTo>
                    <a:pt x="1916783" y="903775"/>
                  </a:lnTo>
                  <a:lnTo>
                    <a:pt x="1945909" y="869489"/>
                  </a:lnTo>
                  <a:lnTo>
                    <a:pt x="1981209" y="841198"/>
                  </a:lnTo>
                  <a:lnTo>
                    <a:pt x="2021722" y="819834"/>
                  </a:lnTo>
                  <a:lnTo>
                    <a:pt x="2066489" y="806332"/>
                  </a:lnTo>
                  <a:lnTo>
                    <a:pt x="2114550" y="801624"/>
                  </a:lnTo>
                  <a:lnTo>
                    <a:pt x="2162610" y="806332"/>
                  </a:lnTo>
                  <a:lnTo>
                    <a:pt x="2207377" y="819834"/>
                  </a:lnTo>
                  <a:lnTo>
                    <a:pt x="2247890" y="841198"/>
                  </a:lnTo>
                  <a:lnTo>
                    <a:pt x="2283190" y="869489"/>
                  </a:lnTo>
                  <a:lnTo>
                    <a:pt x="2312316" y="903775"/>
                  </a:lnTo>
                  <a:lnTo>
                    <a:pt x="2334309" y="943123"/>
                  </a:lnTo>
                  <a:lnTo>
                    <a:pt x="2348209" y="986600"/>
                  </a:lnTo>
                  <a:lnTo>
                    <a:pt x="2353056" y="1033272"/>
                  </a:lnTo>
                  <a:lnTo>
                    <a:pt x="2348209" y="1079943"/>
                  </a:lnTo>
                  <a:lnTo>
                    <a:pt x="2334309" y="1123420"/>
                  </a:lnTo>
                  <a:lnTo>
                    <a:pt x="2312316" y="1162768"/>
                  </a:lnTo>
                  <a:lnTo>
                    <a:pt x="2283190" y="1197054"/>
                  </a:lnTo>
                  <a:lnTo>
                    <a:pt x="2247890" y="1225345"/>
                  </a:lnTo>
                  <a:lnTo>
                    <a:pt x="2207377" y="1246709"/>
                  </a:lnTo>
                  <a:lnTo>
                    <a:pt x="2162610" y="1260211"/>
                  </a:lnTo>
                  <a:lnTo>
                    <a:pt x="2114550" y="1264920"/>
                  </a:lnTo>
                  <a:lnTo>
                    <a:pt x="2066489" y="1260211"/>
                  </a:lnTo>
                  <a:lnTo>
                    <a:pt x="2021722" y="1246709"/>
                  </a:lnTo>
                  <a:lnTo>
                    <a:pt x="1981209" y="1225345"/>
                  </a:lnTo>
                  <a:lnTo>
                    <a:pt x="1945909" y="1197054"/>
                  </a:lnTo>
                  <a:lnTo>
                    <a:pt x="1916783" y="1162768"/>
                  </a:lnTo>
                  <a:lnTo>
                    <a:pt x="1894790" y="1123420"/>
                  </a:lnTo>
                  <a:lnTo>
                    <a:pt x="1880890" y="1079943"/>
                  </a:lnTo>
                  <a:lnTo>
                    <a:pt x="1876043" y="1033272"/>
                  </a:lnTo>
                  <a:close/>
                </a:path>
                <a:path w="2353309" h="2714625">
                  <a:moveTo>
                    <a:pt x="1876043" y="1782318"/>
                  </a:moveTo>
                  <a:lnTo>
                    <a:pt x="1880890" y="1735467"/>
                  </a:lnTo>
                  <a:lnTo>
                    <a:pt x="1894790" y="1691836"/>
                  </a:lnTo>
                  <a:lnTo>
                    <a:pt x="1916783" y="1652357"/>
                  </a:lnTo>
                  <a:lnTo>
                    <a:pt x="1945909" y="1617964"/>
                  </a:lnTo>
                  <a:lnTo>
                    <a:pt x="1981209" y="1589589"/>
                  </a:lnTo>
                  <a:lnTo>
                    <a:pt x="2021722" y="1568166"/>
                  </a:lnTo>
                  <a:lnTo>
                    <a:pt x="2066489" y="1554628"/>
                  </a:lnTo>
                  <a:lnTo>
                    <a:pt x="2114550" y="1549908"/>
                  </a:lnTo>
                  <a:lnTo>
                    <a:pt x="2162610" y="1554628"/>
                  </a:lnTo>
                  <a:lnTo>
                    <a:pt x="2207377" y="1568166"/>
                  </a:lnTo>
                  <a:lnTo>
                    <a:pt x="2247890" y="1589589"/>
                  </a:lnTo>
                  <a:lnTo>
                    <a:pt x="2283190" y="1617964"/>
                  </a:lnTo>
                  <a:lnTo>
                    <a:pt x="2312316" y="1652357"/>
                  </a:lnTo>
                  <a:lnTo>
                    <a:pt x="2334309" y="1691836"/>
                  </a:lnTo>
                  <a:lnTo>
                    <a:pt x="2348209" y="1735467"/>
                  </a:lnTo>
                  <a:lnTo>
                    <a:pt x="2353056" y="1782318"/>
                  </a:lnTo>
                  <a:lnTo>
                    <a:pt x="2348209" y="1829168"/>
                  </a:lnTo>
                  <a:lnTo>
                    <a:pt x="2334309" y="1872799"/>
                  </a:lnTo>
                  <a:lnTo>
                    <a:pt x="2312316" y="1912278"/>
                  </a:lnTo>
                  <a:lnTo>
                    <a:pt x="2283190" y="1946671"/>
                  </a:lnTo>
                  <a:lnTo>
                    <a:pt x="2247890" y="1975046"/>
                  </a:lnTo>
                  <a:lnTo>
                    <a:pt x="2207377" y="1996469"/>
                  </a:lnTo>
                  <a:lnTo>
                    <a:pt x="2162610" y="2010007"/>
                  </a:lnTo>
                  <a:lnTo>
                    <a:pt x="2114550" y="2014727"/>
                  </a:lnTo>
                  <a:lnTo>
                    <a:pt x="2066489" y="2010007"/>
                  </a:lnTo>
                  <a:lnTo>
                    <a:pt x="2021722" y="1996469"/>
                  </a:lnTo>
                  <a:lnTo>
                    <a:pt x="1981209" y="1975046"/>
                  </a:lnTo>
                  <a:lnTo>
                    <a:pt x="1945909" y="1946671"/>
                  </a:lnTo>
                  <a:lnTo>
                    <a:pt x="1916783" y="1912278"/>
                  </a:lnTo>
                  <a:lnTo>
                    <a:pt x="1894790" y="1872799"/>
                  </a:lnTo>
                  <a:lnTo>
                    <a:pt x="1880890" y="1829168"/>
                  </a:lnTo>
                  <a:lnTo>
                    <a:pt x="1876043" y="1782318"/>
                  </a:lnTo>
                  <a:close/>
                </a:path>
                <a:path w="2353309" h="2714625">
                  <a:moveTo>
                    <a:pt x="1876043" y="2482596"/>
                  </a:moveTo>
                  <a:lnTo>
                    <a:pt x="1880890" y="2435924"/>
                  </a:lnTo>
                  <a:lnTo>
                    <a:pt x="1894790" y="2392447"/>
                  </a:lnTo>
                  <a:lnTo>
                    <a:pt x="1916783" y="2353099"/>
                  </a:lnTo>
                  <a:lnTo>
                    <a:pt x="1945909" y="2318813"/>
                  </a:lnTo>
                  <a:lnTo>
                    <a:pt x="1981209" y="2290522"/>
                  </a:lnTo>
                  <a:lnTo>
                    <a:pt x="2021722" y="2269158"/>
                  </a:lnTo>
                  <a:lnTo>
                    <a:pt x="2066489" y="2255656"/>
                  </a:lnTo>
                  <a:lnTo>
                    <a:pt x="2114550" y="2250948"/>
                  </a:lnTo>
                  <a:lnTo>
                    <a:pt x="2162610" y="2255656"/>
                  </a:lnTo>
                  <a:lnTo>
                    <a:pt x="2207377" y="2269158"/>
                  </a:lnTo>
                  <a:lnTo>
                    <a:pt x="2247890" y="2290522"/>
                  </a:lnTo>
                  <a:lnTo>
                    <a:pt x="2283190" y="2318813"/>
                  </a:lnTo>
                  <a:lnTo>
                    <a:pt x="2312316" y="2353099"/>
                  </a:lnTo>
                  <a:lnTo>
                    <a:pt x="2334309" y="2392447"/>
                  </a:lnTo>
                  <a:lnTo>
                    <a:pt x="2348209" y="2435924"/>
                  </a:lnTo>
                  <a:lnTo>
                    <a:pt x="2353056" y="2482596"/>
                  </a:lnTo>
                  <a:lnTo>
                    <a:pt x="2348209" y="2529267"/>
                  </a:lnTo>
                  <a:lnTo>
                    <a:pt x="2334309" y="2572744"/>
                  </a:lnTo>
                  <a:lnTo>
                    <a:pt x="2312316" y="2612092"/>
                  </a:lnTo>
                  <a:lnTo>
                    <a:pt x="2283190" y="2646378"/>
                  </a:lnTo>
                  <a:lnTo>
                    <a:pt x="2247890" y="2674669"/>
                  </a:lnTo>
                  <a:lnTo>
                    <a:pt x="2207377" y="2696033"/>
                  </a:lnTo>
                  <a:lnTo>
                    <a:pt x="2162610" y="2709535"/>
                  </a:lnTo>
                  <a:lnTo>
                    <a:pt x="2114550" y="2714244"/>
                  </a:lnTo>
                  <a:lnTo>
                    <a:pt x="2066489" y="2709535"/>
                  </a:lnTo>
                  <a:lnTo>
                    <a:pt x="2021722" y="2696033"/>
                  </a:lnTo>
                  <a:lnTo>
                    <a:pt x="1981209" y="2674669"/>
                  </a:lnTo>
                  <a:lnTo>
                    <a:pt x="1945909" y="2646378"/>
                  </a:lnTo>
                  <a:lnTo>
                    <a:pt x="1916783" y="2612092"/>
                  </a:lnTo>
                  <a:lnTo>
                    <a:pt x="1894790" y="2572744"/>
                  </a:lnTo>
                  <a:lnTo>
                    <a:pt x="1880890" y="2529267"/>
                  </a:lnTo>
                  <a:lnTo>
                    <a:pt x="1876043" y="248259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A9086B6A-2667-BD93-1162-E3A280AE2BBD}"/>
              </a:ext>
            </a:extLst>
          </p:cNvPr>
          <p:cNvSpPr/>
          <p:nvPr/>
        </p:nvSpPr>
        <p:spPr>
          <a:xfrm>
            <a:off x="9172829" y="1868575"/>
            <a:ext cx="477520" cy="463550"/>
          </a:xfrm>
          <a:custGeom>
            <a:avLst/>
            <a:gdLst/>
            <a:ahLst/>
            <a:cxnLst/>
            <a:rect l="l" t="t" r="r" b="b"/>
            <a:pathLst>
              <a:path w="477520" h="463550">
                <a:moveTo>
                  <a:pt x="0" y="231647"/>
                </a:moveTo>
                <a:lnTo>
                  <a:pt x="4846" y="184976"/>
                </a:lnTo>
                <a:lnTo>
                  <a:pt x="18746" y="141499"/>
                </a:lnTo>
                <a:lnTo>
                  <a:pt x="40739" y="102151"/>
                </a:lnTo>
                <a:lnTo>
                  <a:pt x="69865" y="67865"/>
                </a:lnTo>
                <a:lnTo>
                  <a:pt x="105165" y="39574"/>
                </a:lnTo>
                <a:lnTo>
                  <a:pt x="145678" y="18210"/>
                </a:lnTo>
                <a:lnTo>
                  <a:pt x="190445" y="4708"/>
                </a:lnTo>
                <a:lnTo>
                  <a:pt x="238505" y="0"/>
                </a:lnTo>
                <a:lnTo>
                  <a:pt x="286566" y="4708"/>
                </a:lnTo>
                <a:lnTo>
                  <a:pt x="331333" y="18210"/>
                </a:lnTo>
                <a:lnTo>
                  <a:pt x="371846" y="39574"/>
                </a:lnTo>
                <a:lnTo>
                  <a:pt x="407146" y="67865"/>
                </a:lnTo>
                <a:lnTo>
                  <a:pt x="436272" y="102151"/>
                </a:lnTo>
                <a:lnTo>
                  <a:pt x="458265" y="141499"/>
                </a:lnTo>
                <a:lnTo>
                  <a:pt x="472165" y="184976"/>
                </a:lnTo>
                <a:lnTo>
                  <a:pt x="477011" y="231647"/>
                </a:lnTo>
                <a:lnTo>
                  <a:pt x="472165" y="278319"/>
                </a:lnTo>
                <a:lnTo>
                  <a:pt x="458265" y="321796"/>
                </a:lnTo>
                <a:lnTo>
                  <a:pt x="436272" y="361144"/>
                </a:lnTo>
                <a:lnTo>
                  <a:pt x="407146" y="395430"/>
                </a:lnTo>
                <a:lnTo>
                  <a:pt x="371846" y="423721"/>
                </a:lnTo>
                <a:lnTo>
                  <a:pt x="331333" y="445085"/>
                </a:lnTo>
                <a:lnTo>
                  <a:pt x="286566" y="458587"/>
                </a:lnTo>
                <a:lnTo>
                  <a:pt x="238505" y="463295"/>
                </a:lnTo>
                <a:lnTo>
                  <a:pt x="190445" y="458587"/>
                </a:lnTo>
                <a:lnTo>
                  <a:pt x="145678" y="445085"/>
                </a:lnTo>
                <a:lnTo>
                  <a:pt x="105165" y="423721"/>
                </a:lnTo>
                <a:lnTo>
                  <a:pt x="69865" y="395430"/>
                </a:lnTo>
                <a:lnTo>
                  <a:pt x="40739" y="361144"/>
                </a:lnTo>
                <a:lnTo>
                  <a:pt x="18746" y="321796"/>
                </a:lnTo>
                <a:lnTo>
                  <a:pt x="4846" y="278319"/>
                </a:lnTo>
                <a:lnTo>
                  <a:pt x="0" y="23164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9E62721-B2A9-9578-3B6C-C6B75F01DAAB}"/>
              </a:ext>
            </a:extLst>
          </p:cNvPr>
          <p:cNvSpPr/>
          <p:nvPr/>
        </p:nvSpPr>
        <p:spPr>
          <a:xfrm>
            <a:off x="9180448" y="2569615"/>
            <a:ext cx="477520" cy="464820"/>
          </a:xfrm>
          <a:custGeom>
            <a:avLst/>
            <a:gdLst/>
            <a:ahLst/>
            <a:cxnLst/>
            <a:rect l="l" t="t" r="r" b="b"/>
            <a:pathLst>
              <a:path w="477520" h="464819">
                <a:moveTo>
                  <a:pt x="0" y="232410"/>
                </a:moveTo>
                <a:lnTo>
                  <a:pt x="4846" y="185559"/>
                </a:lnTo>
                <a:lnTo>
                  <a:pt x="18746" y="141928"/>
                </a:lnTo>
                <a:lnTo>
                  <a:pt x="40739" y="102449"/>
                </a:lnTo>
                <a:lnTo>
                  <a:pt x="69865" y="68056"/>
                </a:lnTo>
                <a:lnTo>
                  <a:pt x="105165" y="39681"/>
                </a:lnTo>
                <a:lnTo>
                  <a:pt x="145678" y="18258"/>
                </a:lnTo>
                <a:lnTo>
                  <a:pt x="190445" y="4720"/>
                </a:lnTo>
                <a:lnTo>
                  <a:pt x="238506" y="0"/>
                </a:lnTo>
                <a:lnTo>
                  <a:pt x="286566" y="4720"/>
                </a:lnTo>
                <a:lnTo>
                  <a:pt x="331333" y="18258"/>
                </a:lnTo>
                <a:lnTo>
                  <a:pt x="371846" y="39681"/>
                </a:lnTo>
                <a:lnTo>
                  <a:pt x="407146" y="68056"/>
                </a:lnTo>
                <a:lnTo>
                  <a:pt x="436272" y="102449"/>
                </a:lnTo>
                <a:lnTo>
                  <a:pt x="458265" y="141928"/>
                </a:lnTo>
                <a:lnTo>
                  <a:pt x="472165" y="185559"/>
                </a:lnTo>
                <a:lnTo>
                  <a:pt x="477012" y="232410"/>
                </a:lnTo>
                <a:lnTo>
                  <a:pt x="472165" y="279260"/>
                </a:lnTo>
                <a:lnTo>
                  <a:pt x="458265" y="322891"/>
                </a:lnTo>
                <a:lnTo>
                  <a:pt x="436272" y="362370"/>
                </a:lnTo>
                <a:lnTo>
                  <a:pt x="407146" y="396763"/>
                </a:lnTo>
                <a:lnTo>
                  <a:pt x="371846" y="425138"/>
                </a:lnTo>
                <a:lnTo>
                  <a:pt x="331333" y="446561"/>
                </a:lnTo>
                <a:lnTo>
                  <a:pt x="286566" y="460099"/>
                </a:lnTo>
                <a:lnTo>
                  <a:pt x="238506" y="464819"/>
                </a:lnTo>
                <a:lnTo>
                  <a:pt x="190445" y="460099"/>
                </a:lnTo>
                <a:lnTo>
                  <a:pt x="145678" y="446561"/>
                </a:lnTo>
                <a:lnTo>
                  <a:pt x="105165" y="425138"/>
                </a:lnTo>
                <a:lnTo>
                  <a:pt x="69865" y="396763"/>
                </a:lnTo>
                <a:lnTo>
                  <a:pt x="40739" y="362370"/>
                </a:lnTo>
                <a:lnTo>
                  <a:pt x="18746" y="322891"/>
                </a:lnTo>
                <a:lnTo>
                  <a:pt x="4846" y="279260"/>
                </a:lnTo>
                <a:lnTo>
                  <a:pt x="0" y="23241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2B34C10-533F-4A69-1797-6B5A47D990C8}"/>
              </a:ext>
            </a:extLst>
          </p:cNvPr>
          <p:cNvSpPr/>
          <p:nvPr/>
        </p:nvSpPr>
        <p:spPr>
          <a:xfrm>
            <a:off x="5867781" y="1234590"/>
            <a:ext cx="1473200" cy="2103120"/>
          </a:xfrm>
          <a:custGeom>
            <a:avLst/>
            <a:gdLst/>
            <a:ahLst/>
            <a:cxnLst/>
            <a:rect l="l" t="t" r="r" b="b"/>
            <a:pathLst>
              <a:path w="1473200" h="2103120">
                <a:moveTo>
                  <a:pt x="1472819" y="2102866"/>
                </a:moveTo>
                <a:lnTo>
                  <a:pt x="1461617" y="2059051"/>
                </a:lnTo>
                <a:lnTo>
                  <a:pt x="1451737" y="2020316"/>
                </a:lnTo>
                <a:lnTo>
                  <a:pt x="1427708" y="2041118"/>
                </a:lnTo>
                <a:lnTo>
                  <a:pt x="60020" y="461657"/>
                </a:lnTo>
                <a:lnTo>
                  <a:pt x="1340154" y="1523453"/>
                </a:lnTo>
                <a:lnTo>
                  <a:pt x="1319911" y="1547876"/>
                </a:lnTo>
                <a:lnTo>
                  <a:pt x="1402969" y="1567180"/>
                </a:lnTo>
                <a:lnTo>
                  <a:pt x="1387271" y="1531620"/>
                </a:lnTo>
                <a:lnTo>
                  <a:pt x="1368552" y="1489202"/>
                </a:lnTo>
                <a:lnTo>
                  <a:pt x="1348270" y="1513662"/>
                </a:lnTo>
                <a:lnTo>
                  <a:pt x="32486" y="422427"/>
                </a:lnTo>
                <a:lnTo>
                  <a:pt x="1328000" y="803122"/>
                </a:lnTo>
                <a:lnTo>
                  <a:pt x="1319022" y="833501"/>
                </a:lnTo>
                <a:lnTo>
                  <a:pt x="1402969" y="818515"/>
                </a:lnTo>
                <a:lnTo>
                  <a:pt x="1390269" y="806704"/>
                </a:lnTo>
                <a:lnTo>
                  <a:pt x="1340612" y="760476"/>
                </a:lnTo>
                <a:lnTo>
                  <a:pt x="1331595" y="790943"/>
                </a:lnTo>
                <a:lnTo>
                  <a:pt x="26441" y="407416"/>
                </a:lnTo>
                <a:lnTo>
                  <a:pt x="1318018" y="42849"/>
                </a:lnTo>
                <a:lnTo>
                  <a:pt x="1326642" y="73406"/>
                </a:lnTo>
                <a:lnTo>
                  <a:pt x="1377365" y="27178"/>
                </a:lnTo>
                <a:lnTo>
                  <a:pt x="1389634" y="16002"/>
                </a:lnTo>
                <a:lnTo>
                  <a:pt x="1305941" y="0"/>
                </a:lnTo>
                <a:lnTo>
                  <a:pt x="1314577" y="30657"/>
                </a:lnTo>
                <a:lnTo>
                  <a:pt x="3048" y="400812"/>
                </a:lnTo>
                <a:lnTo>
                  <a:pt x="4927" y="407289"/>
                </a:lnTo>
                <a:lnTo>
                  <a:pt x="4800" y="407695"/>
                </a:lnTo>
                <a:lnTo>
                  <a:pt x="0" y="411861"/>
                </a:lnTo>
                <a:lnTo>
                  <a:pt x="1418120" y="2049424"/>
                </a:lnTo>
                <a:lnTo>
                  <a:pt x="1394079" y="2070227"/>
                </a:lnTo>
                <a:lnTo>
                  <a:pt x="1472819" y="2102866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32C51346-95D4-DD62-23CD-53270B2DDE47}"/>
              </a:ext>
            </a:extLst>
          </p:cNvPr>
          <p:cNvSpPr/>
          <p:nvPr/>
        </p:nvSpPr>
        <p:spPr>
          <a:xfrm>
            <a:off x="7730236" y="1219223"/>
            <a:ext cx="1449705" cy="2261235"/>
          </a:xfrm>
          <a:custGeom>
            <a:avLst/>
            <a:gdLst/>
            <a:ahLst/>
            <a:cxnLst/>
            <a:rect l="l" t="t" r="r" b="b"/>
            <a:pathLst>
              <a:path w="1449704" h="2261235">
                <a:moveTo>
                  <a:pt x="1449705" y="1555369"/>
                </a:moveTo>
                <a:lnTo>
                  <a:pt x="1449120" y="1555089"/>
                </a:lnTo>
                <a:lnTo>
                  <a:pt x="1448777" y="1554607"/>
                </a:lnTo>
                <a:lnTo>
                  <a:pt x="1436751" y="1513840"/>
                </a:lnTo>
                <a:lnTo>
                  <a:pt x="1425067" y="1474216"/>
                </a:lnTo>
                <a:lnTo>
                  <a:pt x="1404518" y="1493354"/>
                </a:lnTo>
                <a:lnTo>
                  <a:pt x="1399794" y="1486789"/>
                </a:lnTo>
                <a:lnTo>
                  <a:pt x="1397495" y="1491183"/>
                </a:lnTo>
                <a:lnTo>
                  <a:pt x="1391221" y="1484452"/>
                </a:lnTo>
                <a:lnTo>
                  <a:pt x="1391221" y="1503159"/>
                </a:lnTo>
                <a:lnTo>
                  <a:pt x="1388567" y="1508226"/>
                </a:lnTo>
                <a:lnTo>
                  <a:pt x="1382699" y="1513687"/>
                </a:lnTo>
                <a:lnTo>
                  <a:pt x="1373505" y="1508887"/>
                </a:lnTo>
                <a:lnTo>
                  <a:pt x="1373505" y="1527733"/>
                </a:lnTo>
                <a:lnTo>
                  <a:pt x="1373505" y="1536992"/>
                </a:lnTo>
                <a:lnTo>
                  <a:pt x="1373505" y="1573098"/>
                </a:lnTo>
                <a:lnTo>
                  <a:pt x="1373505" y="1585544"/>
                </a:lnTo>
                <a:lnTo>
                  <a:pt x="57937" y="2228608"/>
                </a:lnTo>
                <a:lnTo>
                  <a:pt x="800557" y="1561719"/>
                </a:lnTo>
                <a:lnTo>
                  <a:pt x="1367955" y="1561719"/>
                </a:lnTo>
                <a:lnTo>
                  <a:pt x="1373505" y="1573098"/>
                </a:lnTo>
                <a:lnTo>
                  <a:pt x="1373505" y="1536992"/>
                </a:lnTo>
                <a:lnTo>
                  <a:pt x="1367205" y="1549019"/>
                </a:lnTo>
                <a:lnTo>
                  <a:pt x="814705" y="1549019"/>
                </a:lnTo>
                <a:lnTo>
                  <a:pt x="1038580" y="1347978"/>
                </a:lnTo>
                <a:lnTo>
                  <a:pt x="1372870" y="1522857"/>
                </a:lnTo>
                <a:lnTo>
                  <a:pt x="1369314" y="1526159"/>
                </a:lnTo>
                <a:lnTo>
                  <a:pt x="1373505" y="1527733"/>
                </a:lnTo>
                <a:lnTo>
                  <a:pt x="1373505" y="1508887"/>
                </a:lnTo>
                <a:lnTo>
                  <a:pt x="1048639" y="1338948"/>
                </a:lnTo>
                <a:lnTo>
                  <a:pt x="1151864" y="1246251"/>
                </a:lnTo>
                <a:lnTo>
                  <a:pt x="1391221" y="1503159"/>
                </a:lnTo>
                <a:lnTo>
                  <a:pt x="1391221" y="1484452"/>
                </a:lnTo>
                <a:lnTo>
                  <a:pt x="1161351" y="1237729"/>
                </a:lnTo>
                <a:lnTo>
                  <a:pt x="1390523" y="1031925"/>
                </a:lnTo>
                <a:lnTo>
                  <a:pt x="1411732" y="1055497"/>
                </a:lnTo>
                <a:lnTo>
                  <a:pt x="1428102" y="1013968"/>
                </a:lnTo>
                <a:lnTo>
                  <a:pt x="1442974" y="976249"/>
                </a:lnTo>
                <a:lnTo>
                  <a:pt x="1360805" y="998855"/>
                </a:lnTo>
                <a:lnTo>
                  <a:pt x="1382052" y="1022489"/>
                </a:lnTo>
                <a:lnTo>
                  <a:pt x="1152715" y="1228458"/>
                </a:lnTo>
                <a:lnTo>
                  <a:pt x="1143228" y="1218285"/>
                </a:lnTo>
                <a:lnTo>
                  <a:pt x="1143228" y="1236980"/>
                </a:lnTo>
                <a:lnTo>
                  <a:pt x="1036662" y="1332687"/>
                </a:lnTo>
                <a:lnTo>
                  <a:pt x="1026617" y="1327442"/>
                </a:lnTo>
                <a:lnTo>
                  <a:pt x="1026617" y="1341716"/>
                </a:lnTo>
                <a:lnTo>
                  <a:pt x="795782" y="1549019"/>
                </a:lnTo>
                <a:lnTo>
                  <a:pt x="45161" y="1549019"/>
                </a:lnTo>
                <a:lnTo>
                  <a:pt x="754494" y="1199337"/>
                </a:lnTo>
                <a:lnTo>
                  <a:pt x="1026617" y="1341716"/>
                </a:lnTo>
                <a:lnTo>
                  <a:pt x="1026617" y="1327442"/>
                </a:lnTo>
                <a:lnTo>
                  <a:pt x="768540" y="1192415"/>
                </a:lnTo>
                <a:lnTo>
                  <a:pt x="996861" y="1079855"/>
                </a:lnTo>
                <a:lnTo>
                  <a:pt x="1143228" y="1236980"/>
                </a:lnTo>
                <a:lnTo>
                  <a:pt x="1143228" y="1218285"/>
                </a:lnTo>
                <a:lnTo>
                  <a:pt x="1008799" y="1073962"/>
                </a:lnTo>
                <a:lnTo>
                  <a:pt x="1377518" y="892187"/>
                </a:lnTo>
                <a:lnTo>
                  <a:pt x="1391539" y="920623"/>
                </a:lnTo>
                <a:lnTo>
                  <a:pt x="1426019" y="875157"/>
                </a:lnTo>
                <a:lnTo>
                  <a:pt x="1442224" y="853782"/>
                </a:lnTo>
                <a:lnTo>
                  <a:pt x="1442974" y="853440"/>
                </a:lnTo>
                <a:lnTo>
                  <a:pt x="1442618" y="853262"/>
                </a:lnTo>
                <a:lnTo>
                  <a:pt x="1442974" y="852805"/>
                </a:lnTo>
                <a:lnTo>
                  <a:pt x="1442072" y="852805"/>
                </a:lnTo>
                <a:lnTo>
                  <a:pt x="1425219" y="826770"/>
                </a:lnTo>
                <a:lnTo>
                  <a:pt x="1396238" y="782066"/>
                </a:lnTo>
                <a:lnTo>
                  <a:pt x="1380109" y="809409"/>
                </a:lnTo>
                <a:lnTo>
                  <a:pt x="1367917" y="802220"/>
                </a:lnTo>
                <a:lnTo>
                  <a:pt x="1367917" y="816902"/>
                </a:lnTo>
                <a:lnTo>
                  <a:pt x="1367459" y="830834"/>
                </a:lnTo>
                <a:lnTo>
                  <a:pt x="1366253" y="832891"/>
                </a:lnTo>
                <a:lnTo>
                  <a:pt x="1366253" y="869302"/>
                </a:lnTo>
                <a:lnTo>
                  <a:pt x="1365796" y="883793"/>
                </a:lnTo>
                <a:lnTo>
                  <a:pt x="999756" y="1064272"/>
                </a:lnTo>
                <a:lnTo>
                  <a:pt x="987831" y="1051471"/>
                </a:lnTo>
                <a:lnTo>
                  <a:pt x="987831" y="1070152"/>
                </a:lnTo>
                <a:lnTo>
                  <a:pt x="754634" y="1185138"/>
                </a:lnTo>
                <a:lnTo>
                  <a:pt x="45872" y="814349"/>
                </a:lnTo>
                <a:lnTo>
                  <a:pt x="771537" y="837971"/>
                </a:lnTo>
                <a:lnTo>
                  <a:pt x="987831" y="1070152"/>
                </a:lnTo>
                <a:lnTo>
                  <a:pt x="987831" y="1051471"/>
                </a:lnTo>
                <a:lnTo>
                  <a:pt x="789508" y="838568"/>
                </a:lnTo>
                <a:lnTo>
                  <a:pt x="1360258" y="857148"/>
                </a:lnTo>
                <a:lnTo>
                  <a:pt x="1366253" y="869302"/>
                </a:lnTo>
                <a:lnTo>
                  <a:pt x="1366253" y="832891"/>
                </a:lnTo>
                <a:lnTo>
                  <a:pt x="1359458" y="844410"/>
                </a:lnTo>
                <a:lnTo>
                  <a:pt x="777290" y="825449"/>
                </a:lnTo>
                <a:lnTo>
                  <a:pt x="39217" y="33172"/>
                </a:lnTo>
                <a:lnTo>
                  <a:pt x="1367917" y="816902"/>
                </a:lnTo>
                <a:lnTo>
                  <a:pt x="1367917" y="802220"/>
                </a:lnTo>
                <a:lnTo>
                  <a:pt x="7874" y="0"/>
                </a:lnTo>
                <a:lnTo>
                  <a:pt x="4699" y="5461"/>
                </a:lnTo>
                <a:lnTo>
                  <a:pt x="0" y="9779"/>
                </a:lnTo>
                <a:lnTo>
                  <a:pt x="759320" y="824865"/>
                </a:lnTo>
                <a:lnTo>
                  <a:pt x="18669" y="800735"/>
                </a:lnTo>
                <a:lnTo>
                  <a:pt x="18415" y="807085"/>
                </a:lnTo>
                <a:lnTo>
                  <a:pt x="15494" y="812673"/>
                </a:lnTo>
                <a:lnTo>
                  <a:pt x="740600" y="1192060"/>
                </a:lnTo>
                <a:lnTo>
                  <a:pt x="15621" y="1549527"/>
                </a:lnTo>
                <a:lnTo>
                  <a:pt x="18415" y="1555178"/>
                </a:lnTo>
                <a:lnTo>
                  <a:pt x="18415" y="1561719"/>
                </a:lnTo>
                <a:lnTo>
                  <a:pt x="781634" y="1561719"/>
                </a:lnTo>
                <a:lnTo>
                  <a:pt x="16586" y="2248827"/>
                </a:lnTo>
                <a:lnTo>
                  <a:pt x="15621" y="2249297"/>
                </a:lnTo>
                <a:lnTo>
                  <a:pt x="15748" y="2249576"/>
                </a:lnTo>
                <a:lnTo>
                  <a:pt x="14224" y="2250948"/>
                </a:lnTo>
                <a:lnTo>
                  <a:pt x="19100" y="2256421"/>
                </a:lnTo>
                <a:lnTo>
                  <a:pt x="21209" y="2260727"/>
                </a:lnTo>
                <a:lnTo>
                  <a:pt x="22415" y="2260142"/>
                </a:lnTo>
                <a:lnTo>
                  <a:pt x="22606" y="2260346"/>
                </a:lnTo>
                <a:lnTo>
                  <a:pt x="23342" y="2259685"/>
                </a:lnTo>
                <a:lnTo>
                  <a:pt x="1383931" y="1594485"/>
                </a:lnTo>
                <a:lnTo>
                  <a:pt x="1397889" y="1623060"/>
                </a:lnTo>
                <a:lnTo>
                  <a:pt x="1432687" y="1577594"/>
                </a:lnTo>
                <a:lnTo>
                  <a:pt x="1449311" y="1555877"/>
                </a:lnTo>
                <a:lnTo>
                  <a:pt x="1449705" y="1555877"/>
                </a:lnTo>
                <a:lnTo>
                  <a:pt x="1449501" y="1555623"/>
                </a:lnTo>
                <a:lnTo>
                  <a:pt x="1449705" y="155536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5D868558-E07C-7644-9E08-6CEFA8B7A9ED}"/>
              </a:ext>
            </a:extLst>
          </p:cNvPr>
          <p:cNvSpPr/>
          <p:nvPr/>
        </p:nvSpPr>
        <p:spPr>
          <a:xfrm>
            <a:off x="4932171" y="1602129"/>
            <a:ext cx="464184" cy="76200"/>
          </a:xfrm>
          <a:custGeom>
            <a:avLst/>
            <a:gdLst/>
            <a:ahLst/>
            <a:cxnLst/>
            <a:rect l="l" t="t" r="r" b="b"/>
            <a:pathLst>
              <a:path w="464185" h="76200">
                <a:moveTo>
                  <a:pt x="388239" y="0"/>
                </a:moveTo>
                <a:lnTo>
                  <a:pt x="387816" y="31695"/>
                </a:lnTo>
                <a:lnTo>
                  <a:pt x="400558" y="31876"/>
                </a:lnTo>
                <a:lnTo>
                  <a:pt x="400304" y="44576"/>
                </a:lnTo>
                <a:lnTo>
                  <a:pt x="387644" y="44576"/>
                </a:lnTo>
                <a:lnTo>
                  <a:pt x="387223" y="76200"/>
                </a:lnTo>
                <a:lnTo>
                  <a:pt x="452634" y="44576"/>
                </a:lnTo>
                <a:lnTo>
                  <a:pt x="400304" y="44576"/>
                </a:lnTo>
                <a:lnTo>
                  <a:pt x="387647" y="44396"/>
                </a:lnTo>
                <a:lnTo>
                  <a:pt x="453008" y="44396"/>
                </a:lnTo>
                <a:lnTo>
                  <a:pt x="463931" y="39115"/>
                </a:lnTo>
                <a:lnTo>
                  <a:pt x="388239" y="0"/>
                </a:lnTo>
                <a:close/>
              </a:path>
              <a:path w="464185" h="76200">
                <a:moveTo>
                  <a:pt x="387816" y="31695"/>
                </a:moveTo>
                <a:lnTo>
                  <a:pt x="387647" y="44396"/>
                </a:lnTo>
                <a:lnTo>
                  <a:pt x="400304" y="44576"/>
                </a:lnTo>
                <a:lnTo>
                  <a:pt x="400558" y="31876"/>
                </a:lnTo>
                <a:lnTo>
                  <a:pt x="387816" y="31695"/>
                </a:lnTo>
                <a:close/>
              </a:path>
              <a:path w="464185" h="76200">
                <a:moveTo>
                  <a:pt x="254" y="26162"/>
                </a:moveTo>
                <a:lnTo>
                  <a:pt x="0" y="38862"/>
                </a:lnTo>
                <a:lnTo>
                  <a:pt x="387647" y="44396"/>
                </a:lnTo>
                <a:lnTo>
                  <a:pt x="387816" y="31695"/>
                </a:lnTo>
                <a:lnTo>
                  <a:pt x="254" y="2616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93742E90-ED91-83AA-F2A0-CC61E99FCE3A}"/>
              </a:ext>
            </a:extLst>
          </p:cNvPr>
          <p:cNvSpPr/>
          <p:nvPr/>
        </p:nvSpPr>
        <p:spPr>
          <a:xfrm>
            <a:off x="4904867" y="2366160"/>
            <a:ext cx="490855" cy="76200"/>
          </a:xfrm>
          <a:custGeom>
            <a:avLst/>
            <a:gdLst/>
            <a:ahLst/>
            <a:cxnLst/>
            <a:rect l="l" t="t" r="r" b="b"/>
            <a:pathLst>
              <a:path w="490854" h="76200">
                <a:moveTo>
                  <a:pt x="414147" y="0"/>
                </a:moveTo>
                <a:lnTo>
                  <a:pt x="414147" y="76200"/>
                </a:lnTo>
                <a:lnTo>
                  <a:pt x="477647" y="44450"/>
                </a:lnTo>
                <a:lnTo>
                  <a:pt x="426847" y="44450"/>
                </a:lnTo>
                <a:lnTo>
                  <a:pt x="426847" y="31750"/>
                </a:lnTo>
                <a:lnTo>
                  <a:pt x="477647" y="31750"/>
                </a:lnTo>
                <a:lnTo>
                  <a:pt x="414147" y="0"/>
                </a:lnTo>
                <a:close/>
              </a:path>
              <a:path w="490854" h="76200">
                <a:moveTo>
                  <a:pt x="414147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14147" y="44450"/>
                </a:lnTo>
                <a:lnTo>
                  <a:pt x="414147" y="31750"/>
                </a:lnTo>
                <a:close/>
              </a:path>
              <a:path w="490854" h="76200">
                <a:moveTo>
                  <a:pt x="477647" y="31750"/>
                </a:moveTo>
                <a:lnTo>
                  <a:pt x="426847" y="31750"/>
                </a:lnTo>
                <a:lnTo>
                  <a:pt x="426847" y="44450"/>
                </a:lnTo>
                <a:lnTo>
                  <a:pt x="477647" y="44450"/>
                </a:lnTo>
                <a:lnTo>
                  <a:pt x="490347" y="38100"/>
                </a:lnTo>
                <a:lnTo>
                  <a:pt x="477647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2312C0AC-99A3-CC97-43AC-D3DAD2B1D044}"/>
              </a:ext>
            </a:extLst>
          </p:cNvPr>
          <p:cNvSpPr/>
          <p:nvPr/>
        </p:nvSpPr>
        <p:spPr>
          <a:xfrm>
            <a:off x="4932299" y="3068725"/>
            <a:ext cx="470534" cy="76200"/>
          </a:xfrm>
          <a:custGeom>
            <a:avLst/>
            <a:gdLst/>
            <a:ahLst/>
            <a:cxnLst/>
            <a:rect l="l" t="t" r="r" b="b"/>
            <a:pathLst>
              <a:path w="470535" h="76200">
                <a:moveTo>
                  <a:pt x="394207" y="0"/>
                </a:moveTo>
                <a:lnTo>
                  <a:pt x="394207" y="76200"/>
                </a:lnTo>
                <a:lnTo>
                  <a:pt x="457707" y="44450"/>
                </a:lnTo>
                <a:lnTo>
                  <a:pt x="406907" y="44450"/>
                </a:lnTo>
                <a:lnTo>
                  <a:pt x="406907" y="31750"/>
                </a:lnTo>
                <a:lnTo>
                  <a:pt x="457707" y="31750"/>
                </a:lnTo>
                <a:lnTo>
                  <a:pt x="394207" y="0"/>
                </a:lnTo>
                <a:close/>
              </a:path>
              <a:path w="470535" h="76200">
                <a:moveTo>
                  <a:pt x="394207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94207" y="44450"/>
                </a:lnTo>
                <a:lnTo>
                  <a:pt x="394207" y="31750"/>
                </a:lnTo>
                <a:close/>
              </a:path>
              <a:path w="470535" h="76200">
                <a:moveTo>
                  <a:pt x="457707" y="31750"/>
                </a:moveTo>
                <a:lnTo>
                  <a:pt x="406907" y="31750"/>
                </a:lnTo>
                <a:lnTo>
                  <a:pt x="406907" y="44450"/>
                </a:lnTo>
                <a:lnTo>
                  <a:pt x="457707" y="44450"/>
                </a:lnTo>
                <a:lnTo>
                  <a:pt x="470407" y="38100"/>
                </a:lnTo>
                <a:lnTo>
                  <a:pt x="457707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E58BE86D-4AA2-9542-9DA6-966103FD97DB}"/>
              </a:ext>
            </a:extLst>
          </p:cNvPr>
          <p:cNvSpPr/>
          <p:nvPr/>
        </p:nvSpPr>
        <p:spPr>
          <a:xfrm>
            <a:off x="9649079" y="2061360"/>
            <a:ext cx="397510" cy="76200"/>
          </a:xfrm>
          <a:custGeom>
            <a:avLst/>
            <a:gdLst/>
            <a:ahLst/>
            <a:cxnLst/>
            <a:rect l="l" t="t" r="r" b="b"/>
            <a:pathLst>
              <a:path w="397509" h="76200">
                <a:moveTo>
                  <a:pt x="321309" y="0"/>
                </a:moveTo>
                <a:lnTo>
                  <a:pt x="321309" y="76200"/>
                </a:lnTo>
                <a:lnTo>
                  <a:pt x="384809" y="44450"/>
                </a:lnTo>
                <a:lnTo>
                  <a:pt x="334009" y="44450"/>
                </a:lnTo>
                <a:lnTo>
                  <a:pt x="334009" y="31750"/>
                </a:lnTo>
                <a:lnTo>
                  <a:pt x="384809" y="31750"/>
                </a:lnTo>
                <a:lnTo>
                  <a:pt x="321309" y="0"/>
                </a:lnTo>
                <a:close/>
              </a:path>
              <a:path w="397509" h="76200">
                <a:moveTo>
                  <a:pt x="32130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21309" y="44450"/>
                </a:lnTo>
                <a:lnTo>
                  <a:pt x="321309" y="31750"/>
                </a:lnTo>
                <a:close/>
              </a:path>
              <a:path w="397509" h="76200">
                <a:moveTo>
                  <a:pt x="384809" y="31750"/>
                </a:moveTo>
                <a:lnTo>
                  <a:pt x="334009" y="31750"/>
                </a:lnTo>
                <a:lnTo>
                  <a:pt x="334009" y="44450"/>
                </a:lnTo>
                <a:lnTo>
                  <a:pt x="384809" y="44450"/>
                </a:lnTo>
                <a:lnTo>
                  <a:pt x="397509" y="38100"/>
                </a:lnTo>
                <a:lnTo>
                  <a:pt x="384809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B1CDA12C-6E8F-3E37-F4F3-91DD478504B8}"/>
              </a:ext>
            </a:extLst>
          </p:cNvPr>
          <p:cNvSpPr/>
          <p:nvPr/>
        </p:nvSpPr>
        <p:spPr>
          <a:xfrm>
            <a:off x="9656698" y="2763925"/>
            <a:ext cx="404495" cy="76200"/>
          </a:xfrm>
          <a:custGeom>
            <a:avLst/>
            <a:gdLst/>
            <a:ahLst/>
            <a:cxnLst/>
            <a:rect l="l" t="t" r="r" b="b"/>
            <a:pathLst>
              <a:path w="404495" h="76200">
                <a:moveTo>
                  <a:pt x="328041" y="0"/>
                </a:moveTo>
                <a:lnTo>
                  <a:pt x="328041" y="76200"/>
                </a:lnTo>
                <a:lnTo>
                  <a:pt x="391541" y="44450"/>
                </a:lnTo>
                <a:lnTo>
                  <a:pt x="340741" y="44450"/>
                </a:lnTo>
                <a:lnTo>
                  <a:pt x="340741" y="31750"/>
                </a:lnTo>
                <a:lnTo>
                  <a:pt x="391541" y="31750"/>
                </a:lnTo>
                <a:lnTo>
                  <a:pt x="328041" y="0"/>
                </a:lnTo>
                <a:close/>
              </a:path>
              <a:path w="404495" h="76200">
                <a:moveTo>
                  <a:pt x="32804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28041" y="44450"/>
                </a:lnTo>
                <a:lnTo>
                  <a:pt x="328041" y="31750"/>
                </a:lnTo>
                <a:close/>
              </a:path>
              <a:path w="404495" h="76200">
                <a:moveTo>
                  <a:pt x="391541" y="31750"/>
                </a:moveTo>
                <a:lnTo>
                  <a:pt x="340741" y="31750"/>
                </a:lnTo>
                <a:lnTo>
                  <a:pt x="340741" y="44450"/>
                </a:lnTo>
                <a:lnTo>
                  <a:pt x="391541" y="44450"/>
                </a:lnTo>
                <a:lnTo>
                  <a:pt x="404241" y="38100"/>
                </a:lnTo>
                <a:lnTo>
                  <a:pt x="391541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C3D28AB7-3AA0-ABE4-D181-E02A818CC717}"/>
              </a:ext>
            </a:extLst>
          </p:cNvPr>
          <p:cNvSpPr txBox="1">
            <a:spLocks/>
          </p:cNvSpPr>
          <p:nvPr/>
        </p:nvSpPr>
        <p:spPr>
          <a:xfrm>
            <a:off x="822452" y="437134"/>
            <a:ext cx="62153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06680">
              <a:spcBef>
                <a:spcPts val="105"/>
              </a:spcBef>
            </a:pPr>
            <a:r>
              <a:rPr lang="en-IN" sz="3200" kern="0" dirty="0">
                <a:solidFill>
                  <a:sysClr val="windowText" lastClr="000000"/>
                </a:solidFill>
              </a:rPr>
              <a:t>A</a:t>
            </a:r>
            <a:r>
              <a:rPr lang="en-IN" sz="3200" kern="0" spc="-80" dirty="0">
                <a:solidFill>
                  <a:sysClr val="windowText" lastClr="000000"/>
                </a:solidFill>
              </a:rPr>
              <a:t> </a:t>
            </a:r>
            <a:r>
              <a:rPr lang="en-IN" sz="3200" kern="0" spc="-100" dirty="0">
                <a:solidFill>
                  <a:sysClr val="windowText" lastClr="000000"/>
                </a:solidFill>
              </a:rPr>
              <a:t>Toy</a:t>
            </a:r>
            <a:r>
              <a:rPr lang="en-IN" sz="3200" kern="0" spc="-70" dirty="0">
                <a:solidFill>
                  <a:sysClr val="windowText" lastClr="000000"/>
                </a:solidFill>
              </a:rPr>
              <a:t> </a:t>
            </a:r>
            <a:r>
              <a:rPr lang="en-IN" sz="3200" kern="0" spc="-10" dirty="0">
                <a:solidFill>
                  <a:sysClr val="windowText" lastClr="000000"/>
                </a:solidFill>
              </a:rPr>
              <a:t>Example</a:t>
            </a:r>
          </a:p>
        </p:txBody>
      </p:sp>
      <p:pic>
        <p:nvPicPr>
          <p:cNvPr id="15" name="object 15">
            <a:extLst>
              <a:ext uri="{FF2B5EF4-FFF2-40B4-BE49-F238E27FC236}">
                <a16:creationId xmlns:a16="http://schemas.microsoft.com/office/drawing/2014/main" id="{C67069DF-A5E3-024E-9FB2-F6C6E2874AF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473" y="1758695"/>
            <a:ext cx="1702550" cy="1312164"/>
          </a:xfrm>
          <a:prstGeom prst="rect">
            <a:avLst/>
          </a:prstGeom>
        </p:spPr>
      </p:pic>
      <p:pic>
        <p:nvPicPr>
          <p:cNvPr id="16" name="object 16">
            <a:extLst>
              <a:ext uri="{FF2B5EF4-FFF2-40B4-BE49-F238E27FC236}">
                <a16:creationId xmlns:a16="http://schemas.microsoft.com/office/drawing/2014/main" id="{50E9CF1B-D981-FB55-5492-FCC01B8597D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2341" y="3776471"/>
            <a:ext cx="1665963" cy="1347215"/>
          </a:xfrm>
          <a:prstGeom prst="rect">
            <a:avLst/>
          </a:prstGeom>
        </p:spPr>
      </p:pic>
      <p:sp>
        <p:nvSpPr>
          <p:cNvPr id="17" name="object 17">
            <a:extLst>
              <a:ext uri="{FF2B5EF4-FFF2-40B4-BE49-F238E27FC236}">
                <a16:creationId xmlns:a16="http://schemas.microsoft.com/office/drawing/2014/main" id="{E4CF128A-8101-CE9A-2CED-D5BA52C64AE4}"/>
              </a:ext>
            </a:extLst>
          </p:cNvPr>
          <p:cNvSpPr txBox="1"/>
          <p:nvPr/>
        </p:nvSpPr>
        <p:spPr>
          <a:xfrm>
            <a:off x="1465325" y="3016707"/>
            <a:ext cx="11722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60x60=3600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C173A10A-64F0-3FC0-7AEE-82BA8063F24E}"/>
              </a:ext>
            </a:extLst>
          </p:cNvPr>
          <p:cNvSpPr txBox="1"/>
          <p:nvPr/>
        </p:nvSpPr>
        <p:spPr>
          <a:xfrm>
            <a:off x="1465325" y="5020183"/>
            <a:ext cx="1171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60x60=3600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>
            <a:extLst>
              <a:ext uri="{FF2B5EF4-FFF2-40B4-BE49-F238E27FC236}">
                <a16:creationId xmlns:a16="http://schemas.microsoft.com/office/drawing/2014/main" id="{3DEF6358-43E1-28C0-211F-A8AA9102AECA}"/>
              </a:ext>
            </a:extLst>
          </p:cNvPr>
          <p:cNvGrpSpPr/>
          <p:nvPr/>
        </p:nvGrpSpPr>
        <p:grpSpPr>
          <a:xfrm>
            <a:off x="4904867" y="2189377"/>
            <a:ext cx="4265930" cy="3001010"/>
            <a:chOff x="5408676" y="2138172"/>
            <a:chExt cx="4265930" cy="3001010"/>
          </a:xfrm>
        </p:grpSpPr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5F77A7BE-042C-71C4-8FCB-2B6069819198}"/>
                </a:ext>
              </a:extLst>
            </p:cNvPr>
            <p:cNvSpPr/>
            <p:nvPr/>
          </p:nvSpPr>
          <p:spPr>
            <a:xfrm>
              <a:off x="5904738" y="4205477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3E62AB75-FA8C-880D-FB81-4CA760FB7D7C}"/>
                </a:ext>
              </a:extLst>
            </p:cNvPr>
            <p:cNvSpPr/>
            <p:nvPr/>
          </p:nvSpPr>
          <p:spPr>
            <a:xfrm>
              <a:off x="5408676" y="2138171"/>
              <a:ext cx="4265930" cy="2697480"/>
            </a:xfrm>
            <a:custGeom>
              <a:avLst/>
              <a:gdLst/>
              <a:ahLst/>
              <a:cxnLst/>
              <a:rect l="l" t="t" r="r" b="b"/>
              <a:pathLst>
                <a:path w="4265930" h="2697479">
                  <a:moveTo>
                    <a:pt x="470408" y="2293620"/>
                  </a:moveTo>
                  <a:lnTo>
                    <a:pt x="457708" y="2287270"/>
                  </a:lnTo>
                  <a:lnTo>
                    <a:pt x="394208" y="2255520"/>
                  </a:lnTo>
                  <a:lnTo>
                    <a:pt x="394208" y="2287270"/>
                  </a:lnTo>
                  <a:lnTo>
                    <a:pt x="0" y="2287270"/>
                  </a:lnTo>
                  <a:lnTo>
                    <a:pt x="0" y="2299970"/>
                  </a:lnTo>
                  <a:lnTo>
                    <a:pt x="394208" y="2299970"/>
                  </a:lnTo>
                  <a:lnTo>
                    <a:pt x="394208" y="2331720"/>
                  </a:lnTo>
                  <a:lnTo>
                    <a:pt x="457708" y="2299970"/>
                  </a:lnTo>
                  <a:lnTo>
                    <a:pt x="470408" y="2293620"/>
                  </a:lnTo>
                  <a:close/>
                </a:path>
                <a:path w="4265930" h="2697479">
                  <a:moveTo>
                    <a:pt x="2364359" y="2693035"/>
                  </a:moveTo>
                  <a:lnTo>
                    <a:pt x="2363203" y="2676398"/>
                  </a:lnTo>
                  <a:lnTo>
                    <a:pt x="2363851" y="2676271"/>
                  </a:lnTo>
                  <a:lnTo>
                    <a:pt x="2363152" y="2675648"/>
                  </a:lnTo>
                  <a:lnTo>
                    <a:pt x="2360803" y="2641473"/>
                  </a:lnTo>
                  <a:lnTo>
                    <a:pt x="2358517" y="2608072"/>
                  </a:lnTo>
                  <a:lnTo>
                    <a:pt x="2345779" y="2615565"/>
                  </a:lnTo>
                  <a:lnTo>
                    <a:pt x="2344547" y="2610231"/>
                  </a:lnTo>
                  <a:lnTo>
                    <a:pt x="2329992" y="2622296"/>
                  </a:lnTo>
                  <a:lnTo>
                    <a:pt x="2320137" y="2605544"/>
                  </a:lnTo>
                  <a:lnTo>
                    <a:pt x="2320137" y="2630462"/>
                  </a:lnTo>
                  <a:lnTo>
                    <a:pt x="2299030" y="2605214"/>
                  </a:lnTo>
                  <a:lnTo>
                    <a:pt x="2299030" y="2625140"/>
                  </a:lnTo>
                  <a:lnTo>
                    <a:pt x="2292921" y="2646642"/>
                  </a:lnTo>
                  <a:lnTo>
                    <a:pt x="2292172" y="2649309"/>
                  </a:lnTo>
                  <a:lnTo>
                    <a:pt x="1005662" y="2284298"/>
                  </a:lnTo>
                  <a:lnTo>
                    <a:pt x="1663636" y="1858683"/>
                  </a:lnTo>
                  <a:lnTo>
                    <a:pt x="2299030" y="2625140"/>
                  </a:lnTo>
                  <a:lnTo>
                    <a:pt x="2299030" y="2605214"/>
                  </a:lnTo>
                  <a:lnTo>
                    <a:pt x="1674380" y="1851723"/>
                  </a:lnTo>
                  <a:lnTo>
                    <a:pt x="1810512" y="1763661"/>
                  </a:lnTo>
                  <a:lnTo>
                    <a:pt x="2320137" y="2630462"/>
                  </a:lnTo>
                  <a:lnTo>
                    <a:pt x="2320137" y="2605544"/>
                  </a:lnTo>
                  <a:lnTo>
                    <a:pt x="1821129" y="1756791"/>
                  </a:lnTo>
                  <a:lnTo>
                    <a:pt x="2297201" y="1448841"/>
                  </a:lnTo>
                  <a:lnTo>
                    <a:pt x="2314448" y="1475486"/>
                  </a:lnTo>
                  <a:lnTo>
                    <a:pt x="2340445" y="1431290"/>
                  </a:lnTo>
                  <a:lnTo>
                    <a:pt x="2357628" y="1402080"/>
                  </a:lnTo>
                  <a:lnTo>
                    <a:pt x="2273046" y="1411478"/>
                  </a:lnTo>
                  <a:lnTo>
                    <a:pt x="2290318" y="1438198"/>
                  </a:lnTo>
                  <a:lnTo>
                    <a:pt x="1814703" y="1745856"/>
                  </a:lnTo>
                  <a:lnTo>
                    <a:pt x="1804085" y="1727809"/>
                  </a:lnTo>
                  <a:lnTo>
                    <a:pt x="1804085" y="1752727"/>
                  </a:lnTo>
                  <a:lnTo>
                    <a:pt x="1666227" y="1841906"/>
                  </a:lnTo>
                  <a:lnTo>
                    <a:pt x="1655483" y="1828952"/>
                  </a:lnTo>
                  <a:lnTo>
                    <a:pt x="1655483" y="1848853"/>
                  </a:lnTo>
                  <a:lnTo>
                    <a:pt x="1005700" y="2269172"/>
                  </a:lnTo>
                  <a:lnTo>
                    <a:pt x="1515846" y="1680413"/>
                  </a:lnTo>
                  <a:lnTo>
                    <a:pt x="1655483" y="1848853"/>
                  </a:lnTo>
                  <a:lnTo>
                    <a:pt x="1655483" y="1828952"/>
                  </a:lnTo>
                  <a:lnTo>
                    <a:pt x="1524279" y="1670672"/>
                  </a:lnTo>
                  <a:lnTo>
                    <a:pt x="1662226" y="1511465"/>
                  </a:lnTo>
                  <a:lnTo>
                    <a:pt x="1804085" y="1752727"/>
                  </a:lnTo>
                  <a:lnTo>
                    <a:pt x="1804085" y="1727809"/>
                  </a:lnTo>
                  <a:lnTo>
                    <a:pt x="1670964" y="1501381"/>
                  </a:lnTo>
                  <a:lnTo>
                    <a:pt x="2202624" y="887806"/>
                  </a:lnTo>
                  <a:lnTo>
                    <a:pt x="2226564" y="908558"/>
                  </a:lnTo>
                  <a:lnTo>
                    <a:pt x="2236444" y="869823"/>
                  </a:lnTo>
                  <a:lnTo>
                    <a:pt x="2247646" y="826008"/>
                  </a:lnTo>
                  <a:lnTo>
                    <a:pt x="2169033" y="858647"/>
                  </a:lnTo>
                  <a:lnTo>
                    <a:pt x="2192972" y="879424"/>
                  </a:lnTo>
                  <a:lnTo>
                    <a:pt x="1664144" y="1489786"/>
                  </a:lnTo>
                  <a:lnTo>
                    <a:pt x="965581" y="301625"/>
                  </a:lnTo>
                  <a:lnTo>
                    <a:pt x="954659" y="307975"/>
                  </a:lnTo>
                  <a:lnTo>
                    <a:pt x="1655406" y="1499857"/>
                  </a:lnTo>
                  <a:lnTo>
                    <a:pt x="1516037" y="1660728"/>
                  </a:lnTo>
                  <a:lnTo>
                    <a:pt x="971042" y="1003300"/>
                  </a:lnTo>
                  <a:lnTo>
                    <a:pt x="961263" y="1011428"/>
                  </a:lnTo>
                  <a:lnTo>
                    <a:pt x="1507604" y="1670469"/>
                  </a:lnTo>
                  <a:lnTo>
                    <a:pt x="981671" y="2277491"/>
                  </a:lnTo>
                  <a:lnTo>
                    <a:pt x="974090" y="2275332"/>
                  </a:lnTo>
                  <a:lnTo>
                    <a:pt x="970534" y="2287524"/>
                  </a:lnTo>
                  <a:lnTo>
                    <a:pt x="972489" y="2288095"/>
                  </a:lnTo>
                  <a:lnTo>
                    <a:pt x="967486" y="2293874"/>
                  </a:lnTo>
                  <a:lnTo>
                    <a:pt x="971854" y="2297620"/>
                  </a:lnTo>
                  <a:lnTo>
                    <a:pt x="975741" y="2303653"/>
                  </a:lnTo>
                  <a:lnTo>
                    <a:pt x="991476" y="2293480"/>
                  </a:lnTo>
                  <a:lnTo>
                    <a:pt x="2288705" y="2661488"/>
                  </a:lnTo>
                  <a:lnTo>
                    <a:pt x="2280031" y="2692019"/>
                  </a:lnTo>
                  <a:lnTo>
                    <a:pt x="2336800" y="2681363"/>
                  </a:lnTo>
                  <a:lnTo>
                    <a:pt x="2363851" y="2693289"/>
                  </a:lnTo>
                  <a:lnTo>
                    <a:pt x="2363686" y="2692603"/>
                  </a:lnTo>
                  <a:lnTo>
                    <a:pt x="2364359" y="2693035"/>
                  </a:lnTo>
                  <a:close/>
                </a:path>
                <a:path w="4265930" h="2697479">
                  <a:moveTo>
                    <a:pt x="4265930" y="702564"/>
                  </a:moveTo>
                  <a:lnTo>
                    <a:pt x="4190492" y="742315"/>
                  </a:lnTo>
                  <a:lnTo>
                    <a:pt x="4216336" y="760806"/>
                  </a:lnTo>
                  <a:lnTo>
                    <a:pt x="2889046" y="2614841"/>
                  </a:lnTo>
                  <a:lnTo>
                    <a:pt x="4229392" y="70446"/>
                  </a:lnTo>
                  <a:lnTo>
                    <a:pt x="4257421" y="85217"/>
                  </a:lnTo>
                  <a:lnTo>
                    <a:pt x="4258081" y="53213"/>
                  </a:lnTo>
                  <a:lnTo>
                    <a:pt x="4259199" y="0"/>
                  </a:lnTo>
                  <a:lnTo>
                    <a:pt x="4189984" y="49657"/>
                  </a:lnTo>
                  <a:lnTo>
                    <a:pt x="4218076" y="64477"/>
                  </a:lnTo>
                  <a:lnTo>
                    <a:pt x="2835148" y="2690114"/>
                  </a:lnTo>
                  <a:lnTo>
                    <a:pt x="2839351" y="2692323"/>
                  </a:lnTo>
                  <a:lnTo>
                    <a:pt x="2845943" y="2696972"/>
                  </a:lnTo>
                  <a:lnTo>
                    <a:pt x="4226687" y="768210"/>
                  </a:lnTo>
                  <a:lnTo>
                    <a:pt x="4252468" y="786638"/>
                  </a:lnTo>
                  <a:lnTo>
                    <a:pt x="4258259" y="750443"/>
                  </a:lnTo>
                  <a:lnTo>
                    <a:pt x="4265930" y="702564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3B705958-2ABA-FB8E-2EBE-76350E84310D}"/>
                </a:ext>
              </a:extLst>
            </p:cNvPr>
            <p:cNvSpPr/>
            <p:nvPr/>
          </p:nvSpPr>
          <p:spPr>
            <a:xfrm>
              <a:off x="7765542" y="4661154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10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1" y="232410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20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1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>
              <a:extLst>
                <a:ext uri="{FF2B5EF4-FFF2-40B4-BE49-F238E27FC236}">
                  <a16:creationId xmlns:a16="http://schemas.microsoft.com/office/drawing/2014/main" id="{50FC1F8A-CD9A-B9BE-7E31-142F9DA7FF8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60708" y="3506216"/>
              <a:ext cx="73848" cy="62484"/>
            </a:xfrm>
            <a:prstGeom prst="rect">
              <a:avLst/>
            </a:prstGeom>
          </p:spPr>
        </p:pic>
        <p:pic>
          <p:nvPicPr>
            <p:cNvPr id="24" name="object 24">
              <a:extLst>
                <a:ext uri="{FF2B5EF4-FFF2-40B4-BE49-F238E27FC236}">
                  <a16:creationId xmlns:a16="http://schemas.microsoft.com/office/drawing/2014/main" id="{2E9B1A91-5810-C950-11D1-4F591097783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58203" y="3762629"/>
              <a:ext cx="55251" cy="61975"/>
            </a:xfrm>
            <a:prstGeom prst="rect">
              <a:avLst/>
            </a:prstGeom>
          </p:spPr>
        </p:pic>
        <p:pic>
          <p:nvPicPr>
            <p:cNvPr id="25" name="object 25">
              <a:extLst>
                <a:ext uri="{FF2B5EF4-FFF2-40B4-BE49-F238E27FC236}">
                  <a16:creationId xmlns:a16="http://schemas.microsoft.com/office/drawing/2014/main" id="{91C9320D-8432-1C72-B441-33F702FD1F21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36259" y="4007611"/>
              <a:ext cx="33146" cy="55752"/>
            </a:xfrm>
            <a:prstGeom prst="rect">
              <a:avLst/>
            </a:prstGeom>
          </p:spPr>
        </p:pic>
        <p:pic>
          <p:nvPicPr>
            <p:cNvPr id="26" name="object 26">
              <a:extLst>
                <a:ext uri="{FF2B5EF4-FFF2-40B4-BE49-F238E27FC236}">
                  <a16:creationId xmlns:a16="http://schemas.microsoft.com/office/drawing/2014/main" id="{1D6ACFBA-9EF3-4F1C-D5B1-833FAC4AC7B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76274" y="3812413"/>
              <a:ext cx="72398" cy="76707"/>
            </a:xfrm>
            <a:prstGeom prst="rect">
              <a:avLst/>
            </a:prstGeom>
          </p:spPr>
        </p:pic>
        <p:pic>
          <p:nvPicPr>
            <p:cNvPr id="27" name="object 27">
              <a:extLst>
                <a:ext uri="{FF2B5EF4-FFF2-40B4-BE49-F238E27FC236}">
                  <a16:creationId xmlns:a16="http://schemas.microsoft.com/office/drawing/2014/main" id="{9A8CDA42-E882-5A12-D2AB-B1C0FF0FD57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71112" y="4012183"/>
              <a:ext cx="62617" cy="104902"/>
            </a:xfrm>
            <a:prstGeom prst="rect">
              <a:avLst/>
            </a:prstGeom>
          </p:spPr>
        </p:pic>
        <p:pic>
          <p:nvPicPr>
            <p:cNvPr id="28" name="object 28">
              <a:extLst>
                <a:ext uri="{FF2B5EF4-FFF2-40B4-BE49-F238E27FC236}">
                  <a16:creationId xmlns:a16="http://schemas.microsoft.com/office/drawing/2014/main" id="{CC6506AD-DF3B-660E-7E61-554E4FE6056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63371" y="4254754"/>
              <a:ext cx="42454" cy="76707"/>
            </a:xfrm>
            <a:prstGeom prst="rect">
              <a:avLst/>
            </a:prstGeom>
          </p:spPr>
        </p:pic>
        <p:pic>
          <p:nvPicPr>
            <p:cNvPr id="29" name="object 29">
              <a:extLst>
                <a:ext uri="{FF2B5EF4-FFF2-40B4-BE49-F238E27FC236}">
                  <a16:creationId xmlns:a16="http://schemas.microsoft.com/office/drawing/2014/main" id="{57C54CF3-5FA5-D9DC-40AB-E9C9698A8B9C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81569" y="4472558"/>
              <a:ext cx="37719" cy="50800"/>
            </a:xfrm>
            <a:prstGeom prst="rect">
              <a:avLst/>
            </a:prstGeom>
          </p:spPr>
        </p:pic>
      </p:grpSp>
      <p:sp>
        <p:nvSpPr>
          <p:cNvPr id="30" name="object 30">
            <a:extLst>
              <a:ext uri="{FF2B5EF4-FFF2-40B4-BE49-F238E27FC236}">
                <a16:creationId xmlns:a16="http://schemas.microsoft.com/office/drawing/2014/main" id="{18158C11-DD07-51D9-84D9-5F2EBB90E27E}"/>
              </a:ext>
            </a:extLst>
          </p:cNvPr>
          <p:cNvSpPr txBox="1"/>
          <p:nvPr/>
        </p:nvSpPr>
        <p:spPr>
          <a:xfrm>
            <a:off x="4818125" y="4480914"/>
            <a:ext cx="4889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3600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192A884E-23F6-FBDE-A8D2-C97B8BE40263}"/>
              </a:ext>
            </a:extLst>
          </p:cNvPr>
          <p:cNvSpPr txBox="1"/>
          <p:nvPr/>
        </p:nvSpPr>
        <p:spPr>
          <a:xfrm>
            <a:off x="4776977" y="136616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A91E0074-B49F-E855-7D1F-4DF567772C9C}"/>
              </a:ext>
            </a:extLst>
          </p:cNvPr>
          <p:cNvSpPr txBox="1"/>
          <p:nvPr/>
        </p:nvSpPr>
        <p:spPr>
          <a:xfrm>
            <a:off x="4808981" y="213070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95CDC102-8E81-0B79-4432-17BEA0F01948}"/>
              </a:ext>
            </a:extLst>
          </p:cNvPr>
          <p:cNvSpPr txBox="1"/>
          <p:nvPr/>
        </p:nvSpPr>
        <p:spPr>
          <a:xfrm>
            <a:off x="4795266" y="280977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E1FC95DF-899B-158E-2499-63CECEDDFEF1}"/>
              </a:ext>
            </a:extLst>
          </p:cNvPr>
          <p:cNvSpPr txBox="1"/>
          <p:nvPr/>
        </p:nvSpPr>
        <p:spPr>
          <a:xfrm>
            <a:off x="9938384" y="1767990"/>
            <a:ext cx="414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CAR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31A9EF10-C932-2811-AE3C-96F3E9F59F2E}"/>
              </a:ext>
            </a:extLst>
          </p:cNvPr>
          <p:cNvSpPr txBox="1"/>
          <p:nvPr/>
        </p:nvSpPr>
        <p:spPr>
          <a:xfrm>
            <a:off x="9953624" y="2369970"/>
            <a:ext cx="428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Bike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82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E49BFF35-D7A9-044D-C0EB-94B285907A31}"/>
              </a:ext>
            </a:extLst>
          </p:cNvPr>
          <p:cNvGrpSpPr/>
          <p:nvPr/>
        </p:nvGrpSpPr>
        <p:grpSpPr>
          <a:xfrm>
            <a:off x="4419600" y="800100"/>
            <a:ext cx="5154930" cy="4030979"/>
            <a:chOff x="5401055" y="1045717"/>
            <a:chExt cx="5154930" cy="4030979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777BC512-95ED-7C95-1042-51597BDB71E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1055" y="1045717"/>
              <a:ext cx="5154549" cy="2739644"/>
            </a:xfrm>
            <a:prstGeom prst="rect">
              <a:avLst/>
            </a:prstGeom>
          </p:spPr>
        </p:pic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CE56A9F-9405-84F4-7419-1C7AB85AF6C5}"/>
                </a:ext>
              </a:extLst>
            </p:cNvPr>
            <p:cNvSpPr/>
            <p:nvPr/>
          </p:nvSpPr>
          <p:spPr>
            <a:xfrm>
              <a:off x="5904737" y="4205477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238506" y="0"/>
                  </a:moveTo>
                  <a:lnTo>
                    <a:pt x="190445" y="4708"/>
                  </a:lnTo>
                  <a:lnTo>
                    <a:pt x="145678" y="18210"/>
                  </a:lnTo>
                  <a:lnTo>
                    <a:pt x="105165" y="39574"/>
                  </a:lnTo>
                  <a:lnTo>
                    <a:pt x="69865" y="67865"/>
                  </a:lnTo>
                  <a:lnTo>
                    <a:pt x="40739" y="102151"/>
                  </a:lnTo>
                  <a:lnTo>
                    <a:pt x="18746" y="141499"/>
                  </a:lnTo>
                  <a:lnTo>
                    <a:pt x="4846" y="184976"/>
                  </a:lnTo>
                  <a:lnTo>
                    <a:pt x="0" y="231648"/>
                  </a:lnTo>
                  <a:lnTo>
                    <a:pt x="4846" y="278319"/>
                  </a:lnTo>
                  <a:lnTo>
                    <a:pt x="18746" y="321796"/>
                  </a:lnTo>
                  <a:lnTo>
                    <a:pt x="40739" y="361144"/>
                  </a:lnTo>
                  <a:lnTo>
                    <a:pt x="69865" y="395430"/>
                  </a:lnTo>
                  <a:lnTo>
                    <a:pt x="105165" y="423721"/>
                  </a:lnTo>
                  <a:lnTo>
                    <a:pt x="145678" y="445085"/>
                  </a:lnTo>
                  <a:lnTo>
                    <a:pt x="190445" y="458587"/>
                  </a:lnTo>
                  <a:lnTo>
                    <a:pt x="238506" y="463296"/>
                  </a:lnTo>
                  <a:lnTo>
                    <a:pt x="286566" y="458587"/>
                  </a:lnTo>
                  <a:lnTo>
                    <a:pt x="331333" y="445085"/>
                  </a:lnTo>
                  <a:lnTo>
                    <a:pt x="371846" y="423721"/>
                  </a:lnTo>
                  <a:lnTo>
                    <a:pt x="407146" y="395430"/>
                  </a:lnTo>
                  <a:lnTo>
                    <a:pt x="436272" y="361144"/>
                  </a:lnTo>
                  <a:lnTo>
                    <a:pt x="458265" y="321796"/>
                  </a:lnTo>
                  <a:lnTo>
                    <a:pt x="472165" y="278319"/>
                  </a:lnTo>
                  <a:lnTo>
                    <a:pt x="477012" y="231648"/>
                  </a:lnTo>
                  <a:lnTo>
                    <a:pt x="472165" y="184976"/>
                  </a:lnTo>
                  <a:lnTo>
                    <a:pt x="458265" y="141499"/>
                  </a:lnTo>
                  <a:lnTo>
                    <a:pt x="436272" y="102151"/>
                  </a:lnTo>
                  <a:lnTo>
                    <a:pt x="407146" y="67865"/>
                  </a:lnTo>
                  <a:lnTo>
                    <a:pt x="371846" y="39574"/>
                  </a:lnTo>
                  <a:lnTo>
                    <a:pt x="331333" y="18210"/>
                  </a:lnTo>
                  <a:lnTo>
                    <a:pt x="286566" y="4708"/>
                  </a:lnTo>
                  <a:lnTo>
                    <a:pt x="23850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7759CD6-1263-36F6-5913-2656ECB3E847}"/>
                </a:ext>
              </a:extLst>
            </p:cNvPr>
            <p:cNvSpPr/>
            <p:nvPr/>
          </p:nvSpPr>
          <p:spPr>
            <a:xfrm>
              <a:off x="5904737" y="4205477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156362F8-843F-44EC-70C3-A0623C08BD8D}"/>
                </a:ext>
              </a:extLst>
            </p:cNvPr>
            <p:cNvSpPr/>
            <p:nvPr/>
          </p:nvSpPr>
          <p:spPr>
            <a:xfrm>
              <a:off x="7773161" y="4600194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238506" y="0"/>
                  </a:moveTo>
                  <a:lnTo>
                    <a:pt x="190445" y="4708"/>
                  </a:lnTo>
                  <a:lnTo>
                    <a:pt x="145678" y="18210"/>
                  </a:lnTo>
                  <a:lnTo>
                    <a:pt x="105165" y="39574"/>
                  </a:lnTo>
                  <a:lnTo>
                    <a:pt x="69865" y="67865"/>
                  </a:lnTo>
                  <a:lnTo>
                    <a:pt x="40739" y="102151"/>
                  </a:lnTo>
                  <a:lnTo>
                    <a:pt x="18746" y="141499"/>
                  </a:lnTo>
                  <a:lnTo>
                    <a:pt x="4846" y="184976"/>
                  </a:lnTo>
                  <a:lnTo>
                    <a:pt x="0" y="231647"/>
                  </a:lnTo>
                  <a:lnTo>
                    <a:pt x="4846" y="278319"/>
                  </a:lnTo>
                  <a:lnTo>
                    <a:pt x="18746" y="321796"/>
                  </a:lnTo>
                  <a:lnTo>
                    <a:pt x="40739" y="361144"/>
                  </a:lnTo>
                  <a:lnTo>
                    <a:pt x="69865" y="395430"/>
                  </a:lnTo>
                  <a:lnTo>
                    <a:pt x="105165" y="423721"/>
                  </a:lnTo>
                  <a:lnTo>
                    <a:pt x="145678" y="445085"/>
                  </a:lnTo>
                  <a:lnTo>
                    <a:pt x="190445" y="458587"/>
                  </a:lnTo>
                  <a:lnTo>
                    <a:pt x="238506" y="463295"/>
                  </a:lnTo>
                  <a:lnTo>
                    <a:pt x="286566" y="458587"/>
                  </a:lnTo>
                  <a:lnTo>
                    <a:pt x="331333" y="445085"/>
                  </a:lnTo>
                  <a:lnTo>
                    <a:pt x="371846" y="423721"/>
                  </a:lnTo>
                  <a:lnTo>
                    <a:pt x="407146" y="395430"/>
                  </a:lnTo>
                  <a:lnTo>
                    <a:pt x="436272" y="361144"/>
                  </a:lnTo>
                  <a:lnTo>
                    <a:pt x="458265" y="321796"/>
                  </a:lnTo>
                  <a:lnTo>
                    <a:pt x="472165" y="278319"/>
                  </a:lnTo>
                  <a:lnTo>
                    <a:pt x="477012" y="231647"/>
                  </a:lnTo>
                  <a:lnTo>
                    <a:pt x="472165" y="184976"/>
                  </a:lnTo>
                  <a:lnTo>
                    <a:pt x="458265" y="141499"/>
                  </a:lnTo>
                  <a:lnTo>
                    <a:pt x="436272" y="102151"/>
                  </a:lnTo>
                  <a:lnTo>
                    <a:pt x="407146" y="67865"/>
                  </a:lnTo>
                  <a:lnTo>
                    <a:pt x="371846" y="39574"/>
                  </a:lnTo>
                  <a:lnTo>
                    <a:pt x="331333" y="18210"/>
                  </a:lnTo>
                  <a:lnTo>
                    <a:pt x="286566" y="4708"/>
                  </a:lnTo>
                  <a:lnTo>
                    <a:pt x="238506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51F89852-4933-B5CC-D607-DC767758BCB8}"/>
                </a:ext>
              </a:extLst>
            </p:cNvPr>
            <p:cNvSpPr/>
            <p:nvPr/>
          </p:nvSpPr>
          <p:spPr>
            <a:xfrm>
              <a:off x="7773161" y="4600194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7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7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5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6DD7CA51-5321-AE29-DB37-A967BC6EF95D}"/>
                </a:ext>
              </a:extLst>
            </p:cNvPr>
            <p:cNvSpPr/>
            <p:nvPr/>
          </p:nvSpPr>
          <p:spPr>
            <a:xfrm>
              <a:off x="5408675" y="4393691"/>
              <a:ext cx="470534" cy="76200"/>
            </a:xfrm>
            <a:custGeom>
              <a:avLst/>
              <a:gdLst/>
              <a:ahLst/>
              <a:cxnLst/>
              <a:rect l="l" t="t" r="r" b="b"/>
              <a:pathLst>
                <a:path w="470535" h="76200">
                  <a:moveTo>
                    <a:pt x="394208" y="0"/>
                  </a:moveTo>
                  <a:lnTo>
                    <a:pt x="394208" y="76199"/>
                  </a:lnTo>
                  <a:lnTo>
                    <a:pt x="457708" y="44449"/>
                  </a:lnTo>
                  <a:lnTo>
                    <a:pt x="406908" y="44449"/>
                  </a:lnTo>
                  <a:lnTo>
                    <a:pt x="406908" y="31749"/>
                  </a:lnTo>
                  <a:lnTo>
                    <a:pt x="457708" y="31749"/>
                  </a:lnTo>
                  <a:lnTo>
                    <a:pt x="394208" y="0"/>
                  </a:lnTo>
                  <a:close/>
                </a:path>
                <a:path w="470535" h="76200">
                  <a:moveTo>
                    <a:pt x="394208" y="31749"/>
                  </a:moveTo>
                  <a:lnTo>
                    <a:pt x="0" y="31749"/>
                  </a:lnTo>
                  <a:lnTo>
                    <a:pt x="0" y="44449"/>
                  </a:lnTo>
                  <a:lnTo>
                    <a:pt x="394208" y="44449"/>
                  </a:lnTo>
                  <a:lnTo>
                    <a:pt x="394208" y="31749"/>
                  </a:lnTo>
                  <a:close/>
                </a:path>
                <a:path w="470535" h="76200">
                  <a:moveTo>
                    <a:pt x="457708" y="31749"/>
                  </a:moveTo>
                  <a:lnTo>
                    <a:pt x="406908" y="31749"/>
                  </a:lnTo>
                  <a:lnTo>
                    <a:pt x="406908" y="44449"/>
                  </a:lnTo>
                  <a:lnTo>
                    <a:pt x="457708" y="44449"/>
                  </a:lnTo>
                  <a:lnTo>
                    <a:pt x="470408" y="38099"/>
                  </a:lnTo>
                  <a:lnTo>
                    <a:pt x="457708" y="31749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EB518544-49DE-1F30-ECDD-88421069AC91}"/>
                </a:ext>
              </a:extLst>
            </p:cNvPr>
            <p:cNvSpPr/>
            <p:nvPr/>
          </p:nvSpPr>
          <p:spPr>
            <a:xfrm>
              <a:off x="6363335" y="2138171"/>
              <a:ext cx="3311525" cy="2697480"/>
            </a:xfrm>
            <a:custGeom>
              <a:avLst/>
              <a:gdLst/>
              <a:ahLst/>
              <a:cxnLst/>
              <a:rect l="l" t="t" r="r" b="b"/>
              <a:pathLst>
                <a:path w="3311525" h="2697479">
                  <a:moveTo>
                    <a:pt x="1409700" y="2693035"/>
                  </a:moveTo>
                  <a:lnTo>
                    <a:pt x="1408544" y="2676398"/>
                  </a:lnTo>
                  <a:lnTo>
                    <a:pt x="1409192" y="2676271"/>
                  </a:lnTo>
                  <a:lnTo>
                    <a:pt x="1408493" y="2675648"/>
                  </a:lnTo>
                  <a:lnTo>
                    <a:pt x="1406144" y="2641473"/>
                  </a:lnTo>
                  <a:lnTo>
                    <a:pt x="1403858" y="2608072"/>
                  </a:lnTo>
                  <a:lnTo>
                    <a:pt x="1391119" y="2615565"/>
                  </a:lnTo>
                  <a:lnTo>
                    <a:pt x="1389888" y="2610231"/>
                  </a:lnTo>
                  <a:lnTo>
                    <a:pt x="1375333" y="2622296"/>
                  </a:lnTo>
                  <a:lnTo>
                    <a:pt x="1365478" y="2605544"/>
                  </a:lnTo>
                  <a:lnTo>
                    <a:pt x="1365478" y="2630462"/>
                  </a:lnTo>
                  <a:lnTo>
                    <a:pt x="1344371" y="2605214"/>
                  </a:lnTo>
                  <a:lnTo>
                    <a:pt x="1344371" y="2625140"/>
                  </a:lnTo>
                  <a:lnTo>
                    <a:pt x="1338262" y="2646642"/>
                  </a:lnTo>
                  <a:lnTo>
                    <a:pt x="1337513" y="2649309"/>
                  </a:lnTo>
                  <a:lnTo>
                    <a:pt x="51003" y="2284298"/>
                  </a:lnTo>
                  <a:lnTo>
                    <a:pt x="708977" y="1858683"/>
                  </a:lnTo>
                  <a:lnTo>
                    <a:pt x="1344371" y="2625140"/>
                  </a:lnTo>
                  <a:lnTo>
                    <a:pt x="1344371" y="2605214"/>
                  </a:lnTo>
                  <a:lnTo>
                    <a:pt x="719721" y="1851723"/>
                  </a:lnTo>
                  <a:lnTo>
                    <a:pt x="855853" y="1763661"/>
                  </a:lnTo>
                  <a:lnTo>
                    <a:pt x="1365478" y="2630462"/>
                  </a:lnTo>
                  <a:lnTo>
                    <a:pt x="1365478" y="2605544"/>
                  </a:lnTo>
                  <a:lnTo>
                    <a:pt x="866470" y="1756791"/>
                  </a:lnTo>
                  <a:lnTo>
                    <a:pt x="1342542" y="1448841"/>
                  </a:lnTo>
                  <a:lnTo>
                    <a:pt x="1359789" y="1475486"/>
                  </a:lnTo>
                  <a:lnTo>
                    <a:pt x="1385785" y="1431290"/>
                  </a:lnTo>
                  <a:lnTo>
                    <a:pt x="1402969" y="1402080"/>
                  </a:lnTo>
                  <a:lnTo>
                    <a:pt x="1318387" y="1411478"/>
                  </a:lnTo>
                  <a:lnTo>
                    <a:pt x="1335659" y="1438198"/>
                  </a:lnTo>
                  <a:lnTo>
                    <a:pt x="860044" y="1745856"/>
                  </a:lnTo>
                  <a:lnTo>
                    <a:pt x="849426" y="1727809"/>
                  </a:lnTo>
                  <a:lnTo>
                    <a:pt x="849426" y="1752727"/>
                  </a:lnTo>
                  <a:lnTo>
                    <a:pt x="711568" y="1841906"/>
                  </a:lnTo>
                  <a:lnTo>
                    <a:pt x="700824" y="1828952"/>
                  </a:lnTo>
                  <a:lnTo>
                    <a:pt x="700824" y="1848853"/>
                  </a:lnTo>
                  <a:lnTo>
                    <a:pt x="51041" y="2269172"/>
                  </a:lnTo>
                  <a:lnTo>
                    <a:pt x="561187" y="1680413"/>
                  </a:lnTo>
                  <a:lnTo>
                    <a:pt x="700824" y="1848853"/>
                  </a:lnTo>
                  <a:lnTo>
                    <a:pt x="700824" y="1828952"/>
                  </a:lnTo>
                  <a:lnTo>
                    <a:pt x="569620" y="1670672"/>
                  </a:lnTo>
                  <a:lnTo>
                    <a:pt x="707567" y="1511465"/>
                  </a:lnTo>
                  <a:lnTo>
                    <a:pt x="849426" y="1752727"/>
                  </a:lnTo>
                  <a:lnTo>
                    <a:pt x="849426" y="1727809"/>
                  </a:lnTo>
                  <a:lnTo>
                    <a:pt x="716305" y="1501381"/>
                  </a:lnTo>
                  <a:lnTo>
                    <a:pt x="1247965" y="887806"/>
                  </a:lnTo>
                  <a:lnTo>
                    <a:pt x="1271905" y="908558"/>
                  </a:lnTo>
                  <a:lnTo>
                    <a:pt x="1281785" y="869823"/>
                  </a:lnTo>
                  <a:lnTo>
                    <a:pt x="1292987" y="826008"/>
                  </a:lnTo>
                  <a:lnTo>
                    <a:pt x="1214374" y="858647"/>
                  </a:lnTo>
                  <a:lnTo>
                    <a:pt x="1238313" y="879424"/>
                  </a:lnTo>
                  <a:lnTo>
                    <a:pt x="709485" y="1489786"/>
                  </a:lnTo>
                  <a:lnTo>
                    <a:pt x="10922" y="301625"/>
                  </a:lnTo>
                  <a:lnTo>
                    <a:pt x="0" y="307975"/>
                  </a:lnTo>
                  <a:lnTo>
                    <a:pt x="700747" y="1499857"/>
                  </a:lnTo>
                  <a:lnTo>
                    <a:pt x="561378" y="1660728"/>
                  </a:lnTo>
                  <a:lnTo>
                    <a:pt x="16383" y="1003300"/>
                  </a:lnTo>
                  <a:lnTo>
                    <a:pt x="6604" y="1011428"/>
                  </a:lnTo>
                  <a:lnTo>
                    <a:pt x="552945" y="1670469"/>
                  </a:lnTo>
                  <a:lnTo>
                    <a:pt x="27012" y="2277491"/>
                  </a:lnTo>
                  <a:lnTo>
                    <a:pt x="19431" y="2275332"/>
                  </a:lnTo>
                  <a:lnTo>
                    <a:pt x="15875" y="2287524"/>
                  </a:lnTo>
                  <a:lnTo>
                    <a:pt x="17830" y="2288095"/>
                  </a:lnTo>
                  <a:lnTo>
                    <a:pt x="12827" y="2293874"/>
                  </a:lnTo>
                  <a:lnTo>
                    <a:pt x="17195" y="2297620"/>
                  </a:lnTo>
                  <a:lnTo>
                    <a:pt x="21082" y="2303653"/>
                  </a:lnTo>
                  <a:lnTo>
                    <a:pt x="36817" y="2293480"/>
                  </a:lnTo>
                  <a:lnTo>
                    <a:pt x="1334046" y="2661488"/>
                  </a:lnTo>
                  <a:lnTo>
                    <a:pt x="1325372" y="2692019"/>
                  </a:lnTo>
                  <a:lnTo>
                    <a:pt x="1382141" y="2681363"/>
                  </a:lnTo>
                  <a:lnTo>
                    <a:pt x="1409192" y="2693289"/>
                  </a:lnTo>
                  <a:lnTo>
                    <a:pt x="1409026" y="2692603"/>
                  </a:lnTo>
                  <a:lnTo>
                    <a:pt x="1409700" y="2693035"/>
                  </a:lnTo>
                  <a:close/>
                </a:path>
                <a:path w="3311525" h="2697479">
                  <a:moveTo>
                    <a:pt x="3311271" y="702564"/>
                  </a:moveTo>
                  <a:lnTo>
                    <a:pt x="3235833" y="742315"/>
                  </a:lnTo>
                  <a:lnTo>
                    <a:pt x="3261677" y="760806"/>
                  </a:lnTo>
                  <a:lnTo>
                    <a:pt x="1934387" y="2614841"/>
                  </a:lnTo>
                  <a:lnTo>
                    <a:pt x="3274733" y="70446"/>
                  </a:lnTo>
                  <a:lnTo>
                    <a:pt x="3302762" y="85217"/>
                  </a:lnTo>
                  <a:lnTo>
                    <a:pt x="3303422" y="53213"/>
                  </a:lnTo>
                  <a:lnTo>
                    <a:pt x="3304540" y="0"/>
                  </a:lnTo>
                  <a:lnTo>
                    <a:pt x="3235325" y="49657"/>
                  </a:lnTo>
                  <a:lnTo>
                    <a:pt x="3263417" y="64477"/>
                  </a:lnTo>
                  <a:lnTo>
                    <a:pt x="1880489" y="2690114"/>
                  </a:lnTo>
                  <a:lnTo>
                    <a:pt x="1884692" y="2692323"/>
                  </a:lnTo>
                  <a:lnTo>
                    <a:pt x="1891284" y="2696972"/>
                  </a:lnTo>
                  <a:lnTo>
                    <a:pt x="3272028" y="768210"/>
                  </a:lnTo>
                  <a:lnTo>
                    <a:pt x="3297809" y="786638"/>
                  </a:lnTo>
                  <a:lnTo>
                    <a:pt x="3303600" y="750443"/>
                  </a:lnTo>
                  <a:lnTo>
                    <a:pt x="3311271" y="70256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>
            <a:extLst>
              <a:ext uri="{FF2B5EF4-FFF2-40B4-BE49-F238E27FC236}">
                <a16:creationId xmlns:a16="http://schemas.microsoft.com/office/drawing/2014/main" id="{8F31818D-0A95-0810-59BB-9EFD6BE080A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473" y="1758695"/>
            <a:ext cx="1702550" cy="1312164"/>
          </a:xfrm>
          <a:prstGeom prst="rect">
            <a:avLst/>
          </a:prstGeom>
        </p:spPr>
      </p:pic>
      <p:sp>
        <p:nvSpPr>
          <p:cNvPr id="12" name="object 12">
            <a:extLst>
              <a:ext uri="{FF2B5EF4-FFF2-40B4-BE49-F238E27FC236}">
                <a16:creationId xmlns:a16="http://schemas.microsoft.com/office/drawing/2014/main" id="{DA56F658-8F54-A0F8-EBBD-88682655F67B}"/>
              </a:ext>
            </a:extLst>
          </p:cNvPr>
          <p:cNvSpPr txBox="1"/>
          <p:nvPr/>
        </p:nvSpPr>
        <p:spPr>
          <a:xfrm>
            <a:off x="916939" y="3035300"/>
            <a:ext cx="1171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60x60=3600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>
            <a:extLst>
              <a:ext uri="{FF2B5EF4-FFF2-40B4-BE49-F238E27FC236}">
                <a16:creationId xmlns:a16="http://schemas.microsoft.com/office/drawing/2014/main" id="{6994DC93-0E45-7F75-6F94-17454B5D058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66213" y="1613662"/>
            <a:ext cx="617739" cy="477012"/>
          </a:xfrm>
          <a:prstGeom prst="rect">
            <a:avLst/>
          </a:prstGeom>
        </p:spPr>
      </p:pic>
      <p:pic>
        <p:nvPicPr>
          <p:cNvPr id="14" name="object 14">
            <a:extLst>
              <a:ext uri="{FF2B5EF4-FFF2-40B4-BE49-F238E27FC236}">
                <a16:creationId xmlns:a16="http://schemas.microsoft.com/office/drawing/2014/main" id="{DB9F8040-0434-ED32-DDD8-933A1C172F3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60537" y="2323847"/>
            <a:ext cx="605939" cy="489203"/>
          </a:xfrm>
          <a:prstGeom prst="rect">
            <a:avLst/>
          </a:prstGeom>
        </p:spPr>
      </p:pic>
      <p:sp>
        <p:nvSpPr>
          <p:cNvPr id="15" name="object 15">
            <a:extLst>
              <a:ext uri="{FF2B5EF4-FFF2-40B4-BE49-F238E27FC236}">
                <a16:creationId xmlns:a16="http://schemas.microsoft.com/office/drawing/2014/main" id="{BABC4AD5-0B05-E29A-EE23-CBFC6B767D66}"/>
              </a:ext>
            </a:extLst>
          </p:cNvPr>
          <p:cNvSpPr txBox="1"/>
          <p:nvPr/>
        </p:nvSpPr>
        <p:spPr>
          <a:xfrm>
            <a:off x="4253485" y="1287019"/>
            <a:ext cx="256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37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11F0BDDC-CCF2-DA55-4C79-9AB053F59079}"/>
              </a:ext>
            </a:extLst>
          </p:cNvPr>
          <p:cNvSpPr txBox="1"/>
          <p:nvPr/>
        </p:nvSpPr>
        <p:spPr>
          <a:xfrm>
            <a:off x="4250817" y="2061845"/>
            <a:ext cx="1371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AF603A87-4424-C4E7-F9B3-C3D2E32EB8FA}"/>
              </a:ext>
            </a:extLst>
          </p:cNvPr>
          <p:cNvSpPr txBox="1"/>
          <p:nvPr/>
        </p:nvSpPr>
        <p:spPr>
          <a:xfrm>
            <a:off x="4362070" y="2177669"/>
            <a:ext cx="9461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b="1" spc="-50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52C6854F-577A-DFAA-DF47-B1E4DBBD92C7}"/>
              </a:ext>
            </a:extLst>
          </p:cNvPr>
          <p:cNvSpPr txBox="1"/>
          <p:nvPr/>
        </p:nvSpPr>
        <p:spPr>
          <a:xfrm>
            <a:off x="4246754" y="2777821"/>
            <a:ext cx="2209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37" baseline="-21164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1942A3C3-43E1-4127-6FC4-FC5E11EBC1D5}"/>
              </a:ext>
            </a:extLst>
          </p:cNvPr>
          <p:cNvSpPr txBox="1"/>
          <p:nvPr/>
        </p:nvSpPr>
        <p:spPr>
          <a:xfrm>
            <a:off x="4230879" y="4089604"/>
            <a:ext cx="4622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b="1" spc="-15" baseline="13888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050" b="1" spc="-10" dirty="0">
                <a:solidFill>
                  <a:srgbClr val="C00000"/>
                </a:solidFill>
                <a:latin typeface="Calibri"/>
                <a:cs typeface="Calibri"/>
              </a:rPr>
              <a:t>3600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5DCEBAC4-CAD0-02F0-9DFB-295CB49AADCE}"/>
              </a:ext>
            </a:extLst>
          </p:cNvPr>
          <p:cNvSpPr txBox="1"/>
          <p:nvPr/>
        </p:nvSpPr>
        <p:spPr>
          <a:xfrm>
            <a:off x="5811139" y="1001777"/>
            <a:ext cx="25272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solidFill>
                  <a:srgbClr val="C00000"/>
                </a:solidFill>
                <a:latin typeface="Calibri"/>
                <a:cs typeface="Calibri"/>
              </a:rPr>
              <a:t>0.4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9FC1CF74-B571-FE9D-027C-2825DC0AAB8F}"/>
              </a:ext>
            </a:extLst>
          </p:cNvPr>
          <p:cNvSpPr txBox="1"/>
          <p:nvPr/>
        </p:nvSpPr>
        <p:spPr>
          <a:xfrm>
            <a:off x="5830951" y="1352804"/>
            <a:ext cx="25272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solidFill>
                  <a:srgbClr val="C00000"/>
                </a:solidFill>
                <a:latin typeface="Calibri"/>
                <a:cs typeface="Calibri"/>
              </a:rPr>
              <a:t>0.7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4410B9CA-A194-0B14-6C25-F70332C3FA62}"/>
              </a:ext>
            </a:extLst>
          </p:cNvPr>
          <p:cNvSpPr txBox="1"/>
          <p:nvPr/>
        </p:nvSpPr>
        <p:spPr>
          <a:xfrm>
            <a:off x="5837937" y="3049652"/>
            <a:ext cx="25272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solidFill>
                  <a:srgbClr val="C00000"/>
                </a:solidFill>
                <a:latin typeface="Calibri"/>
                <a:cs typeface="Calibri"/>
              </a:rPr>
              <a:t>0.2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449972AD-1D1F-8CE6-AC4A-B2AF49D26CC7}"/>
              </a:ext>
            </a:extLst>
          </p:cNvPr>
          <p:cNvSpPr txBox="1"/>
          <p:nvPr/>
        </p:nvSpPr>
        <p:spPr>
          <a:xfrm>
            <a:off x="5908040" y="3663925"/>
            <a:ext cx="265430" cy="66929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400" b="1" spc="-25" dirty="0">
                <a:solidFill>
                  <a:srgbClr val="C00000"/>
                </a:solidFill>
                <a:latin typeface="Calibri"/>
                <a:cs typeface="Calibri"/>
              </a:rPr>
              <a:t>0.7</a:t>
            </a:r>
            <a:endParaRPr sz="14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855"/>
              </a:spcBef>
            </a:pPr>
            <a:r>
              <a:rPr sz="1400" b="1" spc="-25" dirty="0">
                <a:solidFill>
                  <a:srgbClr val="C00000"/>
                </a:solidFill>
                <a:latin typeface="Calibri"/>
                <a:cs typeface="Calibri"/>
              </a:rPr>
              <a:t>0.9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5B58C2E0-76C4-840B-1CEC-157BF81E92A8}"/>
              </a:ext>
            </a:extLst>
          </p:cNvPr>
          <p:cNvSpPr txBox="1"/>
          <p:nvPr/>
        </p:nvSpPr>
        <p:spPr>
          <a:xfrm>
            <a:off x="5866003" y="1714704"/>
            <a:ext cx="2540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solidFill>
                  <a:srgbClr val="C00000"/>
                </a:solidFill>
                <a:latin typeface="Calibri"/>
                <a:cs typeface="Calibri"/>
              </a:rPr>
              <a:t>0.4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B1565062-85DA-C701-615B-FB25778FA72E}"/>
              </a:ext>
            </a:extLst>
          </p:cNvPr>
          <p:cNvSpPr txBox="1"/>
          <p:nvPr/>
        </p:nvSpPr>
        <p:spPr>
          <a:xfrm>
            <a:off x="5885815" y="2066418"/>
            <a:ext cx="25272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solidFill>
                  <a:srgbClr val="C00000"/>
                </a:solidFill>
                <a:latin typeface="Calibri"/>
                <a:cs typeface="Calibri"/>
              </a:rPr>
              <a:t>0.7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D62585E7-F780-6824-C4E3-96A701F6CD34}"/>
              </a:ext>
            </a:extLst>
          </p:cNvPr>
          <p:cNvSpPr txBox="1"/>
          <p:nvPr/>
        </p:nvSpPr>
        <p:spPr>
          <a:xfrm>
            <a:off x="7906004" y="1236472"/>
            <a:ext cx="25272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solidFill>
                  <a:srgbClr val="C00000"/>
                </a:solidFill>
                <a:latin typeface="Calibri"/>
                <a:cs typeface="Calibri"/>
              </a:rPr>
              <a:t>0.2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B0FF92F2-4132-E2A2-E1A6-60EE83C5F5A8}"/>
              </a:ext>
            </a:extLst>
          </p:cNvPr>
          <p:cNvSpPr txBox="1"/>
          <p:nvPr/>
        </p:nvSpPr>
        <p:spPr>
          <a:xfrm>
            <a:off x="7988936" y="2280666"/>
            <a:ext cx="25272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solidFill>
                  <a:srgbClr val="C00000"/>
                </a:solidFill>
                <a:latin typeface="Calibri"/>
                <a:cs typeface="Calibri"/>
              </a:rPr>
              <a:t>0.4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28C017DD-4BC7-558A-AF2A-00D7420A0C0B}"/>
              </a:ext>
            </a:extLst>
          </p:cNvPr>
          <p:cNvSpPr txBox="1"/>
          <p:nvPr/>
        </p:nvSpPr>
        <p:spPr>
          <a:xfrm>
            <a:off x="7976109" y="1958163"/>
            <a:ext cx="2540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solidFill>
                  <a:srgbClr val="C00000"/>
                </a:solidFill>
                <a:latin typeface="Calibri"/>
                <a:cs typeface="Calibri"/>
              </a:rPr>
              <a:t>0.7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7E69EE67-B954-6A34-A1ED-3CB3C31C81C2}"/>
              </a:ext>
            </a:extLst>
          </p:cNvPr>
          <p:cNvSpPr txBox="1"/>
          <p:nvPr/>
        </p:nvSpPr>
        <p:spPr>
          <a:xfrm>
            <a:off x="7956042" y="2721283"/>
            <a:ext cx="265430" cy="67056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400" b="1" spc="-25" dirty="0">
                <a:solidFill>
                  <a:srgbClr val="C00000"/>
                </a:solidFill>
                <a:latin typeface="Calibri"/>
                <a:cs typeface="Calibri"/>
              </a:rPr>
              <a:t>0.5</a:t>
            </a:r>
            <a:endParaRPr sz="14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855"/>
              </a:spcBef>
            </a:pPr>
            <a:r>
              <a:rPr sz="1400" b="1" spc="-25" dirty="0">
                <a:solidFill>
                  <a:srgbClr val="C00000"/>
                </a:solidFill>
                <a:latin typeface="Calibri"/>
                <a:cs typeface="Calibri"/>
              </a:rPr>
              <a:t>0.9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8925A22C-B3BE-5445-E992-18B50F34F7CD}"/>
              </a:ext>
            </a:extLst>
          </p:cNvPr>
          <p:cNvSpPr txBox="1"/>
          <p:nvPr/>
        </p:nvSpPr>
        <p:spPr>
          <a:xfrm>
            <a:off x="7926705" y="1566165"/>
            <a:ext cx="25272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solidFill>
                  <a:srgbClr val="C00000"/>
                </a:solidFill>
                <a:latin typeface="Calibri"/>
                <a:cs typeface="Calibri"/>
              </a:rPr>
              <a:t>0.1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E69DF80B-C0D1-9F66-459E-E42A2C796C44}"/>
              </a:ext>
            </a:extLst>
          </p:cNvPr>
          <p:cNvSpPr txBox="1"/>
          <p:nvPr/>
        </p:nvSpPr>
        <p:spPr>
          <a:xfrm>
            <a:off x="9181592" y="1597915"/>
            <a:ext cx="25272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solidFill>
                  <a:srgbClr val="C00000"/>
                </a:solidFill>
                <a:latin typeface="Calibri"/>
                <a:cs typeface="Calibri"/>
              </a:rPr>
              <a:t>0.9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17914168-9B15-91B2-92EF-BC84665D3FFB}"/>
              </a:ext>
            </a:extLst>
          </p:cNvPr>
          <p:cNvSpPr txBox="1"/>
          <p:nvPr/>
        </p:nvSpPr>
        <p:spPr>
          <a:xfrm>
            <a:off x="9217534" y="2362023"/>
            <a:ext cx="2540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solidFill>
                  <a:srgbClr val="C00000"/>
                </a:solidFill>
                <a:latin typeface="Calibri"/>
                <a:cs typeface="Calibri"/>
              </a:rPr>
              <a:t>0.1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677F3BC9-045D-4FB8-0F23-2A0A5BBF2E4A}"/>
              </a:ext>
            </a:extLst>
          </p:cNvPr>
          <p:cNvSpPr txBox="1"/>
          <p:nvPr/>
        </p:nvSpPr>
        <p:spPr>
          <a:xfrm>
            <a:off x="6879463" y="5098542"/>
            <a:ext cx="1702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Forward</a:t>
            </a:r>
            <a:r>
              <a:rPr sz="2400" b="1" spc="-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pass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4" name="object 34">
            <a:extLst>
              <a:ext uri="{FF2B5EF4-FFF2-40B4-BE49-F238E27FC236}">
                <a16:creationId xmlns:a16="http://schemas.microsoft.com/office/drawing/2014/main" id="{BA25C7D5-4122-7D3E-01D7-EF06A072850D}"/>
              </a:ext>
            </a:extLst>
          </p:cNvPr>
          <p:cNvGrpSpPr/>
          <p:nvPr/>
        </p:nvGrpSpPr>
        <p:grpSpPr>
          <a:xfrm>
            <a:off x="5115026" y="3299842"/>
            <a:ext cx="1948180" cy="876300"/>
            <a:chOff x="6096481" y="3545459"/>
            <a:chExt cx="1948180" cy="876300"/>
          </a:xfrm>
        </p:grpSpPr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F7C9F5C1-A667-C4F8-AA55-6D639320D5BC}"/>
                </a:ext>
              </a:extLst>
            </p:cNvPr>
            <p:cNvSpPr/>
            <p:nvPr/>
          </p:nvSpPr>
          <p:spPr>
            <a:xfrm>
              <a:off x="6121399" y="3545459"/>
              <a:ext cx="32384" cy="38100"/>
            </a:xfrm>
            <a:custGeom>
              <a:avLst/>
              <a:gdLst/>
              <a:ahLst/>
              <a:cxnLst/>
              <a:rect l="l" t="t" r="r" b="b"/>
              <a:pathLst>
                <a:path w="32385" h="38100">
                  <a:moveTo>
                    <a:pt x="17615" y="35816"/>
                  </a:moveTo>
                  <a:lnTo>
                    <a:pt x="19938" y="36575"/>
                  </a:lnTo>
                  <a:lnTo>
                    <a:pt x="19558" y="36575"/>
                  </a:lnTo>
                  <a:lnTo>
                    <a:pt x="18021" y="36642"/>
                  </a:lnTo>
                  <a:lnTo>
                    <a:pt x="18796" y="36956"/>
                  </a:lnTo>
                  <a:lnTo>
                    <a:pt x="19812" y="37211"/>
                  </a:lnTo>
                  <a:lnTo>
                    <a:pt x="24511" y="37845"/>
                  </a:lnTo>
                  <a:lnTo>
                    <a:pt x="27628" y="35940"/>
                  </a:lnTo>
                  <a:lnTo>
                    <a:pt x="18923" y="35940"/>
                  </a:lnTo>
                  <a:lnTo>
                    <a:pt x="17615" y="35816"/>
                  </a:lnTo>
                  <a:close/>
                </a:path>
                <a:path w="32385" h="38100">
                  <a:moveTo>
                    <a:pt x="13737" y="35447"/>
                  </a:moveTo>
                  <a:lnTo>
                    <a:pt x="16637" y="36702"/>
                  </a:lnTo>
                  <a:lnTo>
                    <a:pt x="18021" y="36642"/>
                  </a:lnTo>
                  <a:lnTo>
                    <a:pt x="15481" y="35613"/>
                  </a:lnTo>
                  <a:lnTo>
                    <a:pt x="13737" y="35447"/>
                  </a:lnTo>
                  <a:close/>
                </a:path>
                <a:path w="32385" h="38100">
                  <a:moveTo>
                    <a:pt x="15481" y="35613"/>
                  </a:moveTo>
                  <a:lnTo>
                    <a:pt x="18021" y="36642"/>
                  </a:lnTo>
                  <a:lnTo>
                    <a:pt x="19558" y="36575"/>
                  </a:lnTo>
                  <a:lnTo>
                    <a:pt x="19938" y="36575"/>
                  </a:lnTo>
                  <a:lnTo>
                    <a:pt x="17589" y="35813"/>
                  </a:lnTo>
                  <a:lnTo>
                    <a:pt x="16637" y="35813"/>
                  </a:lnTo>
                  <a:lnTo>
                    <a:pt x="15902" y="35653"/>
                  </a:lnTo>
                  <a:lnTo>
                    <a:pt x="15481" y="35613"/>
                  </a:lnTo>
                  <a:close/>
                </a:path>
                <a:path w="32385" h="38100">
                  <a:moveTo>
                    <a:pt x="15303" y="34416"/>
                  </a:moveTo>
                  <a:lnTo>
                    <a:pt x="13335" y="34416"/>
                  </a:lnTo>
                  <a:lnTo>
                    <a:pt x="17615" y="35816"/>
                  </a:lnTo>
                  <a:lnTo>
                    <a:pt x="18923" y="35940"/>
                  </a:lnTo>
                  <a:lnTo>
                    <a:pt x="19083" y="35813"/>
                  </a:lnTo>
                  <a:lnTo>
                    <a:pt x="18796" y="35813"/>
                  </a:lnTo>
                  <a:lnTo>
                    <a:pt x="15303" y="34416"/>
                  </a:lnTo>
                  <a:close/>
                </a:path>
                <a:path w="32385" h="38100">
                  <a:moveTo>
                    <a:pt x="27174" y="20331"/>
                  </a:moveTo>
                  <a:lnTo>
                    <a:pt x="27050" y="20700"/>
                  </a:lnTo>
                  <a:lnTo>
                    <a:pt x="26433" y="25273"/>
                  </a:lnTo>
                  <a:lnTo>
                    <a:pt x="26332" y="25526"/>
                  </a:lnTo>
                  <a:lnTo>
                    <a:pt x="24257" y="28701"/>
                  </a:lnTo>
                  <a:lnTo>
                    <a:pt x="24156" y="29210"/>
                  </a:lnTo>
                  <a:lnTo>
                    <a:pt x="23749" y="32130"/>
                  </a:lnTo>
                  <a:lnTo>
                    <a:pt x="18923" y="35940"/>
                  </a:lnTo>
                  <a:lnTo>
                    <a:pt x="27628" y="35940"/>
                  </a:lnTo>
                  <a:lnTo>
                    <a:pt x="28987" y="35110"/>
                  </a:lnTo>
                  <a:lnTo>
                    <a:pt x="29108" y="34976"/>
                  </a:lnTo>
                  <a:lnTo>
                    <a:pt x="32130" y="26035"/>
                  </a:lnTo>
                  <a:lnTo>
                    <a:pt x="30099" y="21208"/>
                  </a:lnTo>
                  <a:lnTo>
                    <a:pt x="29866" y="21081"/>
                  </a:lnTo>
                  <a:lnTo>
                    <a:pt x="28066" y="21081"/>
                  </a:lnTo>
                  <a:lnTo>
                    <a:pt x="27174" y="20331"/>
                  </a:lnTo>
                  <a:close/>
                </a:path>
                <a:path w="32385" h="38100">
                  <a:moveTo>
                    <a:pt x="14546" y="35234"/>
                  </a:moveTo>
                  <a:lnTo>
                    <a:pt x="15202" y="35500"/>
                  </a:lnTo>
                  <a:lnTo>
                    <a:pt x="15902" y="35653"/>
                  </a:lnTo>
                  <a:lnTo>
                    <a:pt x="17615" y="35816"/>
                  </a:lnTo>
                  <a:lnTo>
                    <a:pt x="16831" y="35560"/>
                  </a:lnTo>
                  <a:lnTo>
                    <a:pt x="16128" y="35560"/>
                  </a:lnTo>
                  <a:lnTo>
                    <a:pt x="14546" y="35234"/>
                  </a:lnTo>
                  <a:close/>
                </a:path>
                <a:path w="32385" h="38100">
                  <a:moveTo>
                    <a:pt x="15902" y="35653"/>
                  </a:moveTo>
                  <a:lnTo>
                    <a:pt x="16637" y="35813"/>
                  </a:lnTo>
                  <a:lnTo>
                    <a:pt x="17589" y="35813"/>
                  </a:lnTo>
                  <a:lnTo>
                    <a:pt x="15902" y="35653"/>
                  </a:lnTo>
                  <a:close/>
                </a:path>
                <a:path w="32385" h="38100">
                  <a:moveTo>
                    <a:pt x="6924" y="25466"/>
                  </a:moveTo>
                  <a:lnTo>
                    <a:pt x="9525" y="30861"/>
                  </a:lnTo>
                  <a:lnTo>
                    <a:pt x="10160" y="32130"/>
                  </a:lnTo>
                  <a:lnTo>
                    <a:pt x="11175" y="32765"/>
                  </a:lnTo>
                  <a:lnTo>
                    <a:pt x="18796" y="35813"/>
                  </a:lnTo>
                  <a:lnTo>
                    <a:pt x="19083" y="35813"/>
                  </a:lnTo>
                  <a:lnTo>
                    <a:pt x="21657" y="33781"/>
                  </a:lnTo>
                  <a:lnTo>
                    <a:pt x="19050" y="33781"/>
                  </a:lnTo>
                  <a:lnTo>
                    <a:pt x="19324" y="33400"/>
                  </a:lnTo>
                  <a:lnTo>
                    <a:pt x="16763" y="33400"/>
                  </a:lnTo>
                  <a:lnTo>
                    <a:pt x="18796" y="32130"/>
                  </a:lnTo>
                  <a:lnTo>
                    <a:pt x="21576" y="26415"/>
                  </a:lnTo>
                  <a:lnTo>
                    <a:pt x="7874" y="26415"/>
                  </a:lnTo>
                  <a:lnTo>
                    <a:pt x="6924" y="25466"/>
                  </a:lnTo>
                  <a:close/>
                </a:path>
                <a:path w="32385" h="38100">
                  <a:moveTo>
                    <a:pt x="15202" y="35500"/>
                  </a:moveTo>
                  <a:lnTo>
                    <a:pt x="15481" y="35613"/>
                  </a:lnTo>
                  <a:lnTo>
                    <a:pt x="15902" y="35653"/>
                  </a:lnTo>
                  <a:lnTo>
                    <a:pt x="15202" y="35500"/>
                  </a:lnTo>
                  <a:close/>
                </a:path>
                <a:path w="32385" h="38100">
                  <a:moveTo>
                    <a:pt x="13421" y="35110"/>
                  </a:moveTo>
                  <a:lnTo>
                    <a:pt x="13737" y="35447"/>
                  </a:lnTo>
                  <a:lnTo>
                    <a:pt x="15481" y="35613"/>
                  </a:lnTo>
                  <a:lnTo>
                    <a:pt x="15202" y="35500"/>
                  </a:lnTo>
                  <a:lnTo>
                    <a:pt x="13421" y="35110"/>
                  </a:lnTo>
                  <a:close/>
                </a:path>
                <a:path w="32385" h="38100">
                  <a:moveTo>
                    <a:pt x="8881" y="35104"/>
                  </a:moveTo>
                  <a:lnTo>
                    <a:pt x="9398" y="35560"/>
                  </a:lnTo>
                  <a:lnTo>
                    <a:pt x="13842" y="35560"/>
                  </a:lnTo>
                  <a:lnTo>
                    <a:pt x="8881" y="35104"/>
                  </a:lnTo>
                  <a:close/>
                </a:path>
                <a:path w="32385" h="38100">
                  <a:moveTo>
                    <a:pt x="13335" y="34416"/>
                  </a:moveTo>
                  <a:lnTo>
                    <a:pt x="14097" y="35051"/>
                  </a:lnTo>
                  <a:lnTo>
                    <a:pt x="14546" y="35234"/>
                  </a:lnTo>
                  <a:lnTo>
                    <a:pt x="16128" y="35560"/>
                  </a:lnTo>
                  <a:lnTo>
                    <a:pt x="16831" y="35560"/>
                  </a:lnTo>
                  <a:lnTo>
                    <a:pt x="13335" y="34416"/>
                  </a:lnTo>
                  <a:close/>
                </a:path>
                <a:path w="32385" h="38100">
                  <a:moveTo>
                    <a:pt x="13296" y="34976"/>
                  </a:moveTo>
                  <a:lnTo>
                    <a:pt x="13421" y="35110"/>
                  </a:lnTo>
                  <a:lnTo>
                    <a:pt x="15202" y="35500"/>
                  </a:lnTo>
                  <a:lnTo>
                    <a:pt x="14546" y="35234"/>
                  </a:lnTo>
                  <a:lnTo>
                    <a:pt x="13296" y="34976"/>
                  </a:lnTo>
                  <a:close/>
                </a:path>
                <a:path w="32385" h="38100">
                  <a:moveTo>
                    <a:pt x="4601" y="28561"/>
                  </a:moveTo>
                  <a:lnTo>
                    <a:pt x="5039" y="31481"/>
                  </a:lnTo>
                  <a:lnTo>
                    <a:pt x="5891" y="32465"/>
                  </a:lnTo>
                  <a:lnTo>
                    <a:pt x="8881" y="35104"/>
                  </a:lnTo>
                  <a:lnTo>
                    <a:pt x="13737" y="35447"/>
                  </a:lnTo>
                  <a:lnTo>
                    <a:pt x="13421" y="35110"/>
                  </a:lnTo>
                  <a:lnTo>
                    <a:pt x="12573" y="34925"/>
                  </a:lnTo>
                  <a:lnTo>
                    <a:pt x="11811" y="34670"/>
                  </a:lnTo>
                  <a:lnTo>
                    <a:pt x="13009" y="34670"/>
                  </a:lnTo>
                  <a:lnTo>
                    <a:pt x="12176" y="33781"/>
                  </a:lnTo>
                  <a:lnTo>
                    <a:pt x="9651" y="33781"/>
                  </a:lnTo>
                  <a:lnTo>
                    <a:pt x="7492" y="32638"/>
                  </a:lnTo>
                  <a:lnTo>
                    <a:pt x="5714" y="30733"/>
                  </a:lnTo>
                  <a:lnTo>
                    <a:pt x="4918" y="28842"/>
                  </a:lnTo>
                  <a:lnTo>
                    <a:pt x="4699" y="28701"/>
                  </a:lnTo>
                  <a:lnTo>
                    <a:pt x="4601" y="28561"/>
                  </a:lnTo>
                  <a:close/>
                </a:path>
                <a:path w="32385" h="38100">
                  <a:moveTo>
                    <a:pt x="11175" y="32765"/>
                  </a:moveTo>
                  <a:lnTo>
                    <a:pt x="12191" y="33400"/>
                  </a:lnTo>
                  <a:lnTo>
                    <a:pt x="11811" y="33400"/>
                  </a:lnTo>
                  <a:lnTo>
                    <a:pt x="13296" y="34976"/>
                  </a:lnTo>
                  <a:lnTo>
                    <a:pt x="14546" y="35234"/>
                  </a:lnTo>
                  <a:lnTo>
                    <a:pt x="14097" y="35051"/>
                  </a:lnTo>
                  <a:lnTo>
                    <a:pt x="13335" y="34416"/>
                  </a:lnTo>
                  <a:lnTo>
                    <a:pt x="15303" y="34416"/>
                  </a:lnTo>
                  <a:lnTo>
                    <a:pt x="12763" y="33400"/>
                  </a:lnTo>
                  <a:lnTo>
                    <a:pt x="12191" y="33400"/>
                  </a:lnTo>
                  <a:lnTo>
                    <a:pt x="11175" y="32765"/>
                  </a:lnTo>
                  <a:close/>
                </a:path>
                <a:path w="32385" h="38100">
                  <a:moveTo>
                    <a:pt x="11811" y="34670"/>
                  </a:moveTo>
                  <a:lnTo>
                    <a:pt x="12573" y="34925"/>
                  </a:lnTo>
                  <a:lnTo>
                    <a:pt x="13421" y="35110"/>
                  </a:lnTo>
                  <a:lnTo>
                    <a:pt x="13296" y="34976"/>
                  </a:lnTo>
                  <a:lnTo>
                    <a:pt x="11811" y="34670"/>
                  </a:lnTo>
                  <a:close/>
                </a:path>
                <a:path w="32385" h="38100">
                  <a:moveTo>
                    <a:pt x="5891" y="32465"/>
                  </a:moveTo>
                  <a:lnTo>
                    <a:pt x="8127" y="35051"/>
                  </a:lnTo>
                  <a:lnTo>
                    <a:pt x="8881" y="35104"/>
                  </a:lnTo>
                  <a:lnTo>
                    <a:pt x="5891" y="32465"/>
                  </a:lnTo>
                  <a:close/>
                </a:path>
                <a:path w="32385" h="38100">
                  <a:moveTo>
                    <a:pt x="13009" y="34670"/>
                  </a:moveTo>
                  <a:lnTo>
                    <a:pt x="11811" y="34670"/>
                  </a:lnTo>
                  <a:lnTo>
                    <a:pt x="13296" y="34976"/>
                  </a:lnTo>
                  <a:lnTo>
                    <a:pt x="13009" y="34670"/>
                  </a:lnTo>
                  <a:close/>
                </a:path>
                <a:path w="32385" h="38100">
                  <a:moveTo>
                    <a:pt x="4918" y="28842"/>
                  </a:moveTo>
                  <a:lnTo>
                    <a:pt x="5714" y="30733"/>
                  </a:lnTo>
                  <a:lnTo>
                    <a:pt x="7492" y="32638"/>
                  </a:lnTo>
                  <a:lnTo>
                    <a:pt x="9651" y="33781"/>
                  </a:lnTo>
                  <a:lnTo>
                    <a:pt x="7430" y="30449"/>
                  </a:lnTo>
                  <a:lnTo>
                    <a:pt x="4918" y="28842"/>
                  </a:lnTo>
                  <a:close/>
                </a:path>
                <a:path w="32385" h="38100">
                  <a:moveTo>
                    <a:pt x="7430" y="30449"/>
                  </a:moveTo>
                  <a:lnTo>
                    <a:pt x="9778" y="33781"/>
                  </a:lnTo>
                  <a:lnTo>
                    <a:pt x="12176" y="33781"/>
                  </a:lnTo>
                  <a:lnTo>
                    <a:pt x="11175" y="32765"/>
                  </a:lnTo>
                  <a:lnTo>
                    <a:pt x="10160" y="32130"/>
                  </a:lnTo>
                  <a:lnTo>
                    <a:pt x="9525" y="30861"/>
                  </a:lnTo>
                  <a:lnTo>
                    <a:pt x="8000" y="30861"/>
                  </a:lnTo>
                  <a:lnTo>
                    <a:pt x="7430" y="30449"/>
                  </a:lnTo>
                  <a:close/>
                </a:path>
                <a:path w="32385" h="38100">
                  <a:moveTo>
                    <a:pt x="24037" y="28842"/>
                  </a:moveTo>
                  <a:lnTo>
                    <a:pt x="21391" y="30535"/>
                  </a:lnTo>
                  <a:lnTo>
                    <a:pt x="19050" y="33781"/>
                  </a:lnTo>
                  <a:lnTo>
                    <a:pt x="19303" y="33781"/>
                  </a:lnTo>
                  <a:lnTo>
                    <a:pt x="21462" y="32638"/>
                  </a:lnTo>
                  <a:lnTo>
                    <a:pt x="23240" y="30733"/>
                  </a:lnTo>
                  <a:lnTo>
                    <a:pt x="24037" y="28842"/>
                  </a:lnTo>
                  <a:close/>
                </a:path>
                <a:path w="32385" h="38100">
                  <a:moveTo>
                    <a:pt x="24224" y="28722"/>
                  </a:moveTo>
                  <a:lnTo>
                    <a:pt x="24037" y="28842"/>
                  </a:lnTo>
                  <a:lnTo>
                    <a:pt x="23240" y="30733"/>
                  </a:lnTo>
                  <a:lnTo>
                    <a:pt x="21462" y="32638"/>
                  </a:lnTo>
                  <a:lnTo>
                    <a:pt x="19303" y="33781"/>
                  </a:lnTo>
                  <a:lnTo>
                    <a:pt x="21657" y="33781"/>
                  </a:lnTo>
                  <a:lnTo>
                    <a:pt x="23749" y="32130"/>
                  </a:lnTo>
                  <a:lnTo>
                    <a:pt x="24224" y="28722"/>
                  </a:lnTo>
                  <a:close/>
                </a:path>
                <a:path w="32385" h="38100">
                  <a:moveTo>
                    <a:pt x="26812" y="20558"/>
                  </a:moveTo>
                  <a:lnTo>
                    <a:pt x="23875" y="23494"/>
                  </a:lnTo>
                  <a:lnTo>
                    <a:pt x="22073" y="25379"/>
                  </a:lnTo>
                  <a:lnTo>
                    <a:pt x="19430" y="30861"/>
                  </a:lnTo>
                  <a:lnTo>
                    <a:pt x="18796" y="32130"/>
                  </a:lnTo>
                  <a:lnTo>
                    <a:pt x="16763" y="33400"/>
                  </a:lnTo>
                  <a:lnTo>
                    <a:pt x="19324" y="33400"/>
                  </a:lnTo>
                  <a:lnTo>
                    <a:pt x="21156" y="30861"/>
                  </a:lnTo>
                  <a:lnTo>
                    <a:pt x="20827" y="30861"/>
                  </a:lnTo>
                  <a:lnTo>
                    <a:pt x="21561" y="30300"/>
                  </a:lnTo>
                  <a:lnTo>
                    <a:pt x="24637" y="26035"/>
                  </a:lnTo>
                  <a:lnTo>
                    <a:pt x="24787" y="26035"/>
                  </a:lnTo>
                  <a:lnTo>
                    <a:pt x="25273" y="24637"/>
                  </a:lnTo>
                  <a:lnTo>
                    <a:pt x="26521" y="24637"/>
                  </a:lnTo>
                  <a:lnTo>
                    <a:pt x="26945" y="21589"/>
                  </a:lnTo>
                  <a:lnTo>
                    <a:pt x="26670" y="21589"/>
                  </a:lnTo>
                  <a:lnTo>
                    <a:pt x="26812" y="20558"/>
                  </a:lnTo>
                  <a:close/>
                </a:path>
                <a:path w="32385" h="38100">
                  <a:moveTo>
                    <a:pt x="5039" y="31481"/>
                  </a:moveTo>
                  <a:lnTo>
                    <a:pt x="5079" y="31750"/>
                  </a:lnTo>
                  <a:lnTo>
                    <a:pt x="5891" y="32465"/>
                  </a:lnTo>
                  <a:lnTo>
                    <a:pt x="5039" y="31481"/>
                  </a:lnTo>
                  <a:close/>
                </a:path>
                <a:path w="32385" h="38100">
                  <a:moveTo>
                    <a:pt x="4175" y="27946"/>
                  </a:moveTo>
                  <a:lnTo>
                    <a:pt x="4100" y="30394"/>
                  </a:lnTo>
                  <a:lnTo>
                    <a:pt x="5039" y="31481"/>
                  </a:lnTo>
                  <a:lnTo>
                    <a:pt x="4601" y="28561"/>
                  </a:lnTo>
                  <a:lnTo>
                    <a:pt x="4175" y="27946"/>
                  </a:lnTo>
                  <a:close/>
                </a:path>
                <a:path w="32385" h="38100">
                  <a:moveTo>
                    <a:pt x="7634" y="30580"/>
                  </a:moveTo>
                  <a:lnTo>
                    <a:pt x="8000" y="30861"/>
                  </a:lnTo>
                  <a:lnTo>
                    <a:pt x="7874" y="30733"/>
                  </a:lnTo>
                  <a:lnTo>
                    <a:pt x="7634" y="30580"/>
                  </a:lnTo>
                  <a:close/>
                </a:path>
                <a:path w="32385" h="38100">
                  <a:moveTo>
                    <a:pt x="7196" y="26035"/>
                  </a:moveTo>
                  <a:lnTo>
                    <a:pt x="4317" y="26035"/>
                  </a:lnTo>
                  <a:lnTo>
                    <a:pt x="7361" y="30352"/>
                  </a:lnTo>
                  <a:lnTo>
                    <a:pt x="7675" y="30606"/>
                  </a:lnTo>
                  <a:lnTo>
                    <a:pt x="7874" y="30733"/>
                  </a:lnTo>
                  <a:lnTo>
                    <a:pt x="8000" y="30861"/>
                  </a:lnTo>
                  <a:lnTo>
                    <a:pt x="9525" y="30861"/>
                  </a:lnTo>
                  <a:lnTo>
                    <a:pt x="7196" y="26035"/>
                  </a:lnTo>
                  <a:close/>
                </a:path>
                <a:path w="32385" h="38100">
                  <a:moveTo>
                    <a:pt x="21561" y="30300"/>
                  </a:moveTo>
                  <a:lnTo>
                    <a:pt x="20827" y="30861"/>
                  </a:lnTo>
                  <a:lnTo>
                    <a:pt x="21082" y="30733"/>
                  </a:lnTo>
                  <a:lnTo>
                    <a:pt x="21391" y="30535"/>
                  </a:lnTo>
                  <a:lnTo>
                    <a:pt x="21561" y="30300"/>
                  </a:lnTo>
                  <a:close/>
                </a:path>
                <a:path w="32385" h="38100">
                  <a:moveTo>
                    <a:pt x="21391" y="30535"/>
                  </a:moveTo>
                  <a:lnTo>
                    <a:pt x="21082" y="30733"/>
                  </a:lnTo>
                  <a:lnTo>
                    <a:pt x="20827" y="30861"/>
                  </a:lnTo>
                  <a:lnTo>
                    <a:pt x="21156" y="30861"/>
                  </a:lnTo>
                  <a:lnTo>
                    <a:pt x="21391" y="30535"/>
                  </a:lnTo>
                  <a:close/>
                </a:path>
                <a:path w="32385" h="38100">
                  <a:moveTo>
                    <a:pt x="7391" y="30394"/>
                  </a:moveTo>
                  <a:lnTo>
                    <a:pt x="7634" y="30580"/>
                  </a:lnTo>
                  <a:lnTo>
                    <a:pt x="7391" y="30394"/>
                  </a:lnTo>
                  <a:close/>
                </a:path>
                <a:path w="32385" h="38100">
                  <a:moveTo>
                    <a:pt x="23463" y="29210"/>
                  </a:moveTo>
                  <a:lnTo>
                    <a:pt x="22987" y="29210"/>
                  </a:lnTo>
                  <a:lnTo>
                    <a:pt x="22733" y="29463"/>
                  </a:lnTo>
                  <a:lnTo>
                    <a:pt x="21561" y="30300"/>
                  </a:lnTo>
                  <a:lnTo>
                    <a:pt x="21391" y="30535"/>
                  </a:lnTo>
                  <a:lnTo>
                    <a:pt x="23463" y="29210"/>
                  </a:lnTo>
                  <a:close/>
                </a:path>
                <a:path w="32385" h="38100">
                  <a:moveTo>
                    <a:pt x="4317" y="26463"/>
                  </a:moveTo>
                  <a:lnTo>
                    <a:pt x="7430" y="30449"/>
                  </a:lnTo>
                  <a:lnTo>
                    <a:pt x="7267" y="30300"/>
                  </a:lnTo>
                  <a:lnTo>
                    <a:pt x="5841" y="29210"/>
                  </a:lnTo>
                  <a:lnTo>
                    <a:pt x="6019" y="29210"/>
                  </a:lnTo>
                  <a:lnTo>
                    <a:pt x="5308" y="28320"/>
                  </a:lnTo>
                  <a:lnTo>
                    <a:pt x="4699" y="27558"/>
                  </a:lnTo>
                  <a:lnTo>
                    <a:pt x="4317" y="26463"/>
                  </a:lnTo>
                  <a:close/>
                </a:path>
                <a:path w="32385" h="38100">
                  <a:moveTo>
                    <a:pt x="4317" y="26035"/>
                  </a:moveTo>
                  <a:lnTo>
                    <a:pt x="4389" y="26669"/>
                  </a:lnTo>
                  <a:lnTo>
                    <a:pt x="4610" y="27304"/>
                  </a:lnTo>
                  <a:lnTo>
                    <a:pt x="4730" y="27558"/>
                  </a:lnTo>
                  <a:lnTo>
                    <a:pt x="6223" y="29463"/>
                  </a:lnTo>
                  <a:lnTo>
                    <a:pt x="7391" y="30394"/>
                  </a:lnTo>
                  <a:lnTo>
                    <a:pt x="4317" y="26035"/>
                  </a:lnTo>
                  <a:close/>
                </a:path>
                <a:path w="32385" h="38100">
                  <a:moveTo>
                    <a:pt x="24637" y="26035"/>
                  </a:moveTo>
                  <a:lnTo>
                    <a:pt x="21561" y="30300"/>
                  </a:lnTo>
                  <a:lnTo>
                    <a:pt x="22856" y="29310"/>
                  </a:lnTo>
                  <a:lnTo>
                    <a:pt x="24111" y="27740"/>
                  </a:lnTo>
                  <a:lnTo>
                    <a:pt x="24225" y="27558"/>
                  </a:lnTo>
                  <a:lnTo>
                    <a:pt x="24345" y="27304"/>
                  </a:lnTo>
                  <a:lnTo>
                    <a:pt x="24448" y="27009"/>
                  </a:lnTo>
                  <a:lnTo>
                    <a:pt x="24637" y="26035"/>
                  </a:lnTo>
                  <a:close/>
                </a:path>
                <a:path w="32385" h="38100">
                  <a:moveTo>
                    <a:pt x="5841" y="29210"/>
                  </a:moveTo>
                  <a:lnTo>
                    <a:pt x="6174" y="29463"/>
                  </a:lnTo>
                  <a:lnTo>
                    <a:pt x="5841" y="29210"/>
                  </a:lnTo>
                  <a:close/>
                </a:path>
                <a:path w="32385" h="38100">
                  <a:moveTo>
                    <a:pt x="6019" y="29210"/>
                  </a:moveTo>
                  <a:lnTo>
                    <a:pt x="5841" y="29210"/>
                  </a:lnTo>
                  <a:lnTo>
                    <a:pt x="6223" y="29463"/>
                  </a:lnTo>
                  <a:lnTo>
                    <a:pt x="6019" y="29210"/>
                  </a:lnTo>
                  <a:close/>
                </a:path>
                <a:path w="32385" h="38100">
                  <a:moveTo>
                    <a:pt x="22856" y="29310"/>
                  </a:moveTo>
                  <a:lnTo>
                    <a:pt x="22654" y="29463"/>
                  </a:lnTo>
                  <a:lnTo>
                    <a:pt x="22856" y="29310"/>
                  </a:lnTo>
                  <a:close/>
                </a:path>
                <a:path w="32385" h="38100">
                  <a:moveTo>
                    <a:pt x="22987" y="29210"/>
                  </a:moveTo>
                  <a:lnTo>
                    <a:pt x="22856" y="29310"/>
                  </a:lnTo>
                  <a:lnTo>
                    <a:pt x="22733" y="29463"/>
                  </a:lnTo>
                  <a:lnTo>
                    <a:pt x="22987" y="29210"/>
                  </a:lnTo>
                  <a:close/>
                </a:path>
                <a:path w="32385" h="38100">
                  <a:moveTo>
                    <a:pt x="24422" y="27304"/>
                  </a:moveTo>
                  <a:lnTo>
                    <a:pt x="24257" y="27558"/>
                  </a:lnTo>
                  <a:lnTo>
                    <a:pt x="23749" y="28320"/>
                  </a:lnTo>
                  <a:lnTo>
                    <a:pt x="22856" y="29310"/>
                  </a:lnTo>
                  <a:lnTo>
                    <a:pt x="22987" y="29210"/>
                  </a:lnTo>
                  <a:lnTo>
                    <a:pt x="23463" y="29210"/>
                  </a:lnTo>
                  <a:lnTo>
                    <a:pt x="24037" y="28842"/>
                  </a:lnTo>
                  <a:lnTo>
                    <a:pt x="24257" y="28320"/>
                  </a:lnTo>
                  <a:lnTo>
                    <a:pt x="24422" y="27304"/>
                  </a:lnTo>
                  <a:close/>
                </a:path>
                <a:path w="32385" h="38100">
                  <a:moveTo>
                    <a:pt x="4491" y="27824"/>
                  </a:moveTo>
                  <a:lnTo>
                    <a:pt x="4601" y="28561"/>
                  </a:lnTo>
                  <a:lnTo>
                    <a:pt x="4731" y="28722"/>
                  </a:lnTo>
                  <a:lnTo>
                    <a:pt x="4918" y="28842"/>
                  </a:lnTo>
                  <a:lnTo>
                    <a:pt x="4572" y="28066"/>
                  </a:lnTo>
                  <a:lnTo>
                    <a:pt x="4491" y="27824"/>
                  </a:lnTo>
                  <a:close/>
                </a:path>
                <a:path w="32385" h="38100">
                  <a:moveTo>
                    <a:pt x="24289" y="28255"/>
                  </a:moveTo>
                  <a:lnTo>
                    <a:pt x="24037" y="28842"/>
                  </a:lnTo>
                  <a:lnTo>
                    <a:pt x="24224" y="28722"/>
                  </a:lnTo>
                  <a:lnTo>
                    <a:pt x="24289" y="28255"/>
                  </a:lnTo>
                  <a:close/>
                </a:path>
                <a:path w="32385" h="38100">
                  <a:moveTo>
                    <a:pt x="26521" y="24637"/>
                  </a:moveTo>
                  <a:lnTo>
                    <a:pt x="25273" y="24637"/>
                  </a:lnTo>
                  <a:lnTo>
                    <a:pt x="25146" y="25526"/>
                  </a:lnTo>
                  <a:lnTo>
                    <a:pt x="24891" y="26162"/>
                  </a:lnTo>
                  <a:lnTo>
                    <a:pt x="24416" y="27946"/>
                  </a:lnTo>
                  <a:lnTo>
                    <a:pt x="24289" y="28255"/>
                  </a:lnTo>
                  <a:lnTo>
                    <a:pt x="24224" y="28722"/>
                  </a:lnTo>
                  <a:lnTo>
                    <a:pt x="26332" y="25526"/>
                  </a:lnTo>
                  <a:lnTo>
                    <a:pt x="26433" y="25273"/>
                  </a:lnTo>
                  <a:lnTo>
                    <a:pt x="26521" y="24637"/>
                  </a:lnTo>
                  <a:close/>
                </a:path>
                <a:path w="32385" h="38100">
                  <a:moveTo>
                    <a:pt x="4219" y="27009"/>
                  </a:moveTo>
                  <a:lnTo>
                    <a:pt x="4259" y="28066"/>
                  </a:lnTo>
                  <a:lnTo>
                    <a:pt x="4601" y="28561"/>
                  </a:lnTo>
                  <a:lnTo>
                    <a:pt x="4491" y="27824"/>
                  </a:lnTo>
                  <a:lnTo>
                    <a:pt x="4219" y="27009"/>
                  </a:lnTo>
                  <a:close/>
                </a:path>
                <a:path w="32385" h="38100">
                  <a:moveTo>
                    <a:pt x="4699" y="27558"/>
                  </a:moveTo>
                  <a:lnTo>
                    <a:pt x="5207" y="28320"/>
                  </a:lnTo>
                  <a:lnTo>
                    <a:pt x="4844" y="27740"/>
                  </a:lnTo>
                  <a:lnTo>
                    <a:pt x="4699" y="27558"/>
                  </a:lnTo>
                  <a:close/>
                </a:path>
                <a:path w="32385" h="38100">
                  <a:moveTo>
                    <a:pt x="4844" y="27740"/>
                  </a:moveTo>
                  <a:lnTo>
                    <a:pt x="5207" y="28320"/>
                  </a:lnTo>
                  <a:lnTo>
                    <a:pt x="4844" y="27740"/>
                  </a:lnTo>
                  <a:close/>
                </a:path>
                <a:path w="32385" h="38100">
                  <a:moveTo>
                    <a:pt x="24111" y="27740"/>
                  </a:moveTo>
                  <a:lnTo>
                    <a:pt x="23647" y="28320"/>
                  </a:lnTo>
                  <a:lnTo>
                    <a:pt x="24111" y="27740"/>
                  </a:lnTo>
                  <a:close/>
                </a:path>
                <a:path w="32385" h="38100">
                  <a:moveTo>
                    <a:pt x="25273" y="24637"/>
                  </a:moveTo>
                  <a:lnTo>
                    <a:pt x="24474" y="26935"/>
                  </a:lnTo>
                  <a:lnTo>
                    <a:pt x="24289" y="28255"/>
                  </a:lnTo>
                  <a:lnTo>
                    <a:pt x="24416" y="27946"/>
                  </a:lnTo>
                  <a:lnTo>
                    <a:pt x="24891" y="26162"/>
                  </a:lnTo>
                  <a:lnTo>
                    <a:pt x="25146" y="25526"/>
                  </a:lnTo>
                  <a:lnTo>
                    <a:pt x="25273" y="24637"/>
                  </a:lnTo>
                  <a:close/>
                </a:path>
                <a:path w="32385" h="38100">
                  <a:moveTo>
                    <a:pt x="1769" y="20212"/>
                  </a:moveTo>
                  <a:lnTo>
                    <a:pt x="1904" y="21716"/>
                  </a:lnTo>
                  <a:lnTo>
                    <a:pt x="2395" y="25273"/>
                  </a:lnTo>
                  <a:lnTo>
                    <a:pt x="2500" y="25526"/>
                  </a:lnTo>
                  <a:lnTo>
                    <a:pt x="4175" y="27946"/>
                  </a:lnTo>
                  <a:lnTo>
                    <a:pt x="4106" y="26669"/>
                  </a:lnTo>
                  <a:lnTo>
                    <a:pt x="3911" y="26035"/>
                  </a:lnTo>
                  <a:lnTo>
                    <a:pt x="3810" y="25273"/>
                  </a:lnTo>
                  <a:lnTo>
                    <a:pt x="3683" y="24637"/>
                  </a:lnTo>
                  <a:lnTo>
                    <a:pt x="4329" y="24637"/>
                  </a:lnTo>
                  <a:lnTo>
                    <a:pt x="4409" y="22934"/>
                  </a:lnTo>
                  <a:lnTo>
                    <a:pt x="3105" y="21589"/>
                  </a:lnTo>
                  <a:lnTo>
                    <a:pt x="2159" y="21589"/>
                  </a:lnTo>
                  <a:lnTo>
                    <a:pt x="2063" y="20954"/>
                  </a:lnTo>
                  <a:lnTo>
                    <a:pt x="1949" y="20497"/>
                  </a:lnTo>
                  <a:lnTo>
                    <a:pt x="1826" y="20270"/>
                  </a:lnTo>
                  <a:close/>
                </a:path>
                <a:path w="32385" h="38100">
                  <a:moveTo>
                    <a:pt x="4253" y="26278"/>
                  </a:moveTo>
                  <a:lnTo>
                    <a:pt x="4318" y="27304"/>
                  </a:lnTo>
                  <a:lnTo>
                    <a:pt x="4491" y="27824"/>
                  </a:lnTo>
                  <a:lnTo>
                    <a:pt x="4253" y="26278"/>
                  </a:lnTo>
                  <a:close/>
                </a:path>
                <a:path w="32385" h="38100">
                  <a:moveTo>
                    <a:pt x="4659" y="27444"/>
                  </a:moveTo>
                  <a:lnTo>
                    <a:pt x="4844" y="27740"/>
                  </a:lnTo>
                  <a:lnTo>
                    <a:pt x="4659" y="27444"/>
                  </a:lnTo>
                  <a:close/>
                </a:path>
                <a:path w="32385" h="38100">
                  <a:moveTo>
                    <a:pt x="24296" y="27444"/>
                  </a:moveTo>
                  <a:lnTo>
                    <a:pt x="24111" y="27740"/>
                  </a:lnTo>
                  <a:lnTo>
                    <a:pt x="24257" y="27558"/>
                  </a:lnTo>
                  <a:close/>
                </a:path>
                <a:path w="32385" h="38100">
                  <a:moveTo>
                    <a:pt x="4610" y="27304"/>
                  </a:moveTo>
                  <a:lnTo>
                    <a:pt x="4659" y="27444"/>
                  </a:lnTo>
                  <a:lnTo>
                    <a:pt x="4610" y="27304"/>
                  </a:lnTo>
                  <a:close/>
                </a:path>
                <a:path w="32385" h="38100">
                  <a:moveTo>
                    <a:pt x="24384" y="27304"/>
                  </a:moveTo>
                  <a:lnTo>
                    <a:pt x="24296" y="27444"/>
                  </a:lnTo>
                  <a:lnTo>
                    <a:pt x="24384" y="27304"/>
                  </a:lnTo>
                  <a:close/>
                </a:path>
                <a:path w="32385" h="38100">
                  <a:moveTo>
                    <a:pt x="24474" y="26935"/>
                  </a:moveTo>
                  <a:lnTo>
                    <a:pt x="24345" y="27304"/>
                  </a:lnTo>
                  <a:lnTo>
                    <a:pt x="24474" y="26935"/>
                  </a:lnTo>
                  <a:close/>
                </a:path>
                <a:path w="32385" h="38100">
                  <a:moveTo>
                    <a:pt x="3683" y="24637"/>
                  </a:moveTo>
                  <a:lnTo>
                    <a:pt x="3810" y="25273"/>
                  </a:lnTo>
                  <a:lnTo>
                    <a:pt x="3911" y="26035"/>
                  </a:lnTo>
                  <a:lnTo>
                    <a:pt x="4219" y="27009"/>
                  </a:lnTo>
                  <a:lnTo>
                    <a:pt x="4168" y="26035"/>
                  </a:lnTo>
                  <a:lnTo>
                    <a:pt x="3683" y="24637"/>
                  </a:lnTo>
                  <a:close/>
                </a:path>
                <a:path w="32385" h="38100">
                  <a:moveTo>
                    <a:pt x="24787" y="26035"/>
                  </a:moveTo>
                  <a:lnTo>
                    <a:pt x="24637" y="26035"/>
                  </a:lnTo>
                  <a:lnTo>
                    <a:pt x="24474" y="26935"/>
                  </a:lnTo>
                  <a:lnTo>
                    <a:pt x="24787" y="26035"/>
                  </a:lnTo>
                  <a:close/>
                </a:path>
                <a:path w="32385" h="38100">
                  <a:moveTo>
                    <a:pt x="4409" y="22934"/>
                  </a:moveTo>
                  <a:lnTo>
                    <a:pt x="4317" y="26463"/>
                  </a:lnTo>
                  <a:lnTo>
                    <a:pt x="4317" y="26035"/>
                  </a:lnTo>
                  <a:lnTo>
                    <a:pt x="7196" y="26035"/>
                  </a:lnTo>
                  <a:lnTo>
                    <a:pt x="6953" y="25526"/>
                  </a:lnTo>
                  <a:lnTo>
                    <a:pt x="6731" y="25273"/>
                  </a:lnTo>
                  <a:lnTo>
                    <a:pt x="4409" y="22934"/>
                  </a:lnTo>
                  <a:close/>
                </a:path>
                <a:path w="32385" h="38100">
                  <a:moveTo>
                    <a:pt x="6223" y="24002"/>
                  </a:moveTo>
                  <a:lnTo>
                    <a:pt x="6882" y="25379"/>
                  </a:lnTo>
                  <a:lnTo>
                    <a:pt x="6985" y="25526"/>
                  </a:lnTo>
                  <a:lnTo>
                    <a:pt x="7874" y="26415"/>
                  </a:lnTo>
                  <a:lnTo>
                    <a:pt x="6223" y="24002"/>
                  </a:lnTo>
                  <a:close/>
                </a:path>
                <a:path w="32385" h="38100">
                  <a:moveTo>
                    <a:pt x="22733" y="24002"/>
                  </a:moveTo>
                  <a:lnTo>
                    <a:pt x="6223" y="24002"/>
                  </a:lnTo>
                  <a:lnTo>
                    <a:pt x="7874" y="26415"/>
                  </a:lnTo>
                  <a:lnTo>
                    <a:pt x="21082" y="26415"/>
                  </a:lnTo>
                  <a:lnTo>
                    <a:pt x="22733" y="24002"/>
                  </a:lnTo>
                  <a:close/>
                </a:path>
                <a:path w="32385" h="38100">
                  <a:moveTo>
                    <a:pt x="22733" y="24002"/>
                  </a:moveTo>
                  <a:lnTo>
                    <a:pt x="21082" y="26415"/>
                  </a:lnTo>
                  <a:lnTo>
                    <a:pt x="22053" y="25400"/>
                  </a:lnTo>
                  <a:lnTo>
                    <a:pt x="22733" y="24002"/>
                  </a:lnTo>
                  <a:close/>
                </a:path>
                <a:path w="32385" h="38100">
                  <a:moveTo>
                    <a:pt x="22073" y="25379"/>
                  </a:moveTo>
                  <a:lnTo>
                    <a:pt x="21082" y="26415"/>
                  </a:lnTo>
                  <a:lnTo>
                    <a:pt x="21576" y="26415"/>
                  </a:lnTo>
                  <a:lnTo>
                    <a:pt x="22073" y="25379"/>
                  </a:lnTo>
                  <a:close/>
                </a:path>
                <a:path w="32385" h="38100">
                  <a:moveTo>
                    <a:pt x="4329" y="24637"/>
                  </a:moveTo>
                  <a:lnTo>
                    <a:pt x="3683" y="24637"/>
                  </a:lnTo>
                  <a:lnTo>
                    <a:pt x="4253" y="26278"/>
                  </a:lnTo>
                  <a:lnTo>
                    <a:pt x="4329" y="24637"/>
                  </a:lnTo>
                  <a:close/>
                </a:path>
                <a:path w="32385" h="38100">
                  <a:moveTo>
                    <a:pt x="9016" y="15112"/>
                  </a:moveTo>
                  <a:lnTo>
                    <a:pt x="4656" y="19348"/>
                  </a:lnTo>
                  <a:lnTo>
                    <a:pt x="4535" y="20212"/>
                  </a:lnTo>
                  <a:lnTo>
                    <a:pt x="4409" y="22934"/>
                  </a:lnTo>
                  <a:lnTo>
                    <a:pt x="6924" y="25466"/>
                  </a:lnTo>
                  <a:lnTo>
                    <a:pt x="6223" y="24002"/>
                  </a:lnTo>
                  <a:lnTo>
                    <a:pt x="23390" y="24002"/>
                  </a:lnTo>
                  <a:lnTo>
                    <a:pt x="26812" y="20558"/>
                  </a:lnTo>
                  <a:lnTo>
                    <a:pt x="26838" y="20050"/>
                  </a:lnTo>
                  <a:lnTo>
                    <a:pt x="25411" y="18859"/>
                  </a:lnTo>
                  <a:lnTo>
                    <a:pt x="19623" y="16410"/>
                  </a:lnTo>
                  <a:lnTo>
                    <a:pt x="16637" y="15620"/>
                  </a:lnTo>
                  <a:lnTo>
                    <a:pt x="17576" y="15620"/>
                  </a:lnTo>
                  <a:lnTo>
                    <a:pt x="16128" y="15239"/>
                  </a:lnTo>
                  <a:lnTo>
                    <a:pt x="14477" y="15239"/>
                  </a:lnTo>
                  <a:lnTo>
                    <a:pt x="9016" y="15112"/>
                  </a:lnTo>
                  <a:close/>
                </a:path>
                <a:path w="32385" h="38100">
                  <a:moveTo>
                    <a:pt x="23390" y="24002"/>
                  </a:moveTo>
                  <a:lnTo>
                    <a:pt x="22733" y="24002"/>
                  </a:lnTo>
                  <a:lnTo>
                    <a:pt x="22073" y="25379"/>
                  </a:lnTo>
                  <a:lnTo>
                    <a:pt x="23390" y="24002"/>
                  </a:lnTo>
                  <a:close/>
                </a:path>
                <a:path w="32385" h="38100">
                  <a:moveTo>
                    <a:pt x="6140" y="17906"/>
                  </a:moveTo>
                  <a:lnTo>
                    <a:pt x="1777" y="17906"/>
                  </a:lnTo>
                  <a:lnTo>
                    <a:pt x="1979" y="19853"/>
                  </a:lnTo>
                  <a:lnTo>
                    <a:pt x="2105" y="20558"/>
                  </a:lnTo>
                  <a:lnTo>
                    <a:pt x="4409" y="22934"/>
                  </a:lnTo>
                  <a:lnTo>
                    <a:pt x="4535" y="20212"/>
                  </a:lnTo>
                  <a:lnTo>
                    <a:pt x="4656" y="19348"/>
                  </a:lnTo>
                  <a:lnTo>
                    <a:pt x="6140" y="17906"/>
                  </a:lnTo>
                  <a:close/>
                </a:path>
                <a:path w="32385" h="38100">
                  <a:moveTo>
                    <a:pt x="2045" y="20497"/>
                  </a:moveTo>
                  <a:lnTo>
                    <a:pt x="2159" y="21589"/>
                  </a:lnTo>
                  <a:lnTo>
                    <a:pt x="3105" y="21589"/>
                  </a:lnTo>
                  <a:lnTo>
                    <a:pt x="2045" y="20497"/>
                  </a:lnTo>
                  <a:close/>
                </a:path>
                <a:path w="32385" h="38100">
                  <a:moveTo>
                    <a:pt x="27050" y="20319"/>
                  </a:moveTo>
                  <a:lnTo>
                    <a:pt x="26873" y="20497"/>
                  </a:lnTo>
                  <a:lnTo>
                    <a:pt x="26792" y="20700"/>
                  </a:lnTo>
                  <a:lnTo>
                    <a:pt x="26670" y="21589"/>
                  </a:lnTo>
                  <a:lnTo>
                    <a:pt x="26797" y="21336"/>
                  </a:lnTo>
                  <a:lnTo>
                    <a:pt x="27050" y="20319"/>
                  </a:lnTo>
                  <a:close/>
                </a:path>
                <a:path w="32385" h="38100">
                  <a:moveTo>
                    <a:pt x="27100" y="20270"/>
                  </a:moveTo>
                  <a:lnTo>
                    <a:pt x="27006" y="20497"/>
                  </a:lnTo>
                  <a:lnTo>
                    <a:pt x="26797" y="21336"/>
                  </a:lnTo>
                  <a:lnTo>
                    <a:pt x="26670" y="21589"/>
                  </a:lnTo>
                  <a:lnTo>
                    <a:pt x="26945" y="21589"/>
                  </a:lnTo>
                  <a:lnTo>
                    <a:pt x="27100" y="20270"/>
                  </a:lnTo>
                  <a:close/>
                </a:path>
                <a:path w="32385" h="38100">
                  <a:moveTo>
                    <a:pt x="1915" y="20362"/>
                  </a:moveTo>
                  <a:lnTo>
                    <a:pt x="2114" y="21156"/>
                  </a:lnTo>
                  <a:lnTo>
                    <a:pt x="2045" y="20497"/>
                  </a:lnTo>
                  <a:lnTo>
                    <a:pt x="1915" y="20362"/>
                  </a:lnTo>
                  <a:close/>
                </a:path>
                <a:path w="32385" h="38100">
                  <a:moveTo>
                    <a:pt x="27320" y="20050"/>
                  </a:moveTo>
                  <a:lnTo>
                    <a:pt x="27210" y="20362"/>
                  </a:lnTo>
                  <a:lnTo>
                    <a:pt x="28066" y="21081"/>
                  </a:lnTo>
                  <a:lnTo>
                    <a:pt x="27320" y="20050"/>
                  </a:lnTo>
                  <a:close/>
                </a:path>
                <a:path w="32385" h="38100">
                  <a:moveTo>
                    <a:pt x="27551" y="19819"/>
                  </a:moveTo>
                  <a:lnTo>
                    <a:pt x="27432" y="20192"/>
                  </a:lnTo>
                  <a:lnTo>
                    <a:pt x="28066" y="21081"/>
                  </a:lnTo>
                  <a:lnTo>
                    <a:pt x="29866" y="21081"/>
                  </a:lnTo>
                  <a:lnTo>
                    <a:pt x="27551" y="19819"/>
                  </a:lnTo>
                  <a:close/>
                </a:path>
                <a:path w="32385" h="38100">
                  <a:moveTo>
                    <a:pt x="26877" y="20083"/>
                  </a:moveTo>
                  <a:lnTo>
                    <a:pt x="26812" y="20558"/>
                  </a:lnTo>
                  <a:lnTo>
                    <a:pt x="27008" y="20362"/>
                  </a:lnTo>
                  <a:lnTo>
                    <a:pt x="27008" y="20192"/>
                  </a:lnTo>
                  <a:lnTo>
                    <a:pt x="26877" y="20083"/>
                  </a:lnTo>
                  <a:close/>
                </a:path>
                <a:path w="32385" h="38100">
                  <a:moveTo>
                    <a:pt x="2001" y="20065"/>
                  </a:moveTo>
                  <a:lnTo>
                    <a:pt x="1841" y="20065"/>
                  </a:lnTo>
                  <a:lnTo>
                    <a:pt x="1915" y="20362"/>
                  </a:lnTo>
                  <a:lnTo>
                    <a:pt x="2045" y="20497"/>
                  </a:lnTo>
                  <a:lnTo>
                    <a:pt x="2001" y="20065"/>
                  </a:lnTo>
                  <a:close/>
                </a:path>
                <a:path w="32385" h="38100">
                  <a:moveTo>
                    <a:pt x="1721" y="19586"/>
                  </a:moveTo>
                  <a:lnTo>
                    <a:pt x="1800" y="20244"/>
                  </a:lnTo>
                  <a:lnTo>
                    <a:pt x="1721" y="19586"/>
                  </a:lnTo>
                  <a:close/>
                </a:path>
                <a:path w="32385" h="38100">
                  <a:moveTo>
                    <a:pt x="27065" y="19721"/>
                  </a:moveTo>
                  <a:lnTo>
                    <a:pt x="26924" y="20065"/>
                  </a:lnTo>
                  <a:lnTo>
                    <a:pt x="27069" y="20244"/>
                  </a:lnTo>
                  <a:lnTo>
                    <a:pt x="27065" y="19721"/>
                  </a:lnTo>
                  <a:close/>
                </a:path>
                <a:path w="32385" h="38100">
                  <a:moveTo>
                    <a:pt x="1400" y="10391"/>
                  </a:moveTo>
                  <a:lnTo>
                    <a:pt x="0" y="12826"/>
                  </a:lnTo>
                  <a:lnTo>
                    <a:pt x="888" y="19303"/>
                  </a:lnTo>
                  <a:lnTo>
                    <a:pt x="1769" y="20212"/>
                  </a:lnTo>
                  <a:lnTo>
                    <a:pt x="1650" y="19303"/>
                  </a:lnTo>
                  <a:lnTo>
                    <a:pt x="1428" y="18414"/>
                  </a:lnTo>
                  <a:lnTo>
                    <a:pt x="1409" y="17525"/>
                  </a:lnTo>
                  <a:lnTo>
                    <a:pt x="1224" y="16382"/>
                  </a:lnTo>
                  <a:lnTo>
                    <a:pt x="1142" y="14096"/>
                  </a:lnTo>
                  <a:lnTo>
                    <a:pt x="1270" y="13462"/>
                  </a:lnTo>
                  <a:lnTo>
                    <a:pt x="1400" y="10391"/>
                  </a:lnTo>
                  <a:close/>
                </a:path>
                <a:path w="32385" h="38100">
                  <a:moveTo>
                    <a:pt x="27177" y="19866"/>
                  </a:moveTo>
                  <a:lnTo>
                    <a:pt x="27177" y="20192"/>
                  </a:lnTo>
                  <a:lnTo>
                    <a:pt x="27320" y="20050"/>
                  </a:lnTo>
                  <a:lnTo>
                    <a:pt x="27177" y="19866"/>
                  </a:lnTo>
                  <a:close/>
                </a:path>
                <a:path w="32385" h="38100">
                  <a:moveTo>
                    <a:pt x="25430" y="18867"/>
                  </a:moveTo>
                  <a:lnTo>
                    <a:pt x="26877" y="20083"/>
                  </a:lnTo>
                  <a:lnTo>
                    <a:pt x="26839" y="19431"/>
                  </a:lnTo>
                  <a:lnTo>
                    <a:pt x="26373" y="19176"/>
                  </a:lnTo>
                  <a:lnTo>
                    <a:pt x="26162" y="19176"/>
                  </a:lnTo>
                  <a:lnTo>
                    <a:pt x="25430" y="18867"/>
                  </a:lnTo>
                  <a:close/>
                </a:path>
                <a:path w="32385" h="38100">
                  <a:moveTo>
                    <a:pt x="1778" y="19812"/>
                  </a:moveTo>
                  <a:lnTo>
                    <a:pt x="1841" y="20065"/>
                  </a:lnTo>
                  <a:lnTo>
                    <a:pt x="1778" y="19812"/>
                  </a:lnTo>
                  <a:close/>
                </a:path>
                <a:path w="32385" h="38100">
                  <a:moveTo>
                    <a:pt x="1666" y="18875"/>
                  </a:moveTo>
                  <a:lnTo>
                    <a:pt x="1778" y="19812"/>
                  </a:lnTo>
                  <a:lnTo>
                    <a:pt x="1904" y="20065"/>
                  </a:lnTo>
                  <a:lnTo>
                    <a:pt x="1666" y="18875"/>
                  </a:lnTo>
                  <a:close/>
                </a:path>
                <a:path w="32385" h="38100">
                  <a:moveTo>
                    <a:pt x="1777" y="17906"/>
                  </a:moveTo>
                  <a:lnTo>
                    <a:pt x="1777" y="19431"/>
                  </a:lnTo>
                  <a:lnTo>
                    <a:pt x="1904" y="20065"/>
                  </a:lnTo>
                  <a:lnTo>
                    <a:pt x="1777" y="17906"/>
                  </a:lnTo>
                  <a:close/>
                </a:path>
                <a:path w="32385" h="38100">
                  <a:moveTo>
                    <a:pt x="26948" y="19571"/>
                  </a:moveTo>
                  <a:lnTo>
                    <a:pt x="26880" y="20065"/>
                  </a:lnTo>
                  <a:lnTo>
                    <a:pt x="26948" y="19571"/>
                  </a:lnTo>
                  <a:close/>
                </a:path>
                <a:path w="32385" h="38100">
                  <a:moveTo>
                    <a:pt x="27023" y="19667"/>
                  </a:moveTo>
                  <a:lnTo>
                    <a:pt x="26924" y="20065"/>
                  </a:lnTo>
                  <a:lnTo>
                    <a:pt x="27050" y="19812"/>
                  </a:lnTo>
                  <a:lnTo>
                    <a:pt x="27023" y="19667"/>
                  </a:lnTo>
                  <a:close/>
                </a:path>
                <a:path w="32385" h="38100">
                  <a:moveTo>
                    <a:pt x="27207" y="19632"/>
                  </a:moveTo>
                  <a:lnTo>
                    <a:pt x="27177" y="19866"/>
                  </a:lnTo>
                  <a:lnTo>
                    <a:pt x="27320" y="20050"/>
                  </a:lnTo>
                  <a:lnTo>
                    <a:pt x="27537" y="19812"/>
                  </a:lnTo>
                  <a:lnTo>
                    <a:pt x="27207" y="19632"/>
                  </a:lnTo>
                  <a:close/>
                </a:path>
                <a:path w="32385" h="38100">
                  <a:moveTo>
                    <a:pt x="28311" y="17525"/>
                  </a:moveTo>
                  <a:lnTo>
                    <a:pt x="27559" y="17525"/>
                  </a:lnTo>
                  <a:lnTo>
                    <a:pt x="27389" y="18541"/>
                  </a:lnTo>
                  <a:lnTo>
                    <a:pt x="27273" y="19667"/>
                  </a:lnTo>
                  <a:lnTo>
                    <a:pt x="27551" y="19819"/>
                  </a:lnTo>
                  <a:lnTo>
                    <a:pt x="28022" y="19348"/>
                  </a:lnTo>
                  <a:lnTo>
                    <a:pt x="28128" y="18859"/>
                  </a:lnTo>
                  <a:lnTo>
                    <a:pt x="28311" y="17525"/>
                  </a:lnTo>
                  <a:close/>
                </a:path>
                <a:path w="32385" h="38100">
                  <a:moveTo>
                    <a:pt x="27559" y="17525"/>
                  </a:moveTo>
                  <a:lnTo>
                    <a:pt x="27305" y="18541"/>
                  </a:lnTo>
                  <a:lnTo>
                    <a:pt x="27207" y="19632"/>
                  </a:lnTo>
                  <a:lnTo>
                    <a:pt x="27559" y="17525"/>
                  </a:lnTo>
                  <a:close/>
                </a:path>
                <a:path w="32385" h="38100">
                  <a:moveTo>
                    <a:pt x="1397" y="17525"/>
                  </a:moveTo>
                  <a:lnTo>
                    <a:pt x="1492" y="18668"/>
                  </a:lnTo>
                  <a:lnTo>
                    <a:pt x="1721" y="19586"/>
                  </a:lnTo>
                  <a:lnTo>
                    <a:pt x="1460" y="17843"/>
                  </a:lnTo>
                  <a:lnTo>
                    <a:pt x="1397" y="17525"/>
                  </a:lnTo>
                  <a:close/>
                </a:path>
                <a:path w="32385" h="38100">
                  <a:moveTo>
                    <a:pt x="27730" y="15620"/>
                  </a:moveTo>
                  <a:lnTo>
                    <a:pt x="18796" y="15620"/>
                  </a:lnTo>
                  <a:lnTo>
                    <a:pt x="21336" y="15748"/>
                  </a:lnTo>
                  <a:lnTo>
                    <a:pt x="23622" y="16763"/>
                  </a:lnTo>
                  <a:lnTo>
                    <a:pt x="23876" y="17018"/>
                  </a:lnTo>
                  <a:lnTo>
                    <a:pt x="25653" y="17906"/>
                  </a:lnTo>
                  <a:lnTo>
                    <a:pt x="26839" y="19431"/>
                  </a:lnTo>
                  <a:lnTo>
                    <a:pt x="27177" y="17906"/>
                  </a:lnTo>
                  <a:lnTo>
                    <a:pt x="27359" y="17906"/>
                  </a:lnTo>
                  <a:lnTo>
                    <a:pt x="27730" y="15620"/>
                  </a:lnTo>
                  <a:close/>
                </a:path>
                <a:path w="32385" h="38100">
                  <a:moveTo>
                    <a:pt x="23876" y="17018"/>
                  </a:moveTo>
                  <a:lnTo>
                    <a:pt x="25400" y="18541"/>
                  </a:lnTo>
                  <a:lnTo>
                    <a:pt x="25781" y="18859"/>
                  </a:lnTo>
                  <a:lnTo>
                    <a:pt x="26839" y="19431"/>
                  </a:lnTo>
                  <a:lnTo>
                    <a:pt x="25653" y="17906"/>
                  </a:lnTo>
                  <a:lnTo>
                    <a:pt x="23876" y="17018"/>
                  </a:lnTo>
                  <a:close/>
                </a:path>
                <a:path w="32385" h="38100">
                  <a:moveTo>
                    <a:pt x="1460" y="17843"/>
                  </a:moveTo>
                  <a:lnTo>
                    <a:pt x="1703" y="19348"/>
                  </a:lnTo>
                  <a:lnTo>
                    <a:pt x="1600" y="18541"/>
                  </a:lnTo>
                  <a:lnTo>
                    <a:pt x="1460" y="17843"/>
                  </a:lnTo>
                  <a:close/>
                </a:path>
                <a:path w="32385" h="38100">
                  <a:moveTo>
                    <a:pt x="24891" y="18414"/>
                  </a:moveTo>
                  <a:lnTo>
                    <a:pt x="25449" y="18875"/>
                  </a:lnTo>
                  <a:lnTo>
                    <a:pt x="26162" y="19176"/>
                  </a:lnTo>
                  <a:lnTo>
                    <a:pt x="25781" y="18859"/>
                  </a:lnTo>
                  <a:lnTo>
                    <a:pt x="24891" y="18414"/>
                  </a:lnTo>
                  <a:close/>
                </a:path>
                <a:path w="32385" h="38100">
                  <a:moveTo>
                    <a:pt x="25781" y="18859"/>
                  </a:moveTo>
                  <a:lnTo>
                    <a:pt x="26162" y="19176"/>
                  </a:lnTo>
                  <a:lnTo>
                    <a:pt x="26373" y="19176"/>
                  </a:lnTo>
                  <a:lnTo>
                    <a:pt x="25781" y="18859"/>
                  </a:lnTo>
                  <a:close/>
                </a:path>
                <a:path w="32385" h="38100">
                  <a:moveTo>
                    <a:pt x="27481" y="10263"/>
                  </a:moveTo>
                  <a:lnTo>
                    <a:pt x="27645" y="12826"/>
                  </a:lnTo>
                  <a:lnTo>
                    <a:pt x="27730" y="15620"/>
                  </a:lnTo>
                  <a:lnTo>
                    <a:pt x="27177" y="19050"/>
                  </a:lnTo>
                  <a:lnTo>
                    <a:pt x="27559" y="17525"/>
                  </a:lnTo>
                  <a:lnTo>
                    <a:pt x="28311" y="17525"/>
                  </a:lnTo>
                  <a:lnTo>
                    <a:pt x="28955" y="12826"/>
                  </a:lnTo>
                  <a:lnTo>
                    <a:pt x="27481" y="10263"/>
                  </a:lnTo>
                  <a:close/>
                </a:path>
                <a:path w="32385" h="38100">
                  <a:moveTo>
                    <a:pt x="27359" y="17906"/>
                  </a:moveTo>
                  <a:lnTo>
                    <a:pt x="27177" y="17906"/>
                  </a:lnTo>
                  <a:lnTo>
                    <a:pt x="27177" y="19028"/>
                  </a:lnTo>
                  <a:lnTo>
                    <a:pt x="27359" y="17906"/>
                  </a:lnTo>
                  <a:close/>
                </a:path>
                <a:path w="32385" h="38100">
                  <a:moveTo>
                    <a:pt x="14447" y="614"/>
                  </a:moveTo>
                  <a:lnTo>
                    <a:pt x="5714" y="2539"/>
                  </a:lnTo>
                  <a:lnTo>
                    <a:pt x="2921" y="7746"/>
                  </a:lnTo>
                  <a:lnTo>
                    <a:pt x="1400" y="10391"/>
                  </a:lnTo>
                  <a:lnTo>
                    <a:pt x="1297" y="12826"/>
                  </a:lnTo>
                  <a:lnTo>
                    <a:pt x="1224" y="16382"/>
                  </a:lnTo>
                  <a:lnTo>
                    <a:pt x="1460" y="17843"/>
                  </a:lnTo>
                  <a:lnTo>
                    <a:pt x="1666" y="18875"/>
                  </a:lnTo>
                  <a:lnTo>
                    <a:pt x="1777" y="17906"/>
                  </a:lnTo>
                  <a:lnTo>
                    <a:pt x="6140" y="17906"/>
                  </a:lnTo>
                  <a:lnTo>
                    <a:pt x="9016" y="15112"/>
                  </a:lnTo>
                  <a:lnTo>
                    <a:pt x="27812" y="15112"/>
                  </a:lnTo>
                  <a:lnTo>
                    <a:pt x="27481" y="10263"/>
                  </a:lnTo>
                  <a:lnTo>
                    <a:pt x="26035" y="7746"/>
                  </a:lnTo>
                  <a:lnTo>
                    <a:pt x="23113" y="2539"/>
                  </a:lnTo>
                  <a:lnTo>
                    <a:pt x="14447" y="614"/>
                  </a:lnTo>
                  <a:close/>
                </a:path>
                <a:path w="32385" h="38100">
                  <a:moveTo>
                    <a:pt x="19608" y="16382"/>
                  </a:moveTo>
                  <a:lnTo>
                    <a:pt x="25430" y="18867"/>
                  </a:lnTo>
                  <a:lnTo>
                    <a:pt x="24891" y="18414"/>
                  </a:lnTo>
                  <a:lnTo>
                    <a:pt x="25273" y="18414"/>
                  </a:lnTo>
                  <a:lnTo>
                    <a:pt x="23876" y="17018"/>
                  </a:lnTo>
                  <a:lnTo>
                    <a:pt x="23621" y="16890"/>
                  </a:lnTo>
                  <a:lnTo>
                    <a:pt x="21589" y="16890"/>
                  </a:lnTo>
                  <a:lnTo>
                    <a:pt x="19608" y="16382"/>
                  </a:lnTo>
                  <a:close/>
                </a:path>
                <a:path w="32385" h="38100">
                  <a:moveTo>
                    <a:pt x="25273" y="18414"/>
                  </a:moveTo>
                  <a:lnTo>
                    <a:pt x="24891" y="18414"/>
                  </a:lnTo>
                  <a:lnTo>
                    <a:pt x="25781" y="18859"/>
                  </a:lnTo>
                  <a:lnTo>
                    <a:pt x="25273" y="18414"/>
                  </a:lnTo>
                  <a:close/>
                </a:path>
                <a:path w="32385" h="38100">
                  <a:moveTo>
                    <a:pt x="1409" y="17525"/>
                  </a:moveTo>
                  <a:lnTo>
                    <a:pt x="1460" y="17843"/>
                  </a:lnTo>
                  <a:lnTo>
                    <a:pt x="1409" y="17525"/>
                  </a:lnTo>
                  <a:close/>
                </a:path>
                <a:path w="32385" h="38100">
                  <a:moveTo>
                    <a:pt x="27812" y="15112"/>
                  </a:moveTo>
                  <a:lnTo>
                    <a:pt x="9016" y="15112"/>
                  </a:lnTo>
                  <a:lnTo>
                    <a:pt x="14477" y="15239"/>
                  </a:lnTo>
                  <a:lnTo>
                    <a:pt x="16128" y="15239"/>
                  </a:lnTo>
                  <a:lnTo>
                    <a:pt x="20577" y="16410"/>
                  </a:lnTo>
                  <a:lnTo>
                    <a:pt x="22860" y="16510"/>
                  </a:lnTo>
                  <a:lnTo>
                    <a:pt x="23876" y="17018"/>
                  </a:lnTo>
                  <a:lnTo>
                    <a:pt x="23622" y="16763"/>
                  </a:lnTo>
                  <a:lnTo>
                    <a:pt x="21336" y="15748"/>
                  </a:lnTo>
                  <a:lnTo>
                    <a:pt x="18796" y="15620"/>
                  </a:lnTo>
                  <a:lnTo>
                    <a:pt x="27730" y="15620"/>
                  </a:lnTo>
                  <a:lnTo>
                    <a:pt x="27812" y="15112"/>
                  </a:lnTo>
                  <a:close/>
                </a:path>
                <a:path w="32385" h="38100">
                  <a:moveTo>
                    <a:pt x="17576" y="15620"/>
                  </a:moveTo>
                  <a:lnTo>
                    <a:pt x="16637" y="15620"/>
                  </a:lnTo>
                  <a:lnTo>
                    <a:pt x="21589" y="16890"/>
                  </a:lnTo>
                  <a:lnTo>
                    <a:pt x="20954" y="16510"/>
                  </a:lnTo>
                  <a:lnTo>
                    <a:pt x="20577" y="16410"/>
                  </a:lnTo>
                  <a:lnTo>
                    <a:pt x="19938" y="16382"/>
                  </a:lnTo>
                  <a:lnTo>
                    <a:pt x="20472" y="16382"/>
                  </a:lnTo>
                  <a:lnTo>
                    <a:pt x="17576" y="15620"/>
                  </a:lnTo>
                  <a:close/>
                </a:path>
                <a:path w="32385" h="38100">
                  <a:moveTo>
                    <a:pt x="20577" y="16410"/>
                  </a:moveTo>
                  <a:lnTo>
                    <a:pt x="20954" y="16510"/>
                  </a:lnTo>
                  <a:lnTo>
                    <a:pt x="21589" y="16890"/>
                  </a:lnTo>
                  <a:lnTo>
                    <a:pt x="23621" y="16890"/>
                  </a:lnTo>
                  <a:lnTo>
                    <a:pt x="22860" y="16510"/>
                  </a:lnTo>
                  <a:lnTo>
                    <a:pt x="20577" y="16410"/>
                  </a:lnTo>
                  <a:close/>
                </a:path>
                <a:path w="32385" h="38100">
                  <a:moveTo>
                    <a:pt x="20472" y="16382"/>
                  </a:moveTo>
                  <a:lnTo>
                    <a:pt x="19938" y="16382"/>
                  </a:lnTo>
                  <a:lnTo>
                    <a:pt x="20577" y="16410"/>
                  </a:lnTo>
                  <a:close/>
                </a:path>
                <a:path w="32385" h="38100">
                  <a:moveTo>
                    <a:pt x="5714" y="2539"/>
                  </a:moveTo>
                  <a:lnTo>
                    <a:pt x="1524" y="7492"/>
                  </a:lnTo>
                  <a:lnTo>
                    <a:pt x="1400" y="10391"/>
                  </a:lnTo>
                  <a:lnTo>
                    <a:pt x="2921" y="7746"/>
                  </a:lnTo>
                  <a:lnTo>
                    <a:pt x="5714" y="2539"/>
                  </a:lnTo>
                  <a:close/>
                </a:path>
                <a:path w="32385" h="38100">
                  <a:moveTo>
                    <a:pt x="23113" y="2539"/>
                  </a:moveTo>
                  <a:lnTo>
                    <a:pt x="26035" y="7746"/>
                  </a:lnTo>
                  <a:lnTo>
                    <a:pt x="27481" y="10263"/>
                  </a:lnTo>
                  <a:lnTo>
                    <a:pt x="27304" y="7492"/>
                  </a:lnTo>
                  <a:lnTo>
                    <a:pt x="23113" y="2539"/>
                  </a:lnTo>
                  <a:close/>
                </a:path>
                <a:path w="32385" h="38100">
                  <a:moveTo>
                    <a:pt x="11684" y="0"/>
                  </a:moveTo>
                  <a:lnTo>
                    <a:pt x="5714" y="2539"/>
                  </a:lnTo>
                  <a:lnTo>
                    <a:pt x="14447" y="614"/>
                  </a:lnTo>
                  <a:lnTo>
                    <a:pt x="11684" y="0"/>
                  </a:lnTo>
                  <a:close/>
                </a:path>
                <a:path w="32385" h="38100">
                  <a:moveTo>
                    <a:pt x="17272" y="0"/>
                  </a:moveTo>
                  <a:lnTo>
                    <a:pt x="14447" y="614"/>
                  </a:lnTo>
                  <a:lnTo>
                    <a:pt x="23113" y="2539"/>
                  </a:lnTo>
                  <a:lnTo>
                    <a:pt x="172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>
              <a:extLst>
                <a:ext uri="{FF2B5EF4-FFF2-40B4-BE49-F238E27FC236}">
                  <a16:creationId xmlns:a16="http://schemas.microsoft.com/office/drawing/2014/main" id="{73EDF6B8-89C8-1DAA-B8E6-E41C9BF7315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07556" y="3779139"/>
              <a:ext cx="33400" cy="58166"/>
            </a:xfrm>
            <a:prstGeom prst="rect">
              <a:avLst/>
            </a:prstGeom>
          </p:spPr>
        </p:pic>
        <p:sp>
          <p:nvSpPr>
            <p:cNvPr id="37" name="object 37">
              <a:extLst>
                <a:ext uri="{FF2B5EF4-FFF2-40B4-BE49-F238E27FC236}">
                  <a16:creationId xmlns:a16="http://schemas.microsoft.com/office/drawing/2014/main" id="{932B599F-F602-734F-41AB-118A43F810DA}"/>
                </a:ext>
              </a:extLst>
            </p:cNvPr>
            <p:cNvSpPr/>
            <p:nvPr/>
          </p:nvSpPr>
          <p:spPr>
            <a:xfrm>
              <a:off x="6096481" y="4025900"/>
              <a:ext cx="28575" cy="29209"/>
            </a:xfrm>
            <a:custGeom>
              <a:avLst/>
              <a:gdLst/>
              <a:ahLst/>
              <a:cxnLst/>
              <a:rect l="l" t="t" r="r" b="b"/>
              <a:pathLst>
                <a:path w="28575" h="29210">
                  <a:moveTo>
                    <a:pt x="15914" y="28736"/>
                  </a:moveTo>
                  <a:lnTo>
                    <a:pt x="16663" y="28956"/>
                  </a:lnTo>
                  <a:lnTo>
                    <a:pt x="17193" y="28763"/>
                  </a:lnTo>
                  <a:lnTo>
                    <a:pt x="15914" y="28736"/>
                  </a:lnTo>
                  <a:close/>
                </a:path>
                <a:path w="28575" h="29210">
                  <a:moveTo>
                    <a:pt x="26319" y="21228"/>
                  </a:moveTo>
                  <a:lnTo>
                    <a:pt x="22251" y="26924"/>
                  </a:lnTo>
                  <a:lnTo>
                    <a:pt x="17193" y="28763"/>
                  </a:lnTo>
                  <a:lnTo>
                    <a:pt x="20346" y="28829"/>
                  </a:lnTo>
                  <a:lnTo>
                    <a:pt x="25680" y="24637"/>
                  </a:lnTo>
                  <a:lnTo>
                    <a:pt x="26319" y="21228"/>
                  </a:lnTo>
                  <a:close/>
                </a:path>
                <a:path w="28575" h="29210">
                  <a:moveTo>
                    <a:pt x="20564" y="3392"/>
                  </a:moveTo>
                  <a:lnTo>
                    <a:pt x="22886" y="5714"/>
                  </a:lnTo>
                  <a:lnTo>
                    <a:pt x="23643" y="8636"/>
                  </a:lnTo>
                  <a:lnTo>
                    <a:pt x="23707" y="9398"/>
                  </a:lnTo>
                  <a:lnTo>
                    <a:pt x="22886" y="12445"/>
                  </a:lnTo>
                  <a:lnTo>
                    <a:pt x="22505" y="13969"/>
                  </a:lnTo>
                  <a:lnTo>
                    <a:pt x="22076" y="14714"/>
                  </a:lnTo>
                  <a:lnTo>
                    <a:pt x="22041" y="16151"/>
                  </a:lnTo>
                  <a:lnTo>
                    <a:pt x="22362" y="21228"/>
                  </a:lnTo>
                  <a:lnTo>
                    <a:pt x="18060" y="26288"/>
                  </a:lnTo>
                  <a:lnTo>
                    <a:pt x="12345" y="26797"/>
                  </a:lnTo>
                  <a:lnTo>
                    <a:pt x="10083" y="27042"/>
                  </a:lnTo>
                  <a:lnTo>
                    <a:pt x="11075" y="27305"/>
                  </a:lnTo>
                  <a:lnTo>
                    <a:pt x="11456" y="27431"/>
                  </a:lnTo>
                  <a:lnTo>
                    <a:pt x="15914" y="28736"/>
                  </a:lnTo>
                  <a:lnTo>
                    <a:pt x="17193" y="28763"/>
                  </a:lnTo>
                  <a:lnTo>
                    <a:pt x="22251" y="26924"/>
                  </a:lnTo>
                  <a:lnTo>
                    <a:pt x="26319" y="21228"/>
                  </a:lnTo>
                  <a:lnTo>
                    <a:pt x="26799" y="18668"/>
                  </a:lnTo>
                  <a:lnTo>
                    <a:pt x="27077" y="17525"/>
                  </a:lnTo>
                  <a:lnTo>
                    <a:pt x="28237" y="11937"/>
                  </a:lnTo>
                  <a:lnTo>
                    <a:pt x="28147" y="11430"/>
                  </a:lnTo>
                  <a:lnTo>
                    <a:pt x="22754" y="3879"/>
                  </a:lnTo>
                  <a:lnTo>
                    <a:pt x="20564" y="3392"/>
                  </a:lnTo>
                  <a:close/>
                </a:path>
                <a:path w="28575" h="29210">
                  <a:moveTo>
                    <a:pt x="10083" y="27042"/>
                  </a:moveTo>
                  <a:lnTo>
                    <a:pt x="6814" y="27398"/>
                  </a:lnTo>
                  <a:lnTo>
                    <a:pt x="8154" y="28575"/>
                  </a:lnTo>
                  <a:lnTo>
                    <a:pt x="15914" y="28736"/>
                  </a:lnTo>
                  <a:lnTo>
                    <a:pt x="11075" y="27305"/>
                  </a:lnTo>
                  <a:lnTo>
                    <a:pt x="10083" y="27042"/>
                  </a:lnTo>
                  <a:close/>
                </a:path>
                <a:path w="28575" h="29210">
                  <a:moveTo>
                    <a:pt x="4791" y="26019"/>
                  </a:moveTo>
                  <a:lnTo>
                    <a:pt x="6503" y="27431"/>
                  </a:lnTo>
                  <a:lnTo>
                    <a:pt x="6814" y="27398"/>
                  </a:lnTo>
                  <a:lnTo>
                    <a:pt x="5344" y="26107"/>
                  </a:lnTo>
                  <a:lnTo>
                    <a:pt x="4791" y="26019"/>
                  </a:lnTo>
                  <a:close/>
                </a:path>
                <a:path w="28575" h="29210">
                  <a:moveTo>
                    <a:pt x="5344" y="26107"/>
                  </a:moveTo>
                  <a:lnTo>
                    <a:pt x="6814" y="27398"/>
                  </a:lnTo>
                  <a:lnTo>
                    <a:pt x="10083" y="27042"/>
                  </a:lnTo>
                  <a:lnTo>
                    <a:pt x="8355" y="26586"/>
                  </a:lnTo>
                  <a:lnTo>
                    <a:pt x="5344" y="26107"/>
                  </a:lnTo>
                  <a:close/>
                </a:path>
                <a:path w="28575" h="29210">
                  <a:moveTo>
                    <a:pt x="8355" y="26586"/>
                  </a:moveTo>
                  <a:lnTo>
                    <a:pt x="10083" y="27042"/>
                  </a:lnTo>
                  <a:lnTo>
                    <a:pt x="11177" y="26924"/>
                  </a:lnTo>
                  <a:lnTo>
                    <a:pt x="10440" y="26924"/>
                  </a:lnTo>
                  <a:lnTo>
                    <a:pt x="9805" y="26797"/>
                  </a:lnTo>
                  <a:lnTo>
                    <a:pt x="8355" y="26586"/>
                  </a:lnTo>
                  <a:close/>
                </a:path>
                <a:path w="28575" h="29210">
                  <a:moveTo>
                    <a:pt x="2172" y="18112"/>
                  </a:moveTo>
                  <a:lnTo>
                    <a:pt x="9678" y="26797"/>
                  </a:lnTo>
                  <a:lnTo>
                    <a:pt x="10440" y="26924"/>
                  </a:lnTo>
                  <a:lnTo>
                    <a:pt x="6291" y="25145"/>
                  </a:lnTo>
                  <a:lnTo>
                    <a:pt x="5995" y="25018"/>
                  </a:lnTo>
                  <a:lnTo>
                    <a:pt x="5360" y="24511"/>
                  </a:lnTo>
                  <a:lnTo>
                    <a:pt x="5714" y="24511"/>
                  </a:lnTo>
                  <a:lnTo>
                    <a:pt x="2172" y="18112"/>
                  </a:lnTo>
                  <a:close/>
                </a:path>
                <a:path w="28575" h="29210">
                  <a:moveTo>
                    <a:pt x="22505" y="5333"/>
                  </a:moveTo>
                  <a:lnTo>
                    <a:pt x="10440" y="5333"/>
                  </a:lnTo>
                  <a:lnTo>
                    <a:pt x="6186" y="7157"/>
                  </a:lnTo>
                  <a:lnTo>
                    <a:pt x="5947" y="7328"/>
                  </a:lnTo>
                  <a:lnTo>
                    <a:pt x="2196" y="14224"/>
                  </a:lnTo>
                  <a:lnTo>
                    <a:pt x="2073" y="14852"/>
                  </a:lnTo>
                  <a:lnTo>
                    <a:pt x="2199" y="18161"/>
                  </a:lnTo>
                  <a:lnTo>
                    <a:pt x="5944" y="24927"/>
                  </a:lnTo>
                  <a:lnTo>
                    <a:pt x="6186" y="25100"/>
                  </a:lnTo>
                  <a:lnTo>
                    <a:pt x="10440" y="26924"/>
                  </a:lnTo>
                  <a:lnTo>
                    <a:pt x="11177" y="26924"/>
                  </a:lnTo>
                  <a:lnTo>
                    <a:pt x="12345" y="26797"/>
                  </a:lnTo>
                  <a:lnTo>
                    <a:pt x="18060" y="26288"/>
                  </a:lnTo>
                  <a:lnTo>
                    <a:pt x="22362" y="21228"/>
                  </a:lnTo>
                  <a:lnTo>
                    <a:pt x="22251" y="19304"/>
                  </a:lnTo>
                  <a:lnTo>
                    <a:pt x="18949" y="19304"/>
                  </a:lnTo>
                  <a:lnTo>
                    <a:pt x="21743" y="11811"/>
                  </a:lnTo>
                  <a:lnTo>
                    <a:pt x="23057" y="11811"/>
                  </a:lnTo>
                  <a:lnTo>
                    <a:pt x="23775" y="9143"/>
                  </a:lnTo>
                  <a:lnTo>
                    <a:pt x="22886" y="5714"/>
                  </a:lnTo>
                  <a:lnTo>
                    <a:pt x="22505" y="5333"/>
                  </a:lnTo>
                  <a:close/>
                </a:path>
                <a:path w="28575" h="29210">
                  <a:moveTo>
                    <a:pt x="4828" y="25654"/>
                  </a:moveTo>
                  <a:lnTo>
                    <a:pt x="5344" y="26107"/>
                  </a:lnTo>
                  <a:lnTo>
                    <a:pt x="8355" y="26586"/>
                  </a:lnTo>
                  <a:lnTo>
                    <a:pt x="4828" y="25654"/>
                  </a:lnTo>
                  <a:close/>
                </a:path>
                <a:path w="28575" h="29210">
                  <a:moveTo>
                    <a:pt x="943" y="19603"/>
                  </a:moveTo>
                  <a:lnTo>
                    <a:pt x="1314" y="22415"/>
                  </a:lnTo>
                  <a:lnTo>
                    <a:pt x="3012" y="24552"/>
                  </a:lnTo>
                  <a:lnTo>
                    <a:pt x="4791" y="26019"/>
                  </a:lnTo>
                  <a:lnTo>
                    <a:pt x="5344" y="26107"/>
                  </a:lnTo>
                  <a:lnTo>
                    <a:pt x="4828" y="25654"/>
                  </a:lnTo>
                  <a:lnTo>
                    <a:pt x="4344" y="25526"/>
                  </a:lnTo>
                  <a:lnTo>
                    <a:pt x="4000" y="24927"/>
                  </a:lnTo>
                  <a:lnTo>
                    <a:pt x="2947" y="24002"/>
                  </a:lnTo>
                  <a:lnTo>
                    <a:pt x="2764" y="22774"/>
                  </a:lnTo>
                  <a:lnTo>
                    <a:pt x="943" y="19603"/>
                  </a:lnTo>
                  <a:close/>
                </a:path>
                <a:path w="28575" h="29210">
                  <a:moveTo>
                    <a:pt x="3012" y="24552"/>
                  </a:moveTo>
                  <a:lnTo>
                    <a:pt x="4090" y="25907"/>
                  </a:lnTo>
                  <a:lnTo>
                    <a:pt x="4791" y="26019"/>
                  </a:lnTo>
                  <a:lnTo>
                    <a:pt x="3012" y="24552"/>
                  </a:lnTo>
                  <a:close/>
                </a:path>
                <a:path w="28575" h="29210">
                  <a:moveTo>
                    <a:pt x="4000" y="24927"/>
                  </a:moveTo>
                  <a:lnTo>
                    <a:pt x="4344" y="25526"/>
                  </a:lnTo>
                  <a:lnTo>
                    <a:pt x="4828" y="25654"/>
                  </a:lnTo>
                  <a:lnTo>
                    <a:pt x="4000" y="24927"/>
                  </a:lnTo>
                  <a:close/>
                </a:path>
                <a:path w="28575" h="29210">
                  <a:moveTo>
                    <a:pt x="6186" y="25100"/>
                  </a:moveTo>
                  <a:close/>
                </a:path>
                <a:path w="28575" h="29210">
                  <a:moveTo>
                    <a:pt x="5945" y="24928"/>
                  </a:moveTo>
                  <a:lnTo>
                    <a:pt x="6186" y="25100"/>
                  </a:lnTo>
                  <a:lnTo>
                    <a:pt x="5945" y="24928"/>
                  </a:lnTo>
                  <a:close/>
                </a:path>
                <a:path w="28575" h="29210">
                  <a:moveTo>
                    <a:pt x="5360" y="24511"/>
                  </a:moveTo>
                  <a:lnTo>
                    <a:pt x="5995" y="25018"/>
                  </a:lnTo>
                  <a:lnTo>
                    <a:pt x="5360" y="24511"/>
                  </a:lnTo>
                  <a:close/>
                </a:path>
                <a:path w="28575" h="29210">
                  <a:moveTo>
                    <a:pt x="5714" y="24511"/>
                  </a:moveTo>
                  <a:lnTo>
                    <a:pt x="5360" y="24511"/>
                  </a:lnTo>
                  <a:lnTo>
                    <a:pt x="5945" y="24928"/>
                  </a:lnTo>
                  <a:lnTo>
                    <a:pt x="5714" y="24511"/>
                  </a:lnTo>
                  <a:close/>
                </a:path>
                <a:path w="28575" h="29210">
                  <a:moveTo>
                    <a:pt x="2764" y="22774"/>
                  </a:moveTo>
                  <a:lnTo>
                    <a:pt x="2947" y="24002"/>
                  </a:lnTo>
                  <a:lnTo>
                    <a:pt x="4000" y="24927"/>
                  </a:lnTo>
                  <a:lnTo>
                    <a:pt x="2764" y="22774"/>
                  </a:lnTo>
                  <a:close/>
                </a:path>
                <a:path w="28575" h="29210">
                  <a:moveTo>
                    <a:pt x="1314" y="22415"/>
                  </a:moveTo>
                  <a:lnTo>
                    <a:pt x="1423" y="23241"/>
                  </a:lnTo>
                  <a:lnTo>
                    <a:pt x="3012" y="24552"/>
                  </a:lnTo>
                  <a:lnTo>
                    <a:pt x="1314" y="22415"/>
                  </a:lnTo>
                  <a:close/>
                </a:path>
                <a:path w="28575" h="29210">
                  <a:moveTo>
                    <a:pt x="1452" y="14714"/>
                  </a:moveTo>
                  <a:lnTo>
                    <a:pt x="709" y="17525"/>
                  </a:lnTo>
                  <a:lnTo>
                    <a:pt x="720" y="17906"/>
                  </a:lnTo>
                  <a:lnTo>
                    <a:pt x="943" y="19603"/>
                  </a:lnTo>
                  <a:lnTo>
                    <a:pt x="2764" y="22774"/>
                  </a:lnTo>
                  <a:lnTo>
                    <a:pt x="2134" y="18542"/>
                  </a:lnTo>
                  <a:lnTo>
                    <a:pt x="2106" y="17906"/>
                  </a:lnTo>
                  <a:lnTo>
                    <a:pt x="2058" y="17525"/>
                  </a:lnTo>
                  <a:lnTo>
                    <a:pt x="1452" y="14714"/>
                  </a:lnTo>
                  <a:close/>
                </a:path>
                <a:path w="28575" h="29210">
                  <a:moveTo>
                    <a:pt x="488" y="16151"/>
                  </a:moveTo>
                  <a:lnTo>
                    <a:pt x="153" y="20955"/>
                  </a:lnTo>
                  <a:lnTo>
                    <a:pt x="1314" y="22415"/>
                  </a:lnTo>
                  <a:lnTo>
                    <a:pt x="943" y="19603"/>
                  </a:lnTo>
                  <a:lnTo>
                    <a:pt x="407" y="18668"/>
                  </a:lnTo>
                  <a:lnTo>
                    <a:pt x="608" y="17906"/>
                  </a:lnTo>
                  <a:lnTo>
                    <a:pt x="669" y="17525"/>
                  </a:lnTo>
                  <a:lnTo>
                    <a:pt x="488" y="16151"/>
                  </a:lnTo>
                  <a:close/>
                </a:path>
                <a:path w="28575" h="29210">
                  <a:moveTo>
                    <a:pt x="28298" y="11641"/>
                  </a:moveTo>
                  <a:lnTo>
                    <a:pt x="27077" y="17525"/>
                  </a:lnTo>
                  <a:lnTo>
                    <a:pt x="26799" y="18668"/>
                  </a:lnTo>
                  <a:lnTo>
                    <a:pt x="26319" y="21228"/>
                  </a:lnTo>
                  <a:lnTo>
                    <a:pt x="28510" y="18161"/>
                  </a:lnTo>
                  <a:lnTo>
                    <a:pt x="28420" y="11811"/>
                  </a:lnTo>
                  <a:lnTo>
                    <a:pt x="28298" y="11641"/>
                  </a:lnTo>
                  <a:close/>
                </a:path>
                <a:path w="28575" h="29210">
                  <a:moveTo>
                    <a:pt x="683" y="17625"/>
                  </a:moveTo>
                  <a:lnTo>
                    <a:pt x="407" y="18668"/>
                  </a:lnTo>
                  <a:lnTo>
                    <a:pt x="943" y="19603"/>
                  </a:lnTo>
                  <a:lnTo>
                    <a:pt x="683" y="17625"/>
                  </a:lnTo>
                  <a:close/>
                </a:path>
                <a:path w="28575" h="29210">
                  <a:moveTo>
                    <a:pt x="21743" y="11811"/>
                  </a:moveTo>
                  <a:lnTo>
                    <a:pt x="18949" y="19304"/>
                  </a:lnTo>
                  <a:lnTo>
                    <a:pt x="20092" y="18161"/>
                  </a:lnTo>
                  <a:lnTo>
                    <a:pt x="21997" y="14852"/>
                  </a:lnTo>
                  <a:lnTo>
                    <a:pt x="21970" y="13969"/>
                  </a:lnTo>
                  <a:lnTo>
                    <a:pt x="21743" y="11811"/>
                  </a:lnTo>
                  <a:close/>
                </a:path>
                <a:path w="28575" h="29210">
                  <a:moveTo>
                    <a:pt x="21997" y="14852"/>
                  </a:moveTo>
                  <a:lnTo>
                    <a:pt x="20092" y="18161"/>
                  </a:lnTo>
                  <a:lnTo>
                    <a:pt x="18949" y="19304"/>
                  </a:lnTo>
                  <a:lnTo>
                    <a:pt x="22251" y="19304"/>
                  </a:lnTo>
                  <a:lnTo>
                    <a:pt x="22041" y="16151"/>
                  </a:lnTo>
                  <a:lnTo>
                    <a:pt x="21997" y="14852"/>
                  </a:lnTo>
                  <a:close/>
                </a:path>
                <a:path w="28575" h="29210">
                  <a:moveTo>
                    <a:pt x="2058" y="17906"/>
                  </a:moveTo>
                  <a:lnTo>
                    <a:pt x="2134" y="18542"/>
                  </a:lnTo>
                  <a:lnTo>
                    <a:pt x="2058" y="17906"/>
                  </a:lnTo>
                  <a:close/>
                </a:path>
                <a:path w="28575" h="29210">
                  <a:moveTo>
                    <a:pt x="4922" y="6472"/>
                  </a:moveTo>
                  <a:lnTo>
                    <a:pt x="3170" y="7920"/>
                  </a:lnTo>
                  <a:lnTo>
                    <a:pt x="2051" y="12445"/>
                  </a:lnTo>
                  <a:lnTo>
                    <a:pt x="1581" y="14224"/>
                  </a:lnTo>
                  <a:lnTo>
                    <a:pt x="1481" y="14852"/>
                  </a:lnTo>
                  <a:lnTo>
                    <a:pt x="2172" y="18112"/>
                  </a:lnTo>
                  <a:lnTo>
                    <a:pt x="2058" y="14477"/>
                  </a:lnTo>
                  <a:lnTo>
                    <a:pt x="4821" y="9398"/>
                  </a:lnTo>
                  <a:lnTo>
                    <a:pt x="4344" y="9398"/>
                  </a:lnTo>
                  <a:lnTo>
                    <a:pt x="4598" y="7874"/>
                  </a:lnTo>
                  <a:lnTo>
                    <a:pt x="4922" y="6472"/>
                  </a:lnTo>
                  <a:close/>
                </a:path>
                <a:path w="28575" h="29210">
                  <a:moveTo>
                    <a:pt x="2106" y="17906"/>
                  </a:moveTo>
                  <a:close/>
                </a:path>
                <a:path w="28575" h="29210">
                  <a:moveTo>
                    <a:pt x="780" y="11602"/>
                  </a:moveTo>
                  <a:lnTo>
                    <a:pt x="678" y="13969"/>
                  </a:lnTo>
                  <a:lnTo>
                    <a:pt x="488" y="16151"/>
                  </a:lnTo>
                  <a:lnTo>
                    <a:pt x="683" y="17625"/>
                  </a:lnTo>
                  <a:lnTo>
                    <a:pt x="1415" y="14852"/>
                  </a:lnTo>
                  <a:lnTo>
                    <a:pt x="1291" y="13969"/>
                  </a:lnTo>
                  <a:lnTo>
                    <a:pt x="780" y="11602"/>
                  </a:lnTo>
                  <a:close/>
                </a:path>
                <a:path w="28575" h="29210">
                  <a:moveTo>
                    <a:pt x="1817" y="9147"/>
                  </a:moveTo>
                  <a:lnTo>
                    <a:pt x="91" y="11430"/>
                  </a:lnTo>
                  <a:lnTo>
                    <a:pt x="0" y="12445"/>
                  </a:lnTo>
                  <a:lnTo>
                    <a:pt x="488" y="16151"/>
                  </a:lnTo>
                  <a:lnTo>
                    <a:pt x="678" y="13969"/>
                  </a:lnTo>
                  <a:lnTo>
                    <a:pt x="661" y="11049"/>
                  </a:lnTo>
                  <a:lnTo>
                    <a:pt x="1817" y="9147"/>
                  </a:lnTo>
                  <a:close/>
                </a:path>
                <a:path w="28575" h="29210">
                  <a:moveTo>
                    <a:pt x="23057" y="11811"/>
                  </a:moveTo>
                  <a:lnTo>
                    <a:pt x="21743" y="11811"/>
                  </a:lnTo>
                  <a:lnTo>
                    <a:pt x="21970" y="13969"/>
                  </a:lnTo>
                  <a:lnTo>
                    <a:pt x="21997" y="14852"/>
                  </a:lnTo>
                  <a:lnTo>
                    <a:pt x="22505" y="13969"/>
                  </a:lnTo>
                  <a:lnTo>
                    <a:pt x="23057" y="11811"/>
                  </a:lnTo>
                  <a:close/>
                </a:path>
                <a:path w="28575" h="29210">
                  <a:moveTo>
                    <a:pt x="3170" y="7920"/>
                  </a:moveTo>
                  <a:lnTo>
                    <a:pt x="2312" y="8636"/>
                  </a:lnTo>
                  <a:lnTo>
                    <a:pt x="788" y="11430"/>
                  </a:lnTo>
                  <a:lnTo>
                    <a:pt x="853" y="11937"/>
                  </a:lnTo>
                  <a:lnTo>
                    <a:pt x="1452" y="14714"/>
                  </a:lnTo>
                  <a:lnTo>
                    <a:pt x="2465" y="10794"/>
                  </a:lnTo>
                  <a:lnTo>
                    <a:pt x="3170" y="7920"/>
                  </a:lnTo>
                  <a:close/>
                </a:path>
                <a:path w="28575" h="29210">
                  <a:moveTo>
                    <a:pt x="2127" y="14350"/>
                  </a:moveTo>
                  <a:close/>
                </a:path>
                <a:path w="28575" h="29210">
                  <a:moveTo>
                    <a:pt x="22754" y="3879"/>
                  </a:moveTo>
                  <a:lnTo>
                    <a:pt x="28298" y="11641"/>
                  </a:lnTo>
                  <a:lnTo>
                    <a:pt x="28474" y="10794"/>
                  </a:lnTo>
                  <a:lnTo>
                    <a:pt x="24156" y="4191"/>
                  </a:lnTo>
                  <a:lnTo>
                    <a:pt x="22754" y="3879"/>
                  </a:lnTo>
                  <a:close/>
                </a:path>
                <a:path w="28575" h="29210">
                  <a:moveTo>
                    <a:pt x="3375" y="7086"/>
                  </a:moveTo>
                  <a:lnTo>
                    <a:pt x="1817" y="9147"/>
                  </a:lnTo>
                  <a:lnTo>
                    <a:pt x="815" y="10794"/>
                  </a:lnTo>
                  <a:lnTo>
                    <a:pt x="780" y="11602"/>
                  </a:lnTo>
                  <a:lnTo>
                    <a:pt x="788" y="11430"/>
                  </a:lnTo>
                  <a:lnTo>
                    <a:pt x="2312" y="8636"/>
                  </a:lnTo>
                  <a:lnTo>
                    <a:pt x="3170" y="7920"/>
                  </a:lnTo>
                  <a:lnTo>
                    <a:pt x="3375" y="7086"/>
                  </a:lnTo>
                  <a:close/>
                </a:path>
                <a:path w="28575" h="29210">
                  <a:moveTo>
                    <a:pt x="6065" y="6137"/>
                  </a:moveTo>
                  <a:lnTo>
                    <a:pt x="5169" y="6274"/>
                  </a:lnTo>
                  <a:lnTo>
                    <a:pt x="4922" y="6472"/>
                  </a:lnTo>
                  <a:lnTo>
                    <a:pt x="4598" y="7874"/>
                  </a:lnTo>
                  <a:lnTo>
                    <a:pt x="4344" y="9398"/>
                  </a:lnTo>
                  <a:lnTo>
                    <a:pt x="6065" y="6137"/>
                  </a:lnTo>
                  <a:close/>
                </a:path>
                <a:path w="28575" h="29210">
                  <a:moveTo>
                    <a:pt x="10440" y="5333"/>
                  </a:moveTo>
                  <a:lnTo>
                    <a:pt x="9805" y="5461"/>
                  </a:lnTo>
                  <a:lnTo>
                    <a:pt x="6065" y="6137"/>
                  </a:lnTo>
                  <a:lnTo>
                    <a:pt x="4344" y="9398"/>
                  </a:lnTo>
                  <a:lnTo>
                    <a:pt x="4821" y="9398"/>
                  </a:lnTo>
                  <a:lnTo>
                    <a:pt x="5719" y="7747"/>
                  </a:lnTo>
                  <a:lnTo>
                    <a:pt x="5360" y="7747"/>
                  </a:lnTo>
                  <a:lnTo>
                    <a:pt x="5995" y="7238"/>
                  </a:lnTo>
                  <a:lnTo>
                    <a:pt x="6249" y="7112"/>
                  </a:lnTo>
                  <a:lnTo>
                    <a:pt x="10440" y="5333"/>
                  </a:lnTo>
                  <a:close/>
                </a:path>
                <a:path w="28575" h="29210">
                  <a:moveTo>
                    <a:pt x="3582" y="6244"/>
                  </a:moveTo>
                  <a:lnTo>
                    <a:pt x="1817" y="9147"/>
                  </a:lnTo>
                  <a:lnTo>
                    <a:pt x="3375" y="7086"/>
                  </a:lnTo>
                  <a:lnTo>
                    <a:pt x="3582" y="6244"/>
                  </a:lnTo>
                  <a:close/>
                </a:path>
                <a:path w="28575" h="29210">
                  <a:moveTo>
                    <a:pt x="4960" y="6305"/>
                  </a:moveTo>
                  <a:lnTo>
                    <a:pt x="3836" y="6476"/>
                  </a:lnTo>
                  <a:lnTo>
                    <a:pt x="3375" y="7086"/>
                  </a:lnTo>
                  <a:lnTo>
                    <a:pt x="3170" y="7920"/>
                  </a:lnTo>
                  <a:lnTo>
                    <a:pt x="4916" y="6476"/>
                  </a:lnTo>
                  <a:lnTo>
                    <a:pt x="4960" y="6305"/>
                  </a:lnTo>
                  <a:close/>
                </a:path>
                <a:path w="28575" h="29210">
                  <a:moveTo>
                    <a:pt x="5995" y="7238"/>
                  </a:moveTo>
                  <a:lnTo>
                    <a:pt x="5360" y="7747"/>
                  </a:lnTo>
                  <a:lnTo>
                    <a:pt x="5947" y="7328"/>
                  </a:lnTo>
                  <a:close/>
                </a:path>
                <a:path w="28575" h="29210">
                  <a:moveTo>
                    <a:pt x="5947" y="7328"/>
                  </a:moveTo>
                  <a:lnTo>
                    <a:pt x="5360" y="7747"/>
                  </a:lnTo>
                  <a:lnTo>
                    <a:pt x="5719" y="7747"/>
                  </a:lnTo>
                  <a:lnTo>
                    <a:pt x="5947" y="7328"/>
                  </a:lnTo>
                  <a:close/>
                </a:path>
                <a:path w="28575" h="29210">
                  <a:moveTo>
                    <a:pt x="6186" y="7157"/>
                  </a:moveTo>
                  <a:lnTo>
                    <a:pt x="5995" y="7238"/>
                  </a:lnTo>
                  <a:lnTo>
                    <a:pt x="6186" y="7157"/>
                  </a:lnTo>
                  <a:close/>
                </a:path>
                <a:path w="28575" h="29210">
                  <a:moveTo>
                    <a:pt x="6291" y="7112"/>
                  </a:moveTo>
                  <a:close/>
                </a:path>
                <a:path w="28575" h="29210">
                  <a:moveTo>
                    <a:pt x="5630" y="4288"/>
                  </a:moveTo>
                  <a:lnTo>
                    <a:pt x="5129" y="4426"/>
                  </a:lnTo>
                  <a:lnTo>
                    <a:pt x="4430" y="4848"/>
                  </a:lnTo>
                  <a:lnTo>
                    <a:pt x="3582" y="6244"/>
                  </a:lnTo>
                  <a:lnTo>
                    <a:pt x="3375" y="7086"/>
                  </a:lnTo>
                  <a:lnTo>
                    <a:pt x="3836" y="6476"/>
                  </a:lnTo>
                  <a:lnTo>
                    <a:pt x="4960" y="6305"/>
                  </a:lnTo>
                  <a:lnTo>
                    <a:pt x="5360" y="4572"/>
                  </a:lnTo>
                  <a:lnTo>
                    <a:pt x="5630" y="4288"/>
                  </a:lnTo>
                  <a:close/>
                </a:path>
                <a:path w="28575" h="29210">
                  <a:moveTo>
                    <a:pt x="5169" y="6274"/>
                  </a:moveTo>
                  <a:lnTo>
                    <a:pt x="4960" y="6305"/>
                  </a:lnTo>
                  <a:lnTo>
                    <a:pt x="4922" y="6472"/>
                  </a:lnTo>
                  <a:lnTo>
                    <a:pt x="5169" y="6274"/>
                  </a:lnTo>
                  <a:close/>
                </a:path>
                <a:path w="28575" h="29210">
                  <a:moveTo>
                    <a:pt x="14004" y="1921"/>
                  </a:moveTo>
                  <a:lnTo>
                    <a:pt x="11456" y="2667"/>
                  </a:lnTo>
                  <a:lnTo>
                    <a:pt x="11075" y="2793"/>
                  </a:lnTo>
                  <a:lnTo>
                    <a:pt x="5630" y="4288"/>
                  </a:lnTo>
                  <a:lnTo>
                    <a:pt x="5360" y="4572"/>
                  </a:lnTo>
                  <a:lnTo>
                    <a:pt x="4960" y="6305"/>
                  </a:lnTo>
                  <a:lnTo>
                    <a:pt x="5169" y="6274"/>
                  </a:lnTo>
                  <a:lnTo>
                    <a:pt x="5868" y="5714"/>
                  </a:lnTo>
                  <a:lnTo>
                    <a:pt x="6757" y="4825"/>
                  </a:lnTo>
                  <a:lnTo>
                    <a:pt x="21997" y="4825"/>
                  </a:lnTo>
                  <a:lnTo>
                    <a:pt x="20564" y="3392"/>
                  </a:lnTo>
                  <a:lnTo>
                    <a:pt x="14004" y="1921"/>
                  </a:lnTo>
                  <a:close/>
                </a:path>
                <a:path w="28575" h="29210">
                  <a:moveTo>
                    <a:pt x="6556" y="5206"/>
                  </a:moveTo>
                  <a:lnTo>
                    <a:pt x="5614" y="5968"/>
                  </a:lnTo>
                  <a:lnTo>
                    <a:pt x="5169" y="6274"/>
                  </a:lnTo>
                  <a:lnTo>
                    <a:pt x="6065" y="6137"/>
                  </a:lnTo>
                  <a:lnTo>
                    <a:pt x="6556" y="5206"/>
                  </a:lnTo>
                  <a:close/>
                </a:path>
                <a:path w="28575" h="29210">
                  <a:moveTo>
                    <a:pt x="4430" y="4848"/>
                  </a:moveTo>
                  <a:lnTo>
                    <a:pt x="3836" y="5206"/>
                  </a:lnTo>
                  <a:lnTo>
                    <a:pt x="3582" y="6244"/>
                  </a:lnTo>
                  <a:lnTo>
                    <a:pt x="4430" y="4848"/>
                  </a:lnTo>
                  <a:close/>
                </a:path>
                <a:path w="28575" h="29210">
                  <a:moveTo>
                    <a:pt x="21997" y="4825"/>
                  </a:moveTo>
                  <a:lnTo>
                    <a:pt x="6757" y="4825"/>
                  </a:lnTo>
                  <a:lnTo>
                    <a:pt x="6065" y="6137"/>
                  </a:lnTo>
                  <a:lnTo>
                    <a:pt x="9678" y="5587"/>
                  </a:lnTo>
                  <a:lnTo>
                    <a:pt x="10440" y="5333"/>
                  </a:lnTo>
                  <a:lnTo>
                    <a:pt x="22505" y="5333"/>
                  </a:lnTo>
                  <a:lnTo>
                    <a:pt x="21997" y="4825"/>
                  </a:lnTo>
                  <a:close/>
                </a:path>
                <a:path w="28575" h="29210">
                  <a:moveTo>
                    <a:pt x="5868" y="5714"/>
                  </a:moveTo>
                  <a:lnTo>
                    <a:pt x="5551" y="5968"/>
                  </a:lnTo>
                  <a:lnTo>
                    <a:pt x="5868" y="5714"/>
                  </a:lnTo>
                  <a:close/>
                </a:path>
                <a:path w="28575" h="29210">
                  <a:moveTo>
                    <a:pt x="6503" y="5206"/>
                  </a:moveTo>
                  <a:lnTo>
                    <a:pt x="5868" y="5714"/>
                  </a:lnTo>
                  <a:lnTo>
                    <a:pt x="5614" y="5968"/>
                  </a:lnTo>
                  <a:lnTo>
                    <a:pt x="6503" y="5206"/>
                  </a:lnTo>
                  <a:close/>
                </a:path>
                <a:path w="28575" h="29210">
                  <a:moveTo>
                    <a:pt x="6757" y="4825"/>
                  </a:moveTo>
                  <a:lnTo>
                    <a:pt x="5868" y="5714"/>
                  </a:lnTo>
                  <a:lnTo>
                    <a:pt x="6503" y="5206"/>
                  </a:lnTo>
                  <a:lnTo>
                    <a:pt x="6757" y="4825"/>
                  </a:lnTo>
                  <a:close/>
                </a:path>
                <a:path w="28575" h="29210">
                  <a:moveTo>
                    <a:pt x="5129" y="4426"/>
                  </a:moveTo>
                  <a:lnTo>
                    <a:pt x="4598" y="4572"/>
                  </a:lnTo>
                  <a:lnTo>
                    <a:pt x="4430" y="4848"/>
                  </a:lnTo>
                  <a:lnTo>
                    <a:pt x="5129" y="4426"/>
                  </a:lnTo>
                  <a:close/>
                </a:path>
                <a:path w="28575" h="29210">
                  <a:moveTo>
                    <a:pt x="5999" y="3901"/>
                  </a:moveTo>
                  <a:lnTo>
                    <a:pt x="5129" y="4426"/>
                  </a:lnTo>
                  <a:lnTo>
                    <a:pt x="5630" y="4288"/>
                  </a:lnTo>
                  <a:lnTo>
                    <a:pt x="5999" y="3901"/>
                  </a:lnTo>
                  <a:close/>
                </a:path>
                <a:path w="28575" h="29210">
                  <a:moveTo>
                    <a:pt x="10656" y="1163"/>
                  </a:moveTo>
                  <a:lnTo>
                    <a:pt x="10436" y="1222"/>
                  </a:lnTo>
                  <a:lnTo>
                    <a:pt x="5999" y="3901"/>
                  </a:lnTo>
                  <a:lnTo>
                    <a:pt x="5630" y="4288"/>
                  </a:lnTo>
                  <a:lnTo>
                    <a:pt x="11075" y="2793"/>
                  </a:lnTo>
                  <a:lnTo>
                    <a:pt x="11456" y="2667"/>
                  </a:lnTo>
                  <a:lnTo>
                    <a:pt x="14004" y="1921"/>
                  </a:lnTo>
                  <a:lnTo>
                    <a:pt x="10656" y="1163"/>
                  </a:lnTo>
                  <a:close/>
                </a:path>
                <a:path w="28575" h="29210">
                  <a:moveTo>
                    <a:pt x="10436" y="1222"/>
                  </a:moveTo>
                  <a:lnTo>
                    <a:pt x="7885" y="1921"/>
                  </a:lnTo>
                  <a:lnTo>
                    <a:pt x="5999" y="3901"/>
                  </a:lnTo>
                  <a:lnTo>
                    <a:pt x="10436" y="1222"/>
                  </a:lnTo>
                  <a:close/>
                </a:path>
                <a:path w="28575" h="29210">
                  <a:moveTo>
                    <a:pt x="19154" y="2048"/>
                  </a:moveTo>
                  <a:lnTo>
                    <a:pt x="20564" y="3392"/>
                  </a:lnTo>
                  <a:lnTo>
                    <a:pt x="22754" y="3879"/>
                  </a:lnTo>
                  <a:lnTo>
                    <a:pt x="22251" y="3175"/>
                  </a:lnTo>
                  <a:lnTo>
                    <a:pt x="19154" y="2048"/>
                  </a:lnTo>
                  <a:close/>
                </a:path>
                <a:path w="28575" h="29210">
                  <a:moveTo>
                    <a:pt x="16663" y="1143"/>
                  </a:moveTo>
                  <a:lnTo>
                    <a:pt x="14004" y="1921"/>
                  </a:lnTo>
                  <a:lnTo>
                    <a:pt x="20564" y="3392"/>
                  </a:lnTo>
                  <a:lnTo>
                    <a:pt x="19154" y="2048"/>
                  </a:lnTo>
                  <a:lnTo>
                    <a:pt x="16663" y="1143"/>
                  </a:lnTo>
                  <a:close/>
                </a:path>
                <a:path w="28575" h="29210">
                  <a:moveTo>
                    <a:pt x="18200" y="1143"/>
                  </a:moveTo>
                  <a:lnTo>
                    <a:pt x="16663" y="1143"/>
                  </a:lnTo>
                  <a:lnTo>
                    <a:pt x="19154" y="2048"/>
                  </a:lnTo>
                  <a:lnTo>
                    <a:pt x="18200" y="1143"/>
                  </a:lnTo>
                  <a:close/>
                </a:path>
                <a:path w="28575" h="29210">
                  <a:moveTo>
                    <a:pt x="14377" y="0"/>
                  </a:moveTo>
                  <a:lnTo>
                    <a:pt x="11202" y="1016"/>
                  </a:lnTo>
                  <a:lnTo>
                    <a:pt x="10656" y="1163"/>
                  </a:lnTo>
                  <a:lnTo>
                    <a:pt x="14004" y="1921"/>
                  </a:lnTo>
                  <a:lnTo>
                    <a:pt x="16663" y="1143"/>
                  </a:lnTo>
                  <a:lnTo>
                    <a:pt x="18200" y="1143"/>
                  </a:lnTo>
                  <a:lnTo>
                    <a:pt x="17933" y="888"/>
                  </a:lnTo>
                  <a:lnTo>
                    <a:pt x="14377" y="0"/>
                  </a:lnTo>
                  <a:close/>
                </a:path>
                <a:path w="28575" h="29210">
                  <a:moveTo>
                    <a:pt x="10567" y="1143"/>
                  </a:moveTo>
                  <a:lnTo>
                    <a:pt x="10436" y="1222"/>
                  </a:lnTo>
                  <a:lnTo>
                    <a:pt x="10656" y="1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>
              <a:extLst>
                <a:ext uri="{FF2B5EF4-FFF2-40B4-BE49-F238E27FC236}">
                  <a16:creationId xmlns:a16="http://schemas.microsoft.com/office/drawing/2014/main" id="{77CA6EE3-6254-C91F-DD7E-A49100C5420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5470" y="3914013"/>
              <a:ext cx="38836" cy="65278"/>
            </a:xfrm>
            <a:prstGeom prst="rect">
              <a:avLst/>
            </a:prstGeom>
          </p:spPr>
        </p:pic>
        <p:sp>
          <p:nvSpPr>
            <p:cNvPr id="39" name="object 39">
              <a:extLst>
                <a:ext uri="{FF2B5EF4-FFF2-40B4-BE49-F238E27FC236}">
                  <a16:creationId xmlns:a16="http://schemas.microsoft.com/office/drawing/2014/main" id="{C2D9E4B8-9459-ED65-C381-231F4658E974}"/>
                </a:ext>
              </a:extLst>
            </p:cNvPr>
            <p:cNvSpPr/>
            <p:nvPr/>
          </p:nvSpPr>
          <p:spPr>
            <a:xfrm>
              <a:off x="7999857" y="4161409"/>
              <a:ext cx="40005" cy="260350"/>
            </a:xfrm>
            <a:custGeom>
              <a:avLst/>
              <a:gdLst/>
              <a:ahLst/>
              <a:cxnLst/>
              <a:rect l="l" t="t" r="r" b="b"/>
              <a:pathLst>
                <a:path w="40004" h="260350">
                  <a:moveTo>
                    <a:pt x="22910" y="232219"/>
                  </a:moveTo>
                  <a:lnTo>
                    <a:pt x="22529" y="231622"/>
                  </a:lnTo>
                  <a:lnTo>
                    <a:pt x="21996" y="231775"/>
                  </a:lnTo>
                  <a:lnTo>
                    <a:pt x="22910" y="232219"/>
                  </a:lnTo>
                  <a:close/>
                </a:path>
                <a:path w="40004" h="260350">
                  <a:moveTo>
                    <a:pt x="30746" y="258000"/>
                  </a:moveTo>
                  <a:lnTo>
                    <a:pt x="20345" y="259702"/>
                  </a:lnTo>
                  <a:lnTo>
                    <a:pt x="20955" y="260223"/>
                  </a:lnTo>
                  <a:lnTo>
                    <a:pt x="28194" y="260223"/>
                  </a:lnTo>
                  <a:lnTo>
                    <a:pt x="30746" y="258000"/>
                  </a:lnTo>
                  <a:close/>
                </a:path>
                <a:path w="40004" h="260350">
                  <a:moveTo>
                    <a:pt x="34798" y="18288"/>
                  </a:moveTo>
                  <a:lnTo>
                    <a:pt x="34645" y="17691"/>
                  </a:lnTo>
                  <a:lnTo>
                    <a:pt x="34544" y="16129"/>
                  </a:lnTo>
                  <a:lnTo>
                    <a:pt x="34036" y="9652"/>
                  </a:lnTo>
                  <a:lnTo>
                    <a:pt x="33032" y="8737"/>
                  </a:lnTo>
                  <a:lnTo>
                    <a:pt x="33032" y="19773"/>
                  </a:lnTo>
                  <a:lnTo>
                    <a:pt x="29845" y="23939"/>
                  </a:lnTo>
                  <a:lnTo>
                    <a:pt x="30353" y="23241"/>
                  </a:lnTo>
                  <a:lnTo>
                    <a:pt x="33032" y="19773"/>
                  </a:lnTo>
                  <a:lnTo>
                    <a:pt x="33032" y="8737"/>
                  </a:lnTo>
                  <a:lnTo>
                    <a:pt x="32321" y="8077"/>
                  </a:lnTo>
                  <a:lnTo>
                    <a:pt x="31877" y="6096"/>
                  </a:lnTo>
                  <a:lnTo>
                    <a:pt x="27114" y="3289"/>
                  </a:lnTo>
                  <a:lnTo>
                    <a:pt x="26149" y="2413"/>
                  </a:lnTo>
                  <a:lnTo>
                    <a:pt x="25654" y="1968"/>
                  </a:lnTo>
                  <a:lnTo>
                    <a:pt x="25654" y="2413"/>
                  </a:lnTo>
                  <a:lnTo>
                    <a:pt x="23393" y="2997"/>
                  </a:lnTo>
                  <a:lnTo>
                    <a:pt x="25146" y="2540"/>
                  </a:lnTo>
                  <a:lnTo>
                    <a:pt x="25654" y="2413"/>
                  </a:lnTo>
                  <a:lnTo>
                    <a:pt x="25654" y="1968"/>
                  </a:lnTo>
                  <a:lnTo>
                    <a:pt x="23495" y="0"/>
                  </a:lnTo>
                  <a:lnTo>
                    <a:pt x="15494" y="0"/>
                  </a:lnTo>
                  <a:lnTo>
                    <a:pt x="11176" y="4013"/>
                  </a:lnTo>
                  <a:lnTo>
                    <a:pt x="11176" y="24003"/>
                  </a:lnTo>
                  <a:lnTo>
                    <a:pt x="9461" y="17653"/>
                  </a:lnTo>
                  <a:lnTo>
                    <a:pt x="9652" y="18288"/>
                  </a:lnTo>
                  <a:lnTo>
                    <a:pt x="11176" y="24003"/>
                  </a:lnTo>
                  <a:lnTo>
                    <a:pt x="11176" y="4013"/>
                  </a:lnTo>
                  <a:lnTo>
                    <a:pt x="5080" y="9652"/>
                  </a:lnTo>
                  <a:lnTo>
                    <a:pt x="4457" y="16129"/>
                  </a:lnTo>
                  <a:lnTo>
                    <a:pt x="4330" y="17691"/>
                  </a:lnTo>
                  <a:lnTo>
                    <a:pt x="6045" y="19913"/>
                  </a:lnTo>
                  <a:lnTo>
                    <a:pt x="6985" y="23495"/>
                  </a:lnTo>
                  <a:lnTo>
                    <a:pt x="10706" y="25869"/>
                  </a:lnTo>
                  <a:lnTo>
                    <a:pt x="13335" y="29337"/>
                  </a:lnTo>
                  <a:lnTo>
                    <a:pt x="17183" y="30099"/>
                  </a:lnTo>
                  <a:lnTo>
                    <a:pt x="18161" y="30734"/>
                  </a:lnTo>
                  <a:lnTo>
                    <a:pt x="19367" y="30530"/>
                  </a:lnTo>
                  <a:lnTo>
                    <a:pt x="20447" y="30734"/>
                  </a:lnTo>
                  <a:lnTo>
                    <a:pt x="21336" y="30187"/>
                  </a:lnTo>
                  <a:lnTo>
                    <a:pt x="25527" y="29464"/>
                  </a:lnTo>
                  <a:lnTo>
                    <a:pt x="28244" y="25996"/>
                  </a:lnTo>
                  <a:lnTo>
                    <a:pt x="30784" y="24511"/>
                  </a:lnTo>
                  <a:lnTo>
                    <a:pt x="31242" y="24384"/>
                  </a:lnTo>
                  <a:lnTo>
                    <a:pt x="31369" y="24155"/>
                  </a:lnTo>
                  <a:lnTo>
                    <a:pt x="31623" y="24003"/>
                  </a:lnTo>
                  <a:lnTo>
                    <a:pt x="31826" y="23380"/>
                  </a:lnTo>
                  <a:lnTo>
                    <a:pt x="34798" y="18288"/>
                  </a:lnTo>
                  <a:close/>
                </a:path>
                <a:path w="40004" h="260350">
                  <a:moveTo>
                    <a:pt x="39624" y="244221"/>
                  </a:moveTo>
                  <a:lnTo>
                    <a:pt x="37350" y="240245"/>
                  </a:lnTo>
                  <a:lnTo>
                    <a:pt x="37211" y="238379"/>
                  </a:lnTo>
                  <a:lnTo>
                    <a:pt x="34417" y="234315"/>
                  </a:lnTo>
                  <a:lnTo>
                    <a:pt x="33896" y="234061"/>
                  </a:lnTo>
                  <a:lnTo>
                    <a:pt x="33274" y="232918"/>
                  </a:lnTo>
                  <a:lnTo>
                    <a:pt x="26670" y="230454"/>
                  </a:lnTo>
                  <a:lnTo>
                    <a:pt x="26543" y="230378"/>
                  </a:lnTo>
                  <a:lnTo>
                    <a:pt x="26035" y="230124"/>
                  </a:lnTo>
                  <a:lnTo>
                    <a:pt x="22910" y="230289"/>
                  </a:lnTo>
                  <a:lnTo>
                    <a:pt x="22910" y="232219"/>
                  </a:lnTo>
                  <a:lnTo>
                    <a:pt x="21894" y="231813"/>
                  </a:lnTo>
                  <a:lnTo>
                    <a:pt x="20307" y="232308"/>
                  </a:lnTo>
                  <a:lnTo>
                    <a:pt x="20574" y="232219"/>
                  </a:lnTo>
                  <a:lnTo>
                    <a:pt x="21894" y="231813"/>
                  </a:lnTo>
                  <a:lnTo>
                    <a:pt x="22415" y="231648"/>
                  </a:lnTo>
                  <a:lnTo>
                    <a:pt x="22415" y="231444"/>
                  </a:lnTo>
                  <a:lnTo>
                    <a:pt x="22529" y="231622"/>
                  </a:lnTo>
                  <a:lnTo>
                    <a:pt x="22872" y="232156"/>
                  </a:lnTo>
                  <a:lnTo>
                    <a:pt x="22910" y="230289"/>
                  </a:lnTo>
                  <a:lnTo>
                    <a:pt x="22123" y="230339"/>
                  </a:lnTo>
                  <a:lnTo>
                    <a:pt x="22123" y="231013"/>
                  </a:lnTo>
                  <a:lnTo>
                    <a:pt x="21082" y="231013"/>
                  </a:lnTo>
                  <a:lnTo>
                    <a:pt x="20916" y="231013"/>
                  </a:lnTo>
                  <a:lnTo>
                    <a:pt x="21361" y="231343"/>
                  </a:lnTo>
                  <a:lnTo>
                    <a:pt x="20866" y="230987"/>
                  </a:lnTo>
                  <a:lnTo>
                    <a:pt x="20662" y="230847"/>
                  </a:lnTo>
                  <a:lnTo>
                    <a:pt x="20459" y="230759"/>
                  </a:lnTo>
                  <a:lnTo>
                    <a:pt x="20447" y="230911"/>
                  </a:lnTo>
                  <a:lnTo>
                    <a:pt x="20320" y="230847"/>
                  </a:lnTo>
                  <a:lnTo>
                    <a:pt x="20459" y="230759"/>
                  </a:lnTo>
                  <a:lnTo>
                    <a:pt x="20662" y="230847"/>
                  </a:lnTo>
                  <a:lnTo>
                    <a:pt x="20866" y="230987"/>
                  </a:lnTo>
                  <a:lnTo>
                    <a:pt x="21018" y="230987"/>
                  </a:lnTo>
                  <a:lnTo>
                    <a:pt x="22110" y="230987"/>
                  </a:lnTo>
                  <a:lnTo>
                    <a:pt x="22123" y="230339"/>
                  </a:lnTo>
                  <a:lnTo>
                    <a:pt x="21704" y="230352"/>
                  </a:lnTo>
                  <a:lnTo>
                    <a:pt x="21577" y="230352"/>
                  </a:lnTo>
                  <a:lnTo>
                    <a:pt x="21551" y="230124"/>
                  </a:lnTo>
                  <a:lnTo>
                    <a:pt x="20561" y="228600"/>
                  </a:lnTo>
                  <a:lnTo>
                    <a:pt x="20269" y="228155"/>
                  </a:lnTo>
                  <a:lnTo>
                    <a:pt x="20269" y="230886"/>
                  </a:lnTo>
                  <a:lnTo>
                    <a:pt x="17284" y="230365"/>
                  </a:lnTo>
                  <a:lnTo>
                    <a:pt x="17589" y="230416"/>
                  </a:lnTo>
                  <a:lnTo>
                    <a:pt x="20269" y="230886"/>
                  </a:lnTo>
                  <a:lnTo>
                    <a:pt x="20269" y="228155"/>
                  </a:lnTo>
                  <a:lnTo>
                    <a:pt x="20066" y="227838"/>
                  </a:lnTo>
                  <a:lnTo>
                    <a:pt x="17005" y="226314"/>
                  </a:lnTo>
                  <a:lnTo>
                    <a:pt x="17005" y="233413"/>
                  </a:lnTo>
                  <a:lnTo>
                    <a:pt x="14859" y="234149"/>
                  </a:lnTo>
                  <a:lnTo>
                    <a:pt x="14859" y="253492"/>
                  </a:lnTo>
                  <a:lnTo>
                    <a:pt x="14732" y="253403"/>
                  </a:lnTo>
                  <a:lnTo>
                    <a:pt x="14859" y="253492"/>
                  </a:lnTo>
                  <a:lnTo>
                    <a:pt x="14859" y="234149"/>
                  </a:lnTo>
                  <a:lnTo>
                    <a:pt x="13525" y="234594"/>
                  </a:lnTo>
                  <a:lnTo>
                    <a:pt x="13525" y="252095"/>
                  </a:lnTo>
                  <a:lnTo>
                    <a:pt x="13081" y="251625"/>
                  </a:lnTo>
                  <a:lnTo>
                    <a:pt x="13525" y="252095"/>
                  </a:lnTo>
                  <a:lnTo>
                    <a:pt x="13525" y="234594"/>
                  </a:lnTo>
                  <a:lnTo>
                    <a:pt x="13208" y="234696"/>
                  </a:lnTo>
                  <a:lnTo>
                    <a:pt x="16573" y="233553"/>
                  </a:lnTo>
                  <a:lnTo>
                    <a:pt x="17005" y="233413"/>
                  </a:lnTo>
                  <a:lnTo>
                    <a:pt x="17005" y="226314"/>
                  </a:lnTo>
                  <a:lnTo>
                    <a:pt x="15748" y="225679"/>
                  </a:lnTo>
                  <a:lnTo>
                    <a:pt x="12573" y="226047"/>
                  </a:lnTo>
                  <a:lnTo>
                    <a:pt x="12573" y="252349"/>
                  </a:lnTo>
                  <a:lnTo>
                    <a:pt x="11887" y="252069"/>
                  </a:lnTo>
                  <a:lnTo>
                    <a:pt x="11772" y="251561"/>
                  </a:lnTo>
                  <a:lnTo>
                    <a:pt x="11696" y="251256"/>
                  </a:lnTo>
                  <a:lnTo>
                    <a:pt x="11811" y="251587"/>
                  </a:lnTo>
                  <a:lnTo>
                    <a:pt x="11938" y="251714"/>
                  </a:lnTo>
                  <a:lnTo>
                    <a:pt x="11772" y="251561"/>
                  </a:lnTo>
                  <a:lnTo>
                    <a:pt x="11874" y="251993"/>
                  </a:lnTo>
                  <a:lnTo>
                    <a:pt x="12573" y="252349"/>
                  </a:lnTo>
                  <a:lnTo>
                    <a:pt x="12573" y="226047"/>
                  </a:lnTo>
                  <a:lnTo>
                    <a:pt x="11303" y="226187"/>
                  </a:lnTo>
                  <a:lnTo>
                    <a:pt x="11290" y="249301"/>
                  </a:lnTo>
                  <a:lnTo>
                    <a:pt x="11137" y="248932"/>
                  </a:lnTo>
                  <a:lnTo>
                    <a:pt x="11201" y="249174"/>
                  </a:lnTo>
                  <a:lnTo>
                    <a:pt x="11290" y="249301"/>
                  </a:lnTo>
                  <a:lnTo>
                    <a:pt x="11290" y="226199"/>
                  </a:lnTo>
                  <a:lnTo>
                    <a:pt x="10668" y="226314"/>
                  </a:lnTo>
                  <a:lnTo>
                    <a:pt x="10198" y="226364"/>
                  </a:lnTo>
                  <a:lnTo>
                    <a:pt x="10198" y="249923"/>
                  </a:lnTo>
                  <a:lnTo>
                    <a:pt x="10160" y="250444"/>
                  </a:lnTo>
                  <a:lnTo>
                    <a:pt x="10083" y="249809"/>
                  </a:lnTo>
                  <a:lnTo>
                    <a:pt x="10198" y="226364"/>
                  </a:lnTo>
                  <a:lnTo>
                    <a:pt x="6858" y="226695"/>
                  </a:lnTo>
                  <a:lnTo>
                    <a:pt x="3556" y="228981"/>
                  </a:lnTo>
                  <a:lnTo>
                    <a:pt x="889" y="234061"/>
                  </a:lnTo>
                  <a:lnTo>
                    <a:pt x="0" y="235712"/>
                  </a:lnTo>
                  <a:lnTo>
                    <a:pt x="0" y="239776"/>
                  </a:lnTo>
                  <a:lnTo>
                    <a:pt x="406" y="240538"/>
                  </a:lnTo>
                  <a:lnTo>
                    <a:pt x="254" y="243459"/>
                  </a:lnTo>
                  <a:lnTo>
                    <a:pt x="3175" y="247904"/>
                  </a:lnTo>
                  <a:lnTo>
                    <a:pt x="7886" y="249809"/>
                  </a:lnTo>
                  <a:lnTo>
                    <a:pt x="9398" y="250444"/>
                  </a:lnTo>
                  <a:lnTo>
                    <a:pt x="7886" y="249809"/>
                  </a:lnTo>
                  <a:lnTo>
                    <a:pt x="8343" y="250126"/>
                  </a:lnTo>
                  <a:lnTo>
                    <a:pt x="10947" y="251663"/>
                  </a:lnTo>
                  <a:lnTo>
                    <a:pt x="12293" y="253720"/>
                  </a:lnTo>
                  <a:lnTo>
                    <a:pt x="12700" y="255397"/>
                  </a:lnTo>
                  <a:lnTo>
                    <a:pt x="13906" y="256209"/>
                  </a:lnTo>
                  <a:lnTo>
                    <a:pt x="14109" y="256336"/>
                  </a:lnTo>
                  <a:lnTo>
                    <a:pt x="19431" y="259842"/>
                  </a:lnTo>
                  <a:lnTo>
                    <a:pt x="20345" y="259702"/>
                  </a:lnTo>
                  <a:lnTo>
                    <a:pt x="28740" y="258318"/>
                  </a:lnTo>
                  <a:lnTo>
                    <a:pt x="30746" y="258000"/>
                  </a:lnTo>
                  <a:lnTo>
                    <a:pt x="33401" y="257556"/>
                  </a:lnTo>
                  <a:lnTo>
                    <a:pt x="37731" y="251993"/>
                  </a:lnTo>
                  <a:lnTo>
                    <a:pt x="38354" y="251460"/>
                  </a:lnTo>
                  <a:lnTo>
                    <a:pt x="39624" y="2442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85758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89833" y="941146"/>
            <a:ext cx="2139696" cy="2466023"/>
            <a:chOff x="4099814" y="1045717"/>
            <a:chExt cx="2377440" cy="2740025"/>
          </a:xfrm>
        </p:grpSpPr>
        <p:sp>
          <p:nvSpPr>
            <p:cNvPr id="3" name="object 3"/>
            <p:cNvSpPr/>
            <p:nvPr/>
          </p:nvSpPr>
          <p:spPr>
            <a:xfrm>
              <a:off x="4584700" y="1289303"/>
              <a:ext cx="1472565" cy="2266950"/>
            </a:xfrm>
            <a:custGeom>
              <a:avLst/>
              <a:gdLst/>
              <a:ahLst/>
              <a:cxnLst/>
              <a:rect l="l" t="t" r="r" b="b"/>
              <a:pathLst>
                <a:path w="1472564" h="2266950">
                  <a:moveTo>
                    <a:pt x="1472057" y="2086864"/>
                  </a:moveTo>
                  <a:lnTo>
                    <a:pt x="1454785" y="2058162"/>
                  </a:lnTo>
                  <a:lnTo>
                    <a:pt x="1428115" y="2013839"/>
                  </a:lnTo>
                  <a:lnTo>
                    <a:pt x="1411160" y="2040559"/>
                  </a:lnTo>
                  <a:lnTo>
                    <a:pt x="844042" y="1680108"/>
                  </a:lnTo>
                  <a:lnTo>
                    <a:pt x="1328585" y="1573961"/>
                  </a:lnTo>
                  <a:lnTo>
                    <a:pt x="1335405" y="1604899"/>
                  </a:lnTo>
                  <a:lnTo>
                    <a:pt x="1392555" y="1558798"/>
                  </a:lnTo>
                  <a:lnTo>
                    <a:pt x="1401699" y="1551432"/>
                  </a:lnTo>
                  <a:lnTo>
                    <a:pt x="1401330" y="1551343"/>
                  </a:lnTo>
                  <a:lnTo>
                    <a:pt x="1402207" y="1551178"/>
                  </a:lnTo>
                  <a:lnTo>
                    <a:pt x="1389964" y="1540002"/>
                  </a:lnTo>
                  <a:lnTo>
                    <a:pt x="1339342" y="1493774"/>
                  </a:lnTo>
                  <a:lnTo>
                    <a:pt x="1330642" y="1524368"/>
                  </a:lnTo>
                  <a:lnTo>
                    <a:pt x="1323327" y="1522298"/>
                  </a:lnTo>
                  <a:lnTo>
                    <a:pt x="1323327" y="1550085"/>
                  </a:lnTo>
                  <a:lnTo>
                    <a:pt x="1319707" y="1562849"/>
                  </a:lnTo>
                  <a:lnTo>
                    <a:pt x="828763" y="1670392"/>
                  </a:lnTo>
                  <a:lnTo>
                    <a:pt x="811110" y="1659178"/>
                  </a:lnTo>
                  <a:lnTo>
                    <a:pt x="811110" y="1674253"/>
                  </a:lnTo>
                  <a:lnTo>
                    <a:pt x="41262" y="1842897"/>
                  </a:lnTo>
                  <a:lnTo>
                    <a:pt x="542201" y="1503299"/>
                  </a:lnTo>
                  <a:lnTo>
                    <a:pt x="811110" y="1674253"/>
                  </a:lnTo>
                  <a:lnTo>
                    <a:pt x="811110" y="1659178"/>
                  </a:lnTo>
                  <a:lnTo>
                    <a:pt x="553669" y="1495526"/>
                  </a:lnTo>
                  <a:lnTo>
                    <a:pt x="739622" y="1369466"/>
                  </a:lnTo>
                  <a:lnTo>
                    <a:pt x="1319898" y="1534490"/>
                  </a:lnTo>
                  <a:lnTo>
                    <a:pt x="1323327" y="1550085"/>
                  </a:lnTo>
                  <a:lnTo>
                    <a:pt x="1323327" y="1522298"/>
                  </a:lnTo>
                  <a:lnTo>
                    <a:pt x="753313" y="1360182"/>
                  </a:lnTo>
                  <a:lnTo>
                    <a:pt x="1328864" y="970013"/>
                  </a:lnTo>
                  <a:lnTo>
                    <a:pt x="1346708" y="996315"/>
                  </a:lnTo>
                  <a:lnTo>
                    <a:pt x="1371333" y="952373"/>
                  </a:lnTo>
                  <a:lnTo>
                    <a:pt x="1388364" y="922020"/>
                  </a:lnTo>
                  <a:lnTo>
                    <a:pt x="1303909" y="933196"/>
                  </a:lnTo>
                  <a:lnTo>
                    <a:pt x="1321727" y="959497"/>
                  </a:lnTo>
                  <a:lnTo>
                    <a:pt x="737362" y="1355648"/>
                  </a:lnTo>
                  <a:lnTo>
                    <a:pt x="723658" y="1351762"/>
                  </a:lnTo>
                  <a:lnTo>
                    <a:pt x="723658" y="1364932"/>
                  </a:lnTo>
                  <a:lnTo>
                    <a:pt x="541985" y="1488097"/>
                  </a:lnTo>
                  <a:lnTo>
                    <a:pt x="530504" y="1480807"/>
                  </a:lnTo>
                  <a:lnTo>
                    <a:pt x="530504" y="1495869"/>
                  </a:lnTo>
                  <a:lnTo>
                    <a:pt x="41275" y="1827517"/>
                  </a:lnTo>
                  <a:lnTo>
                    <a:pt x="380746" y="1400657"/>
                  </a:lnTo>
                  <a:lnTo>
                    <a:pt x="530504" y="1495869"/>
                  </a:lnTo>
                  <a:lnTo>
                    <a:pt x="530504" y="1480807"/>
                  </a:lnTo>
                  <a:lnTo>
                    <a:pt x="388696" y="1390650"/>
                  </a:lnTo>
                  <a:lnTo>
                    <a:pt x="467169" y="1291983"/>
                  </a:lnTo>
                  <a:lnTo>
                    <a:pt x="723658" y="1364932"/>
                  </a:lnTo>
                  <a:lnTo>
                    <a:pt x="723658" y="1351762"/>
                  </a:lnTo>
                  <a:lnTo>
                    <a:pt x="475716" y="1281226"/>
                  </a:lnTo>
                  <a:lnTo>
                    <a:pt x="714552" y="980897"/>
                  </a:lnTo>
                  <a:lnTo>
                    <a:pt x="1329829" y="826312"/>
                  </a:lnTo>
                  <a:lnTo>
                    <a:pt x="1337564" y="857123"/>
                  </a:lnTo>
                  <a:lnTo>
                    <a:pt x="1391399" y="810895"/>
                  </a:lnTo>
                  <a:lnTo>
                    <a:pt x="1402207" y="801624"/>
                  </a:lnTo>
                  <a:lnTo>
                    <a:pt x="1319022" y="783209"/>
                  </a:lnTo>
                  <a:lnTo>
                    <a:pt x="1326743" y="814006"/>
                  </a:lnTo>
                  <a:lnTo>
                    <a:pt x="727557" y="964552"/>
                  </a:lnTo>
                  <a:lnTo>
                    <a:pt x="1345882" y="187020"/>
                  </a:lnTo>
                  <a:lnTo>
                    <a:pt x="1370711" y="206756"/>
                  </a:lnTo>
                  <a:lnTo>
                    <a:pt x="1378673" y="169164"/>
                  </a:lnTo>
                  <a:lnTo>
                    <a:pt x="1388364" y="123444"/>
                  </a:lnTo>
                  <a:lnTo>
                    <a:pt x="1311148" y="159385"/>
                  </a:lnTo>
                  <a:lnTo>
                    <a:pt x="1335976" y="179146"/>
                  </a:lnTo>
                  <a:lnTo>
                    <a:pt x="707351" y="969619"/>
                  </a:lnTo>
                  <a:lnTo>
                    <a:pt x="694347" y="972896"/>
                  </a:lnTo>
                  <a:lnTo>
                    <a:pt x="694347" y="985977"/>
                  </a:lnTo>
                  <a:lnTo>
                    <a:pt x="462534" y="1277480"/>
                  </a:lnTo>
                  <a:lnTo>
                    <a:pt x="453974" y="1275054"/>
                  </a:lnTo>
                  <a:lnTo>
                    <a:pt x="453974" y="1288237"/>
                  </a:lnTo>
                  <a:lnTo>
                    <a:pt x="377952" y="1383830"/>
                  </a:lnTo>
                  <a:lnTo>
                    <a:pt x="44246" y="1171702"/>
                  </a:lnTo>
                  <a:lnTo>
                    <a:pt x="453974" y="1288237"/>
                  </a:lnTo>
                  <a:lnTo>
                    <a:pt x="453974" y="1275054"/>
                  </a:lnTo>
                  <a:lnTo>
                    <a:pt x="27051" y="1153617"/>
                  </a:lnTo>
                  <a:lnTo>
                    <a:pt x="694347" y="985977"/>
                  </a:lnTo>
                  <a:lnTo>
                    <a:pt x="694347" y="972896"/>
                  </a:lnTo>
                  <a:lnTo>
                    <a:pt x="29756" y="1139850"/>
                  </a:lnTo>
                  <a:lnTo>
                    <a:pt x="1334389" y="53606"/>
                  </a:lnTo>
                  <a:lnTo>
                    <a:pt x="1354709" y="77978"/>
                  </a:lnTo>
                  <a:lnTo>
                    <a:pt x="1373225" y="35687"/>
                  </a:lnTo>
                  <a:lnTo>
                    <a:pt x="1388872" y="0"/>
                  </a:lnTo>
                  <a:lnTo>
                    <a:pt x="1305941" y="19431"/>
                  </a:lnTo>
                  <a:lnTo>
                    <a:pt x="1326261" y="43827"/>
                  </a:lnTo>
                  <a:lnTo>
                    <a:pt x="0" y="1148080"/>
                  </a:lnTo>
                  <a:lnTo>
                    <a:pt x="4102" y="1153033"/>
                  </a:lnTo>
                  <a:lnTo>
                    <a:pt x="4165" y="1153312"/>
                  </a:lnTo>
                  <a:lnTo>
                    <a:pt x="4051" y="1153680"/>
                  </a:lnTo>
                  <a:lnTo>
                    <a:pt x="635" y="1159002"/>
                  </a:lnTo>
                  <a:lnTo>
                    <a:pt x="370001" y="1393825"/>
                  </a:lnTo>
                  <a:lnTo>
                    <a:pt x="5207" y="1852549"/>
                  </a:lnTo>
                  <a:lnTo>
                    <a:pt x="10083" y="1856460"/>
                  </a:lnTo>
                  <a:lnTo>
                    <a:pt x="8382" y="1862328"/>
                  </a:lnTo>
                  <a:lnTo>
                    <a:pt x="1326553" y="2236292"/>
                  </a:lnTo>
                  <a:lnTo>
                    <a:pt x="1317879" y="2266823"/>
                  </a:lnTo>
                  <a:lnTo>
                    <a:pt x="1401699" y="2251075"/>
                  </a:lnTo>
                  <a:lnTo>
                    <a:pt x="1389316" y="2239772"/>
                  </a:lnTo>
                  <a:lnTo>
                    <a:pt x="1338707" y="2193544"/>
                  </a:lnTo>
                  <a:lnTo>
                    <a:pt x="1330020" y="2224113"/>
                  </a:lnTo>
                  <a:lnTo>
                    <a:pt x="36271" y="1857044"/>
                  </a:lnTo>
                  <a:lnTo>
                    <a:pt x="826389" y="1683969"/>
                  </a:lnTo>
                  <a:lnTo>
                    <a:pt x="1404315" y="2051354"/>
                  </a:lnTo>
                  <a:lnTo>
                    <a:pt x="1387348" y="2078101"/>
                  </a:lnTo>
                  <a:lnTo>
                    <a:pt x="1472057" y="2086864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4" name="object 4"/>
            <p:cNvSpPr/>
            <p:nvPr/>
          </p:nvSpPr>
          <p:spPr>
            <a:xfrm>
              <a:off x="4112514" y="1058417"/>
              <a:ext cx="2352040" cy="2714625"/>
            </a:xfrm>
            <a:custGeom>
              <a:avLst/>
              <a:gdLst/>
              <a:ahLst/>
              <a:cxnLst/>
              <a:rect l="l" t="t" r="r" b="b"/>
              <a:pathLst>
                <a:path w="2352040" h="2714625">
                  <a:moveTo>
                    <a:pt x="0" y="623316"/>
                  </a:moveTo>
                  <a:lnTo>
                    <a:pt x="4846" y="576644"/>
                  </a:lnTo>
                  <a:lnTo>
                    <a:pt x="18746" y="533167"/>
                  </a:lnTo>
                  <a:lnTo>
                    <a:pt x="40739" y="493819"/>
                  </a:lnTo>
                  <a:lnTo>
                    <a:pt x="69865" y="459533"/>
                  </a:lnTo>
                  <a:lnTo>
                    <a:pt x="105165" y="431242"/>
                  </a:lnTo>
                  <a:lnTo>
                    <a:pt x="145678" y="409878"/>
                  </a:lnTo>
                  <a:lnTo>
                    <a:pt x="190445" y="396376"/>
                  </a:lnTo>
                  <a:lnTo>
                    <a:pt x="238506" y="391668"/>
                  </a:lnTo>
                  <a:lnTo>
                    <a:pt x="286566" y="396376"/>
                  </a:lnTo>
                  <a:lnTo>
                    <a:pt x="331333" y="409878"/>
                  </a:lnTo>
                  <a:lnTo>
                    <a:pt x="371846" y="431242"/>
                  </a:lnTo>
                  <a:lnTo>
                    <a:pt x="407146" y="459533"/>
                  </a:lnTo>
                  <a:lnTo>
                    <a:pt x="436272" y="493819"/>
                  </a:lnTo>
                  <a:lnTo>
                    <a:pt x="458265" y="533167"/>
                  </a:lnTo>
                  <a:lnTo>
                    <a:pt x="472165" y="576644"/>
                  </a:lnTo>
                  <a:lnTo>
                    <a:pt x="477012" y="623316"/>
                  </a:lnTo>
                  <a:lnTo>
                    <a:pt x="472165" y="669987"/>
                  </a:lnTo>
                  <a:lnTo>
                    <a:pt x="458265" y="713464"/>
                  </a:lnTo>
                  <a:lnTo>
                    <a:pt x="436272" y="752812"/>
                  </a:lnTo>
                  <a:lnTo>
                    <a:pt x="407146" y="787098"/>
                  </a:lnTo>
                  <a:lnTo>
                    <a:pt x="371846" y="815389"/>
                  </a:lnTo>
                  <a:lnTo>
                    <a:pt x="331333" y="836753"/>
                  </a:lnTo>
                  <a:lnTo>
                    <a:pt x="286566" y="850255"/>
                  </a:lnTo>
                  <a:lnTo>
                    <a:pt x="238506" y="854964"/>
                  </a:lnTo>
                  <a:lnTo>
                    <a:pt x="190445" y="850255"/>
                  </a:lnTo>
                  <a:lnTo>
                    <a:pt x="145678" y="836753"/>
                  </a:lnTo>
                  <a:lnTo>
                    <a:pt x="105165" y="815389"/>
                  </a:lnTo>
                  <a:lnTo>
                    <a:pt x="69865" y="787098"/>
                  </a:lnTo>
                  <a:lnTo>
                    <a:pt x="40739" y="752812"/>
                  </a:lnTo>
                  <a:lnTo>
                    <a:pt x="18746" y="713464"/>
                  </a:lnTo>
                  <a:lnTo>
                    <a:pt x="4846" y="669987"/>
                  </a:lnTo>
                  <a:lnTo>
                    <a:pt x="0" y="623316"/>
                  </a:lnTo>
                  <a:close/>
                </a:path>
                <a:path w="2352040" h="2714625">
                  <a:moveTo>
                    <a:pt x="0" y="1385316"/>
                  </a:moveTo>
                  <a:lnTo>
                    <a:pt x="4846" y="1338644"/>
                  </a:lnTo>
                  <a:lnTo>
                    <a:pt x="18746" y="1295167"/>
                  </a:lnTo>
                  <a:lnTo>
                    <a:pt x="40739" y="1255819"/>
                  </a:lnTo>
                  <a:lnTo>
                    <a:pt x="69865" y="1221533"/>
                  </a:lnTo>
                  <a:lnTo>
                    <a:pt x="105165" y="1193242"/>
                  </a:lnTo>
                  <a:lnTo>
                    <a:pt x="145678" y="1171878"/>
                  </a:lnTo>
                  <a:lnTo>
                    <a:pt x="190445" y="1158376"/>
                  </a:lnTo>
                  <a:lnTo>
                    <a:pt x="238506" y="1153668"/>
                  </a:lnTo>
                  <a:lnTo>
                    <a:pt x="286566" y="1158376"/>
                  </a:lnTo>
                  <a:lnTo>
                    <a:pt x="331333" y="1171878"/>
                  </a:lnTo>
                  <a:lnTo>
                    <a:pt x="371846" y="1193242"/>
                  </a:lnTo>
                  <a:lnTo>
                    <a:pt x="407146" y="1221533"/>
                  </a:lnTo>
                  <a:lnTo>
                    <a:pt x="436272" y="1255819"/>
                  </a:lnTo>
                  <a:lnTo>
                    <a:pt x="458265" y="1295167"/>
                  </a:lnTo>
                  <a:lnTo>
                    <a:pt x="472165" y="1338644"/>
                  </a:lnTo>
                  <a:lnTo>
                    <a:pt x="477012" y="1385316"/>
                  </a:lnTo>
                  <a:lnTo>
                    <a:pt x="472165" y="1431987"/>
                  </a:lnTo>
                  <a:lnTo>
                    <a:pt x="458265" y="1475464"/>
                  </a:lnTo>
                  <a:lnTo>
                    <a:pt x="436272" y="1514812"/>
                  </a:lnTo>
                  <a:lnTo>
                    <a:pt x="407146" y="1549098"/>
                  </a:lnTo>
                  <a:lnTo>
                    <a:pt x="371846" y="1577389"/>
                  </a:lnTo>
                  <a:lnTo>
                    <a:pt x="331333" y="1598753"/>
                  </a:lnTo>
                  <a:lnTo>
                    <a:pt x="286566" y="1612255"/>
                  </a:lnTo>
                  <a:lnTo>
                    <a:pt x="238506" y="1616964"/>
                  </a:lnTo>
                  <a:lnTo>
                    <a:pt x="190445" y="1612255"/>
                  </a:lnTo>
                  <a:lnTo>
                    <a:pt x="145678" y="1598753"/>
                  </a:lnTo>
                  <a:lnTo>
                    <a:pt x="105165" y="1577389"/>
                  </a:lnTo>
                  <a:lnTo>
                    <a:pt x="69865" y="1549098"/>
                  </a:lnTo>
                  <a:lnTo>
                    <a:pt x="40739" y="1514812"/>
                  </a:lnTo>
                  <a:lnTo>
                    <a:pt x="18746" y="1475464"/>
                  </a:lnTo>
                  <a:lnTo>
                    <a:pt x="4846" y="1431987"/>
                  </a:lnTo>
                  <a:lnTo>
                    <a:pt x="0" y="1385316"/>
                  </a:lnTo>
                  <a:close/>
                </a:path>
                <a:path w="2352040" h="2714625">
                  <a:moveTo>
                    <a:pt x="6096" y="2087880"/>
                  </a:moveTo>
                  <a:lnTo>
                    <a:pt x="10942" y="2041208"/>
                  </a:lnTo>
                  <a:lnTo>
                    <a:pt x="24842" y="1997731"/>
                  </a:lnTo>
                  <a:lnTo>
                    <a:pt x="46835" y="1958383"/>
                  </a:lnTo>
                  <a:lnTo>
                    <a:pt x="75961" y="1924097"/>
                  </a:lnTo>
                  <a:lnTo>
                    <a:pt x="111261" y="1895806"/>
                  </a:lnTo>
                  <a:lnTo>
                    <a:pt x="151774" y="1874442"/>
                  </a:lnTo>
                  <a:lnTo>
                    <a:pt x="196541" y="1860940"/>
                  </a:lnTo>
                  <a:lnTo>
                    <a:pt x="244601" y="1856232"/>
                  </a:lnTo>
                  <a:lnTo>
                    <a:pt x="292662" y="1860940"/>
                  </a:lnTo>
                  <a:lnTo>
                    <a:pt x="337429" y="1874442"/>
                  </a:lnTo>
                  <a:lnTo>
                    <a:pt x="377942" y="1895806"/>
                  </a:lnTo>
                  <a:lnTo>
                    <a:pt x="413242" y="1924097"/>
                  </a:lnTo>
                  <a:lnTo>
                    <a:pt x="442368" y="1958383"/>
                  </a:lnTo>
                  <a:lnTo>
                    <a:pt x="464361" y="1997731"/>
                  </a:lnTo>
                  <a:lnTo>
                    <a:pt x="478261" y="2041208"/>
                  </a:lnTo>
                  <a:lnTo>
                    <a:pt x="483108" y="2087880"/>
                  </a:lnTo>
                  <a:lnTo>
                    <a:pt x="478261" y="2134551"/>
                  </a:lnTo>
                  <a:lnTo>
                    <a:pt x="464361" y="2178028"/>
                  </a:lnTo>
                  <a:lnTo>
                    <a:pt x="442368" y="2217376"/>
                  </a:lnTo>
                  <a:lnTo>
                    <a:pt x="413242" y="2251662"/>
                  </a:lnTo>
                  <a:lnTo>
                    <a:pt x="377942" y="2279953"/>
                  </a:lnTo>
                  <a:lnTo>
                    <a:pt x="337429" y="2301317"/>
                  </a:lnTo>
                  <a:lnTo>
                    <a:pt x="292662" y="2314819"/>
                  </a:lnTo>
                  <a:lnTo>
                    <a:pt x="244601" y="2319528"/>
                  </a:lnTo>
                  <a:lnTo>
                    <a:pt x="196541" y="2314819"/>
                  </a:lnTo>
                  <a:lnTo>
                    <a:pt x="151774" y="2301317"/>
                  </a:lnTo>
                  <a:lnTo>
                    <a:pt x="111261" y="2279953"/>
                  </a:lnTo>
                  <a:lnTo>
                    <a:pt x="75961" y="2251662"/>
                  </a:lnTo>
                  <a:lnTo>
                    <a:pt x="46835" y="2217376"/>
                  </a:lnTo>
                  <a:lnTo>
                    <a:pt x="24842" y="2178028"/>
                  </a:lnTo>
                  <a:lnTo>
                    <a:pt x="10942" y="2134551"/>
                  </a:lnTo>
                  <a:lnTo>
                    <a:pt x="6096" y="2087880"/>
                  </a:lnTo>
                  <a:close/>
                </a:path>
                <a:path w="2352040" h="2714625">
                  <a:moveTo>
                    <a:pt x="1860803" y="231648"/>
                  </a:moveTo>
                  <a:lnTo>
                    <a:pt x="1865662" y="184976"/>
                  </a:lnTo>
                  <a:lnTo>
                    <a:pt x="1879598" y="141499"/>
                  </a:lnTo>
                  <a:lnTo>
                    <a:pt x="1901650" y="102151"/>
                  </a:lnTo>
                  <a:lnTo>
                    <a:pt x="1930860" y="67865"/>
                  </a:lnTo>
                  <a:lnTo>
                    <a:pt x="1966267" y="39574"/>
                  </a:lnTo>
                  <a:lnTo>
                    <a:pt x="2006911" y="18210"/>
                  </a:lnTo>
                  <a:lnTo>
                    <a:pt x="2051833" y="4708"/>
                  </a:lnTo>
                  <a:lnTo>
                    <a:pt x="2100072" y="0"/>
                  </a:lnTo>
                  <a:lnTo>
                    <a:pt x="2148274" y="4708"/>
                  </a:lnTo>
                  <a:lnTo>
                    <a:pt x="2193178" y="18210"/>
                  </a:lnTo>
                  <a:lnTo>
                    <a:pt x="2233820" y="39574"/>
                  </a:lnTo>
                  <a:lnTo>
                    <a:pt x="2269236" y="67865"/>
                  </a:lnTo>
                  <a:lnTo>
                    <a:pt x="2298459" y="102151"/>
                  </a:lnTo>
                  <a:lnTo>
                    <a:pt x="2320528" y="141499"/>
                  </a:lnTo>
                  <a:lnTo>
                    <a:pt x="2334476" y="184976"/>
                  </a:lnTo>
                  <a:lnTo>
                    <a:pt x="2339340" y="231648"/>
                  </a:lnTo>
                  <a:lnTo>
                    <a:pt x="2334476" y="278319"/>
                  </a:lnTo>
                  <a:lnTo>
                    <a:pt x="2320528" y="321796"/>
                  </a:lnTo>
                  <a:lnTo>
                    <a:pt x="2298459" y="361144"/>
                  </a:lnTo>
                  <a:lnTo>
                    <a:pt x="2269236" y="395430"/>
                  </a:lnTo>
                  <a:lnTo>
                    <a:pt x="2233820" y="423721"/>
                  </a:lnTo>
                  <a:lnTo>
                    <a:pt x="2193178" y="445085"/>
                  </a:lnTo>
                  <a:lnTo>
                    <a:pt x="2148274" y="458587"/>
                  </a:lnTo>
                  <a:lnTo>
                    <a:pt x="2100072" y="463296"/>
                  </a:lnTo>
                  <a:lnTo>
                    <a:pt x="2051833" y="458587"/>
                  </a:lnTo>
                  <a:lnTo>
                    <a:pt x="2006911" y="445085"/>
                  </a:lnTo>
                  <a:lnTo>
                    <a:pt x="1966267" y="423721"/>
                  </a:lnTo>
                  <a:lnTo>
                    <a:pt x="1930860" y="395430"/>
                  </a:lnTo>
                  <a:lnTo>
                    <a:pt x="1901650" y="361144"/>
                  </a:lnTo>
                  <a:lnTo>
                    <a:pt x="1879598" y="321796"/>
                  </a:lnTo>
                  <a:lnTo>
                    <a:pt x="1865662" y="278319"/>
                  </a:lnTo>
                  <a:lnTo>
                    <a:pt x="1860803" y="231648"/>
                  </a:lnTo>
                  <a:close/>
                </a:path>
                <a:path w="2352040" h="2714625">
                  <a:moveTo>
                    <a:pt x="1874520" y="1034034"/>
                  </a:moveTo>
                  <a:lnTo>
                    <a:pt x="1879366" y="987183"/>
                  </a:lnTo>
                  <a:lnTo>
                    <a:pt x="1893266" y="943552"/>
                  </a:lnTo>
                  <a:lnTo>
                    <a:pt x="1915259" y="904073"/>
                  </a:lnTo>
                  <a:lnTo>
                    <a:pt x="1944385" y="869680"/>
                  </a:lnTo>
                  <a:lnTo>
                    <a:pt x="1979685" y="841305"/>
                  </a:lnTo>
                  <a:lnTo>
                    <a:pt x="2020198" y="819882"/>
                  </a:lnTo>
                  <a:lnTo>
                    <a:pt x="2064965" y="806344"/>
                  </a:lnTo>
                  <a:lnTo>
                    <a:pt x="2113026" y="801624"/>
                  </a:lnTo>
                  <a:lnTo>
                    <a:pt x="2161086" y="806344"/>
                  </a:lnTo>
                  <a:lnTo>
                    <a:pt x="2205853" y="819882"/>
                  </a:lnTo>
                  <a:lnTo>
                    <a:pt x="2246366" y="841305"/>
                  </a:lnTo>
                  <a:lnTo>
                    <a:pt x="2281666" y="869680"/>
                  </a:lnTo>
                  <a:lnTo>
                    <a:pt x="2310792" y="904073"/>
                  </a:lnTo>
                  <a:lnTo>
                    <a:pt x="2332785" y="943552"/>
                  </a:lnTo>
                  <a:lnTo>
                    <a:pt x="2346685" y="987183"/>
                  </a:lnTo>
                  <a:lnTo>
                    <a:pt x="2351532" y="1034034"/>
                  </a:lnTo>
                  <a:lnTo>
                    <a:pt x="2346685" y="1080884"/>
                  </a:lnTo>
                  <a:lnTo>
                    <a:pt x="2332785" y="1124515"/>
                  </a:lnTo>
                  <a:lnTo>
                    <a:pt x="2310792" y="1163994"/>
                  </a:lnTo>
                  <a:lnTo>
                    <a:pt x="2281666" y="1198387"/>
                  </a:lnTo>
                  <a:lnTo>
                    <a:pt x="2246366" y="1226762"/>
                  </a:lnTo>
                  <a:lnTo>
                    <a:pt x="2205853" y="1248185"/>
                  </a:lnTo>
                  <a:lnTo>
                    <a:pt x="2161086" y="1261723"/>
                  </a:lnTo>
                  <a:lnTo>
                    <a:pt x="2113026" y="1266444"/>
                  </a:lnTo>
                  <a:lnTo>
                    <a:pt x="2064965" y="1261723"/>
                  </a:lnTo>
                  <a:lnTo>
                    <a:pt x="2020198" y="1248185"/>
                  </a:lnTo>
                  <a:lnTo>
                    <a:pt x="1979685" y="1226762"/>
                  </a:lnTo>
                  <a:lnTo>
                    <a:pt x="1944385" y="1198387"/>
                  </a:lnTo>
                  <a:lnTo>
                    <a:pt x="1915259" y="1163994"/>
                  </a:lnTo>
                  <a:lnTo>
                    <a:pt x="1893266" y="1124515"/>
                  </a:lnTo>
                  <a:lnTo>
                    <a:pt x="1879366" y="1080884"/>
                  </a:lnTo>
                  <a:lnTo>
                    <a:pt x="1874520" y="1034034"/>
                  </a:lnTo>
                  <a:close/>
                </a:path>
                <a:path w="2352040" h="2714625">
                  <a:moveTo>
                    <a:pt x="1874520" y="1783080"/>
                  </a:moveTo>
                  <a:lnTo>
                    <a:pt x="1879366" y="1736408"/>
                  </a:lnTo>
                  <a:lnTo>
                    <a:pt x="1893266" y="1692931"/>
                  </a:lnTo>
                  <a:lnTo>
                    <a:pt x="1915259" y="1653583"/>
                  </a:lnTo>
                  <a:lnTo>
                    <a:pt x="1944385" y="1619297"/>
                  </a:lnTo>
                  <a:lnTo>
                    <a:pt x="1979685" y="1591006"/>
                  </a:lnTo>
                  <a:lnTo>
                    <a:pt x="2020198" y="1569642"/>
                  </a:lnTo>
                  <a:lnTo>
                    <a:pt x="2064965" y="1556140"/>
                  </a:lnTo>
                  <a:lnTo>
                    <a:pt x="2113026" y="1551432"/>
                  </a:lnTo>
                  <a:lnTo>
                    <a:pt x="2161086" y="1556140"/>
                  </a:lnTo>
                  <a:lnTo>
                    <a:pt x="2205853" y="1569642"/>
                  </a:lnTo>
                  <a:lnTo>
                    <a:pt x="2246366" y="1591006"/>
                  </a:lnTo>
                  <a:lnTo>
                    <a:pt x="2281666" y="1619297"/>
                  </a:lnTo>
                  <a:lnTo>
                    <a:pt x="2310792" y="1653583"/>
                  </a:lnTo>
                  <a:lnTo>
                    <a:pt x="2332785" y="1692931"/>
                  </a:lnTo>
                  <a:lnTo>
                    <a:pt x="2346685" y="1736408"/>
                  </a:lnTo>
                  <a:lnTo>
                    <a:pt x="2351532" y="1783080"/>
                  </a:lnTo>
                  <a:lnTo>
                    <a:pt x="2346685" y="1829751"/>
                  </a:lnTo>
                  <a:lnTo>
                    <a:pt x="2332785" y="1873228"/>
                  </a:lnTo>
                  <a:lnTo>
                    <a:pt x="2310792" y="1912576"/>
                  </a:lnTo>
                  <a:lnTo>
                    <a:pt x="2281666" y="1946862"/>
                  </a:lnTo>
                  <a:lnTo>
                    <a:pt x="2246366" y="1975153"/>
                  </a:lnTo>
                  <a:lnTo>
                    <a:pt x="2205853" y="1996517"/>
                  </a:lnTo>
                  <a:lnTo>
                    <a:pt x="2161086" y="2010019"/>
                  </a:lnTo>
                  <a:lnTo>
                    <a:pt x="2113026" y="2014728"/>
                  </a:lnTo>
                  <a:lnTo>
                    <a:pt x="2064965" y="2010019"/>
                  </a:lnTo>
                  <a:lnTo>
                    <a:pt x="2020198" y="1996517"/>
                  </a:lnTo>
                  <a:lnTo>
                    <a:pt x="1979685" y="1975153"/>
                  </a:lnTo>
                  <a:lnTo>
                    <a:pt x="1944385" y="1946862"/>
                  </a:lnTo>
                  <a:lnTo>
                    <a:pt x="1915259" y="1912576"/>
                  </a:lnTo>
                  <a:lnTo>
                    <a:pt x="1893266" y="1873228"/>
                  </a:lnTo>
                  <a:lnTo>
                    <a:pt x="1879366" y="1829751"/>
                  </a:lnTo>
                  <a:lnTo>
                    <a:pt x="1874520" y="1783080"/>
                  </a:lnTo>
                  <a:close/>
                </a:path>
                <a:path w="2352040" h="2714625">
                  <a:moveTo>
                    <a:pt x="1874520" y="2482596"/>
                  </a:moveTo>
                  <a:lnTo>
                    <a:pt x="1879366" y="2435924"/>
                  </a:lnTo>
                  <a:lnTo>
                    <a:pt x="1893266" y="2392447"/>
                  </a:lnTo>
                  <a:lnTo>
                    <a:pt x="1915259" y="2353099"/>
                  </a:lnTo>
                  <a:lnTo>
                    <a:pt x="1944385" y="2318813"/>
                  </a:lnTo>
                  <a:lnTo>
                    <a:pt x="1979685" y="2290522"/>
                  </a:lnTo>
                  <a:lnTo>
                    <a:pt x="2020198" y="2269158"/>
                  </a:lnTo>
                  <a:lnTo>
                    <a:pt x="2064965" y="2255656"/>
                  </a:lnTo>
                  <a:lnTo>
                    <a:pt x="2113026" y="2250948"/>
                  </a:lnTo>
                  <a:lnTo>
                    <a:pt x="2161086" y="2255656"/>
                  </a:lnTo>
                  <a:lnTo>
                    <a:pt x="2205853" y="2269158"/>
                  </a:lnTo>
                  <a:lnTo>
                    <a:pt x="2246366" y="2290522"/>
                  </a:lnTo>
                  <a:lnTo>
                    <a:pt x="2281666" y="2318813"/>
                  </a:lnTo>
                  <a:lnTo>
                    <a:pt x="2310792" y="2353099"/>
                  </a:lnTo>
                  <a:lnTo>
                    <a:pt x="2332785" y="2392447"/>
                  </a:lnTo>
                  <a:lnTo>
                    <a:pt x="2346685" y="2435924"/>
                  </a:lnTo>
                  <a:lnTo>
                    <a:pt x="2351532" y="2482596"/>
                  </a:lnTo>
                  <a:lnTo>
                    <a:pt x="2346685" y="2529267"/>
                  </a:lnTo>
                  <a:lnTo>
                    <a:pt x="2332785" y="2572744"/>
                  </a:lnTo>
                  <a:lnTo>
                    <a:pt x="2310792" y="2612092"/>
                  </a:lnTo>
                  <a:lnTo>
                    <a:pt x="2281666" y="2646378"/>
                  </a:lnTo>
                  <a:lnTo>
                    <a:pt x="2246366" y="2674669"/>
                  </a:lnTo>
                  <a:lnTo>
                    <a:pt x="2205853" y="2696033"/>
                  </a:lnTo>
                  <a:lnTo>
                    <a:pt x="2161086" y="2709535"/>
                  </a:lnTo>
                  <a:lnTo>
                    <a:pt x="2113026" y="2714244"/>
                  </a:lnTo>
                  <a:lnTo>
                    <a:pt x="2064965" y="2709535"/>
                  </a:lnTo>
                  <a:lnTo>
                    <a:pt x="2020198" y="2696033"/>
                  </a:lnTo>
                  <a:lnTo>
                    <a:pt x="1979685" y="2674669"/>
                  </a:lnTo>
                  <a:lnTo>
                    <a:pt x="1944385" y="2646378"/>
                  </a:lnTo>
                  <a:lnTo>
                    <a:pt x="1915259" y="2612092"/>
                  </a:lnTo>
                  <a:lnTo>
                    <a:pt x="1893266" y="2572744"/>
                  </a:lnTo>
                  <a:lnTo>
                    <a:pt x="1879366" y="2529267"/>
                  </a:lnTo>
                  <a:lnTo>
                    <a:pt x="1874520" y="248259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5" name="object 5"/>
            <p:cNvSpPr/>
            <p:nvPr/>
          </p:nvSpPr>
          <p:spPr>
            <a:xfrm>
              <a:off x="4583938" y="1273301"/>
              <a:ext cx="1473200" cy="2103120"/>
            </a:xfrm>
            <a:custGeom>
              <a:avLst/>
              <a:gdLst/>
              <a:ahLst/>
              <a:cxnLst/>
              <a:rect l="l" t="t" r="r" b="b"/>
              <a:pathLst>
                <a:path w="1473200" h="2103120">
                  <a:moveTo>
                    <a:pt x="1472819" y="2102866"/>
                  </a:moveTo>
                  <a:lnTo>
                    <a:pt x="1461617" y="2059051"/>
                  </a:lnTo>
                  <a:lnTo>
                    <a:pt x="1451737" y="2020316"/>
                  </a:lnTo>
                  <a:lnTo>
                    <a:pt x="1427708" y="2041118"/>
                  </a:lnTo>
                  <a:lnTo>
                    <a:pt x="60020" y="461657"/>
                  </a:lnTo>
                  <a:lnTo>
                    <a:pt x="1340154" y="1523453"/>
                  </a:lnTo>
                  <a:lnTo>
                    <a:pt x="1319911" y="1547876"/>
                  </a:lnTo>
                  <a:lnTo>
                    <a:pt x="1402969" y="1567180"/>
                  </a:lnTo>
                  <a:lnTo>
                    <a:pt x="1387271" y="1531620"/>
                  </a:lnTo>
                  <a:lnTo>
                    <a:pt x="1368552" y="1489202"/>
                  </a:lnTo>
                  <a:lnTo>
                    <a:pt x="1348270" y="1513662"/>
                  </a:lnTo>
                  <a:lnTo>
                    <a:pt x="32486" y="422427"/>
                  </a:lnTo>
                  <a:lnTo>
                    <a:pt x="1328000" y="803122"/>
                  </a:lnTo>
                  <a:lnTo>
                    <a:pt x="1319022" y="833501"/>
                  </a:lnTo>
                  <a:lnTo>
                    <a:pt x="1402969" y="818515"/>
                  </a:lnTo>
                  <a:lnTo>
                    <a:pt x="1390269" y="806704"/>
                  </a:lnTo>
                  <a:lnTo>
                    <a:pt x="1340612" y="760476"/>
                  </a:lnTo>
                  <a:lnTo>
                    <a:pt x="1331595" y="790943"/>
                  </a:lnTo>
                  <a:lnTo>
                    <a:pt x="26441" y="407416"/>
                  </a:lnTo>
                  <a:lnTo>
                    <a:pt x="1318018" y="42849"/>
                  </a:lnTo>
                  <a:lnTo>
                    <a:pt x="1326642" y="73406"/>
                  </a:lnTo>
                  <a:lnTo>
                    <a:pt x="1377365" y="27178"/>
                  </a:lnTo>
                  <a:lnTo>
                    <a:pt x="1389634" y="16002"/>
                  </a:lnTo>
                  <a:lnTo>
                    <a:pt x="1305941" y="0"/>
                  </a:lnTo>
                  <a:lnTo>
                    <a:pt x="1314577" y="30657"/>
                  </a:lnTo>
                  <a:lnTo>
                    <a:pt x="3048" y="400812"/>
                  </a:lnTo>
                  <a:lnTo>
                    <a:pt x="4927" y="407289"/>
                  </a:lnTo>
                  <a:lnTo>
                    <a:pt x="4800" y="407695"/>
                  </a:lnTo>
                  <a:lnTo>
                    <a:pt x="0" y="411861"/>
                  </a:lnTo>
                  <a:lnTo>
                    <a:pt x="1418120" y="2049424"/>
                  </a:lnTo>
                  <a:lnTo>
                    <a:pt x="1394079" y="2070227"/>
                  </a:lnTo>
                  <a:lnTo>
                    <a:pt x="1472819" y="210286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</p:grpSp>
      <p:sp>
        <p:nvSpPr>
          <p:cNvPr id="6" name="object 6"/>
          <p:cNvSpPr/>
          <p:nvPr/>
        </p:nvSpPr>
        <p:spPr>
          <a:xfrm>
            <a:off x="6808965" y="1388630"/>
            <a:ext cx="1954530" cy="2419731"/>
          </a:xfrm>
          <a:custGeom>
            <a:avLst/>
            <a:gdLst/>
            <a:ahLst/>
            <a:cxnLst/>
            <a:rect l="l" t="t" r="r" b="b"/>
            <a:pathLst>
              <a:path w="2171700" h="2688590">
                <a:moveTo>
                  <a:pt x="2171192" y="1935353"/>
                </a:moveTo>
                <a:lnTo>
                  <a:pt x="2170455" y="1934819"/>
                </a:lnTo>
                <a:lnTo>
                  <a:pt x="2155964" y="1898396"/>
                </a:lnTo>
                <a:lnTo>
                  <a:pt x="2139442" y="1856867"/>
                </a:lnTo>
                <a:lnTo>
                  <a:pt x="2125510" y="1872475"/>
                </a:lnTo>
                <a:lnTo>
                  <a:pt x="2121408" y="1866773"/>
                </a:lnTo>
                <a:lnTo>
                  <a:pt x="2115477" y="1878076"/>
                </a:lnTo>
                <a:lnTo>
                  <a:pt x="2109279" y="1872564"/>
                </a:lnTo>
                <a:lnTo>
                  <a:pt x="2109279" y="1889442"/>
                </a:lnTo>
                <a:lnTo>
                  <a:pt x="2102866" y="1884680"/>
                </a:lnTo>
                <a:lnTo>
                  <a:pt x="2101532" y="1892236"/>
                </a:lnTo>
                <a:lnTo>
                  <a:pt x="2097151" y="1889950"/>
                </a:lnTo>
                <a:lnTo>
                  <a:pt x="2097151" y="1904238"/>
                </a:lnTo>
                <a:lnTo>
                  <a:pt x="2088642" y="1913763"/>
                </a:lnTo>
                <a:lnTo>
                  <a:pt x="2094738" y="1915426"/>
                </a:lnTo>
                <a:lnTo>
                  <a:pt x="55283" y="1556334"/>
                </a:lnTo>
                <a:lnTo>
                  <a:pt x="1125677" y="1396072"/>
                </a:lnTo>
                <a:lnTo>
                  <a:pt x="2097151" y="1904238"/>
                </a:lnTo>
                <a:lnTo>
                  <a:pt x="2097151" y="1889950"/>
                </a:lnTo>
                <a:lnTo>
                  <a:pt x="1146873" y="1392897"/>
                </a:lnTo>
                <a:lnTo>
                  <a:pt x="1493672" y="1340967"/>
                </a:lnTo>
                <a:lnTo>
                  <a:pt x="2109279" y="1889442"/>
                </a:lnTo>
                <a:lnTo>
                  <a:pt x="2109279" y="1872564"/>
                </a:lnTo>
                <a:lnTo>
                  <a:pt x="1509890" y="1338541"/>
                </a:lnTo>
                <a:lnTo>
                  <a:pt x="2085416" y="1252372"/>
                </a:lnTo>
                <a:lnTo>
                  <a:pt x="2084705" y="1256030"/>
                </a:lnTo>
                <a:lnTo>
                  <a:pt x="2092794" y="1253807"/>
                </a:lnTo>
                <a:lnTo>
                  <a:pt x="2097151" y="1282827"/>
                </a:lnTo>
                <a:lnTo>
                  <a:pt x="2162352" y="1236980"/>
                </a:lnTo>
                <a:lnTo>
                  <a:pt x="2166874" y="1233805"/>
                </a:lnTo>
                <a:lnTo>
                  <a:pt x="2166239" y="1233601"/>
                </a:lnTo>
                <a:lnTo>
                  <a:pt x="2166416" y="1233551"/>
                </a:lnTo>
                <a:lnTo>
                  <a:pt x="2166874" y="1233424"/>
                </a:lnTo>
                <a:lnTo>
                  <a:pt x="2165896" y="1232687"/>
                </a:lnTo>
                <a:lnTo>
                  <a:pt x="2149221" y="1207770"/>
                </a:lnTo>
                <a:lnTo>
                  <a:pt x="2119122" y="1162812"/>
                </a:lnTo>
                <a:lnTo>
                  <a:pt x="2105825" y="1186180"/>
                </a:lnTo>
                <a:lnTo>
                  <a:pt x="2099437" y="1181227"/>
                </a:lnTo>
                <a:lnTo>
                  <a:pt x="2098192" y="1187513"/>
                </a:lnTo>
                <a:lnTo>
                  <a:pt x="2095601" y="1186053"/>
                </a:lnTo>
                <a:lnTo>
                  <a:pt x="2095601" y="1200632"/>
                </a:lnTo>
                <a:lnTo>
                  <a:pt x="2094560" y="1205979"/>
                </a:lnTo>
                <a:lnTo>
                  <a:pt x="2092515" y="1209573"/>
                </a:lnTo>
                <a:lnTo>
                  <a:pt x="2089480" y="1208582"/>
                </a:lnTo>
                <a:lnTo>
                  <a:pt x="2089480" y="1231722"/>
                </a:lnTo>
                <a:lnTo>
                  <a:pt x="2088007" y="1239253"/>
                </a:lnTo>
                <a:lnTo>
                  <a:pt x="1497622" y="1327619"/>
                </a:lnTo>
                <a:lnTo>
                  <a:pt x="1481404" y="1313180"/>
                </a:lnTo>
                <a:lnTo>
                  <a:pt x="1481404" y="1330045"/>
                </a:lnTo>
                <a:lnTo>
                  <a:pt x="1127874" y="1382953"/>
                </a:lnTo>
                <a:lnTo>
                  <a:pt x="55130" y="821842"/>
                </a:lnTo>
                <a:lnTo>
                  <a:pt x="1155534" y="1039698"/>
                </a:lnTo>
                <a:lnTo>
                  <a:pt x="1481404" y="1330045"/>
                </a:lnTo>
                <a:lnTo>
                  <a:pt x="1481404" y="1313180"/>
                </a:lnTo>
                <a:lnTo>
                  <a:pt x="1179880" y="1044511"/>
                </a:lnTo>
                <a:lnTo>
                  <a:pt x="2084527" y="1223606"/>
                </a:lnTo>
                <a:lnTo>
                  <a:pt x="2081403" y="1229106"/>
                </a:lnTo>
                <a:lnTo>
                  <a:pt x="2089150" y="1229525"/>
                </a:lnTo>
                <a:lnTo>
                  <a:pt x="2089480" y="1231722"/>
                </a:lnTo>
                <a:lnTo>
                  <a:pt x="2089480" y="1208582"/>
                </a:lnTo>
                <a:lnTo>
                  <a:pt x="2085848" y="1207389"/>
                </a:lnTo>
                <a:lnTo>
                  <a:pt x="2086394" y="1211072"/>
                </a:lnTo>
                <a:lnTo>
                  <a:pt x="1161211" y="1027887"/>
                </a:lnTo>
                <a:lnTo>
                  <a:pt x="52793" y="40335"/>
                </a:lnTo>
                <a:lnTo>
                  <a:pt x="2095601" y="1200632"/>
                </a:lnTo>
                <a:lnTo>
                  <a:pt x="2095601" y="1186053"/>
                </a:lnTo>
                <a:lnTo>
                  <a:pt x="7366" y="0"/>
                </a:lnTo>
                <a:lnTo>
                  <a:pt x="4191" y="5461"/>
                </a:lnTo>
                <a:lnTo>
                  <a:pt x="0" y="10160"/>
                </a:lnTo>
                <a:lnTo>
                  <a:pt x="1136865" y="1023061"/>
                </a:lnTo>
                <a:lnTo>
                  <a:pt x="14605" y="800862"/>
                </a:lnTo>
                <a:lnTo>
                  <a:pt x="13335" y="807085"/>
                </a:lnTo>
                <a:lnTo>
                  <a:pt x="10414" y="812673"/>
                </a:lnTo>
                <a:lnTo>
                  <a:pt x="1106678" y="1386128"/>
                </a:lnTo>
                <a:lnTo>
                  <a:pt x="15875" y="1549400"/>
                </a:lnTo>
                <a:lnTo>
                  <a:pt x="14478" y="1549146"/>
                </a:lnTo>
                <a:lnTo>
                  <a:pt x="14389" y="1549628"/>
                </a:lnTo>
                <a:lnTo>
                  <a:pt x="12446" y="1549908"/>
                </a:lnTo>
                <a:lnTo>
                  <a:pt x="13258" y="1555737"/>
                </a:lnTo>
                <a:lnTo>
                  <a:pt x="12192" y="1561592"/>
                </a:lnTo>
                <a:lnTo>
                  <a:pt x="14135" y="1561947"/>
                </a:lnTo>
                <a:lnTo>
                  <a:pt x="14224" y="1562481"/>
                </a:lnTo>
                <a:lnTo>
                  <a:pt x="15849" y="1562239"/>
                </a:lnTo>
                <a:lnTo>
                  <a:pt x="2087257" y="1927098"/>
                </a:lnTo>
                <a:lnTo>
                  <a:pt x="2088286" y="1930031"/>
                </a:lnTo>
                <a:lnTo>
                  <a:pt x="2086102" y="1934210"/>
                </a:lnTo>
                <a:lnTo>
                  <a:pt x="2089772" y="1934286"/>
                </a:lnTo>
                <a:lnTo>
                  <a:pt x="2092655" y="1942541"/>
                </a:lnTo>
                <a:lnTo>
                  <a:pt x="2089924" y="1958060"/>
                </a:lnTo>
                <a:lnTo>
                  <a:pt x="35560" y="2676144"/>
                </a:lnTo>
                <a:lnTo>
                  <a:pt x="39751" y="2688082"/>
                </a:lnTo>
                <a:lnTo>
                  <a:pt x="2101380" y="1967458"/>
                </a:lnTo>
                <a:lnTo>
                  <a:pt x="2111883" y="1997456"/>
                </a:lnTo>
                <a:lnTo>
                  <a:pt x="2156637" y="1951355"/>
                </a:lnTo>
                <a:lnTo>
                  <a:pt x="2171192" y="1936369"/>
                </a:lnTo>
                <a:lnTo>
                  <a:pt x="2168804" y="1936076"/>
                </a:lnTo>
                <a:lnTo>
                  <a:pt x="2169579" y="1935835"/>
                </a:lnTo>
                <a:lnTo>
                  <a:pt x="2170404" y="1935848"/>
                </a:lnTo>
                <a:lnTo>
                  <a:pt x="2170938" y="1935988"/>
                </a:lnTo>
                <a:lnTo>
                  <a:pt x="2170874" y="1935861"/>
                </a:lnTo>
                <a:lnTo>
                  <a:pt x="2171192" y="1935861"/>
                </a:lnTo>
                <a:lnTo>
                  <a:pt x="2170887" y="1935454"/>
                </a:lnTo>
                <a:lnTo>
                  <a:pt x="2171192" y="193535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7" name="object 7"/>
          <p:cNvSpPr/>
          <p:nvPr/>
        </p:nvSpPr>
        <p:spPr>
          <a:xfrm>
            <a:off x="3282123" y="1476755"/>
            <a:ext cx="417766" cy="68580"/>
          </a:xfrm>
          <a:custGeom>
            <a:avLst/>
            <a:gdLst/>
            <a:ahLst/>
            <a:cxnLst/>
            <a:rect l="l" t="t" r="r" b="b"/>
            <a:pathLst>
              <a:path w="464185" h="76200">
                <a:moveTo>
                  <a:pt x="388239" y="0"/>
                </a:moveTo>
                <a:lnTo>
                  <a:pt x="387816" y="31695"/>
                </a:lnTo>
                <a:lnTo>
                  <a:pt x="400558" y="31876"/>
                </a:lnTo>
                <a:lnTo>
                  <a:pt x="400304" y="44576"/>
                </a:lnTo>
                <a:lnTo>
                  <a:pt x="387644" y="44576"/>
                </a:lnTo>
                <a:lnTo>
                  <a:pt x="387223" y="76200"/>
                </a:lnTo>
                <a:lnTo>
                  <a:pt x="452634" y="44576"/>
                </a:lnTo>
                <a:lnTo>
                  <a:pt x="400304" y="44576"/>
                </a:lnTo>
                <a:lnTo>
                  <a:pt x="387647" y="44396"/>
                </a:lnTo>
                <a:lnTo>
                  <a:pt x="453008" y="44396"/>
                </a:lnTo>
                <a:lnTo>
                  <a:pt x="463931" y="39115"/>
                </a:lnTo>
                <a:lnTo>
                  <a:pt x="388239" y="0"/>
                </a:lnTo>
                <a:close/>
              </a:path>
              <a:path w="464185" h="76200">
                <a:moveTo>
                  <a:pt x="387816" y="31695"/>
                </a:moveTo>
                <a:lnTo>
                  <a:pt x="387647" y="44396"/>
                </a:lnTo>
                <a:lnTo>
                  <a:pt x="400304" y="44576"/>
                </a:lnTo>
                <a:lnTo>
                  <a:pt x="400558" y="31876"/>
                </a:lnTo>
                <a:lnTo>
                  <a:pt x="387816" y="31695"/>
                </a:lnTo>
                <a:close/>
              </a:path>
              <a:path w="464185" h="76200">
                <a:moveTo>
                  <a:pt x="254" y="26162"/>
                </a:moveTo>
                <a:lnTo>
                  <a:pt x="0" y="38862"/>
                </a:lnTo>
                <a:lnTo>
                  <a:pt x="387647" y="44396"/>
                </a:lnTo>
                <a:lnTo>
                  <a:pt x="387816" y="31695"/>
                </a:lnTo>
                <a:lnTo>
                  <a:pt x="254" y="2616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8" name="object 8"/>
          <p:cNvSpPr/>
          <p:nvPr/>
        </p:nvSpPr>
        <p:spPr>
          <a:xfrm>
            <a:off x="3258921" y="2164385"/>
            <a:ext cx="441770" cy="68580"/>
          </a:xfrm>
          <a:custGeom>
            <a:avLst/>
            <a:gdLst/>
            <a:ahLst/>
            <a:cxnLst/>
            <a:rect l="l" t="t" r="r" b="b"/>
            <a:pathLst>
              <a:path w="490854" h="76200">
                <a:moveTo>
                  <a:pt x="414147" y="0"/>
                </a:moveTo>
                <a:lnTo>
                  <a:pt x="414147" y="76200"/>
                </a:lnTo>
                <a:lnTo>
                  <a:pt x="477647" y="44450"/>
                </a:lnTo>
                <a:lnTo>
                  <a:pt x="426847" y="44450"/>
                </a:lnTo>
                <a:lnTo>
                  <a:pt x="426847" y="31750"/>
                </a:lnTo>
                <a:lnTo>
                  <a:pt x="477647" y="31750"/>
                </a:lnTo>
                <a:lnTo>
                  <a:pt x="414147" y="0"/>
                </a:lnTo>
                <a:close/>
              </a:path>
              <a:path w="490854" h="76200">
                <a:moveTo>
                  <a:pt x="414147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14147" y="44450"/>
                </a:lnTo>
                <a:lnTo>
                  <a:pt x="414147" y="31750"/>
                </a:lnTo>
                <a:close/>
              </a:path>
              <a:path w="490854" h="76200">
                <a:moveTo>
                  <a:pt x="477647" y="31750"/>
                </a:moveTo>
                <a:lnTo>
                  <a:pt x="426847" y="31750"/>
                </a:lnTo>
                <a:lnTo>
                  <a:pt x="426847" y="44450"/>
                </a:lnTo>
                <a:lnTo>
                  <a:pt x="477647" y="44450"/>
                </a:lnTo>
                <a:lnTo>
                  <a:pt x="490347" y="38100"/>
                </a:lnTo>
                <a:lnTo>
                  <a:pt x="477647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9" name="object 9"/>
          <p:cNvSpPr/>
          <p:nvPr/>
        </p:nvSpPr>
        <p:spPr>
          <a:xfrm>
            <a:off x="3282239" y="2796692"/>
            <a:ext cx="423481" cy="68580"/>
          </a:xfrm>
          <a:custGeom>
            <a:avLst/>
            <a:gdLst/>
            <a:ahLst/>
            <a:cxnLst/>
            <a:rect l="l" t="t" r="r" b="b"/>
            <a:pathLst>
              <a:path w="470535" h="76200">
                <a:moveTo>
                  <a:pt x="394207" y="0"/>
                </a:moveTo>
                <a:lnTo>
                  <a:pt x="394207" y="76200"/>
                </a:lnTo>
                <a:lnTo>
                  <a:pt x="457707" y="44450"/>
                </a:lnTo>
                <a:lnTo>
                  <a:pt x="406907" y="44450"/>
                </a:lnTo>
                <a:lnTo>
                  <a:pt x="406907" y="31750"/>
                </a:lnTo>
                <a:lnTo>
                  <a:pt x="457707" y="31750"/>
                </a:lnTo>
                <a:lnTo>
                  <a:pt x="394207" y="0"/>
                </a:lnTo>
                <a:close/>
              </a:path>
              <a:path w="470535" h="76200">
                <a:moveTo>
                  <a:pt x="394207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94207" y="44450"/>
                </a:lnTo>
                <a:lnTo>
                  <a:pt x="394207" y="31750"/>
                </a:lnTo>
                <a:close/>
              </a:path>
              <a:path w="470535" h="76200">
                <a:moveTo>
                  <a:pt x="457707" y="31750"/>
                </a:moveTo>
                <a:lnTo>
                  <a:pt x="406907" y="31750"/>
                </a:lnTo>
                <a:lnTo>
                  <a:pt x="406907" y="44450"/>
                </a:lnTo>
                <a:lnTo>
                  <a:pt x="457707" y="44450"/>
                </a:lnTo>
                <a:lnTo>
                  <a:pt x="470407" y="38100"/>
                </a:lnTo>
                <a:lnTo>
                  <a:pt x="457707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0" name="object 10"/>
          <p:cNvSpPr/>
          <p:nvPr/>
        </p:nvSpPr>
        <p:spPr>
          <a:xfrm>
            <a:off x="9154058" y="2429104"/>
            <a:ext cx="357759" cy="68580"/>
          </a:xfrm>
          <a:custGeom>
            <a:avLst/>
            <a:gdLst/>
            <a:ahLst/>
            <a:cxnLst/>
            <a:rect l="l" t="t" r="r" b="b"/>
            <a:pathLst>
              <a:path w="397509" h="76200">
                <a:moveTo>
                  <a:pt x="321309" y="0"/>
                </a:moveTo>
                <a:lnTo>
                  <a:pt x="321309" y="76200"/>
                </a:lnTo>
                <a:lnTo>
                  <a:pt x="384809" y="44450"/>
                </a:lnTo>
                <a:lnTo>
                  <a:pt x="334009" y="44450"/>
                </a:lnTo>
                <a:lnTo>
                  <a:pt x="334009" y="31750"/>
                </a:lnTo>
                <a:lnTo>
                  <a:pt x="384809" y="31750"/>
                </a:lnTo>
                <a:lnTo>
                  <a:pt x="321309" y="0"/>
                </a:lnTo>
                <a:close/>
              </a:path>
              <a:path w="397509" h="76200">
                <a:moveTo>
                  <a:pt x="32130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21309" y="44450"/>
                </a:lnTo>
                <a:lnTo>
                  <a:pt x="321309" y="31750"/>
                </a:lnTo>
                <a:close/>
              </a:path>
              <a:path w="397509" h="76200">
                <a:moveTo>
                  <a:pt x="384809" y="31750"/>
                </a:moveTo>
                <a:lnTo>
                  <a:pt x="334009" y="31750"/>
                </a:lnTo>
                <a:lnTo>
                  <a:pt x="334009" y="44450"/>
                </a:lnTo>
                <a:lnTo>
                  <a:pt x="384809" y="44450"/>
                </a:lnTo>
                <a:lnTo>
                  <a:pt x="397509" y="38100"/>
                </a:lnTo>
                <a:lnTo>
                  <a:pt x="384809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grpSp>
        <p:nvGrpSpPr>
          <p:cNvPr id="11" name="object 11"/>
          <p:cNvGrpSpPr/>
          <p:nvPr/>
        </p:nvGrpSpPr>
        <p:grpSpPr>
          <a:xfrm>
            <a:off x="8794928" y="2876474"/>
            <a:ext cx="728663" cy="440055"/>
            <a:chOff x="9772142" y="3196082"/>
            <a:chExt cx="809625" cy="488950"/>
          </a:xfrm>
        </p:grpSpPr>
        <p:sp>
          <p:nvSpPr>
            <p:cNvPr id="12" name="object 12"/>
            <p:cNvSpPr/>
            <p:nvPr/>
          </p:nvSpPr>
          <p:spPr>
            <a:xfrm>
              <a:off x="10177272" y="3401568"/>
              <a:ext cx="404495" cy="76200"/>
            </a:xfrm>
            <a:custGeom>
              <a:avLst/>
              <a:gdLst/>
              <a:ahLst/>
              <a:cxnLst/>
              <a:rect l="l" t="t" r="r" b="b"/>
              <a:pathLst>
                <a:path w="404495" h="76200">
                  <a:moveTo>
                    <a:pt x="328041" y="0"/>
                  </a:moveTo>
                  <a:lnTo>
                    <a:pt x="328041" y="76200"/>
                  </a:lnTo>
                  <a:lnTo>
                    <a:pt x="391541" y="44450"/>
                  </a:lnTo>
                  <a:lnTo>
                    <a:pt x="340741" y="44450"/>
                  </a:lnTo>
                  <a:lnTo>
                    <a:pt x="340741" y="31750"/>
                  </a:lnTo>
                  <a:lnTo>
                    <a:pt x="391541" y="31750"/>
                  </a:lnTo>
                  <a:lnTo>
                    <a:pt x="328041" y="0"/>
                  </a:lnTo>
                  <a:close/>
                </a:path>
                <a:path w="404495" h="76200">
                  <a:moveTo>
                    <a:pt x="328041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28041" y="44450"/>
                  </a:lnTo>
                  <a:lnTo>
                    <a:pt x="328041" y="31750"/>
                  </a:lnTo>
                  <a:close/>
                </a:path>
                <a:path w="404495" h="76200">
                  <a:moveTo>
                    <a:pt x="391541" y="31750"/>
                  </a:moveTo>
                  <a:lnTo>
                    <a:pt x="340741" y="31750"/>
                  </a:lnTo>
                  <a:lnTo>
                    <a:pt x="340741" y="44450"/>
                  </a:lnTo>
                  <a:lnTo>
                    <a:pt x="391541" y="44450"/>
                  </a:lnTo>
                  <a:lnTo>
                    <a:pt x="404241" y="38100"/>
                  </a:lnTo>
                  <a:lnTo>
                    <a:pt x="391541" y="3175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3" name="object 13"/>
            <p:cNvSpPr/>
            <p:nvPr/>
          </p:nvSpPr>
          <p:spPr>
            <a:xfrm>
              <a:off x="9784842" y="3208782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7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1" y="231647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5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</p:grp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026" y="1582825"/>
            <a:ext cx="1532295" cy="118094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825245" y="2731770"/>
            <a:ext cx="1054418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b="1" spc="-9" dirty="0">
                <a:solidFill>
                  <a:srgbClr val="FF0000"/>
                </a:solidFill>
                <a:latin typeface="Calibri"/>
                <a:cs typeface="Calibri"/>
              </a:rPr>
              <a:t>60x60=3600</a:t>
            </a:r>
            <a:endParaRPr sz="162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265780" y="2195817"/>
            <a:ext cx="2568893" cy="2372868"/>
            <a:chOff x="3628644" y="2439797"/>
            <a:chExt cx="2854325" cy="2636520"/>
          </a:xfrm>
        </p:grpSpPr>
        <p:sp>
          <p:nvSpPr>
            <p:cNvPr id="18" name="object 18"/>
            <p:cNvSpPr/>
            <p:nvPr/>
          </p:nvSpPr>
          <p:spPr>
            <a:xfrm>
              <a:off x="4124706" y="4205477"/>
              <a:ext cx="2345690" cy="858519"/>
            </a:xfrm>
            <a:custGeom>
              <a:avLst/>
              <a:gdLst/>
              <a:ahLst/>
              <a:cxnLst/>
              <a:rect l="l" t="t" r="r" b="b"/>
              <a:pathLst>
                <a:path w="2345690" h="85852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  <a:path w="2345690" h="858520">
                  <a:moveTo>
                    <a:pt x="1868424" y="626364"/>
                  </a:moveTo>
                  <a:lnTo>
                    <a:pt x="1873270" y="579692"/>
                  </a:lnTo>
                  <a:lnTo>
                    <a:pt x="1887170" y="536215"/>
                  </a:lnTo>
                  <a:lnTo>
                    <a:pt x="1909163" y="496867"/>
                  </a:lnTo>
                  <a:lnTo>
                    <a:pt x="1938289" y="462581"/>
                  </a:lnTo>
                  <a:lnTo>
                    <a:pt x="1973589" y="434290"/>
                  </a:lnTo>
                  <a:lnTo>
                    <a:pt x="2014102" y="412926"/>
                  </a:lnTo>
                  <a:lnTo>
                    <a:pt x="2058869" y="399424"/>
                  </a:lnTo>
                  <a:lnTo>
                    <a:pt x="2106930" y="394716"/>
                  </a:lnTo>
                  <a:lnTo>
                    <a:pt x="2154990" y="399424"/>
                  </a:lnTo>
                  <a:lnTo>
                    <a:pt x="2199757" y="412926"/>
                  </a:lnTo>
                  <a:lnTo>
                    <a:pt x="2240270" y="434290"/>
                  </a:lnTo>
                  <a:lnTo>
                    <a:pt x="2275570" y="462581"/>
                  </a:lnTo>
                  <a:lnTo>
                    <a:pt x="2304696" y="496867"/>
                  </a:lnTo>
                  <a:lnTo>
                    <a:pt x="2326689" y="536215"/>
                  </a:lnTo>
                  <a:lnTo>
                    <a:pt x="2340589" y="579692"/>
                  </a:lnTo>
                  <a:lnTo>
                    <a:pt x="2345436" y="626364"/>
                  </a:lnTo>
                  <a:lnTo>
                    <a:pt x="2340589" y="673035"/>
                  </a:lnTo>
                  <a:lnTo>
                    <a:pt x="2326689" y="716512"/>
                  </a:lnTo>
                  <a:lnTo>
                    <a:pt x="2304696" y="755860"/>
                  </a:lnTo>
                  <a:lnTo>
                    <a:pt x="2275570" y="790146"/>
                  </a:lnTo>
                  <a:lnTo>
                    <a:pt x="2240270" y="818437"/>
                  </a:lnTo>
                  <a:lnTo>
                    <a:pt x="2199757" y="839801"/>
                  </a:lnTo>
                  <a:lnTo>
                    <a:pt x="2154990" y="853303"/>
                  </a:lnTo>
                  <a:lnTo>
                    <a:pt x="2106930" y="858012"/>
                  </a:lnTo>
                  <a:lnTo>
                    <a:pt x="2058869" y="853303"/>
                  </a:lnTo>
                  <a:lnTo>
                    <a:pt x="2014102" y="839801"/>
                  </a:lnTo>
                  <a:lnTo>
                    <a:pt x="1973589" y="818437"/>
                  </a:lnTo>
                  <a:lnTo>
                    <a:pt x="1938289" y="790146"/>
                  </a:lnTo>
                  <a:lnTo>
                    <a:pt x="1909163" y="755860"/>
                  </a:lnTo>
                  <a:lnTo>
                    <a:pt x="1887170" y="716512"/>
                  </a:lnTo>
                  <a:lnTo>
                    <a:pt x="1873270" y="673035"/>
                  </a:lnTo>
                  <a:lnTo>
                    <a:pt x="1868424" y="62636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9" name="object 19"/>
            <p:cNvSpPr/>
            <p:nvPr/>
          </p:nvSpPr>
          <p:spPr>
            <a:xfrm>
              <a:off x="3628644" y="2439796"/>
              <a:ext cx="2364740" cy="2392045"/>
            </a:xfrm>
            <a:custGeom>
              <a:avLst/>
              <a:gdLst/>
              <a:ahLst/>
              <a:cxnLst/>
              <a:rect l="l" t="t" r="r" b="b"/>
              <a:pathLst>
                <a:path w="2364740" h="2392045">
                  <a:moveTo>
                    <a:pt x="470408" y="1991995"/>
                  </a:moveTo>
                  <a:lnTo>
                    <a:pt x="457708" y="1985645"/>
                  </a:lnTo>
                  <a:lnTo>
                    <a:pt x="394208" y="1953895"/>
                  </a:lnTo>
                  <a:lnTo>
                    <a:pt x="394208" y="1985645"/>
                  </a:lnTo>
                  <a:lnTo>
                    <a:pt x="0" y="1985645"/>
                  </a:lnTo>
                  <a:lnTo>
                    <a:pt x="0" y="1998345"/>
                  </a:lnTo>
                  <a:lnTo>
                    <a:pt x="394208" y="1998345"/>
                  </a:lnTo>
                  <a:lnTo>
                    <a:pt x="394208" y="2030095"/>
                  </a:lnTo>
                  <a:lnTo>
                    <a:pt x="457708" y="1998345"/>
                  </a:lnTo>
                  <a:lnTo>
                    <a:pt x="470408" y="1991995"/>
                  </a:lnTo>
                  <a:close/>
                </a:path>
                <a:path w="2364740" h="2392045">
                  <a:moveTo>
                    <a:pt x="2364359" y="2391410"/>
                  </a:moveTo>
                  <a:lnTo>
                    <a:pt x="2363203" y="2374773"/>
                  </a:lnTo>
                  <a:lnTo>
                    <a:pt x="2363851" y="2374646"/>
                  </a:lnTo>
                  <a:lnTo>
                    <a:pt x="2363152" y="2374023"/>
                  </a:lnTo>
                  <a:lnTo>
                    <a:pt x="2360803" y="2339848"/>
                  </a:lnTo>
                  <a:lnTo>
                    <a:pt x="2358517" y="2306447"/>
                  </a:lnTo>
                  <a:lnTo>
                    <a:pt x="2345779" y="2313940"/>
                  </a:lnTo>
                  <a:lnTo>
                    <a:pt x="2344547" y="2308606"/>
                  </a:lnTo>
                  <a:lnTo>
                    <a:pt x="2329992" y="2320671"/>
                  </a:lnTo>
                  <a:lnTo>
                    <a:pt x="2320137" y="2303919"/>
                  </a:lnTo>
                  <a:lnTo>
                    <a:pt x="2320137" y="2328837"/>
                  </a:lnTo>
                  <a:lnTo>
                    <a:pt x="2299030" y="2303589"/>
                  </a:lnTo>
                  <a:lnTo>
                    <a:pt x="2299030" y="2323515"/>
                  </a:lnTo>
                  <a:lnTo>
                    <a:pt x="2292921" y="2345017"/>
                  </a:lnTo>
                  <a:lnTo>
                    <a:pt x="2292172" y="2347684"/>
                  </a:lnTo>
                  <a:lnTo>
                    <a:pt x="1005662" y="1982673"/>
                  </a:lnTo>
                  <a:lnTo>
                    <a:pt x="1663636" y="1557058"/>
                  </a:lnTo>
                  <a:lnTo>
                    <a:pt x="2299030" y="2323515"/>
                  </a:lnTo>
                  <a:lnTo>
                    <a:pt x="2299030" y="2303589"/>
                  </a:lnTo>
                  <a:lnTo>
                    <a:pt x="1674380" y="1550098"/>
                  </a:lnTo>
                  <a:lnTo>
                    <a:pt x="1810512" y="1462036"/>
                  </a:lnTo>
                  <a:lnTo>
                    <a:pt x="2320137" y="2328837"/>
                  </a:lnTo>
                  <a:lnTo>
                    <a:pt x="2320137" y="2303919"/>
                  </a:lnTo>
                  <a:lnTo>
                    <a:pt x="1821129" y="1455166"/>
                  </a:lnTo>
                  <a:lnTo>
                    <a:pt x="2297201" y="1147216"/>
                  </a:lnTo>
                  <a:lnTo>
                    <a:pt x="2314448" y="1173861"/>
                  </a:lnTo>
                  <a:lnTo>
                    <a:pt x="2340445" y="1129665"/>
                  </a:lnTo>
                  <a:lnTo>
                    <a:pt x="2357628" y="1100455"/>
                  </a:lnTo>
                  <a:lnTo>
                    <a:pt x="2273046" y="1109853"/>
                  </a:lnTo>
                  <a:lnTo>
                    <a:pt x="2290318" y="1136573"/>
                  </a:lnTo>
                  <a:lnTo>
                    <a:pt x="1814703" y="1444231"/>
                  </a:lnTo>
                  <a:lnTo>
                    <a:pt x="1804085" y="1426184"/>
                  </a:lnTo>
                  <a:lnTo>
                    <a:pt x="1804085" y="1451102"/>
                  </a:lnTo>
                  <a:lnTo>
                    <a:pt x="1666227" y="1540281"/>
                  </a:lnTo>
                  <a:lnTo>
                    <a:pt x="1655483" y="1527327"/>
                  </a:lnTo>
                  <a:lnTo>
                    <a:pt x="1655483" y="1547228"/>
                  </a:lnTo>
                  <a:lnTo>
                    <a:pt x="1005700" y="1967547"/>
                  </a:lnTo>
                  <a:lnTo>
                    <a:pt x="1515846" y="1378788"/>
                  </a:lnTo>
                  <a:lnTo>
                    <a:pt x="1655483" y="1547228"/>
                  </a:lnTo>
                  <a:lnTo>
                    <a:pt x="1655483" y="1527327"/>
                  </a:lnTo>
                  <a:lnTo>
                    <a:pt x="1524279" y="1369047"/>
                  </a:lnTo>
                  <a:lnTo>
                    <a:pt x="1662226" y="1209840"/>
                  </a:lnTo>
                  <a:lnTo>
                    <a:pt x="1804085" y="1451102"/>
                  </a:lnTo>
                  <a:lnTo>
                    <a:pt x="1804085" y="1426184"/>
                  </a:lnTo>
                  <a:lnTo>
                    <a:pt x="1670964" y="1199756"/>
                  </a:lnTo>
                  <a:lnTo>
                    <a:pt x="2202624" y="586181"/>
                  </a:lnTo>
                  <a:lnTo>
                    <a:pt x="2226564" y="606933"/>
                  </a:lnTo>
                  <a:lnTo>
                    <a:pt x="2236444" y="568198"/>
                  </a:lnTo>
                  <a:lnTo>
                    <a:pt x="2247646" y="524383"/>
                  </a:lnTo>
                  <a:lnTo>
                    <a:pt x="2169033" y="557022"/>
                  </a:lnTo>
                  <a:lnTo>
                    <a:pt x="2192972" y="577799"/>
                  </a:lnTo>
                  <a:lnTo>
                    <a:pt x="1664144" y="1188161"/>
                  </a:lnTo>
                  <a:lnTo>
                    <a:pt x="965581" y="0"/>
                  </a:lnTo>
                  <a:lnTo>
                    <a:pt x="954659" y="6350"/>
                  </a:lnTo>
                  <a:lnTo>
                    <a:pt x="1655406" y="1198232"/>
                  </a:lnTo>
                  <a:lnTo>
                    <a:pt x="1516037" y="1359103"/>
                  </a:lnTo>
                  <a:lnTo>
                    <a:pt x="971042" y="701675"/>
                  </a:lnTo>
                  <a:lnTo>
                    <a:pt x="961263" y="709803"/>
                  </a:lnTo>
                  <a:lnTo>
                    <a:pt x="1507604" y="1368844"/>
                  </a:lnTo>
                  <a:lnTo>
                    <a:pt x="981671" y="1975866"/>
                  </a:lnTo>
                  <a:lnTo>
                    <a:pt x="974090" y="1973707"/>
                  </a:lnTo>
                  <a:lnTo>
                    <a:pt x="970534" y="1985899"/>
                  </a:lnTo>
                  <a:lnTo>
                    <a:pt x="972489" y="1986470"/>
                  </a:lnTo>
                  <a:lnTo>
                    <a:pt x="967486" y="1992249"/>
                  </a:lnTo>
                  <a:lnTo>
                    <a:pt x="971854" y="1995995"/>
                  </a:lnTo>
                  <a:lnTo>
                    <a:pt x="975741" y="2002028"/>
                  </a:lnTo>
                  <a:lnTo>
                    <a:pt x="991476" y="1991855"/>
                  </a:lnTo>
                  <a:lnTo>
                    <a:pt x="2288705" y="2359863"/>
                  </a:lnTo>
                  <a:lnTo>
                    <a:pt x="2280031" y="2390394"/>
                  </a:lnTo>
                  <a:lnTo>
                    <a:pt x="2336800" y="2379738"/>
                  </a:lnTo>
                  <a:lnTo>
                    <a:pt x="2363851" y="2391664"/>
                  </a:lnTo>
                  <a:lnTo>
                    <a:pt x="2363686" y="2390978"/>
                  </a:lnTo>
                  <a:lnTo>
                    <a:pt x="2364359" y="239141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</p:grp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82902" y="2243938"/>
            <a:ext cx="555965" cy="42931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77793" y="2883104"/>
            <a:ext cx="545345" cy="440283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120618" y="1379372"/>
            <a:ext cx="208026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22860">
              <a:spcBef>
                <a:spcPts val="86"/>
              </a:spcBef>
            </a:pPr>
            <a:r>
              <a:rPr sz="1440" b="1" spc="-23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418" b="1" spc="-33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418" baseline="-21164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83927" y="2076716"/>
            <a:ext cx="230886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1440" b="1" spc="-23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418" b="1" spc="-33" baseline="-21164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418" baseline="-21164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03359" y="2721094"/>
            <a:ext cx="230886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1440" b="1" spc="-23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418" b="1" spc="-33" baseline="-21164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endParaRPr sz="1418" baseline="-21164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88842" y="3901699"/>
            <a:ext cx="416052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2160" b="1" spc="-14" baseline="13888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945" b="1" spc="-9" dirty="0">
                <a:solidFill>
                  <a:srgbClr val="C00000"/>
                </a:solidFill>
                <a:latin typeface="Calibri"/>
                <a:cs typeface="Calibri"/>
              </a:rPr>
              <a:t>3600</a:t>
            </a:r>
            <a:endParaRPr sz="945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746007" y="2298115"/>
            <a:ext cx="429768" cy="417195"/>
          </a:xfrm>
          <a:custGeom>
            <a:avLst/>
            <a:gdLst/>
            <a:ahLst/>
            <a:cxnLst/>
            <a:rect l="l" t="t" r="r" b="b"/>
            <a:pathLst>
              <a:path w="477520" h="463550">
                <a:moveTo>
                  <a:pt x="0" y="231648"/>
                </a:moveTo>
                <a:lnTo>
                  <a:pt x="4846" y="184976"/>
                </a:lnTo>
                <a:lnTo>
                  <a:pt x="18746" y="141499"/>
                </a:lnTo>
                <a:lnTo>
                  <a:pt x="40739" y="102151"/>
                </a:lnTo>
                <a:lnTo>
                  <a:pt x="69865" y="67865"/>
                </a:lnTo>
                <a:lnTo>
                  <a:pt x="105165" y="39574"/>
                </a:lnTo>
                <a:lnTo>
                  <a:pt x="145678" y="18210"/>
                </a:lnTo>
                <a:lnTo>
                  <a:pt x="190445" y="4708"/>
                </a:lnTo>
                <a:lnTo>
                  <a:pt x="238506" y="0"/>
                </a:lnTo>
                <a:lnTo>
                  <a:pt x="286566" y="4708"/>
                </a:lnTo>
                <a:lnTo>
                  <a:pt x="331333" y="18210"/>
                </a:lnTo>
                <a:lnTo>
                  <a:pt x="371846" y="39574"/>
                </a:lnTo>
                <a:lnTo>
                  <a:pt x="407146" y="67865"/>
                </a:lnTo>
                <a:lnTo>
                  <a:pt x="436272" y="102151"/>
                </a:lnTo>
                <a:lnTo>
                  <a:pt x="458265" y="141499"/>
                </a:lnTo>
                <a:lnTo>
                  <a:pt x="472165" y="184976"/>
                </a:lnTo>
                <a:lnTo>
                  <a:pt x="477012" y="231648"/>
                </a:lnTo>
                <a:lnTo>
                  <a:pt x="472165" y="278319"/>
                </a:lnTo>
                <a:lnTo>
                  <a:pt x="458265" y="321796"/>
                </a:lnTo>
                <a:lnTo>
                  <a:pt x="436272" y="361144"/>
                </a:lnTo>
                <a:lnTo>
                  <a:pt x="407146" y="395430"/>
                </a:lnTo>
                <a:lnTo>
                  <a:pt x="371846" y="423721"/>
                </a:lnTo>
                <a:lnTo>
                  <a:pt x="331333" y="445085"/>
                </a:lnTo>
                <a:lnTo>
                  <a:pt x="286566" y="458587"/>
                </a:lnTo>
                <a:lnTo>
                  <a:pt x="238506" y="463296"/>
                </a:lnTo>
                <a:lnTo>
                  <a:pt x="190445" y="458587"/>
                </a:lnTo>
                <a:lnTo>
                  <a:pt x="145678" y="445085"/>
                </a:lnTo>
                <a:lnTo>
                  <a:pt x="105165" y="423721"/>
                </a:lnTo>
                <a:lnTo>
                  <a:pt x="69865" y="395430"/>
                </a:lnTo>
                <a:lnTo>
                  <a:pt x="40739" y="361144"/>
                </a:lnTo>
                <a:lnTo>
                  <a:pt x="18746" y="321796"/>
                </a:lnTo>
                <a:lnTo>
                  <a:pt x="4846" y="278319"/>
                </a:lnTo>
                <a:lnTo>
                  <a:pt x="0" y="23164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grpSp>
        <p:nvGrpSpPr>
          <p:cNvPr id="27" name="object 27"/>
          <p:cNvGrpSpPr/>
          <p:nvPr/>
        </p:nvGrpSpPr>
        <p:grpSpPr>
          <a:xfrm>
            <a:off x="3877508" y="736549"/>
            <a:ext cx="4769168" cy="4059936"/>
            <a:chOff x="4308342" y="818388"/>
            <a:chExt cx="5299075" cy="4511040"/>
          </a:xfrm>
        </p:grpSpPr>
        <p:sp>
          <p:nvSpPr>
            <p:cNvPr id="28" name="object 28"/>
            <p:cNvSpPr/>
            <p:nvPr/>
          </p:nvSpPr>
          <p:spPr>
            <a:xfrm>
              <a:off x="7113270" y="1366266"/>
              <a:ext cx="490855" cy="3091180"/>
            </a:xfrm>
            <a:custGeom>
              <a:avLst/>
              <a:gdLst/>
              <a:ahLst/>
              <a:cxnLst/>
              <a:rect l="l" t="t" r="r" b="b"/>
              <a:pathLst>
                <a:path w="490854" h="3091179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1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  <a:path w="490854" h="3091179">
                  <a:moveTo>
                    <a:pt x="13715" y="1033272"/>
                  </a:moveTo>
                  <a:lnTo>
                    <a:pt x="18562" y="986600"/>
                  </a:lnTo>
                  <a:lnTo>
                    <a:pt x="32462" y="943123"/>
                  </a:lnTo>
                  <a:lnTo>
                    <a:pt x="54455" y="903775"/>
                  </a:lnTo>
                  <a:lnTo>
                    <a:pt x="83581" y="869489"/>
                  </a:lnTo>
                  <a:lnTo>
                    <a:pt x="118881" y="841198"/>
                  </a:lnTo>
                  <a:lnTo>
                    <a:pt x="159394" y="819834"/>
                  </a:lnTo>
                  <a:lnTo>
                    <a:pt x="204161" y="806332"/>
                  </a:lnTo>
                  <a:lnTo>
                    <a:pt x="252222" y="801624"/>
                  </a:lnTo>
                  <a:lnTo>
                    <a:pt x="300282" y="806332"/>
                  </a:lnTo>
                  <a:lnTo>
                    <a:pt x="345049" y="819834"/>
                  </a:lnTo>
                  <a:lnTo>
                    <a:pt x="385562" y="841198"/>
                  </a:lnTo>
                  <a:lnTo>
                    <a:pt x="420862" y="869489"/>
                  </a:lnTo>
                  <a:lnTo>
                    <a:pt x="449988" y="903775"/>
                  </a:lnTo>
                  <a:lnTo>
                    <a:pt x="471981" y="943123"/>
                  </a:lnTo>
                  <a:lnTo>
                    <a:pt x="485881" y="986600"/>
                  </a:lnTo>
                  <a:lnTo>
                    <a:pt x="490727" y="1033272"/>
                  </a:lnTo>
                  <a:lnTo>
                    <a:pt x="485881" y="1079943"/>
                  </a:lnTo>
                  <a:lnTo>
                    <a:pt x="471981" y="1123420"/>
                  </a:lnTo>
                  <a:lnTo>
                    <a:pt x="449988" y="1162768"/>
                  </a:lnTo>
                  <a:lnTo>
                    <a:pt x="420862" y="1197054"/>
                  </a:lnTo>
                  <a:lnTo>
                    <a:pt x="385562" y="1225345"/>
                  </a:lnTo>
                  <a:lnTo>
                    <a:pt x="345049" y="1246709"/>
                  </a:lnTo>
                  <a:lnTo>
                    <a:pt x="300282" y="1260211"/>
                  </a:lnTo>
                  <a:lnTo>
                    <a:pt x="252222" y="1264920"/>
                  </a:lnTo>
                  <a:lnTo>
                    <a:pt x="204161" y="1260211"/>
                  </a:lnTo>
                  <a:lnTo>
                    <a:pt x="159394" y="1246709"/>
                  </a:lnTo>
                  <a:lnTo>
                    <a:pt x="118881" y="1225345"/>
                  </a:lnTo>
                  <a:lnTo>
                    <a:pt x="83581" y="1197054"/>
                  </a:lnTo>
                  <a:lnTo>
                    <a:pt x="54455" y="1162768"/>
                  </a:lnTo>
                  <a:lnTo>
                    <a:pt x="32462" y="1123420"/>
                  </a:lnTo>
                  <a:lnTo>
                    <a:pt x="18562" y="1079943"/>
                  </a:lnTo>
                  <a:lnTo>
                    <a:pt x="13715" y="1033272"/>
                  </a:lnTo>
                  <a:close/>
                </a:path>
                <a:path w="490854" h="3091179">
                  <a:moveTo>
                    <a:pt x="13715" y="1782318"/>
                  </a:moveTo>
                  <a:lnTo>
                    <a:pt x="18562" y="1735467"/>
                  </a:lnTo>
                  <a:lnTo>
                    <a:pt x="32462" y="1691836"/>
                  </a:lnTo>
                  <a:lnTo>
                    <a:pt x="54455" y="1652357"/>
                  </a:lnTo>
                  <a:lnTo>
                    <a:pt x="83581" y="1617964"/>
                  </a:lnTo>
                  <a:lnTo>
                    <a:pt x="118881" y="1589589"/>
                  </a:lnTo>
                  <a:lnTo>
                    <a:pt x="159394" y="1568166"/>
                  </a:lnTo>
                  <a:lnTo>
                    <a:pt x="204161" y="1554628"/>
                  </a:lnTo>
                  <a:lnTo>
                    <a:pt x="252222" y="1549908"/>
                  </a:lnTo>
                  <a:lnTo>
                    <a:pt x="300282" y="1554628"/>
                  </a:lnTo>
                  <a:lnTo>
                    <a:pt x="345049" y="1568166"/>
                  </a:lnTo>
                  <a:lnTo>
                    <a:pt x="385562" y="1589589"/>
                  </a:lnTo>
                  <a:lnTo>
                    <a:pt x="420862" y="1617964"/>
                  </a:lnTo>
                  <a:lnTo>
                    <a:pt x="449988" y="1652357"/>
                  </a:lnTo>
                  <a:lnTo>
                    <a:pt x="471981" y="1691836"/>
                  </a:lnTo>
                  <a:lnTo>
                    <a:pt x="485881" y="1735467"/>
                  </a:lnTo>
                  <a:lnTo>
                    <a:pt x="490727" y="1782318"/>
                  </a:lnTo>
                  <a:lnTo>
                    <a:pt x="485881" y="1829168"/>
                  </a:lnTo>
                  <a:lnTo>
                    <a:pt x="471981" y="1872799"/>
                  </a:lnTo>
                  <a:lnTo>
                    <a:pt x="449988" y="1912278"/>
                  </a:lnTo>
                  <a:lnTo>
                    <a:pt x="420862" y="1946671"/>
                  </a:lnTo>
                  <a:lnTo>
                    <a:pt x="385562" y="1975046"/>
                  </a:lnTo>
                  <a:lnTo>
                    <a:pt x="345049" y="1996469"/>
                  </a:lnTo>
                  <a:lnTo>
                    <a:pt x="300282" y="2010007"/>
                  </a:lnTo>
                  <a:lnTo>
                    <a:pt x="252222" y="2014728"/>
                  </a:lnTo>
                  <a:lnTo>
                    <a:pt x="204161" y="2010007"/>
                  </a:lnTo>
                  <a:lnTo>
                    <a:pt x="159394" y="1996469"/>
                  </a:lnTo>
                  <a:lnTo>
                    <a:pt x="118881" y="1975046"/>
                  </a:lnTo>
                  <a:lnTo>
                    <a:pt x="83581" y="1946671"/>
                  </a:lnTo>
                  <a:lnTo>
                    <a:pt x="54455" y="1912278"/>
                  </a:lnTo>
                  <a:lnTo>
                    <a:pt x="32462" y="1872799"/>
                  </a:lnTo>
                  <a:lnTo>
                    <a:pt x="18562" y="1829168"/>
                  </a:lnTo>
                  <a:lnTo>
                    <a:pt x="13715" y="1782318"/>
                  </a:lnTo>
                  <a:close/>
                </a:path>
                <a:path w="490854" h="3091179">
                  <a:moveTo>
                    <a:pt x="13715" y="2859024"/>
                  </a:moveTo>
                  <a:lnTo>
                    <a:pt x="18562" y="2812352"/>
                  </a:lnTo>
                  <a:lnTo>
                    <a:pt x="32462" y="2768875"/>
                  </a:lnTo>
                  <a:lnTo>
                    <a:pt x="54455" y="2729527"/>
                  </a:lnTo>
                  <a:lnTo>
                    <a:pt x="83581" y="2695241"/>
                  </a:lnTo>
                  <a:lnTo>
                    <a:pt x="118881" y="2666950"/>
                  </a:lnTo>
                  <a:lnTo>
                    <a:pt x="159394" y="2645586"/>
                  </a:lnTo>
                  <a:lnTo>
                    <a:pt x="204161" y="2632084"/>
                  </a:lnTo>
                  <a:lnTo>
                    <a:pt x="252222" y="2627376"/>
                  </a:lnTo>
                  <a:lnTo>
                    <a:pt x="300282" y="2632084"/>
                  </a:lnTo>
                  <a:lnTo>
                    <a:pt x="345049" y="2645586"/>
                  </a:lnTo>
                  <a:lnTo>
                    <a:pt x="385562" y="2666950"/>
                  </a:lnTo>
                  <a:lnTo>
                    <a:pt x="420862" y="2695241"/>
                  </a:lnTo>
                  <a:lnTo>
                    <a:pt x="449988" y="2729527"/>
                  </a:lnTo>
                  <a:lnTo>
                    <a:pt x="471981" y="2768875"/>
                  </a:lnTo>
                  <a:lnTo>
                    <a:pt x="485881" y="2812352"/>
                  </a:lnTo>
                  <a:lnTo>
                    <a:pt x="490727" y="2859024"/>
                  </a:lnTo>
                  <a:lnTo>
                    <a:pt x="485881" y="2905695"/>
                  </a:lnTo>
                  <a:lnTo>
                    <a:pt x="471981" y="2949172"/>
                  </a:lnTo>
                  <a:lnTo>
                    <a:pt x="449988" y="2988520"/>
                  </a:lnTo>
                  <a:lnTo>
                    <a:pt x="420862" y="3022806"/>
                  </a:lnTo>
                  <a:lnTo>
                    <a:pt x="385562" y="3051097"/>
                  </a:lnTo>
                  <a:lnTo>
                    <a:pt x="345049" y="3072461"/>
                  </a:lnTo>
                  <a:lnTo>
                    <a:pt x="300282" y="3085963"/>
                  </a:lnTo>
                  <a:lnTo>
                    <a:pt x="252222" y="3090672"/>
                  </a:lnTo>
                  <a:lnTo>
                    <a:pt x="204161" y="3085963"/>
                  </a:lnTo>
                  <a:lnTo>
                    <a:pt x="159394" y="3072461"/>
                  </a:lnTo>
                  <a:lnTo>
                    <a:pt x="118881" y="3051097"/>
                  </a:lnTo>
                  <a:lnTo>
                    <a:pt x="83581" y="3022806"/>
                  </a:lnTo>
                  <a:lnTo>
                    <a:pt x="54455" y="2988520"/>
                  </a:lnTo>
                  <a:lnTo>
                    <a:pt x="32462" y="2949172"/>
                  </a:lnTo>
                  <a:lnTo>
                    <a:pt x="18562" y="2905695"/>
                  </a:lnTo>
                  <a:lnTo>
                    <a:pt x="13715" y="285902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29" name="object 29"/>
            <p:cNvSpPr/>
            <p:nvPr/>
          </p:nvSpPr>
          <p:spPr>
            <a:xfrm>
              <a:off x="6374892" y="1283588"/>
              <a:ext cx="835660" cy="3552190"/>
            </a:xfrm>
            <a:custGeom>
              <a:avLst/>
              <a:gdLst/>
              <a:ahLst/>
              <a:cxnLst/>
              <a:rect l="l" t="t" r="r" b="b"/>
              <a:pathLst>
                <a:path w="835659" h="3552190">
                  <a:moveTo>
                    <a:pt x="737743" y="313309"/>
                  </a:moveTo>
                  <a:lnTo>
                    <a:pt x="720902" y="291846"/>
                  </a:lnTo>
                  <a:lnTo>
                    <a:pt x="685165" y="246253"/>
                  </a:lnTo>
                  <a:lnTo>
                    <a:pt x="671576" y="274955"/>
                  </a:lnTo>
                  <a:lnTo>
                    <a:pt x="91059" y="0"/>
                  </a:lnTo>
                  <a:lnTo>
                    <a:pt x="85725" y="11430"/>
                  </a:lnTo>
                  <a:lnTo>
                    <a:pt x="666153" y="286397"/>
                  </a:lnTo>
                  <a:lnTo>
                    <a:pt x="652526" y="315214"/>
                  </a:lnTo>
                  <a:lnTo>
                    <a:pt x="737743" y="313309"/>
                  </a:lnTo>
                  <a:close/>
                </a:path>
                <a:path w="835659" h="3552190">
                  <a:moveTo>
                    <a:pt x="835279" y="2692908"/>
                  </a:moveTo>
                  <a:lnTo>
                    <a:pt x="804938" y="2702407"/>
                  </a:lnTo>
                  <a:lnTo>
                    <a:pt x="638568" y="2170646"/>
                  </a:lnTo>
                  <a:lnTo>
                    <a:pt x="729195" y="1938286"/>
                  </a:lnTo>
                  <a:lnTo>
                    <a:pt x="758825" y="1949831"/>
                  </a:lnTo>
                  <a:lnTo>
                    <a:pt x="756221" y="1921891"/>
                  </a:lnTo>
                  <a:lnTo>
                    <a:pt x="750951" y="1864995"/>
                  </a:lnTo>
                  <a:lnTo>
                    <a:pt x="717397" y="1867357"/>
                  </a:lnTo>
                  <a:lnTo>
                    <a:pt x="717397" y="1933676"/>
                  </a:lnTo>
                  <a:lnTo>
                    <a:pt x="632510" y="2151265"/>
                  </a:lnTo>
                  <a:lnTo>
                    <a:pt x="625144" y="2127732"/>
                  </a:lnTo>
                  <a:lnTo>
                    <a:pt x="625144" y="2170150"/>
                  </a:lnTo>
                  <a:lnTo>
                    <a:pt x="449453" y="2620518"/>
                  </a:lnTo>
                  <a:lnTo>
                    <a:pt x="444373" y="2615273"/>
                  </a:lnTo>
                  <a:lnTo>
                    <a:pt x="444373" y="2633522"/>
                  </a:lnTo>
                  <a:lnTo>
                    <a:pt x="130251" y="3438741"/>
                  </a:lnTo>
                  <a:lnTo>
                    <a:pt x="368719" y="2555392"/>
                  </a:lnTo>
                  <a:lnTo>
                    <a:pt x="444373" y="2633522"/>
                  </a:lnTo>
                  <a:lnTo>
                    <a:pt x="444373" y="2615273"/>
                  </a:lnTo>
                  <a:lnTo>
                    <a:pt x="372579" y="2541105"/>
                  </a:lnTo>
                  <a:lnTo>
                    <a:pt x="515505" y="2011667"/>
                  </a:lnTo>
                  <a:lnTo>
                    <a:pt x="566166" y="1981708"/>
                  </a:lnTo>
                  <a:lnTo>
                    <a:pt x="625144" y="2170150"/>
                  </a:lnTo>
                  <a:lnTo>
                    <a:pt x="625144" y="2127732"/>
                  </a:lnTo>
                  <a:lnTo>
                    <a:pt x="577380" y="1975065"/>
                  </a:lnTo>
                  <a:lnTo>
                    <a:pt x="688644" y="1909267"/>
                  </a:lnTo>
                  <a:lnTo>
                    <a:pt x="693318" y="1917179"/>
                  </a:lnTo>
                  <a:lnTo>
                    <a:pt x="687832" y="1922145"/>
                  </a:lnTo>
                  <a:lnTo>
                    <a:pt x="698804" y="1926437"/>
                  </a:lnTo>
                  <a:lnTo>
                    <a:pt x="704850" y="1936623"/>
                  </a:lnTo>
                  <a:lnTo>
                    <a:pt x="708875" y="1930361"/>
                  </a:lnTo>
                  <a:lnTo>
                    <a:pt x="717397" y="1933676"/>
                  </a:lnTo>
                  <a:lnTo>
                    <a:pt x="717397" y="1867357"/>
                  </a:lnTo>
                  <a:lnTo>
                    <a:pt x="665988" y="1870964"/>
                  </a:lnTo>
                  <a:lnTo>
                    <a:pt x="682218" y="1898396"/>
                  </a:lnTo>
                  <a:lnTo>
                    <a:pt x="573506" y="1962696"/>
                  </a:lnTo>
                  <a:lnTo>
                    <a:pt x="562292" y="1926844"/>
                  </a:lnTo>
                  <a:lnTo>
                    <a:pt x="562292" y="1969325"/>
                  </a:lnTo>
                  <a:lnTo>
                    <a:pt x="520217" y="1994204"/>
                  </a:lnTo>
                  <a:lnTo>
                    <a:pt x="543318" y="1908657"/>
                  </a:lnTo>
                  <a:lnTo>
                    <a:pt x="562292" y="1969325"/>
                  </a:lnTo>
                  <a:lnTo>
                    <a:pt x="562292" y="1926844"/>
                  </a:lnTo>
                  <a:lnTo>
                    <a:pt x="549478" y="1885861"/>
                  </a:lnTo>
                  <a:lnTo>
                    <a:pt x="575297" y="1790204"/>
                  </a:lnTo>
                  <a:lnTo>
                    <a:pt x="679259" y="1838464"/>
                  </a:lnTo>
                  <a:lnTo>
                    <a:pt x="665861" y="1867281"/>
                  </a:lnTo>
                  <a:lnTo>
                    <a:pt x="750951" y="1864741"/>
                  </a:lnTo>
                  <a:lnTo>
                    <a:pt x="749376" y="1862772"/>
                  </a:lnTo>
                  <a:lnTo>
                    <a:pt x="750951" y="1863725"/>
                  </a:lnTo>
                  <a:lnTo>
                    <a:pt x="750900" y="1863331"/>
                  </a:lnTo>
                  <a:lnTo>
                    <a:pt x="751332" y="1863725"/>
                  </a:lnTo>
                  <a:lnTo>
                    <a:pt x="758164" y="1806067"/>
                  </a:lnTo>
                  <a:lnTo>
                    <a:pt x="761365" y="1779143"/>
                  </a:lnTo>
                  <a:lnTo>
                    <a:pt x="743458" y="1785581"/>
                  </a:lnTo>
                  <a:lnTo>
                    <a:pt x="742823" y="1778889"/>
                  </a:lnTo>
                  <a:lnTo>
                    <a:pt x="730364" y="1786699"/>
                  </a:lnTo>
                  <a:lnTo>
                    <a:pt x="719391" y="1756181"/>
                  </a:lnTo>
                  <a:lnTo>
                    <a:pt x="719391" y="1793582"/>
                  </a:lnTo>
                  <a:lnTo>
                    <a:pt x="716953" y="1795106"/>
                  </a:lnTo>
                  <a:lnTo>
                    <a:pt x="715708" y="1795564"/>
                  </a:lnTo>
                  <a:lnTo>
                    <a:pt x="703440" y="1776018"/>
                  </a:lnTo>
                  <a:lnTo>
                    <a:pt x="703440" y="1799958"/>
                  </a:lnTo>
                  <a:lnTo>
                    <a:pt x="700290" y="1801088"/>
                  </a:lnTo>
                  <a:lnTo>
                    <a:pt x="697992" y="1798193"/>
                  </a:lnTo>
                  <a:lnTo>
                    <a:pt x="695909" y="1802663"/>
                  </a:lnTo>
                  <a:lnTo>
                    <a:pt x="689610" y="1804924"/>
                  </a:lnTo>
                  <a:lnTo>
                    <a:pt x="693242" y="1808403"/>
                  </a:lnTo>
                  <a:lnTo>
                    <a:pt x="692213" y="1810613"/>
                  </a:lnTo>
                  <a:lnTo>
                    <a:pt x="678180" y="1819402"/>
                  </a:lnTo>
                  <a:lnTo>
                    <a:pt x="685927" y="1824126"/>
                  </a:lnTo>
                  <a:lnTo>
                    <a:pt x="684631" y="1826920"/>
                  </a:lnTo>
                  <a:lnTo>
                    <a:pt x="578662" y="1777746"/>
                  </a:lnTo>
                  <a:lnTo>
                    <a:pt x="612013" y="1654200"/>
                  </a:lnTo>
                  <a:lnTo>
                    <a:pt x="703440" y="1799958"/>
                  </a:lnTo>
                  <a:lnTo>
                    <a:pt x="703440" y="1776018"/>
                  </a:lnTo>
                  <a:lnTo>
                    <a:pt x="616534" y="1637461"/>
                  </a:lnTo>
                  <a:lnTo>
                    <a:pt x="636562" y="1563255"/>
                  </a:lnTo>
                  <a:lnTo>
                    <a:pt x="719391" y="1793582"/>
                  </a:lnTo>
                  <a:lnTo>
                    <a:pt x="719391" y="1756181"/>
                  </a:lnTo>
                  <a:lnTo>
                    <a:pt x="642340" y="1541881"/>
                  </a:lnTo>
                  <a:lnTo>
                    <a:pt x="737235" y="1190371"/>
                  </a:lnTo>
                  <a:lnTo>
                    <a:pt x="767969" y="1198626"/>
                  </a:lnTo>
                  <a:lnTo>
                    <a:pt x="763117" y="1174877"/>
                  </a:lnTo>
                  <a:lnTo>
                    <a:pt x="750951" y="1115187"/>
                  </a:lnTo>
                  <a:lnTo>
                    <a:pt x="725043" y="1118425"/>
                  </a:lnTo>
                  <a:lnTo>
                    <a:pt x="725043" y="1187094"/>
                  </a:lnTo>
                  <a:lnTo>
                    <a:pt x="634860" y="1521104"/>
                  </a:lnTo>
                  <a:lnTo>
                    <a:pt x="629094" y="1505077"/>
                  </a:lnTo>
                  <a:lnTo>
                    <a:pt x="629094" y="1542478"/>
                  </a:lnTo>
                  <a:lnTo>
                    <a:pt x="607390" y="1622882"/>
                  </a:lnTo>
                  <a:lnTo>
                    <a:pt x="602869" y="1615681"/>
                  </a:lnTo>
                  <a:lnTo>
                    <a:pt x="602869" y="1639620"/>
                  </a:lnTo>
                  <a:lnTo>
                    <a:pt x="567029" y="1772348"/>
                  </a:lnTo>
                  <a:lnTo>
                    <a:pt x="563676" y="1770799"/>
                  </a:lnTo>
                  <a:lnTo>
                    <a:pt x="563676" y="1784807"/>
                  </a:lnTo>
                  <a:lnTo>
                    <a:pt x="542455" y="1863420"/>
                  </a:lnTo>
                  <a:lnTo>
                    <a:pt x="536295" y="1843735"/>
                  </a:lnTo>
                  <a:lnTo>
                    <a:pt x="536295" y="1886216"/>
                  </a:lnTo>
                  <a:lnTo>
                    <a:pt x="504647" y="2003412"/>
                  </a:lnTo>
                  <a:lnTo>
                    <a:pt x="499935" y="2006206"/>
                  </a:lnTo>
                  <a:lnTo>
                    <a:pt x="499935" y="2020874"/>
                  </a:lnTo>
                  <a:lnTo>
                    <a:pt x="362343" y="2530538"/>
                  </a:lnTo>
                  <a:lnTo>
                    <a:pt x="98691" y="2258161"/>
                  </a:lnTo>
                  <a:lnTo>
                    <a:pt x="499935" y="2020874"/>
                  </a:lnTo>
                  <a:lnTo>
                    <a:pt x="499935" y="2006206"/>
                  </a:lnTo>
                  <a:lnTo>
                    <a:pt x="104406" y="2240115"/>
                  </a:lnTo>
                  <a:lnTo>
                    <a:pt x="389902" y="1704111"/>
                  </a:lnTo>
                  <a:lnTo>
                    <a:pt x="494499" y="1752688"/>
                  </a:lnTo>
                  <a:lnTo>
                    <a:pt x="536295" y="1886216"/>
                  </a:lnTo>
                  <a:lnTo>
                    <a:pt x="536295" y="1843735"/>
                  </a:lnTo>
                  <a:lnTo>
                    <a:pt x="510070" y="1759915"/>
                  </a:lnTo>
                  <a:lnTo>
                    <a:pt x="563676" y="1784807"/>
                  </a:lnTo>
                  <a:lnTo>
                    <a:pt x="563676" y="1770799"/>
                  </a:lnTo>
                  <a:lnTo>
                    <a:pt x="504939" y="1743532"/>
                  </a:lnTo>
                  <a:lnTo>
                    <a:pt x="489381" y="1693799"/>
                  </a:lnTo>
                  <a:lnTo>
                    <a:pt x="489381" y="1736305"/>
                  </a:lnTo>
                  <a:lnTo>
                    <a:pt x="395871" y="1692910"/>
                  </a:lnTo>
                  <a:lnTo>
                    <a:pt x="446227" y="1598383"/>
                  </a:lnTo>
                  <a:lnTo>
                    <a:pt x="489381" y="1736305"/>
                  </a:lnTo>
                  <a:lnTo>
                    <a:pt x="489381" y="1693799"/>
                  </a:lnTo>
                  <a:lnTo>
                    <a:pt x="454621" y="1582648"/>
                  </a:lnTo>
                  <a:lnTo>
                    <a:pt x="506285" y="1485633"/>
                  </a:lnTo>
                  <a:lnTo>
                    <a:pt x="602869" y="1639620"/>
                  </a:lnTo>
                  <a:lnTo>
                    <a:pt x="602869" y="1615681"/>
                  </a:lnTo>
                  <a:lnTo>
                    <a:pt x="513181" y="1472704"/>
                  </a:lnTo>
                  <a:lnTo>
                    <a:pt x="567397" y="1370901"/>
                  </a:lnTo>
                  <a:lnTo>
                    <a:pt x="629094" y="1542478"/>
                  </a:lnTo>
                  <a:lnTo>
                    <a:pt x="629094" y="1505077"/>
                  </a:lnTo>
                  <a:lnTo>
                    <a:pt x="575437" y="1355826"/>
                  </a:lnTo>
                  <a:lnTo>
                    <a:pt x="606920" y="1296720"/>
                  </a:lnTo>
                  <a:lnTo>
                    <a:pt x="635000" y="1311656"/>
                  </a:lnTo>
                  <a:lnTo>
                    <a:pt x="635812" y="1279525"/>
                  </a:lnTo>
                  <a:lnTo>
                    <a:pt x="637159" y="1226439"/>
                  </a:lnTo>
                  <a:lnTo>
                    <a:pt x="567690" y="1275842"/>
                  </a:lnTo>
                  <a:lnTo>
                    <a:pt x="595731" y="1290777"/>
                  </a:lnTo>
                  <a:lnTo>
                    <a:pt x="569645" y="1339735"/>
                  </a:lnTo>
                  <a:lnTo>
                    <a:pt x="561619" y="1317409"/>
                  </a:lnTo>
                  <a:lnTo>
                    <a:pt x="561619" y="1354810"/>
                  </a:lnTo>
                  <a:lnTo>
                    <a:pt x="505421" y="1460322"/>
                  </a:lnTo>
                  <a:lnTo>
                    <a:pt x="498525" y="1449336"/>
                  </a:lnTo>
                  <a:lnTo>
                    <a:pt x="498525" y="1473263"/>
                  </a:lnTo>
                  <a:lnTo>
                    <a:pt x="449300" y="1565668"/>
                  </a:lnTo>
                  <a:lnTo>
                    <a:pt x="440918" y="1538871"/>
                  </a:lnTo>
                  <a:lnTo>
                    <a:pt x="440918" y="1581416"/>
                  </a:lnTo>
                  <a:lnTo>
                    <a:pt x="384365" y="1687576"/>
                  </a:lnTo>
                  <a:lnTo>
                    <a:pt x="100571" y="1555851"/>
                  </a:lnTo>
                  <a:lnTo>
                    <a:pt x="375640" y="1372743"/>
                  </a:lnTo>
                  <a:lnTo>
                    <a:pt x="440918" y="1581416"/>
                  </a:lnTo>
                  <a:lnTo>
                    <a:pt x="440918" y="1538871"/>
                  </a:lnTo>
                  <a:lnTo>
                    <a:pt x="386664" y="1365402"/>
                  </a:lnTo>
                  <a:lnTo>
                    <a:pt x="417868" y="1344625"/>
                  </a:lnTo>
                  <a:lnTo>
                    <a:pt x="498525" y="1473263"/>
                  </a:lnTo>
                  <a:lnTo>
                    <a:pt x="498525" y="1449336"/>
                  </a:lnTo>
                  <a:lnTo>
                    <a:pt x="428447" y="1337589"/>
                  </a:lnTo>
                  <a:lnTo>
                    <a:pt x="530910" y="1269377"/>
                  </a:lnTo>
                  <a:lnTo>
                    <a:pt x="561619" y="1354810"/>
                  </a:lnTo>
                  <a:lnTo>
                    <a:pt x="561619" y="1317409"/>
                  </a:lnTo>
                  <a:lnTo>
                    <a:pt x="541769" y="1262151"/>
                  </a:lnTo>
                  <a:lnTo>
                    <a:pt x="691108" y="1162735"/>
                  </a:lnTo>
                  <a:lnTo>
                    <a:pt x="698601" y="1174000"/>
                  </a:lnTo>
                  <a:lnTo>
                    <a:pt x="694309" y="1178814"/>
                  </a:lnTo>
                  <a:lnTo>
                    <a:pt x="703440" y="1181277"/>
                  </a:lnTo>
                  <a:lnTo>
                    <a:pt x="708660" y="1189101"/>
                  </a:lnTo>
                  <a:lnTo>
                    <a:pt x="711835" y="1183538"/>
                  </a:lnTo>
                  <a:lnTo>
                    <a:pt x="725043" y="1187094"/>
                  </a:lnTo>
                  <a:lnTo>
                    <a:pt x="725043" y="1118425"/>
                  </a:lnTo>
                  <a:lnTo>
                    <a:pt x="666496" y="1125728"/>
                  </a:lnTo>
                  <a:lnTo>
                    <a:pt x="684009" y="1152067"/>
                  </a:lnTo>
                  <a:lnTo>
                    <a:pt x="537311" y="1249756"/>
                  </a:lnTo>
                  <a:lnTo>
                    <a:pt x="526453" y="1219568"/>
                  </a:lnTo>
                  <a:lnTo>
                    <a:pt x="526453" y="1256982"/>
                  </a:lnTo>
                  <a:lnTo>
                    <a:pt x="421665" y="1326769"/>
                  </a:lnTo>
                  <a:lnTo>
                    <a:pt x="411086" y="1309903"/>
                  </a:lnTo>
                  <a:lnTo>
                    <a:pt x="411086" y="1333804"/>
                  </a:lnTo>
                  <a:lnTo>
                    <a:pt x="382689" y="1352715"/>
                  </a:lnTo>
                  <a:lnTo>
                    <a:pt x="371665" y="1317498"/>
                  </a:lnTo>
                  <a:lnTo>
                    <a:pt x="371665" y="1360055"/>
                  </a:lnTo>
                  <a:lnTo>
                    <a:pt x="107111" y="1536217"/>
                  </a:lnTo>
                  <a:lnTo>
                    <a:pt x="308025" y="1169504"/>
                  </a:lnTo>
                  <a:lnTo>
                    <a:pt x="316014" y="1182217"/>
                  </a:lnTo>
                  <a:lnTo>
                    <a:pt x="371665" y="1360055"/>
                  </a:lnTo>
                  <a:lnTo>
                    <a:pt x="371665" y="1317498"/>
                  </a:lnTo>
                  <a:lnTo>
                    <a:pt x="342607" y="1224622"/>
                  </a:lnTo>
                  <a:lnTo>
                    <a:pt x="411086" y="1333804"/>
                  </a:lnTo>
                  <a:lnTo>
                    <a:pt x="411086" y="1309903"/>
                  </a:lnTo>
                  <a:lnTo>
                    <a:pt x="327685" y="1176934"/>
                  </a:lnTo>
                  <a:lnTo>
                    <a:pt x="319049" y="1149375"/>
                  </a:lnTo>
                  <a:lnTo>
                    <a:pt x="418617" y="967651"/>
                  </a:lnTo>
                  <a:lnTo>
                    <a:pt x="423176" y="969759"/>
                  </a:lnTo>
                  <a:lnTo>
                    <a:pt x="526453" y="1256982"/>
                  </a:lnTo>
                  <a:lnTo>
                    <a:pt x="526453" y="1219568"/>
                  </a:lnTo>
                  <a:lnTo>
                    <a:pt x="439331" y="977252"/>
                  </a:lnTo>
                  <a:lnTo>
                    <a:pt x="679259" y="1088656"/>
                  </a:lnTo>
                  <a:lnTo>
                    <a:pt x="665861" y="1117473"/>
                  </a:lnTo>
                  <a:lnTo>
                    <a:pt x="750951" y="1114933"/>
                  </a:lnTo>
                  <a:lnTo>
                    <a:pt x="734263" y="1093978"/>
                  </a:lnTo>
                  <a:lnTo>
                    <a:pt x="697992" y="1048385"/>
                  </a:lnTo>
                  <a:lnTo>
                    <a:pt x="684631" y="1077112"/>
                  </a:lnTo>
                  <a:lnTo>
                    <a:pt x="433298" y="960475"/>
                  </a:lnTo>
                  <a:lnTo>
                    <a:pt x="429031" y="948639"/>
                  </a:lnTo>
                  <a:lnTo>
                    <a:pt x="584530" y="664806"/>
                  </a:lnTo>
                  <a:lnTo>
                    <a:pt x="768438" y="895718"/>
                  </a:lnTo>
                  <a:lnTo>
                    <a:pt x="743585" y="915543"/>
                  </a:lnTo>
                  <a:lnTo>
                    <a:pt x="820928" y="951357"/>
                  </a:lnTo>
                  <a:lnTo>
                    <a:pt x="811161" y="905637"/>
                  </a:lnTo>
                  <a:lnTo>
                    <a:pt x="803148" y="868045"/>
                  </a:lnTo>
                  <a:lnTo>
                    <a:pt x="778332" y="887831"/>
                  </a:lnTo>
                  <a:lnTo>
                    <a:pt x="591121" y="652780"/>
                  </a:lnTo>
                  <a:lnTo>
                    <a:pt x="680237" y="490131"/>
                  </a:lnTo>
                  <a:lnTo>
                    <a:pt x="708025" y="505333"/>
                  </a:lnTo>
                  <a:lnTo>
                    <a:pt x="709231" y="472821"/>
                  </a:lnTo>
                  <a:lnTo>
                    <a:pt x="711200" y="420243"/>
                  </a:lnTo>
                  <a:lnTo>
                    <a:pt x="641223" y="468757"/>
                  </a:lnTo>
                  <a:lnTo>
                    <a:pt x="669010" y="483984"/>
                  </a:lnTo>
                  <a:lnTo>
                    <a:pt x="582485" y="641921"/>
                  </a:lnTo>
                  <a:lnTo>
                    <a:pt x="575894" y="633653"/>
                  </a:lnTo>
                  <a:lnTo>
                    <a:pt x="575894" y="653961"/>
                  </a:lnTo>
                  <a:lnTo>
                    <a:pt x="423265" y="932586"/>
                  </a:lnTo>
                  <a:lnTo>
                    <a:pt x="415137" y="909980"/>
                  </a:lnTo>
                  <a:lnTo>
                    <a:pt x="415137" y="947420"/>
                  </a:lnTo>
                  <a:lnTo>
                    <a:pt x="413118" y="951115"/>
                  </a:lnTo>
                  <a:lnTo>
                    <a:pt x="407009" y="948283"/>
                  </a:lnTo>
                  <a:lnTo>
                    <a:pt x="407009" y="962266"/>
                  </a:lnTo>
                  <a:lnTo>
                    <a:pt x="313766" y="1132471"/>
                  </a:lnTo>
                  <a:lnTo>
                    <a:pt x="301091" y="1091958"/>
                  </a:lnTo>
                  <a:lnTo>
                    <a:pt x="301091" y="1134529"/>
                  </a:lnTo>
                  <a:lnTo>
                    <a:pt x="105105" y="822058"/>
                  </a:lnTo>
                  <a:lnTo>
                    <a:pt x="220027" y="875436"/>
                  </a:lnTo>
                  <a:lnTo>
                    <a:pt x="301091" y="1134529"/>
                  </a:lnTo>
                  <a:lnTo>
                    <a:pt x="301091" y="1091958"/>
                  </a:lnTo>
                  <a:lnTo>
                    <a:pt x="235635" y="882675"/>
                  </a:lnTo>
                  <a:lnTo>
                    <a:pt x="407009" y="962266"/>
                  </a:lnTo>
                  <a:lnTo>
                    <a:pt x="407009" y="948283"/>
                  </a:lnTo>
                  <a:lnTo>
                    <a:pt x="230543" y="866368"/>
                  </a:lnTo>
                  <a:lnTo>
                    <a:pt x="214922" y="816444"/>
                  </a:lnTo>
                  <a:lnTo>
                    <a:pt x="214922" y="859129"/>
                  </a:lnTo>
                  <a:lnTo>
                    <a:pt x="100787" y="806145"/>
                  </a:lnTo>
                  <a:lnTo>
                    <a:pt x="179590" y="746188"/>
                  </a:lnTo>
                  <a:lnTo>
                    <a:pt x="214922" y="859129"/>
                  </a:lnTo>
                  <a:lnTo>
                    <a:pt x="214922" y="816444"/>
                  </a:lnTo>
                  <a:lnTo>
                    <a:pt x="190373" y="737984"/>
                  </a:lnTo>
                  <a:lnTo>
                    <a:pt x="307733" y="648703"/>
                  </a:lnTo>
                  <a:lnTo>
                    <a:pt x="415137" y="947420"/>
                  </a:lnTo>
                  <a:lnTo>
                    <a:pt x="415137" y="909980"/>
                  </a:lnTo>
                  <a:lnTo>
                    <a:pt x="318312" y="640664"/>
                  </a:lnTo>
                  <a:lnTo>
                    <a:pt x="472122" y="523646"/>
                  </a:lnTo>
                  <a:lnTo>
                    <a:pt x="575894" y="653961"/>
                  </a:lnTo>
                  <a:lnTo>
                    <a:pt x="575894" y="633653"/>
                  </a:lnTo>
                  <a:lnTo>
                    <a:pt x="482193" y="515975"/>
                  </a:lnTo>
                  <a:lnTo>
                    <a:pt x="680935" y="364782"/>
                  </a:lnTo>
                  <a:lnTo>
                    <a:pt x="700151" y="390017"/>
                  </a:lnTo>
                  <a:lnTo>
                    <a:pt x="721309" y="346964"/>
                  </a:lnTo>
                  <a:lnTo>
                    <a:pt x="737743" y="313563"/>
                  </a:lnTo>
                  <a:lnTo>
                    <a:pt x="654050" y="329438"/>
                  </a:lnTo>
                  <a:lnTo>
                    <a:pt x="673252" y="354685"/>
                  </a:lnTo>
                  <a:lnTo>
                    <a:pt x="474306" y="506082"/>
                  </a:lnTo>
                  <a:lnTo>
                    <a:pt x="464235" y="493445"/>
                  </a:lnTo>
                  <a:lnTo>
                    <a:pt x="464235" y="513740"/>
                  </a:lnTo>
                  <a:lnTo>
                    <a:pt x="313829" y="628192"/>
                  </a:lnTo>
                  <a:lnTo>
                    <a:pt x="115023" y="75234"/>
                  </a:lnTo>
                  <a:lnTo>
                    <a:pt x="464235" y="513740"/>
                  </a:lnTo>
                  <a:lnTo>
                    <a:pt x="464235" y="493445"/>
                  </a:lnTo>
                  <a:lnTo>
                    <a:pt x="93345" y="27686"/>
                  </a:lnTo>
                  <a:lnTo>
                    <a:pt x="83439" y="35560"/>
                  </a:lnTo>
                  <a:lnTo>
                    <a:pt x="92633" y="47117"/>
                  </a:lnTo>
                  <a:lnTo>
                    <a:pt x="91567" y="47498"/>
                  </a:lnTo>
                  <a:lnTo>
                    <a:pt x="303250" y="636244"/>
                  </a:lnTo>
                  <a:lnTo>
                    <a:pt x="186372" y="725182"/>
                  </a:lnTo>
                  <a:lnTo>
                    <a:pt x="12192" y="168402"/>
                  </a:lnTo>
                  <a:lnTo>
                    <a:pt x="0" y="172212"/>
                  </a:lnTo>
                  <a:lnTo>
                    <a:pt x="175590" y="733399"/>
                  </a:lnTo>
                  <a:lnTo>
                    <a:pt x="84582" y="802640"/>
                  </a:lnTo>
                  <a:lnTo>
                    <a:pt x="88214" y="807453"/>
                  </a:lnTo>
                  <a:lnTo>
                    <a:pt x="83058" y="810768"/>
                  </a:lnTo>
                  <a:lnTo>
                    <a:pt x="300266" y="1157122"/>
                  </a:lnTo>
                  <a:lnTo>
                    <a:pt x="82804" y="1554099"/>
                  </a:lnTo>
                  <a:lnTo>
                    <a:pt x="88379" y="1557147"/>
                  </a:lnTo>
                  <a:lnTo>
                    <a:pt x="85725" y="1562862"/>
                  </a:lnTo>
                  <a:lnTo>
                    <a:pt x="378409" y="1698777"/>
                  </a:lnTo>
                  <a:lnTo>
                    <a:pt x="82804" y="2253742"/>
                  </a:lnTo>
                  <a:lnTo>
                    <a:pt x="88201" y="2256637"/>
                  </a:lnTo>
                  <a:lnTo>
                    <a:pt x="88290" y="2256764"/>
                  </a:lnTo>
                  <a:lnTo>
                    <a:pt x="83820" y="2261108"/>
                  </a:lnTo>
                  <a:lnTo>
                    <a:pt x="358495" y="2544826"/>
                  </a:lnTo>
                  <a:lnTo>
                    <a:pt x="88392" y="3545332"/>
                  </a:lnTo>
                  <a:lnTo>
                    <a:pt x="88633" y="3545408"/>
                  </a:lnTo>
                  <a:lnTo>
                    <a:pt x="88519" y="3545713"/>
                  </a:lnTo>
                  <a:lnTo>
                    <a:pt x="95300" y="3548392"/>
                  </a:lnTo>
                  <a:lnTo>
                    <a:pt x="98806" y="3552190"/>
                  </a:lnTo>
                  <a:lnTo>
                    <a:pt x="699287" y="2997352"/>
                  </a:lnTo>
                  <a:lnTo>
                    <a:pt x="720852" y="3020695"/>
                  </a:lnTo>
                  <a:lnTo>
                    <a:pt x="736422" y="2979420"/>
                  </a:lnTo>
                  <a:lnTo>
                    <a:pt x="750862" y="2941167"/>
                  </a:lnTo>
                  <a:lnTo>
                    <a:pt x="750951" y="2940939"/>
                  </a:lnTo>
                  <a:lnTo>
                    <a:pt x="750544" y="2939923"/>
                  </a:lnTo>
                  <a:lnTo>
                    <a:pt x="750544" y="2941066"/>
                  </a:lnTo>
                  <a:lnTo>
                    <a:pt x="669163" y="2964688"/>
                  </a:lnTo>
                  <a:lnTo>
                    <a:pt x="690702" y="2988030"/>
                  </a:lnTo>
                  <a:lnTo>
                    <a:pt x="110883" y="3523653"/>
                  </a:lnTo>
                  <a:lnTo>
                    <a:pt x="454113" y="2643581"/>
                  </a:lnTo>
                  <a:lnTo>
                    <a:pt x="693483" y="2890812"/>
                  </a:lnTo>
                  <a:lnTo>
                    <a:pt x="670687" y="2912872"/>
                  </a:lnTo>
                  <a:lnTo>
                    <a:pt x="750544" y="2941066"/>
                  </a:lnTo>
                  <a:lnTo>
                    <a:pt x="750544" y="2939923"/>
                  </a:lnTo>
                  <a:lnTo>
                    <a:pt x="737984" y="2899918"/>
                  </a:lnTo>
                  <a:lnTo>
                    <a:pt x="725424" y="2859913"/>
                  </a:lnTo>
                  <a:lnTo>
                    <a:pt x="702589" y="2882011"/>
                  </a:lnTo>
                  <a:lnTo>
                    <a:pt x="459193" y="2630576"/>
                  </a:lnTo>
                  <a:lnTo>
                    <a:pt x="631202" y="2189530"/>
                  </a:lnTo>
                  <a:lnTo>
                    <a:pt x="792873" y="2706179"/>
                  </a:lnTo>
                  <a:lnTo>
                    <a:pt x="762635" y="2715641"/>
                  </a:lnTo>
                  <a:lnTo>
                    <a:pt x="821690" y="2776982"/>
                  </a:lnTo>
                  <a:lnTo>
                    <a:pt x="831164" y="2718308"/>
                  </a:lnTo>
                  <a:lnTo>
                    <a:pt x="835279" y="2692908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30" name="object 30"/>
            <p:cNvSpPr/>
            <p:nvPr/>
          </p:nvSpPr>
          <p:spPr>
            <a:xfrm>
              <a:off x="5878830" y="837438"/>
              <a:ext cx="1839595" cy="4472940"/>
            </a:xfrm>
            <a:custGeom>
              <a:avLst/>
              <a:gdLst/>
              <a:ahLst/>
              <a:cxnLst/>
              <a:rect l="l" t="t" r="r" b="b"/>
              <a:pathLst>
                <a:path w="1839595" h="4472940">
                  <a:moveTo>
                    <a:pt x="0" y="4472940"/>
                  </a:moveTo>
                  <a:lnTo>
                    <a:pt x="1839468" y="4472940"/>
                  </a:lnTo>
                  <a:lnTo>
                    <a:pt x="1839468" y="0"/>
                  </a:lnTo>
                  <a:lnTo>
                    <a:pt x="0" y="0"/>
                  </a:lnTo>
                  <a:lnTo>
                    <a:pt x="0" y="4472940"/>
                  </a:lnTo>
                  <a:close/>
                </a:path>
              </a:pathLst>
            </a:custGeom>
            <a:ln w="38100">
              <a:solidFill>
                <a:srgbClr val="C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31" name="object 31"/>
            <p:cNvSpPr/>
            <p:nvPr/>
          </p:nvSpPr>
          <p:spPr>
            <a:xfrm>
              <a:off x="7599679" y="2840736"/>
              <a:ext cx="2007870" cy="1369695"/>
            </a:xfrm>
            <a:custGeom>
              <a:avLst/>
              <a:gdLst/>
              <a:ahLst/>
              <a:cxnLst/>
              <a:rect l="l" t="t" r="r" b="b"/>
              <a:pathLst>
                <a:path w="2007870" h="1369695">
                  <a:moveTo>
                    <a:pt x="1940967" y="37637"/>
                  </a:moveTo>
                  <a:lnTo>
                    <a:pt x="0" y="1358772"/>
                  </a:lnTo>
                  <a:lnTo>
                    <a:pt x="7112" y="1369187"/>
                  </a:lnTo>
                  <a:lnTo>
                    <a:pt x="1948112" y="48154"/>
                  </a:lnTo>
                  <a:lnTo>
                    <a:pt x="1940967" y="37637"/>
                  </a:lnTo>
                  <a:close/>
                </a:path>
                <a:path w="2007870" h="1369695">
                  <a:moveTo>
                    <a:pt x="1990480" y="30479"/>
                  </a:moveTo>
                  <a:lnTo>
                    <a:pt x="1951481" y="30479"/>
                  </a:lnTo>
                  <a:lnTo>
                    <a:pt x="1958594" y="41021"/>
                  </a:lnTo>
                  <a:lnTo>
                    <a:pt x="1948112" y="48154"/>
                  </a:lnTo>
                  <a:lnTo>
                    <a:pt x="1965960" y="74422"/>
                  </a:lnTo>
                  <a:lnTo>
                    <a:pt x="1990480" y="30479"/>
                  </a:lnTo>
                  <a:close/>
                </a:path>
                <a:path w="2007870" h="1369695">
                  <a:moveTo>
                    <a:pt x="1951481" y="30479"/>
                  </a:moveTo>
                  <a:lnTo>
                    <a:pt x="1940967" y="37637"/>
                  </a:lnTo>
                  <a:lnTo>
                    <a:pt x="1948112" y="48154"/>
                  </a:lnTo>
                  <a:lnTo>
                    <a:pt x="1958594" y="41021"/>
                  </a:lnTo>
                  <a:lnTo>
                    <a:pt x="1951481" y="30479"/>
                  </a:lnTo>
                  <a:close/>
                </a:path>
                <a:path w="2007870" h="1369695">
                  <a:moveTo>
                    <a:pt x="2007489" y="0"/>
                  </a:moveTo>
                  <a:lnTo>
                    <a:pt x="1923161" y="11429"/>
                  </a:lnTo>
                  <a:lnTo>
                    <a:pt x="1940967" y="37637"/>
                  </a:lnTo>
                  <a:lnTo>
                    <a:pt x="1951481" y="30479"/>
                  </a:lnTo>
                  <a:lnTo>
                    <a:pt x="1990480" y="30479"/>
                  </a:lnTo>
                  <a:lnTo>
                    <a:pt x="200748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08342" y="3533394"/>
              <a:ext cx="42480" cy="5029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320286" y="3744467"/>
              <a:ext cx="1927860" cy="799465"/>
            </a:xfrm>
            <a:custGeom>
              <a:avLst/>
              <a:gdLst/>
              <a:ahLst/>
              <a:cxnLst/>
              <a:rect l="l" t="t" r="r" b="b"/>
              <a:pathLst>
                <a:path w="1927860" h="799464">
                  <a:moveTo>
                    <a:pt x="27343" y="14922"/>
                  </a:moveTo>
                  <a:lnTo>
                    <a:pt x="27317" y="14363"/>
                  </a:lnTo>
                  <a:lnTo>
                    <a:pt x="25273" y="9906"/>
                  </a:lnTo>
                  <a:lnTo>
                    <a:pt x="24434" y="9512"/>
                  </a:lnTo>
                  <a:lnTo>
                    <a:pt x="24384" y="7747"/>
                  </a:lnTo>
                  <a:lnTo>
                    <a:pt x="23876" y="6883"/>
                  </a:lnTo>
                  <a:lnTo>
                    <a:pt x="23876" y="17145"/>
                  </a:lnTo>
                  <a:lnTo>
                    <a:pt x="22364" y="19812"/>
                  </a:lnTo>
                  <a:lnTo>
                    <a:pt x="22263" y="20066"/>
                  </a:lnTo>
                  <a:lnTo>
                    <a:pt x="22352" y="19939"/>
                  </a:lnTo>
                  <a:lnTo>
                    <a:pt x="22225" y="20193"/>
                  </a:lnTo>
                  <a:lnTo>
                    <a:pt x="22263" y="20066"/>
                  </a:lnTo>
                  <a:lnTo>
                    <a:pt x="22174" y="20193"/>
                  </a:lnTo>
                  <a:lnTo>
                    <a:pt x="21717" y="20955"/>
                  </a:lnTo>
                  <a:lnTo>
                    <a:pt x="22021" y="20421"/>
                  </a:lnTo>
                  <a:lnTo>
                    <a:pt x="22326" y="19824"/>
                  </a:lnTo>
                  <a:lnTo>
                    <a:pt x="23876" y="17145"/>
                  </a:lnTo>
                  <a:lnTo>
                    <a:pt x="23876" y="6883"/>
                  </a:lnTo>
                  <a:lnTo>
                    <a:pt x="23622" y="6451"/>
                  </a:lnTo>
                  <a:lnTo>
                    <a:pt x="23622" y="15748"/>
                  </a:lnTo>
                  <a:lnTo>
                    <a:pt x="23622" y="16764"/>
                  </a:lnTo>
                  <a:lnTo>
                    <a:pt x="23609" y="16637"/>
                  </a:lnTo>
                  <a:lnTo>
                    <a:pt x="23558" y="16217"/>
                  </a:lnTo>
                  <a:lnTo>
                    <a:pt x="23495" y="16637"/>
                  </a:lnTo>
                  <a:lnTo>
                    <a:pt x="23495" y="16268"/>
                  </a:lnTo>
                  <a:lnTo>
                    <a:pt x="23418" y="16484"/>
                  </a:lnTo>
                  <a:lnTo>
                    <a:pt x="23495" y="16256"/>
                  </a:lnTo>
                  <a:lnTo>
                    <a:pt x="23368" y="16027"/>
                  </a:lnTo>
                  <a:lnTo>
                    <a:pt x="23520" y="16167"/>
                  </a:lnTo>
                  <a:lnTo>
                    <a:pt x="23495" y="15494"/>
                  </a:lnTo>
                  <a:lnTo>
                    <a:pt x="23571" y="16014"/>
                  </a:lnTo>
                  <a:lnTo>
                    <a:pt x="23622" y="15748"/>
                  </a:lnTo>
                  <a:lnTo>
                    <a:pt x="23622" y="6451"/>
                  </a:lnTo>
                  <a:lnTo>
                    <a:pt x="23190" y="5715"/>
                  </a:lnTo>
                  <a:lnTo>
                    <a:pt x="22225" y="4064"/>
                  </a:lnTo>
                  <a:lnTo>
                    <a:pt x="21082" y="3429"/>
                  </a:lnTo>
                  <a:lnTo>
                    <a:pt x="21082" y="19177"/>
                  </a:lnTo>
                  <a:lnTo>
                    <a:pt x="20955" y="22733"/>
                  </a:lnTo>
                  <a:lnTo>
                    <a:pt x="20955" y="21971"/>
                  </a:lnTo>
                  <a:lnTo>
                    <a:pt x="20929" y="19494"/>
                  </a:lnTo>
                  <a:lnTo>
                    <a:pt x="20828" y="17272"/>
                  </a:lnTo>
                  <a:lnTo>
                    <a:pt x="20929" y="19494"/>
                  </a:lnTo>
                  <a:lnTo>
                    <a:pt x="21082" y="19177"/>
                  </a:lnTo>
                  <a:lnTo>
                    <a:pt x="21082" y="3429"/>
                  </a:lnTo>
                  <a:lnTo>
                    <a:pt x="20510" y="3111"/>
                  </a:lnTo>
                  <a:lnTo>
                    <a:pt x="20510" y="20421"/>
                  </a:lnTo>
                  <a:lnTo>
                    <a:pt x="20447" y="20574"/>
                  </a:lnTo>
                  <a:lnTo>
                    <a:pt x="19685" y="21971"/>
                  </a:lnTo>
                  <a:lnTo>
                    <a:pt x="20510" y="20421"/>
                  </a:lnTo>
                  <a:lnTo>
                    <a:pt x="20510" y="3111"/>
                  </a:lnTo>
                  <a:lnTo>
                    <a:pt x="19304" y="2438"/>
                  </a:lnTo>
                  <a:lnTo>
                    <a:pt x="19304" y="7747"/>
                  </a:lnTo>
                  <a:lnTo>
                    <a:pt x="18783" y="7594"/>
                  </a:lnTo>
                  <a:lnTo>
                    <a:pt x="18542" y="7493"/>
                  </a:lnTo>
                  <a:lnTo>
                    <a:pt x="19304" y="7747"/>
                  </a:lnTo>
                  <a:lnTo>
                    <a:pt x="19304" y="2438"/>
                  </a:lnTo>
                  <a:lnTo>
                    <a:pt x="18580" y="2032"/>
                  </a:lnTo>
                  <a:lnTo>
                    <a:pt x="16433" y="762"/>
                  </a:lnTo>
                  <a:lnTo>
                    <a:pt x="15367" y="127"/>
                  </a:lnTo>
                  <a:lnTo>
                    <a:pt x="11176" y="0"/>
                  </a:lnTo>
                  <a:lnTo>
                    <a:pt x="9029" y="1143"/>
                  </a:lnTo>
                  <a:lnTo>
                    <a:pt x="8890" y="1143"/>
                  </a:lnTo>
                  <a:lnTo>
                    <a:pt x="5702" y="1930"/>
                  </a:lnTo>
                  <a:lnTo>
                    <a:pt x="5702" y="20193"/>
                  </a:lnTo>
                  <a:lnTo>
                    <a:pt x="2095" y="15659"/>
                  </a:lnTo>
                  <a:lnTo>
                    <a:pt x="2044" y="14681"/>
                  </a:lnTo>
                  <a:lnTo>
                    <a:pt x="2171" y="15748"/>
                  </a:lnTo>
                  <a:lnTo>
                    <a:pt x="5702" y="20193"/>
                  </a:lnTo>
                  <a:lnTo>
                    <a:pt x="5702" y="1930"/>
                  </a:lnTo>
                  <a:lnTo>
                    <a:pt x="4191" y="2286"/>
                  </a:lnTo>
                  <a:lnTo>
                    <a:pt x="1600" y="5346"/>
                  </a:lnTo>
                  <a:lnTo>
                    <a:pt x="1600" y="12039"/>
                  </a:lnTo>
                  <a:lnTo>
                    <a:pt x="1524" y="13843"/>
                  </a:lnTo>
                  <a:lnTo>
                    <a:pt x="1397" y="12928"/>
                  </a:lnTo>
                  <a:lnTo>
                    <a:pt x="1333" y="13208"/>
                  </a:lnTo>
                  <a:lnTo>
                    <a:pt x="1397" y="11684"/>
                  </a:lnTo>
                  <a:lnTo>
                    <a:pt x="1397" y="12928"/>
                  </a:lnTo>
                  <a:lnTo>
                    <a:pt x="1600" y="12039"/>
                  </a:lnTo>
                  <a:lnTo>
                    <a:pt x="1600" y="5346"/>
                  </a:lnTo>
                  <a:lnTo>
                    <a:pt x="635" y="6477"/>
                  </a:lnTo>
                  <a:lnTo>
                    <a:pt x="393" y="11049"/>
                  </a:lnTo>
                  <a:lnTo>
                    <a:pt x="177" y="13843"/>
                  </a:lnTo>
                  <a:lnTo>
                    <a:pt x="63" y="16383"/>
                  </a:lnTo>
                  <a:lnTo>
                    <a:pt x="1397" y="18453"/>
                  </a:lnTo>
                  <a:lnTo>
                    <a:pt x="1333" y="17145"/>
                  </a:lnTo>
                  <a:lnTo>
                    <a:pt x="990" y="15659"/>
                  </a:lnTo>
                  <a:lnTo>
                    <a:pt x="1333" y="17145"/>
                  </a:lnTo>
                  <a:lnTo>
                    <a:pt x="1473" y="17729"/>
                  </a:lnTo>
                  <a:lnTo>
                    <a:pt x="1358" y="16637"/>
                  </a:lnTo>
                  <a:lnTo>
                    <a:pt x="1511" y="17462"/>
                  </a:lnTo>
                  <a:lnTo>
                    <a:pt x="1625" y="16383"/>
                  </a:lnTo>
                  <a:lnTo>
                    <a:pt x="1676" y="16002"/>
                  </a:lnTo>
                  <a:lnTo>
                    <a:pt x="1727" y="15748"/>
                  </a:lnTo>
                  <a:lnTo>
                    <a:pt x="1778" y="15582"/>
                  </a:lnTo>
                  <a:lnTo>
                    <a:pt x="1790" y="16370"/>
                  </a:lnTo>
                  <a:lnTo>
                    <a:pt x="1714" y="16090"/>
                  </a:lnTo>
                  <a:lnTo>
                    <a:pt x="1778" y="16637"/>
                  </a:lnTo>
                  <a:lnTo>
                    <a:pt x="1689" y="16383"/>
                  </a:lnTo>
                  <a:lnTo>
                    <a:pt x="1663" y="16637"/>
                  </a:lnTo>
                  <a:lnTo>
                    <a:pt x="1651" y="16256"/>
                  </a:lnTo>
                  <a:lnTo>
                    <a:pt x="1625" y="16383"/>
                  </a:lnTo>
                  <a:lnTo>
                    <a:pt x="1587" y="16764"/>
                  </a:lnTo>
                  <a:lnTo>
                    <a:pt x="1524" y="17526"/>
                  </a:lnTo>
                  <a:lnTo>
                    <a:pt x="2921" y="19939"/>
                  </a:lnTo>
                  <a:lnTo>
                    <a:pt x="3048" y="20193"/>
                  </a:lnTo>
                  <a:lnTo>
                    <a:pt x="2057" y="17145"/>
                  </a:lnTo>
                  <a:lnTo>
                    <a:pt x="2184" y="17526"/>
                  </a:lnTo>
                  <a:lnTo>
                    <a:pt x="3048" y="20193"/>
                  </a:lnTo>
                  <a:lnTo>
                    <a:pt x="1524" y="17526"/>
                  </a:lnTo>
                  <a:lnTo>
                    <a:pt x="1524" y="17907"/>
                  </a:lnTo>
                  <a:lnTo>
                    <a:pt x="1473" y="17729"/>
                  </a:lnTo>
                  <a:lnTo>
                    <a:pt x="1397" y="18453"/>
                  </a:lnTo>
                  <a:lnTo>
                    <a:pt x="1358" y="19812"/>
                  </a:lnTo>
                  <a:lnTo>
                    <a:pt x="2413" y="22733"/>
                  </a:lnTo>
                  <a:lnTo>
                    <a:pt x="6985" y="27559"/>
                  </a:lnTo>
                  <a:lnTo>
                    <a:pt x="10160" y="28702"/>
                  </a:lnTo>
                  <a:lnTo>
                    <a:pt x="13462" y="28448"/>
                  </a:lnTo>
                  <a:lnTo>
                    <a:pt x="14351" y="28448"/>
                  </a:lnTo>
                  <a:lnTo>
                    <a:pt x="14859" y="28321"/>
                  </a:lnTo>
                  <a:lnTo>
                    <a:pt x="15367" y="28194"/>
                  </a:lnTo>
                  <a:lnTo>
                    <a:pt x="16002" y="28194"/>
                  </a:lnTo>
                  <a:lnTo>
                    <a:pt x="18872" y="27444"/>
                  </a:lnTo>
                  <a:lnTo>
                    <a:pt x="19215" y="27305"/>
                  </a:lnTo>
                  <a:lnTo>
                    <a:pt x="22860" y="26035"/>
                  </a:lnTo>
                  <a:lnTo>
                    <a:pt x="25400" y="23368"/>
                  </a:lnTo>
                  <a:lnTo>
                    <a:pt x="25793" y="21590"/>
                  </a:lnTo>
                  <a:lnTo>
                    <a:pt x="26162" y="19939"/>
                  </a:lnTo>
                  <a:lnTo>
                    <a:pt x="26289" y="19177"/>
                  </a:lnTo>
                  <a:lnTo>
                    <a:pt x="27343" y="14922"/>
                  </a:lnTo>
                  <a:close/>
                </a:path>
                <a:path w="1927860" h="799464">
                  <a:moveTo>
                    <a:pt x="28575" y="228727"/>
                  </a:moveTo>
                  <a:lnTo>
                    <a:pt x="27178" y="223012"/>
                  </a:lnTo>
                  <a:lnTo>
                    <a:pt x="26479" y="220345"/>
                  </a:lnTo>
                  <a:lnTo>
                    <a:pt x="26377" y="219964"/>
                  </a:lnTo>
                  <a:lnTo>
                    <a:pt x="25654" y="217170"/>
                  </a:lnTo>
                  <a:lnTo>
                    <a:pt x="24396" y="216408"/>
                  </a:lnTo>
                  <a:lnTo>
                    <a:pt x="21082" y="214388"/>
                  </a:lnTo>
                  <a:lnTo>
                    <a:pt x="21082" y="220345"/>
                  </a:lnTo>
                  <a:lnTo>
                    <a:pt x="20574" y="232638"/>
                  </a:lnTo>
                  <a:lnTo>
                    <a:pt x="20574" y="235585"/>
                  </a:lnTo>
                  <a:lnTo>
                    <a:pt x="20472" y="235788"/>
                  </a:lnTo>
                  <a:lnTo>
                    <a:pt x="20574" y="235585"/>
                  </a:lnTo>
                  <a:lnTo>
                    <a:pt x="20574" y="232638"/>
                  </a:lnTo>
                  <a:lnTo>
                    <a:pt x="20459" y="235394"/>
                  </a:lnTo>
                  <a:lnTo>
                    <a:pt x="20370" y="235546"/>
                  </a:lnTo>
                  <a:lnTo>
                    <a:pt x="20434" y="235419"/>
                  </a:lnTo>
                  <a:lnTo>
                    <a:pt x="21082" y="220345"/>
                  </a:lnTo>
                  <a:lnTo>
                    <a:pt x="21082" y="214388"/>
                  </a:lnTo>
                  <a:lnTo>
                    <a:pt x="19812" y="213614"/>
                  </a:lnTo>
                  <a:lnTo>
                    <a:pt x="12573" y="215392"/>
                  </a:lnTo>
                  <a:lnTo>
                    <a:pt x="9766" y="216636"/>
                  </a:lnTo>
                  <a:lnTo>
                    <a:pt x="9144" y="216662"/>
                  </a:lnTo>
                  <a:lnTo>
                    <a:pt x="6223" y="218059"/>
                  </a:lnTo>
                  <a:lnTo>
                    <a:pt x="4191" y="220345"/>
                  </a:lnTo>
                  <a:lnTo>
                    <a:pt x="4064" y="220599"/>
                  </a:lnTo>
                  <a:lnTo>
                    <a:pt x="0" y="225171"/>
                  </a:lnTo>
                  <a:lnTo>
                    <a:pt x="254" y="232156"/>
                  </a:lnTo>
                  <a:lnTo>
                    <a:pt x="4699" y="236347"/>
                  </a:lnTo>
                  <a:lnTo>
                    <a:pt x="9144" y="240665"/>
                  </a:lnTo>
                  <a:lnTo>
                    <a:pt x="16129" y="240665"/>
                  </a:lnTo>
                  <a:lnTo>
                    <a:pt x="20434" y="236474"/>
                  </a:lnTo>
                  <a:lnTo>
                    <a:pt x="21107" y="235839"/>
                  </a:lnTo>
                  <a:lnTo>
                    <a:pt x="21424" y="235546"/>
                  </a:lnTo>
                  <a:lnTo>
                    <a:pt x="25146" y="234569"/>
                  </a:lnTo>
                  <a:lnTo>
                    <a:pt x="28575" y="228727"/>
                  </a:lnTo>
                  <a:close/>
                </a:path>
                <a:path w="1927860" h="799464">
                  <a:moveTo>
                    <a:pt x="1878965" y="783590"/>
                  </a:moveTo>
                  <a:lnTo>
                    <a:pt x="1878838" y="781304"/>
                  </a:lnTo>
                  <a:lnTo>
                    <a:pt x="1878711" y="780542"/>
                  </a:lnTo>
                  <a:lnTo>
                    <a:pt x="1878330" y="779145"/>
                  </a:lnTo>
                  <a:lnTo>
                    <a:pt x="1878330" y="778764"/>
                  </a:lnTo>
                  <a:lnTo>
                    <a:pt x="1876806" y="773430"/>
                  </a:lnTo>
                  <a:lnTo>
                    <a:pt x="1871853" y="769747"/>
                  </a:lnTo>
                  <a:lnTo>
                    <a:pt x="1860677" y="769747"/>
                  </a:lnTo>
                  <a:lnTo>
                    <a:pt x="1855851" y="773430"/>
                  </a:lnTo>
                  <a:lnTo>
                    <a:pt x="1854327" y="778764"/>
                  </a:lnTo>
                  <a:lnTo>
                    <a:pt x="1854200" y="779145"/>
                  </a:lnTo>
                  <a:lnTo>
                    <a:pt x="1853819" y="780542"/>
                  </a:lnTo>
                  <a:lnTo>
                    <a:pt x="1853692" y="781304"/>
                  </a:lnTo>
                  <a:lnTo>
                    <a:pt x="1853565" y="786765"/>
                  </a:lnTo>
                  <a:lnTo>
                    <a:pt x="1854708" y="791210"/>
                  </a:lnTo>
                  <a:lnTo>
                    <a:pt x="1854835" y="791464"/>
                  </a:lnTo>
                  <a:lnTo>
                    <a:pt x="1856994" y="794639"/>
                  </a:lnTo>
                  <a:lnTo>
                    <a:pt x="1857375" y="795020"/>
                  </a:lnTo>
                  <a:lnTo>
                    <a:pt x="1859661" y="797560"/>
                  </a:lnTo>
                  <a:lnTo>
                    <a:pt x="1862963" y="798957"/>
                  </a:lnTo>
                  <a:lnTo>
                    <a:pt x="1869694" y="798957"/>
                  </a:lnTo>
                  <a:lnTo>
                    <a:pt x="1872869" y="797560"/>
                  </a:lnTo>
                  <a:lnTo>
                    <a:pt x="1875155" y="795020"/>
                  </a:lnTo>
                  <a:lnTo>
                    <a:pt x="1875536" y="794639"/>
                  </a:lnTo>
                  <a:lnTo>
                    <a:pt x="1877695" y="791464"/>
                  </a:lnTo>
                  <a:lnTo>
                    <a:pt x="1877822" y="791210"/>
                  </a:lnTo>
                  <a:lnTo>
                    <a:pt x="1878965" y="786765"/>
                  </a:lnTo>
                  <a:lnTo>
                    <a:pt x="1878965" y="783590"/>
                  </a:lnTo>
                  <a:close/>
                </a:path>
                <a:path w="1927860" h="799464">
                  <a:moveTo>
                    <a:pt x="1879041" y="783590"/>
                  </a:moveTo>
                  <a:lnTo>
                    <a:pt x="1878965" y="783336"/>
                  </a:lnTo>
                  <a:lnTo>
                    <a:pt x="1878965" y="783590"/>
                  </a:lnTo>
                  <a:close/>
                </a:path>
                <a:path w="1927860" h="799464">
                  <a:moveTo>
                    <a:pt x="1897037" y="250825"/>
                  </a:moveTo>
                  <a:close/>
                </a:path>
                <a:path w="1927860" h="799464">
                  <a:moveTo>
                    <a:pt x="1908238" y="248285"/>
                  </a:moveTo>
                  <a:lnTo>
                    <a:pt x="1908175" y="248031"/>
                  </a:lnTo>
                  <a:lnTo>
                    <a:pt x="1908175" y="248285"/>
                  </a:lnTo>
                  <a:close/>
                </a:path>
                <a:path w="1927860" h="799464">
                  <a:moveTo>
                    <a:pt x="1917954" y="485267"/>
                  </a:moveTo>
                  <a:lnTo>
                    <a:pt x="1914144" y="478663"/>
                  </a:lnTo>
                  <a:lnTo>
                    <a:pt x="1910588" y="476631"/>
                  </a:lnTo>
                  <a:lnTo>
                    <a:pt x="1906854" y="476758"/>
                  </a:lnTo>
                  <a:lnTo>
                    <a:pt x="1906854" y="497636"/>
                  </a:lnTo>
                  <a:lnTo>
                    <a:pt x="1903349" y="498475"/>
                  </a:lnTo>
                  <a:lnTo>
                    <a:pt x="1905965" y="497840"/>
                  </a:lnTo>
                  <a:lnTo>
                    <a:pt x="1906854" y="497636"/>
                  </a:lnTo>
                  <a:lnTo>
                    <a:pt x="1906854" y="476758"/>
                  </a:lnTo>
                  <a:lnTo>
                    <a:pt x="1906397" y="476758"/>
                  </a:lnTo>
                  <a:lnTo>
                    <a:pt x="1904619" y="476758"/>
                  </a:lnTo>
                  <a:lnTo>
                    <a:pt x="1902333" y="477139"/>
                  </a:lnTo>
                  <a:lnTo>
                    <a:pt x="1902079" y="477139"/>
                  </a:lnTo>
                  <a:lnTo>
                    <a:pt x="1900745" y="477393"/>
                  </a:lnTo>
                  <a:lnTo>
                    <a:pt x="1900745" y="478790"/>
                  </a:lnTo>
                  <a:lnTo>
                    <a:pt x="1899513" y="478688"/>
                  </a:lnTo>
                  <a:lnTo>
                    <a:pt x="1900745" y="478790"/>
                  </a:lnTo>
                  <a:lnTo>
                    <a:pt x="1900745" y="477393"/>
                  </a:lnTo>
                  <a:lnTo>
                    <a:pt x="1900047" y="477520"/>
                  </a:lnTo>
                  <a:lnTo>
                    <a:pt x="1898243" y="478561"/>
                  </a:lnTo>
                  <a:lnTo>
                    <a:pt x="1898015" y="478536"/>
                  </a:lnTo>
                  <a:lnTo>
                    <a:pt x="1896452" y="479729"/>
                  </a:lnTo>
                  <a:lnTo>
                    <a:pt x="1897824" y="478980"/>
                  </a:lnTo>
                  <a:lnTo>
                    <a:pt x="1897507" y="479171"/>
                  </a:lnTo>
                  <a:lnTo>
                    <a:pt x="1896452" y="479729"/>
                  </a:lnTo>
                  <a:lnTo>
                    <a:pt x="1895094" y="480453"/>
                  </a:lnTo>
                  <a:lnTo>
                    <a:pt x="1895094" y="481584"/>
                  </a:lnTo>
                  <a:lnTo>
                    <a:pt x="1894078" y="484327"/>
                  </a:lnTo>
                  <a:lnTo>
                    <a:pt x="1894078" y="493776"/>
                  </a:lnTo>
                  <a:lnTo>
                    <a:pt x="1894078" y="484327"/>
                  </a:lnTo>
                  <a:lnTo>
                    <a:pt x="1894001" y="484530"/>
                  </a:lnTo>
                  <a:lnTo>
                    <a:pt x="1895094" y="481584"/>
                  </a:lnTo>
                  <a:lnTo>
                    <a:pt x="1895094" y="480453"/>
                  </a:lnTo>
                  <a:lnTo>
                    <a:pt x="1892935" y="481584"/>
                  </a:lnTo>
                  <a:lnTo>
                    <a:pt x="1890776" y="486791"/>
                  </a:lnTo>
                  <a:lnTo>
                    <a:pt x="1891855" y="489978"/>
                  </a:lnTo>
                  <a:lnTo>
                    <a:pt x="1891411" y="492633"/>
                  </a:lnTo>
                  <a:lnTo>
                    <a:pt x="1894014" y="496646"/>
                  </a:lnTo>
                  <a:lnTo>
                    <a:pt x="1894078" y="496824"/>
                  </a:lnTo>
                  <a:lnTo>
                    <a:pt x="1894713" y="497713"/>
                  </a:lnTo>
                  <a:lnTo>
                    <a:pt x="1895868" y="498005"/>
                  </a:lnTo>
                  <a:lnTo>
                    <a:pt x="1898523" y="499745"/>
                  </a:lnTo>
                  <a:lnTo>
                    <a:pt x="1899602" y="499630"/>
                  </a:lnTo>
                  <a:lnTo>
                    <a:pt x="1901698" y="500253"/>
                  </a:lnTo>
                  <a:lnTo>
                    <a:pt x="1906397" y="501523"/>
                  </a:lnTo>
                  <a:lnTo>
                    <a:pt x="1909927" y="500253"/>
                  </a:lnTo>
                  <a:lnTo>
                    <a:pt x="1911350" y="499745"/>
                  </a:lnTo>
                  <a:lnTo>
                    <a:pt x="1912607" y="497967"/>
                  </a:lnTo>
                  <a:lnTo>
                    <a:pt x="1910588" y="497967"/>
                  </a:lnTo>
                  <a:lnTo>
                    <a:pt x="1909178" y="497967"/>
                  </a:lnTo>
                  <a:lnTo>
                    <a:pt x="1910651" y="497928"/>
                  </a:lnTo>
                  <a:lnTo>
                    <a:pt x="1912632" y="497928"/>
                  </a:lnTo>
                  <a:lnTo>
                    <a:pt x="1913991" y="496023"/>
                  </a:lnTo>
                  <a:lnTo>
                    <a:pt x="1914144" y="495935"/>
                  </a:lnTo>
                  <a:lnTo>
                    <a:pt x="1914512" y="495300"/>
                  </a:lnTo>
                  <a:lnTo>
                    <a:pt x="1917065" y="491744"/>
                  </a:lnTo>
                  <a:lnTo>
                    <a:pt x="1917065" y="490880"/>
                  </a:lnTo>
                  <a:lnTo>
                    <a:pt x="1917954" y="489331"/>
                  </a:lnTo>
                  <a:lnTo>
                    <a:pt x="1917954" y="485267"/>
                  </a:lnTo>
                  <a:close/>
                </a:path>
                <a:path w="1927860" h="799464">
                  <a:moveTo>
                    <a:pt x="1927415" y="241427"/>
                  </a:moveTo>
                  <a:lnTo>
                    <a:pt x="1922983" y="233299"/>
                  </a:lnTo>
                  <a:lnTo>
                    <a:pt x="1920748" y="232283"/>
                  </a:lnTo>
                  <a:lnTo>
                    <a:pt x="1919516" y="232448"/>
                  </a:lnTo>
                  <a:lnTo>
                    <a:pt x="1919516" y="247650"/>
                  </a:lnTo>
                  <a:lnTo>
                    <a:pt x="1919376" y="243624"/>
                  </a:lnTo>
                  <a:lnTo>
                    <a:pt x="1919516" y="247650"/>
                  </a:lnTo>
                  <a:lnTo>
                    <a:pt x="1919516" y="232448"/>
                  </a:lnTo>
                  <a:lnTo>
                    <a:pt x="1918119" y="232625"/>
                  </a:lnTo>
                  <a:lnTo>
                    <a:pt x="1918119" y="248996"/>
                  </a:lnTo>
                  <a:lnTo>
                    <a:pt x="1914334" y="249466"/>
                  </a:lnTo>
                  <a:lnTo>
                    <a:pt x="1916633" y="249174"/>
                  </a:lnTo>
                  <a:lnTo>
                    <a:pt x="1918119" y="248996"/>
                  </a:lnTo>
                  <a:lnTo>
                    <a:pt x="1918119" y="232625"/>
                  </a:lnTo>
                  <a:lnTo>
                    <a:pt x="1912734" y="233299"/>
                  </a:lnTo>
                  <a:lnTo>
                    <a:pt x="1912670" y="249986"/>
                  </a:lnTo>
                  <a:lnTo>
                    <a:pt x="1911286" y="250825"/>
                  </a:lnTo>
                  <a:lnTo>
                    <a:pt x="1911286" y="259422"/>
                  </a:lnTo>
                  <a:lnTo>
                    <a:pt x="1910854" y="259511"/>
                  </a:lnTo>
                  <a:lnTo>
                    <a:pt x="1908556" y="260477"/>
                  </a:lnTo>
                  <a:lnTo>
                    <a:pt x="1910054" y="259842"/>
                  </a:lnTo>
                  <a:lnTo>
                    <a:pt x="1910854" y="259511"/>
                  </a:lnTo>
                  <a:lnTo>
                    <a:pt x="1911070" y="259461"/>
                  </a:lnTo>
                  <a:lnTo>
                    <a:pt x="1911286" y="259422"/>
                  </a:lnTo>
                  <a:lnTo>
                    <a:pt x="1911286" y="250825"/>
                  </a:lnTo>
                  <a:lnTo>
                    <a:pt x="1910207" y="251460"/>
                  </a:lnTo>
                  <a:lnTo>
                    <a:pt x="1912315" y="250190"/>
                  </a:lnTo>
                  <a:lnTo>
                    <a:pt x="1912670" y="249986"/>
                  </a:lnTo>
                  <a:lnTo>
                    <a:pt x="1912670" y="233299"/>
                  </a:lnTo>
                  <a:lnTo>
                    <a:pt x="1908238" y="233299"/>
                  </a:lnTo>
                  <a:lnTo>
                    <a:pt x="1908238" y="248285"/>
                  </a:lnTo>
                  <a:lnTo>
                    <a:pt x="1908048" y="246634"/>
                  </a:lnTo>
                  <a:lnTo>
                    <a:pt x="1908175" y="246888"/>
                  </a:lnTo>
                  <a:lnTo>
                    <a:pt x="1908238" y="248285"/>
                  </a:lnTo>
                  <a:lnTo>
                    <a:pt x="1908238" y="233299"/>
                  </a:lnTo>
                  <a:lnTo>
                    <a:pt x="1906993" y="233299"/>
                  </a:lnTo>
                  <a:lnTo>
                    <a:pt x="1906993" y="252984"/>
                  </a:lnTo>
                  <a:lnTo>
                    <a:pt x="1905508" y="253746"/>
                  </a:lnTo>
                  <a:lnTo>
                    <a:pt x="1906993" y="252984"/>
                  </a:lnTo>
                  <a:lnTo>
                    <a:pt x="1906993" y="233299"/>
                  </a:lnTo>
                  <a:lnTo>
                    <a:pt x="1903603" y="233299"/>
                  </a:lnTo>
                  <a:lnTo>
                    <a:pt x="1903603" y="259334"/>
                  </a:lnTo>
                  <a:lnTo>
                    <a:pt x="1902752" y="259067"/>
                  </a:lnTo>
                  <a:lnTo>
                    <a:pt x="1903603" y="259334"/>
                  </a:lnTo>
                  <a:lnTo>
                    <a:pt x="1903603" y="233299"/>
                  </a:lnTo>
                  <a:lnTo>
                    <a:pt x="1902968" y="233299"/>
                  </a:lnTo>
                  <a:lnTo>
                    <a:pt x="1902968" y="241046"/>
                  </a:lnTo>
                  <a:lnTo>
                    <a:pt x="1902714" y="241096"/>
                  </a:lnTo>
                  <a:lnTo>
                    <a:pt x="1902714" y="259054"/>
                  </a:lnTo>
                  <a:lnTo>
                    <a:pt x="1902714" y="241096"/>
                  </a:lnTo>
                  <a:lnTo>
                    <a:pt x="1902383" y="241147"/>
                  </a:lnTo>
                  <a:lnTo>
                    <a:pt x="1901698" y="241427"/>
                  </a:lnTo>
                  <a:lnTo>
                    <a:pt x="1901990" y="241300"/>
                  </a:lnTo>
                  <a:lnTo>
                    <a:pt x="1902269" y="241185"/>
                  </a:lnTo>
                  <a:lnTo>
                    <a:pt x="1901190" y="241300"/>
                  </a:lnTo>
                  <a:lnTo>
                    <a:pt x="1902066" y="241173"/>
                  </a:lnTo>
                  <a:lnTo>
                    <a:pt x="1901647" y="241185"/>
                  </a:lnTo>
                  <a:lnTo>
                    <a:pt x="1902066" y="241173"/>
                  </a:lnTo>
                  <a:lnTo>
                    <a:pt x="1902206" y="241173"/>
                  </a:lnTo>
                  <a:lnTo>
                    <a:pt x="1902358" y="241147"/>
                  </a:lnTo>
                  <a:lnTo>
                    <a:pt x="1902663" y="241096"/>
                  </a:lnTo>
                  <a:lnTo>
                    <a:pt x="1902968" y="241046"/>
                  </a:lnTo>
                  <a:lnTo>
                    <a:pt x="1902968" y="233299"/>
                  </a:lnTo>
                  <a:lnTo>
                    <a:pt x="1902714" y="233299"/>
                  </a:lnTo>
                  <a:lnTo>
                    <a:pt x="1902333" y="233603"/>
                  </a:lnTo>
                  <a:lnTo>
                    <a:pt x="1902333" y="237236"/>
                  </a:lnTo>
                  <a:lnTo>
                    <a:pt x="1900682" y="238061"/>
                  </a:lnTo>
                  <a:lnTo>
                    <a:pt x="1900682" y="240157"/>
                  </a:lnTo>
                  <a:lnTo>
                    <a:pt x="1900682" y="238061"/>
                  </a:lnTo>
                  <a:lnTo>
                    <a:pt x="1899793" y="238506"/>
                  </a:lnTo>
                  <a:lnTo>
                    <a:pt x="1902320" y="237236"/>
                  </a:lnTo>
                  <a:lnTo>
                    <a:pt x="1902333" y="233603"/>
                  </a:lnTo>
                  <a:lnTo>
                    <a:pt x="1898142" y="236855"/>
                  </a:lnTo>
                  <a:lnTo>
                    <a:pt x="1897557" y="239229"/>
                  </a:lnTo>
                  <a:lnTo>
                    <a:pt x="1897202" y="239331"/>
                  </a:lnTo>
                  <a:lnTo>
                    <a:pt x="1897202" y="250202"/>
                  </a:lnTo>
                  <a:lnTo>
                    <a:pt x="1897126" y="251079"/>
                  </a:lnTo>
                  <a:lnTo>
                    <a:pt x="1896999" y="250825"/>
                  </a:lnTo>
                  <a:lnTo>
                    <a:pt x="1896922" y="250393"/>
                  </a:lnTo>
                  <a:lnTo>
                    <a:pt x="1896973" y="250545"/>
                  </a:lnTo>
                  <a:lnTo>
                    <a:pt x="1897024" y="250748"/>
                  </a:lnTo>
                  <a:lnTo>
                    <a:pt x="1897202" y="250202"/>
                  </a:lnTo>
                  <a:lnTo>
                    <a:pt x="1897202" y="239331"/>
                  </a:lnTo>
                  <a:lnTo>
                    <a:pt x="1896592" y="239496"/>
                  </a:lnTo>
                  <a:lnTo>
                    <a:pt x="1896592" y="243751"/>
                  </a:lnTo>
                  <a:lnTo>
                    <a:pt x="1896491" y="245237"/>
                  </a:lnTo>
                  <a:lnTo>
                    <a:pt x="1896592" y="248285"/>
                  </a:lnTo>
                  <a:lnTo>
                    <a:pt x="1896491" y="245237"/>
                  </a:lnTo>
                  <a:lnTo>
                    <a:pt x="1896364" y="245491"/>
                  </a:lnTo>
                  <a:lnTo>
                    <a:pt x="1896491" y="244348"/>
                  </a:lnTo>
                  <a:lnTo>
                    <a:pt x="1896592" y="243751"/>
                  </a:lnTo>
                  <a:lnTo>
                    <a:pt x="1896592" y="239496"/>
                  </a:lnTo>
                  <a:lnTo>
                    <a:pt x="1894014" y="241427"/>
                  </a:lnTo>
                  <a:lnTo>
                    <a:pt x="1892808" y="242316"/>
                  </a:lnTo>
                  <a:lnTo>
                    <a:pt x="1891665" y="244348"/>
                  </a:lnTo>
                  <a:lnTo>
                    <a:pt x="1891525" y="245592"/>
                  </a:lnTo>
                  <a:lnTo>
                    <a:pt x="1891411" y="245821"/>
                  </a:lnTo>
                  <a:lnTo>
                    <a:pt x="1891411" y="247650"/>
                  </a:lnTo>
                  <a:lnTo>
                    <a:pt x="1891284" y="248285"/>
                  </a:lnTo>
                  <a:lnTo>
                    <a:pt x="1891258" y="248488"/>
                  </a:lnTo>
                  <a:lnTo>
                    <a:pt x="1891284" y="248031"/>
                  </a:lnTo>
                  <a:lnTo>
                    <a:pt x="1891411" y="247650"/>
                  </a:lnTo>
                  <a:lnTo>
                    <a:pt x="1891411" y="245821"/>
                  </a:lnTo>
                  <a:lnTo>
                    <a:pt x="1890458" y="247650"/>
                  </a:lnTo>
                  <a:lnTo>
                    <a:pt x="1890356" y="248412"/>
                  </a:lnTo>
                  <a:lnTo>
                    <a:pt x="1891004" y="250825"/>
                  </a:lnTo>
                  <a:lnTo>
                    <a:pt x="1891118" y="249555"/>
                  </a:lnTo>
                  <a:lnTo>
                    <a:pt x="1891157" y="249275"/>
                  </a:lnTo>
                  <a:lnTo>
                    <a:pt x="1891068" y="251066"/>
                  </a:lnTo>
                  <a:lnTo>
                    <a:pt x="1891004" y="250825"/>
                  </a:lnTo>
                  <a:lnTo>
                    <a:pt x="1890852" y="253238"/>
                  </a:lnTo>
                  <a:lnTo>
                    <a:pt x="1892401" y="255752"/>
                  </a:lnTo>
                  <a:lnTo>
                    <a:pt x="1892681" y="256667"/>
                  </a:lnTo>
                  <a:lnTo>
                    <a:pt x="1896872" y="259334"/>
                  </a:lnTo>
                  <a:lnTo>
                    <a:pt x="1899754" y="258851"/>
                  </a:lnTo>
                  <a:lnTo>
                    <a:pt x="1901698" y="258953"/>
                  </a:lnTo>
                  <a:lnTo>
                    <a:pt x="1901190" y="258953"/>
                  </a:lnTo>
                  <a:lnTo>
                    <a:pt x="1902536" y="259054"/>
                  </a:lnTo>
                  <a:lnTo>
                    <a:pt x="1902206" y="258953"/>
                  </a:lnTo>
                  <a:lnTo>
                    <a:pt x="1902498" y="259041"/>
                  </a:lnTo>
                  <a:lnTo>
                    <a:pt x="1902841" y="259130"/>
                  </a:lnTo>
                  <a:lnTo>
                    <a:pt x="1902536" y="259054"/>
                  </a:lnTo>
                  <a:lnTo>
                    <a:pt x="1903044" y="259270"/>
                  </a:lnTo>
                  <a:lnTo>
                    <a:pt x="1903349" y="259461"/>
                  </a:lnTo>
                  <a:lnTo>
                    <a:pt x="1905635" y="260477"/>
                  </a:lnTo>
                  <a:lnTo>
                    <a:pt x="1906066" y="260477"/>
                  </a:lnTo>
                  <a:lnTo>
                    <a:pt x="1907921" y="261239"/>
                  </a:lnTo>
                  <a:lnTo>
                    <a:pt x="1910549" y="260477"/>
                  </a:lnTo>
                  <a:lnTo>
                    <a:pt x="1912747" y="259842"/>
                  </a:lnTo>
                  <a:lnTo>
                    <a:pt x="1913013" y="259461"/>
                  </a:lnTo>
                  <a:lnTo>
                    <a:pt x="1913331" y="259003"/>
                  </a:lnTo>
                  <a:lnTo>
                    <a:pt x="1914779" y="258699"/>
                  </a:lnTo>
                  <a:lnTo>
                    <a:pt x="1916811" y="256667"/>
                  </a:lnTo>
                  <a:lnTo>
                    <a:pt x="1918208" y="255270"/>
                  </a:lnTo>
                  <a:lnTo>
                    <a:pt x="1918970" y="251460"/>
                  </a:lnTo>
                  <a:lnTo>
                    <a:pt x="1918970" y="251079"/>
                  </a:lnTo>
                  <a:lnTo>
                    <a:pt x="1919224" y="250190"/>
                  </a:lnTo>
                  <a:lnTo>
                    <a:pt x="1919122" y="250545"/>
                  </a:lnTo>
                  <a:lnTo>
                    <a:pt x="1919071" y="250698"/>
                  </a:lnTo>
                  <a:lnTo>
                    <a:pt x="1919401" y="248831"/>
                  </a:lnTo>
                  <a:lnTo>
                    <a:pt x="1922653" y="248412"/>
                  </a:lnTo>
                  <a:lnTo>
                    <a:pt x="1925066" y="246634"/>
                  </a:lnTo>
                  <a:lnTo>
                    <a:pt x="1926488" y="243586"/>
                  </a:lnTo>
                  <a:lnTo>
                    <a:pt x="1927415" y="2414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66635" y="3429761"/>
              <a:ext cx="48895" cy="6883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60332" y="3650361"/>
              <a:ext cx="29416" cy="4178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370445" y="3867911"/>
              <a:ext cx="33655" cy="32384"/>
            </a:xfrm>
            <a:custGeom>
              <a:avLst/>
              <a:gdLst/>
              <a:ahLst/>
              <a:cxnLst/>
              <a:rect l="l" t="t" r="r" b="b"/>
              <a:pathLst>
                <a:path w="33654" h="32385">
                  <a:moveTo>
                    <a:pt x="7046" y="29622"/>
                  </a:moveTo>
                  <a:lnTo>
                    <a:pt x="7747" y="30352"/>
                  </a:lnTo>
                  <a:lnTo>
                    <a:pt x="11937" y="32004"/>
                  </a:lnTo>
                  <a:lnTo>
                    <a:pt x="16255" y="31750"/>
                  </a:lnTo>
                  <a:lnTo>
                    <a:pt x="16890" y="31750"/>
                  </a:lnTo>
                  <a:lnTo>
                    <a:pt x="22098" y="31623"/>
                  </a:lnTo>
                  <a:lnTo>
                    <a:pt x="12191" y="31623"/>
                  </a:lnTo>
                  <a:lnTo>
                    <a:pt x="9135" y="30184"/>
                  </a:lnTo>
                  <a:lnTo>
                    <a:pt x="7046" y="29622"/>
                  </a:lnTo>
                  <a:close/>
                </a:path>
                <a:path w="33654" h="32385">
                  <a:moveTo>
                    <a:pt x="9135" y="30184"/>
                  </a:moveTo>
                  <a:lnTo>
                    <a:pt x="12191" y="31623"/>
                  </a:lnTo>
                  <a:lnTo>
                    <a:pt x="21208" y="31623"/>
                  </a:lnTo>
                  <a:lnTo>
                    <a:pt x="22828" y="30861"/>
                  </a:lnTo>
                  <a:lnTo>
                    <a:pt x="11429" y="30861"/>
                  </a:lnTo>
                  <a:lnTo>
                    <a:pt x="11175" y="30733"/>
                  </a:lnTo>
                  <a:lnTo>
                    <a:pt x="9135" y="30184"/>
                  </a:lnTo>
                  <a:close/>
                </a:path>
                <a:path w="33654" h="32385">
                  <a:moveTo>
                    <a:pt x="25471" y="29617"/>
                  </a:moveTo>
                  <a:lnTo>
                    <a:pt x="21208" y="31623"/>
                  </a:lnTo>
                  <a:lnTo>
                    <a:pt x="22098" y="31623"/>
                  </a:lnTo>
                  <a:lnTo>
                    <a:pt x="25471" y="29617"/>
                  </a:lnTo>
                  <a:close/>
                </a:path>
                <a:path w="33654" h="32385">
                  <a:moveTo>
                    <a:pt x="492" y="15821"/>
                  </a:moveTo>
                  <a:lnTo>
                    <a:pt x="253" y="19812"/>
                  </a:lnTo>
                  <a:lnTo>
                    <a:pt x="4952" y="25781"/>
                  </a:lnTo>
                  <a:lnTo>
                    <a:pt x="5079" y="26035"/>
                  </a:lnTo>
                  <a:lnTo>
                    <a:pt x="7863" y="29578"/>
                  </a:lnTo>
                  <a:lnTo>
                    <a:pt x="9135" y="30184"/>
                  </a:lnTo>
                  <a:lnTo>
                    <a:pt x="11175" y="30733"/>
                  </a:lnTo>
                  <a:lnTo>
                    <a:pt x="11429" y="30861"/>
                  </a:lnTo>
                  <a:lnTo>
                    <a:pt x="492" y="15821"/>
                  </a:lnTo>
                  <a:close/>
                </a:path>
                <a:path w="33654" h="32385">
                  <a:moveTo>
                    <a:pt x="16444" y="208"/>
                  </a:moveTo>
                  <a:lnTo>
                    <a:pt x="15506" y="264"/>
                  </a:lnTo>
                  <a:lnTo>
                    <a:pt x="11429" y="1396"/>
                  </a:lnTo>
                  <a:lnTo>
                    <a:pt x="11175" y="1524"/>
                  </a:lnTo>
                  <a:lnTo>
                    <a:pt x="10133" y="1804"/>
                  </a:lnTo>
                  <a:lnTo>
                    <a:pt x="5475" y="6476"/>
                  </a:lnTo>
                  <a:lnTo>
                    <a:pt x="761" y="11302"/>
                  </a:lnTo>
                  <a:lnTo>
                    <a:pt x="602" y="13969"/>
                  </a:lnTo>
                  <a:lnTo>
                    <a:pt x="531" y="15875"/>
                  </a:lnTo>
                  <a:lnTo>
                    <a:pt x="11429" y="30861"/>
                  </a:lnTo>
                  <a:lnTo>
                    <a:pt x="22828" y="30861"/>
                  </a:lnTo>
                  <a:lnTo>
                    <a:pt x="25537" y="29578"/>
                  </a:lnTo>
                  <a:lnTo>
                    <a:pt x="28321" y="26035"/>
                  </a:lnTo>
                  <a:lnTo>
                    <a:pt x="28448" y="25781"/>
                  </a:lnTo>
                  <a:lnTo>
                    <a:pt x="29457" y="24511"/>
                  </a:lnTo>
                  <a:lnTo>
                    <a:pt x="29463" y="24256"/>
                  </a:lnTo>
                  <a:lnTo>
                    <a:pt x="32459" y="19482"/>
                  </a:lnTo>
                  <a:lnTo>
                    <a:pt x="32660" y="15875"/>
                  </a:lnTo>
                  <a:lnTo>
                    <a:pt x="30987" y="15875"/>
                  </a:lnTo>
                  <a:lnTo>
                    <a:pt x="16255" y="1143"/>
                  </a:lnTo>
                  <a:lnTo>
                    <a:pt x="21009" y="1143"/>
                  </a:lnTo>
                  <a:lnTo>
                    <a:pt x="20827" y="1015"/>
                  </a:lnTo>
                  <a:lnTo>
                    <a:pt x="16444" y="208"/>
                  </a:lnTo>
                  <a:close/>
                </a:path>
                <a:path w="33654" h="32385">
                  <a:moveTo>
                    <a:pt x="253" y="15493"/>
                  </a:moveTo>
                  <a:lnTo>
                    <a:pt x="126" y="20193"/>
                  </a:lnTo>
                  <a:lnTo>
                    <a:pt x="1777" y="24256"/>
                  </a:lnTo>
                  <a:lnTo>
                    <a:pt x="4825" y="27305"/>
                  </a:lnTo>
                  <a:lnTo>
                    <a:pt x="7046" y="29622"/>
                  </a:lnTo>
                  <a:lnTo>
                    <a:pt x="9135" y="30184"/>
                  </a:lnTo>
                  <a:lnTo>
                    <a:pt x="7863" y="29578"/>
                  </a:lnTo>
                  <a:lnTo>
                    <a:pt x="5079" y="26035"/>
                  </a:lnTo>
                  <a:lnTo>
                    <a:pt x="4952" y="25781"/>
                  </a:lnTo>
                  <a:lnTo>
                    <a:pt x="253" y="19812"/>
                  </a:lnTo>
                  <a:lnTo>
                    <a:pt x="492" y="15821"/>
                  </a:lnTo>
                  <a:lnTo>
                    <a:pt x="253" y="15493"/>
                  </a:lnTo>
                  <a:close/>
                </a:path>
                <a:path w="33654" h="32385">
                  <a:moveTo>
                    <a:pt x="10133" y="1804"/>
                  </a:moveTo>
                  <a:lnTo>
                    <a:pt x="4572" y="3301"/>
                  </a:lnTo>
                  <a:lnTo>
                    <a:pt x="0" y="9270"/>
                  </a:lnTo>
                  <a:lnTo>
                    <a:pt x="0" y="22987"/>
                  </a:lnTo>
                  <a:lnTo>
                    <a:pt x="4572" y="28956"/>
                  </a:lnTo>
                  <a:lnTo>
                    <a:pt x="7046" y="29622"/>
                  </a:lnTo>
                  <a:lnTo>
                    <a:pt x="4825" y="27305"/>
                  </a:lnTo>
                  <a:lnTo>
                    <a:pt x="1777" y="24256"/>
                  </a:lnTo>
                  <a:lnTo>
                    <a:pt x="126" y="20193"/>
                  </a:lnTo>
                  <a:lnTo>
                    <a:pt x="253" y="15493"/>
                  </a:lnTo>
                  <a:lnTo>
                    <a:pt x="511" y="15493"/>
                  </a:lnTo>
                  <a:lnTo>
                    <a:pt x="761" y="11302"/>
                  </a:lnTo>
                  <a:lnTo>
                    <a:pt x="6096" y="5842"/>
                  </a:lnTo>
                  <a:lnTo>
                    <a:pt x="10133" y="1804"/>
                  </a:lnTo>
                  <a:close/>
                </a:path>
                <a:path w="33654" h="32385">
                  <a:moveTo>
                    <a:pt x="29463" y="24502"/>
                  </a:moveTo>
                  <a:lnTo>
                    <a:pt x="28448" y="25781"/>
                  </a:lnTo>
                  <a:lnTo>
                    <a:pt x="28321" y="26035"/>
                  </a:lnTo>
                  <a:lnTo>
                    <a:pt x="25537" y="29578"/>
                  </a:lnTo>
                  <a:lnTo>
                    <a:pt x="26797" y="28829"/>
                  </a:lnTo>
                  <a:lnTo>
                    <a:pt x="29463" y="24511"/>
                  </a:lnTo>
                  <a:close/>
                </a:path>
                <a:path w="33654" h="32385">
                  <a:moveTo>
                    <a:pt x="32459" y="19482"/>
                  </a:moveTo>
                  <a:lnTo>
                    <a:pt x="29463" y="24256"/>
                  </a:lnTo>
                  <a:lnTo>
                    <a:pt x="29463" y="24502"/>
                  </a:lnTo>
                  <a:lnTo>
                    <a:pt x="32384" y="20827"/>
                  </a:lnTo>
                  <a:lnTo>
                    <a:pt x="32459" y="19482"/>
                  </a:lnTo>
                  <a:close/>
                </a:path>
                <a:path w="33654" h="32385">
                  <a:moveTo>
                    <a:pt x="28558" y="6685"/>
                  </a:moveTo>
                  <a:lnTo>
                    <a:pt x="30341" y="10052"/>
                  </a:lnTo>
                  <a:lnTo>
                    <a:pt x="32765" y="13969"/>
                  </a:lnTo>
                  <a:lnTo>
                    <a:pt x="32459" y="19482"/>
                  </a:lnTo>
                  <a:lnTo>
                    <a:pt x="33527" y="17780"/>
                  </a:lnTo>
                  <a:lnTo>
                    <a:pt x="32003" y="9398"/>
                  </a:lnTo>
                  <a:lnTo>
                    <a:pt x="28558" y="6685"/>
                  </a:lnTo>
                  <a:close/>
                </a:path>
                <a:path w="33654" h="32385">
                  <a:moveTo>
                    <a:pt x="16890" y="1143"/>
                  </a:moveTo>
                  <a:lnTo>
                    <a:pt x="16255" y="1143"/>
                  </a:lnTo>
                  <a:lnTo>
                    <a:pt x="30987" y="15875"/>
                  </a:lnTo>
                  <a:lnTo>
                    <a:pt x="30733" y="10794"/>
                  </a:lnTo>
                  <a:lnTo>
                    <a:pt x="30341" y="10052"/>
                  </a:lnTo>
                  <a:lnTo>
                    <a:pt x="29463" y="8636"/>
                  </a:lnTo>
                  <a:lnTo>
                    <a:pt x="29463" y="8508"/>
                  </a:lnTo>
                  <a:lnTo>
                    <a:pt x="28201" y="6404"/>
                  </a:lnTo>
                  <a:lnTo>
                    <a:pt x="26192" y="4822"/>
                  </a:lnTo>
                  <a:lnTo>
                    <a:pt x="24637" y="3682"/>
                  </a:lnTo>
                  <a:lnTo>
                    <a:pt x="21317" y="1358"/>
                  </a:lnTo>
                  <a:lnTo>
                    <a:pt x="16890" y="1143"/>
                  </a:lnTo>
                  <a:close/>
                </a:path>
                <a:path w="33654" h="32385">
                  <a:moveTo>
                    <a:pt x="30341" y="10052"/>
                  </a:moveTo>
                  <a:lnTo>
                    <a:pt x="30733" y="10794"/>
                  </a:lnTo>
                  <a:lnTo>
                    <a:pt x="30905" y="13969"/>
                  </a:lnTo>
                  <a:lnTo>
                    <a:pt x="30987" y="15875"/>
                  </a:lnTo>
                  <a:lnTo>
                    <a:pt x="32660" y="15875"/>
                  </a:lnTo>
                  <a:lnTo>
                    <a:pt x="32765" y="13969"/>
                  </a:lnTo>
                  <a:lnTo>
                    <a:pt x="30341" y="10052"/>
                  </a:lnTo>
                  <a:close/>
                </a:path>
                <a:path w="33654" h="32385">
                  <a:moveTo>
                    <a:pt x="511" y="15493"/>
                  </a:moveTo>
                  <a:lnTo>
                    <a:pt x="253" y="15493"/>
                  </a:lnTo>
                  <a:lnTo>
                    <a:pt x="492" y="15821"/>
                  </a:lnTo>
                  <a:lnTo>
                    <a:pt x="511" y="15493"/>
                  </a:lnTo>
                  <a:close/>
                </a:path>
                <a:path w="33654" h="32385">
                  <a:moveTo>
                    <a:pt x="28201" y="6404"/>
                  </a:moveTo>
                  <a:lnTo>
                    <a:pt x="29463" y="8508"/>
                  </a:lnTo>
                  <a:lnTo>
                    <a:pt x="29463" y="8636"/>
                  </a:lnTo>
                  <a:lnTo>
                    <a:pt x="30341" y="10052"/>
                  </a:lnTo>
                  <a:lnTo>
                    <a:pt x="28558" y="6685"/>
                  </a:lnTo>
                  <a:lnTo>
                    <a:pt x="28201" y="6404"/>
                  </a:lnTo>
                  <a:close/>
                </a:path>
                <a:path w="33654" h="32385">
                  <a:moveTo>
                    <a:pt x="28085" y="6210"/>
                  </a:moveTo>
                  <a:lnTo>
                    <a:pt x="28201" y="6404"/>
                  </a:lnTo>
                  <a:lnTo>
                    <a:pt x="28558" y="6685"/>
                  </a:lnTo>
                  <a:lnTo>
                    <a:pt x="28448" y="6476"/>
                  </a:lnTo>
                  <a:lnTo>
                    <a:pt x="28085" y="6210"/>
                  </a:lnTo>
                  <a:close/>
                </a:path>
                <a:path w="33654" h="32385">
                  <a:moveTo>
                    <a:pt x="26192" y="4822"/>
                  </a:moveTo>
                  <a:lnTo>
                    <a:pt x="28201" y="6404"/>
                  </a:lnTo>
                  <a:lnTo>
                    <a:pt x="28085" y="6210"/>
                  </a:lnTo>
                  <a:lnTo>
                    <a:pt x="26192" y="4822"/>
                  </a:lnTo>
                  <a:close/>
                </a:path>
                <a:path w="33654" h="32385">
                  <a:moveTo>
                    <a:pt x="21727" y="1378"/>
                  </a:moveTo>
                  <a:lnTo>
                    <a:pt x="26192" y="4822"/>
                  </a:lnTo>
                  <a:lnTo>
                    <a:pt x="28085" y="6210"/>
                  </a:lnTo>
                  <a:lnTo>
                    <a:pt x="26797" y="4063"/>
                  </a:lnTo>
                  <a:lnTo>
                    <a:pt x="22098" y="1396"/>
                  </a:lnTo>
                  <a:lnTo>
                    <a:pt x="21727" y="1378"/>
                  </a:lnTo>
                  <a:close/>
                </a:path>
                <a:path w="33654" h="32385">
                  <a:moveTo>
                    <a:pt x="21317" y="1358"/>
                  </a:moveTo>
                  <a:lnTo>
                    <a:pt x="24637" y="3682"/>
                  </a:lnTo>
                  <a:lnTo>
                    <a:pt x="26192" y="4822"/>
                  </a:lnTo>
                  <a:lnTo>
                    <a:pt x="21727" y="1378"/>
                  </a:lnTo>
                  <a:lnTo>
                    <a:pt x="21317" y="1358"/>
                  </a:lnTo>
                  <a:close/>
                </a:path>
                <a:path w="33654" h="32385">
                  <a:moveTo>
                    <a:pt x="15506" y="264"/>
                  </a:moveTo>
                  <a:lnTo>
                    <a:pt x="11429" y="507"/>
                  </a:lnTo>
                  <a:lnTo>
                    <a:pt x="10133" y="1804"/>
                  </a:lnTo>
                  <a:lnTo>
                    <a:pt x="11175" y="1524"/>
                  </a:lnTo>
                  <a:lnTo>
                    <a:pt x="11566" y="1358"/>
                  </a:lnTo>
                  <a:lnTo>
                    <a:pt x="15506" y="264"/>
                  </a:lnTo>
                  <a:close/>
                </a:path>
                <a:path w="33654" h="32385">
                  <a:moveTo>
                    <a:pt x="19938" y="0"/>
                  </a:moveTo>
                  <a:lnTo>
                    <a:pt x="16444" y="208"/>
                  </a:lnTo>
                  <a:lnTo>
                    <a:pt x="20827" y="1015"/>
                  </a:lnTo>
                  <a:lnTo>
                    <a:pt x="21317" y="1358"/>
                  </a:lnTo>
                  <a:lnTo>
                    <a:pt x="21727" y="1378"/>
                  </a:lnTo>
                  <a:lnTo>
                    <a:pt x="19938" y="0"/>
                  </a:lnTo>
                  <a:close/>
                </a:path>
                <a:path w="33654" h="32385">
                  <a:moveTo>
                    <a:pt x="21009" y="1143"/>
                  </a:moveTo>
                  <a:lnTo>
                    <a:pt x="16890" y="1143"/>
                  </a:lnTo>
                  <a:lnTo>
                    <a:pt x="21317" y="1358"/>
                  </a:lnTo>
                  <a:lnTo>
                    <a:pt x="21009" y="1143"/>
                  </a:lnTo>
                  <a:close/>
                </a:path>
                <a:path w="33654" h="32385">
                  <a:moveTo>
                    <a:pt x="16001" y="126"/>
                  </a:moveTo>
                  <a:lnTo>
                    <a:pt x="15506" y="264"/>
                  </a:lnTo>
                  <a:lnTo>
                    <a:pt x="16444" y="208"/>
                  </a:lnTo>
                  <a:lnTo>
                    <a:pt x="16001" y="1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360327" y="4859396"/>
            <a:ext cx="1949387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dirty="0">
                <a:latin typeface="Calibri"/>
                <a:cs typeface="Calibri"/>
              </a:rPr>
              <a:t>Multiple</a:t>
            </a:r>
            <a:r>
              <a:rPr sz="1620" spc="-45" dirty="0">
                <a:latin typeface="Calibri"/>
                <a:cs typeface="Calibri"/>
              </a:rPr>
              <a:t> </a:t>
            </a:r>
            <a:r>
              <a:rPr sz="1620" dirty="0">
                <a:latin typeface="Calibri"/>
                <a:cs typeface="Calibri"/>
              </a:rPr>
              <a:t>Hidden</a:t>
            </a:r>
            <a:r>
              <a:rPr sz="1620" spc="-45" dirty="0">
                <a:latin typeface="Calibri"/>
                <a:cs typeface="Calibri"/>
              </a:rPr>
              <a:t> </a:t>
            </a:r>
            <a:r>
              <a:rPr sz="1620" spc="-9" dirty="0">
                <a:latin typeface="Calibri"/>
                <a:cs typeface="Calibri"/>
              </a:rPr>
              <a:t>Layers</a:t>
            </a:r>
            <a:endParaRPr sz="162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89833" y="941146"/>
            <a:ext cx="2139696" cy="2466023"/>
            <a:chOff x="4099814" y="1045717"/>
            <a:chExt cx="2377440" cy="2740025"/>
          </a:xfrm>
        </p:grpSpPr>
        <p:sp>
          <p:nvSpPr>
            <p:cNvPr id="3" name="object 3"/>
            <p:cNvSpPr/>
            <p:nvPr/>
          </p:nvSpPr>
          <p:spPr>
            <a:xfrm>
              <a:off x="4584700" y="1289303"/>
              <a:ext cx="1472565" cy="2087245"/>
            </a:xfrm>
            <a:custGeom>
              <a:avLst/>
              <a:gdLst/>
              <a:ahLst/>
              <a:cxnLst/>
              <a:rect l="l" t="t" r="r" b="b"/>
              <a:pathLst>
                <a:path w="1472564" h="2087245">
                  <a:moveTo>
                    <a:pt x="1472057" y="2086864"/>
                  </a:moveTo>
                  <a:lnTo>
                    <a:pt x="1454785" y="2058162"/>
                  </a:lnTo>
                  <a:lnTo>
                    <a:pt x="1428115" y="2013839"/>
                  </a:lnTo>
                  <a:lnTo>
                    <a:pt x="1411160" y="2040559"/>
                  </a:lnTo>
                  <a:lnTo>
                    <a:pt x="44246" y="1171702"/>
                  </a:lnTo>
                  <a:lnTo>
                    <a:pt x="1327175" y="1536547"/>
                  </a:lnTo>
                  <a:lnTo>
                    <a:pt x="1318514" y="1567053"/>
                  </a:lnTo>
                  <a:lnTo>
                    <a:pt x="1402207" y="1551178"/>
                  </a:lnTo>
                  <a:lnTo>
                    <a:pt x="1389964" y="1540002"/>
                  </a:lnTo>
                  <a:lnTo>
                    <a:pt x="1339342" y="1493774"/>
                  </a:lnTo>
                  <a:lnTo>
                    <a:pt x="1330642" y="1524368"/>
                  </a:lnTo>
                  <a:lnTo>
                    <a:pt x="27051" y="1153617"/>
                  </a:lnTo>
                  <a:lnTo>
                    <a:pt x="1329829" y="826312"/>
                  </a:lnTo>
                  <a:lnTo>
                    <a:pt x="1337564" y="857123"/>
                  </a:lnTo>
                  <a:lnTo>
                    <a:pt x="1391399" y="810895"/>
                  </a:lnTo>
                  <a:lnTo>
                    <a:pt x="1402207" y="801624"/>
                  </a:lnTo>
                  <a:lnTo>
                    <a:pt x="1319022" y="783209"/>
                  </a:lnTo>
                  <a:lnTo>
                    <a:pt x="1326743" y="814006"/>
                  </a:lnTo>
                  <a:lnTo>
                    <a:pt x="29756" y="1139850"/>
                  </a:lnTo>
                  <a:lnTo>
                    <a:pt x="1334389" y="53606"/>
                  </a:lnTo>
                  <a:lnTo>
                    <a:pt x="1354709" y="77978"/>
                  </a:lnTo>
                  <a:lnTo>
                    <a:pt x="1373225" y="35687"/>
                  </a:lnTo>
                  <a:lnTo>
                    <a:pt x="1388872" y="0"/>
                  </a:lnTo>
                  <a:lnTo>
                    <a:pt x="1305941" y="19431"/>
                  </a:lnTo>
                  <a:lnTo>
                    <a:pt x="1326261" y="43827"/>
                  </a:lnTo>
                  <a:lnTo>
                    <a:pt x="0" y="1148080"/>
                  </a:lnTo>
                  <a:lnTo>
                    <a:pt x="4102" y="1153033"/>
                  </a:lnTo>
                  <a:lnTo>
                    <a:pt x="4165" y="1153312"/>
                  </a:lnTo>
                  <a:lnTo>
                    <a:pt x="4051" y="1153680"/>
                  </a:lnTo>
                  <a:lnTo>
                    <a:pt x="635" y="1159002"/>
                  </a:lnTo>
                  <a:lnTo>
                    <a:pt x="1404315" y="2051354"/>
                  </a:lnTo>
                  <a:lnTo>
                    <a:pt x="1387348" y="2078101"/>
                  </a:lnTo>
                  <a:lnTo>
                    <a:pt x="1472057" y="208686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4" name="object 4"/>
            <p:cNvSpPr/>
            <p:nvPr/>
          </p:nvSpPr>
          <p:spPr>
            <a:xfrm>
              <a:off x="4589907" y="1412747"/>
              <a:ext cx="1397000" cy="2143760"/>
            </a:xfrm>
            <a:custGeom>
              <a:avLst/>
              <a:gdLst/>
              <a:ahLst/>
              <a:cxnLst/>
              <a:rect l="l" t="t" r="r" b="b"/>
              <a:pathLst>
                <a:path w="1397000" h="2143760">
                  <a:moveTo>
                    <a:pt x="1396492" y="1427988"/>
                  </a:moveTo>
                  <a:lnTo>
                    <a:pt x="1313815" y="1407033"/>
                  </a:lnTo>
                  <a:lnTo>
                    <a:pt x="1320634" y="1438059"/>
                  </a:lnTo>
                  <a:lnTo>
                    <a:pt x="36055" y="1719453"/>
                  </a:lnTo>
                  <a:lnTo>
                    <a:pt x="1323657" y="846569"/>
                  </a:lnTo>
                  <a:lnTo>
                    <a:pt x="1341501" y="872871"/>
                  </a:lnTo>
                  <a:lnTo>
                    <a:pt x="1366126" y="828929"/>
                  </a:lnTo>
                  <a:lnTo>
                    <a:pt x="1383157" y="798576"/>
                  </a:lnTo>
                  <a:lnTo>
                    <a:pt x="1298702" y="809752"/>
                  </a:lnTo>
                  <a:lnTo>
                    <a:pt x="1316520" y="836053"/>
                  </a:lnTo>
                  <a:lnTo>
                    <a:pt x="36068" y="1704073"/>
                  </a:lnTo>
                  <a:lnTo>
                    <a:pt x="1340675" y="63576"/>
                  </a:lnTo>
                  <a:lnTo>
                    <a:pt x="1365504" y="83312"/>
                  </a:lnTo>
                  <a:lnTo>
                    <a:pt x="1373466" y="45720"/>
                  </a:lnTo>
                  <a:lnTo>
                    <a:pt x="1383157" y="0"/>
                  </a:lnTo>
                  <a:lnTo>
                    <a:pt x="1305941" y="35941"/>
                  </a:lnTo>
                  <a:lnTo>
                    <a:pt x="1330769" y="55702"/>
                  </a:lnTo>
                  <a:lnTo>
                    <a:pt x="0" y="1729105"/>
                  </a:lnTo>
                  <a:lnTo>
                    <a:pt x="4876" y="1733016"/>
                  </a:lnTo>
                  <a:lnTo>
                    <a:pt x="3175" y="1738884"/>
                  </a:lnTo>
                  <a:lnTo>
                    <a:pt x="1321346" y="2112848"/>
                  </a:lnTo>
                  <a:lnTo>
                    <a:pt x="1312672" y="2143379"/>
                  </a:lnTo>
                  <a:lnTo>
                    <a:pt x="1396492" y="2127631"/>
                  </a:lnTo>
                  <a:lnTo>
                    <a:pt x="1384109" y="2116328"/>
                  </a:lnTo>
                  <a:lnTo>
                    <a:pt x="1333500" y="2070100"/>
                  </a:lnTo>
                  <a:lnTo>
                    <a:pt x="1324813" y="2100668"/>
                  </a:lnTo>
                  <a:lnTo>
                    <a:pt x="31064" y="1733600"/>
                  </a:lnTo>
                  <a:lnTo>
                    <a:pt x="1323378" y="1450517"/>
                  </a:lnTo>
                  <a:lnTo>
                    <a:pt x="1330198" y="1481455"/>
                  </a:lnTo>
                  <a:lnTo>
                    <a:pt x="1387348" y="1435354"/>
                  </a:lnTo>
                  <a:lnTo>
                    <a:pt x="1396492" y="1427988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5" name="object 5"/>
            <p:cNvSpPr/>
            <p:nvPr/>
          </p:nvSpPr>
          <p:spPr>
            <a:xfrm>
              <a:off x="4112514" y="1058417"/>
              <a:ext cx="2352040" cy="2714625"/>
            </a:xfrm>
            <a:custGeom>
              <a:avLst/>
              <a:gdLst/>
              <a:ahLst/>
              <a:cxnLst/>
              <a:rect l="l" t="t" r="r" b="b"/>
              <a:pathLst>
                <a:path w="2352040" h="2714625">
                  <a:moveTo>
                    <a:pt x="0" y="623316"/>
                  </a:moveTo>
                  <a:lnTo>
                    <a:pt x="4846" y="576644"/>
                  </a:lnTo>
                  <a:lnTo>
                    <a:pt x="18746" y="533167"/>
                  </a:lnTo>
                  <a:lnTo>
                    <a:pt x="40739" y="493819"/>
                  </a:lnTo>
                  <a:lnTo>
                    <a:pt x="69865" y="459533"/>
                  </a:lnTo>
                  <a:lnTo>
                    <a:pt x="105165" y="431242"/>
                  </a:lnTo>
                  <a:lnTo>
                    <a:pt x="145678" y="409878"/>
                  </a:lnTo>
                  <a:lnTo>
                    <a:pt x="190445" y="396376"/>
                  </a:lnTo>
                  <a:lnTo>
                    <a:pt x="238506" y="391668"/>
                  </a:lnTo>
                  <a:lnTo>
                    <a:pt x="286566" y="396376"/>
                  </a:lnTo>
                  <a:lnTo>
                    <a:pt x="331333" y="409878"/>
                  </a:lnTo>
                  <a:lnTo>
                    <a:pt x="371846" y="431242"/>
                  </a:lnTo>
                  <a:lnTo>
                    <a:pt x="407146" y="459533"/>
                  </a:lnTo>
                  <a:lnTo>
                    <a:pt x="436272" y="493819"/>
                  </a:lnTo>
                  <a:lnTo>
                    <a:pt x="458265" y="533167"/>
                  </a:lnTo>
                  <a:lnTo>
                    <a:pt x="472165" y="576644"/>
                  </a:lnTo>
                  <a:lnTo>
                    <a:pt x="477012" y="623316"/>
                  </a:lnTo>
                  <a:lnTo>
                    <a:pt x="472165" y="669987"/>
                  </a:lnTo>
                  <a:lnTo>
                    <a:pt x="458265" y="713464"/>
                  </a:lnTo>
                  <a:lnTo>
                    <a:pt x="436272" y="752812"/>
                  </a:lnTo>
                  <a:lnTo>
                    <a:pt x="407146" y="787098"/>
                  </a:lnTo>
                  <a:lnTo>
                    <a:pt x="371846" y="815389"/>
                  </a:lnTo>
                  <a:lnTo>
                    <a:pt x="331333" y="836753"/>
                  </a:lnTo>
                  <a:lnTo>
                    <a:pt x="286566" y="850255"/>
                  </a:lnTo>
                  <a:lnTo>
                    <a:pt x="238506" y="854964"/>
                  </a:lnTo>
                  <a:lnTo>
                    <a:pt x="190445" y="850255"/>
                  </a:lnTo>
                  <a:lnTo>
                    <a:pt x="145678" y="836753"/>
                  </a:lnTo>
                  <a:lnTo>
                    <a:pt x="105165" y="815389"/>
                  </a:lnTo>
                  <a:lnTo>
                    <a:pt x="69865" y="787098"/>
                  </a:lnTo>
                  <a:lnTo>
                    <a:pt x="40739" y="752812"/>
                  </a:lnTo>
                  <a:lnTo>
                    <a:pt x="18746" y="713464"/>
                  </a:lnTo>
                  <a:lnTo>
                    <a:pt x="4846" y="669987"/>
                  </a:lnTo>
                  <a:lnTo>
                    <a:pt x="0" y="623316"/>
                  </a:lnTo>
                  <a:close/>
                </a:path>
                <a:path w="2352040" h="2714625">
                  <a:moveTo>
                    <a:pt x="0" y="1385316"/>
                  </a:moveTo>
                  <a:lnTo>
                    <a:pt x="4846" y="1338644"/>
                  </a:lnTo>
                  <a:lnTo>
                    <a:pt x="18746" y="1295167"/>
                  </a:lnTo>
                  <a:lnTo>
                    <a:pt x="40739" y="1255819"/>
                  </a:lnTo>
                  <a:lnTo>
                    <a:pt x="69865" y="1221533"/>
                  </a:lnTo>
                  <a:lnTo>
                    <a:pt x="105165" y="1193242"/>
                  </a:lnTo>
                  <a:lnTo>
                    <a:pt x="145678" y="1171878"/>
                  </a:lnTo>
                  <a:lnTo>
                    <a:pt x="190445" y="1158376"/>
                  </a:lnTo>
                  <a:lnTo>
                    <a:pt x="238506" y="1153668"/>
                  </a:lnTo>
                  <a:lnTo>
                    <a:pt x="286566" y="1158376"/>
                  </a:lnTo>
                  <a:lnTo>
                    <a:pt x="331333" y="1171878"/>
                  </a:lnTo>
                  <a:lnTo>
                    <a:pt x="371846" y="1193242"/>
                  </a:lnTo>
                  <a:lnTo>
                    <a:pt x="407146" y="1221533"/>
                  </a:lnTo>
                  <a:lnTo>
                    <a:pt x="436272" y="1255819"/>
                  </a:lnTo>
                  <a:lnTo>
                    <a:pt x="458265" y="1295167"/>
                  </a:lnTo>
                  <a:lnTo>
                    <a:pt x="472165" y="1338644"/>
                  </a:lnTo>
                  <a:lnTo>
                    <a:pt x="477012" y="1385316"/>
                  </a:lnTo>
                  <a:lnTo>
                    <a:pt x="472165" y="1431987"/>
                  </a:lnTo>
                  <a:lnTo>
                    <a:pt x="458265" y="1475464"/>
                  </a:lnTo>
                  <a:lnTo>
                    <a:pt x="436272" y="1514812"/>
                  </a:lnTo>
                  <a:lnTo>
                    <a:pt x="407146" y="1549098"/>
                  </a:lnTo>
                  <a:lnTo>
                    <a:pt x="371846" y="1577389"/>
                  </a:lnTo>
                  <a:lnTo>
                    <a:pt x="331333" y="1598753"/>
                  </a:lnTo>
                  <a:lnTo>
                    <a:pt x="286566" y="1612255"/>
                  </a:lnTo>
                  <a:lnTo>
                    <a:pt x="238506" y="1616964"/>
                  </a:lnTo>
                  <a:lnTo>
                    <a:pt x="190445" y="1612255"/>
                  </a:lnTo>
                  <a:lnTo>
                    <a:pt x="145678" y="1598753"/>
                  </a:lnTo>
                  <a:lnTo>
                    <a:pt x="105165" y="1577389"/>
                  </a:lnTo>
                  <a:lnTo>
                    <a:pt x="69865" y="1549098"/>
                  </a:lnTo>
                  <a:lnTo>
                    <a:pt x="40739" y="1514812"/>
                  </a:lnTo>
                  <a:lnTo>
                    <a:pt x="18746" y="1475464"/>
                  </a:lnTo>
                  <a:lnTo>
                    <a:pt x="4846" y="1431987"/>
                  </a:lnTo>
                  <a:lnTo>
                    <a:pt x="0" y="1385316"/>
                  </a:lnTo>
                  <a:close/>
                </a:path>
                <a:path w="2352040" h="2714625">
                  <a:moveTo>
                    <a:pt x="6096" y="2087880"/>
                  </a:moveTo>
                  <a:lnTo>
                    <a:pt x="10942" y="2041208"/>
                  </a:lnTo>
                  <a:lnTo>
                    <a:pt x="24842" y="1997731"/>
                  </a:lnTo>
                  <a:lnTo>
                    <a:pt x="46835" y="1958383"/>
                  </a:lnTo>
                  <a:lnTo>
                    <a:pt x="75961" y="1924097"/>
                  </a:lnTo>
                  <a:lnTo>
                    <a:pt x="111261" y="1895806"/>
                  </a:lnTo>
                  <a:lnTo>
                    <a:pt x="151774" y="1874442"/>
                  </a:lnTo>
                  <a:lnTo>
                    <a:pt x="196541" y="1860940"/>
                  </a:lnTo>
                  <a:lnTo>
                    <a:pt x="244601" y="1856232"/>
                  </a:lnTo>
                  <a:lnTo>
                    <a:pt x="292662" y="1860940"/>
                  </a:lnTo>
                  <a:lnTo>
                    <a:pt x="337429" y="1874442"/>
                  </a:lnTo>
                  <a:lnTo>
                    <a:pt x="377942" y="1895806"/>
                  </a:lnTo>
                  <a:lnTo>
                    <a:pt x="413242" y="1924097"/>
                  </a:lnTo>
                  <a:lnTo>
                    <a:pt x="442368" y="1958383"/>
                  </a:lnTo>
                  <a:lnTo>
                    <a:pt x="464361" y="1997731"/>
                  </a:lnTo>
                  <a:lnTo>
                    <a:pt x="478261" y="2041208"/>
                  </a:lnTo>
                  <a:lnTo>
                    <a:pt x="483108" y="2087880"/>
                  </a:lnTo>
                  <a:lnTo>
                    <a:pt x="478261" y="2134551"/>
                  </a:lnTo>
                  <a:lnTo>
                    <a:pt x="464361" y="2178028"/>
                  </a:lnTo>
                  <a:lnTo>
                    <a:pt x="442368" y="2217376"/>
                  </a:lnTo>
                  <a:lnTo>
                    <a:pt x="413242" y="2251662"/>
                  </a:lnTo>
                  <a:lnTo>
                    <a:pt x="377942" y="2279953"/>
                  </a:lnTo>
                  <a:lnTo>
                    <a:pt x="337429" y="2301317"/>
                  </a:lnTo>
                  <a:lnTo>
                    <a:pt x="292662" y="2314819"/>
                  </a:lnTo>
                  <a:lnTo>
                    <a:pt x="244601" y="2319528"/>
                  </a:lnTo>
                  <a:lnTo>
                    <a:pt x="196541" y="2314819"/>
                  </a:lnTo>
                  <a:lnTo>
                    <a:pt x="151774" y="2301317"/>
                  </a:lnTo>
                  <a:lnTo>
                    <a:pt x="111261" y="2279953"/>
                  </a:lnTo>
                  <a:lnTo>
                    <a:pt x="75961" y="2251662"/>
                  </a:lnTo>
                  <a:lnTo>
                    <a:pt x="46835" y="2217376"/>
                  </a:lnTo>
                  <a:lnTo>
                    <a:pt x="24842" y="2178028"/>
                  </a:lnTo>
                  <a:lnTo>
                    <a:pt x="10942" y="2134551"/>
                  </a:lnTo>
                  <a:lnTo>
                    <a:pt x="6096" y="2087880"/>
                  </a:lnTo>
                  <a:close/>
                </a:path>
                <a:path w="2352040" h="2714625">
                  <a:moveTo>
                    <a:pt x="1860803" y="231648"/>
                  </a:moveTo>
                  <a:lnTo>
                    <a:pt x="1865662" y="184976"/>
                  </a:lnTo>
                  <a:lnTo>
                    <a:pt x="1879598" y="141499"/>
                  </a:lnTo>
                  <a:lnTo>
                    <a:pt x="1901650" y="102151"/>
                  </a:lnTo>
                  <a:lnTo>
                    <a:pt x="1930860" y="67865"/>
                  </a:lnTo>
                  <a:lnTo>
                    <a:pt x="1966267" y="39574"/>
                  </a:lnTo>
                  <a:lnTo>
                    <a:pt x="2006911" y="18210"/>
                  </a:lnTo>
                  <a:lnTo>
                    <a:pt x="2051833" y="4708"/>
                  </a:lnTo>
                  <a:lnTo>
                    <a:pt x="2100072" y="0"/>
                  </a:lnTo>
                  <a:lnTo>
                    <a:pt x="2148274" y="4708"/>
                  </a:lnTo>
                  <a:lnTo>
                    <a:pt x="2193178" y="18210"/>
                  </a:lnTo>
                  <a:lnTo>
                    <a:pt x="2233820" y="39574"/>
                  </a:lnTo>
                  <a:lnTo>
                    <a:pt x="2269236" y="67865"/>
                  </a:lnTo>
                  <a:lnTo>
                    <a:pt x="2298459" y="102151"/>
                  </a:lnTo>
                  <a:lnTo>
                    <a:pt x="2320528" y="141499"/>
                  </a:lnTo>
                  <a:lnTo>
                    <a:pt x="2334476" y="184976"/>
                  </a:lnTo>
                  <a:lnTo>
                    <a:pt x="2339340" y="231648"/>
                  </a:lnTo>
                  <a:lnTo>
                    <a:pt x="2334476" y="278319"/>
                  </a:lnTo>
                  <a:lnTo>
                    <a:pt x="2320528" y="321796"/>
                  </a:lnTo>
                  <a:lnTo>
                    <a:pt x="2298459" y="361144"/>
                  </a:lnTo>
                  <a:lnTo>
                    <a:pt x="2269236" y="395430"/>
                  </a:lnTo>
                  <a:lnTo>
                    <a:pt x="2233820" y="423721"/>
                  </a:lnTo>
                  <a:lnTo>
                    <a:pt x="2193178" y="445085"/>
                  </a:lnTo>
                  <a:lnTo>
                    <a:pt x="2148274" y="458587"/>
                  </a:lnTo>
                  <a:lnTo>
                    <a:pt x="2100072" y="463296"/>
                  </a:lnTo>
                  <a:lnTo>
                    <a:pt x="2051833" y="458587"/>
                  </a:lnTo>
                  <a:lnTo>
                    <a:pt x="2006911" y="445085"/>
                  </a:lnTo>
                  <a:lnTo>
                    <a:pt x="1966267" y="423721"/>
                  </a:lnTo>
                  <a:lnTo>
                    <a:pt x="1930860" y="395430"/>
                  </a:lnTo>
                  <a:lnTo>
                    <a:pt x="1901650" y="361144"/>
                  </a:lnTo>
                  <a:lnTo>
                    <a:pt x="1879598" y="321796"/>
                  </a:lnTo>
                  <a:lnTo>
                    <a:pt x="1865662" y="278319"/>
                  </a:lnTo>
                  <a:lnTo>
                    <a:pt x="1860803" y="231648"/>
                  </a:lnTo>
                  <a:close/>
                </a:path>
                <a:path w="2352040" h="2714625">
                  <a:moveTo>
                    <a:pt x="1874520" y="1034034"/>
                  </a:moveTo>
                  <a:lnTo>
                    <a:pt x="1879366" y="987183"/>
                  </a:lnTo>
                  <a:lnTo>
                    <a:pt x="1893266" y="943552"/>
                  </a:lnTo>
                  <a:lnTo>
                    <a:pt x="1915259" y="904073"/>
                  </a:lnTo>
                  <a:lnTo>
                    <a:pt x="1944385" y="869680"/>
                  </a:lnTo>
                  <a:lnTo>
                    <a:pt x="1979685" y="841305"/>
                  </a:lnTo>
                  <a:lnTo>
                    <a:pt x="2020198" y="819882"/>
                  </a:lnTo>
                  <a:lnTo>
                    <a:pt x="2064965" y="806344"/>
                  </a:lnTo>
                  <a:lnTo>
                    <a:pt x="2113026" y="801624"/>
                  </a:lnTo>
                  <a:lnTo>
                    <a:pt x="2161086" y="806344"/>
                  </a:lnTo>
                  <a:lnTo>
                    <a:pt x="2205853" y="819882"/>
                  </a:lnTo>
                  <a:lnTo>
                    <a:pt x="2246366" y="841305"/>
                  </a:lnTo>
                  <a:lnTo>
                    <a:pt x="2281666" y="869680"/>
                  </a:lnTo>
                  <a:lnTo>
                    <a:pt x="2310792" y="904073"/>
                  </a:lnTo>
                  <a:lnTo>
                    <a:pt x="2332785" y="943552"/>
                  </a:lnTo>
                  <a:lnTo>
                    <a:pt x="2346685" y="987183"/>
                  </a:lnTo>
                  <a:lnTo>
                    <a:pt x="2351532" y="1034034"/>
                  </a:lnTo>
                  <a:lnTo>
                    <a:pt x="2346685" y="1080884"/>
                  </a:lnTo>
                  <a:lnTo>
                    <a:pt x="2332785" y="1124515"/>
                  </a:lnTo>
                  <a:lnTo>
                    <a:pt x="2310792" y="1163994"/>
                  </a:lnTo>
                  <a:lnTo>
                    <a:pt x="2281666" y="1198387"/>
                  </a:lnTo>
                  <a:lnTo>
                    <a:pt x="2246366" y="1226762"/>
                  </a:lnTo>
                  <a:lnTo>
                    <a:pt x="2205853" y="1248185"/>
                  </a:lnTo>
                  <a:lnTo>
                    <a:pt x="2161086" y="1261723"/>
                  </a:lnTo>
                  <a:lnTo>
                    <a:pt x="2113026" y="1266444"/>
                  </a:lnTo>
                  <a:lnTo>
                    <a:pt x="2064965" y="1261723"/>
                  </a:lnTo>
                  <a:lnTo>
                    <a:pt x="2020198" y="1248185"/>
                  </a:lnTo>
                  <a:lnTo>
                    <a:pt x="1979685" y="1226762"/>
                  </a:lnTo>
                  <a:lnTo>
                    <a:pt x="1944385" y="1198387"/>
                  </a:lnTo>
                  <a:lnTo>
                    <a:pt x="1915259" y="1163994"/>
                  </a:lnTo>
                  <a:lnTo>
                    <a:pt x="1893266" y="1124515"/>
                  </a:lnTo>
                  <a:lnTo>
                    <a:pt x="1879366" y="1080884"/>
                  </a:lnTo>
                  <a:lnTo>
                    <a:pt x="1874520" y="1034034"/>
                  </a:lnTo>
                  <a:close/>
                </a:path>
                <a:path w="2352040" h="2714625">
                  <a:moveTo>
                    <a:pt x="1874520" y="1783080"/>
                  </a:moveTo>
                  <a:lnTo>
                    <a:pt x="1879366" y="1736408"/>
                  </a:lnTo>
                  <a:lnTo>
                    <a:pt x="1893266" y="1692931"/>
                  </a:lnTo>
                  <a:lnTo>
                    <a:pt x="1915259" y="1653583"/>
                  </a:lnTo>
                  <a:lnTo>
                    <a:pt x="1944385" y="1619297"/>
                  </a:lnTo>
                  <a:lnTo>
                    <a:pt x="1979685" y="1591006"/>
                  </a:lnTo>
                  <a:lnTo>
                    <a:pt x="2020198" y="1569642"/>
                  </a:lnTo>
                  <a:lnTo>
                    <a:pt x="2064965" y="1556140"/>
                  </a:lnTo>
                  <a:lnTo>
                    <a:pt x="2113026" y="1551432"/>
                  </a:lnTo>
                  <a:lnTo>
                    <a:pt x="2161086" y="1556140"/>
                  </a:lnTo>
                  <a:lnTo>
                    <a:pt x="2205853" y="1569642"/>
                  </a:lnTo>
                  <a:lnTo>
                    <a:pt x="2246366" y="1591006"/>
                  </a:lnTo>
                  <a:lnTo>
                    <a:pt x="2281666" y="1619297"/>
                  </a:lnTo>
                  <a:lnTo>
                    <a:pt x="2310792" y="1653583"/>
                  </a:lnTo>
                  <a:lnTo>
                    <a:pt x="2332785" y="1692931"/>
                  </a:lnTo>
                  <a:lnTo>
                    <a:pt x="2346685" y="1736408"/>
                  </a:lnTo>
                  <a:lnTo>
                    <a:pt x="2351532" y="1783080"/>
                  </a:lnTo>
                  <a:lnTo>
                    <a:pt x="2346685" y="1829751"/>
                  </a:lnTo>
                  <a:lnTo>
                    <a:pt x="2332785" y="1873228"/>
                  </a:lnTo>
                  <a:lnTo>
                    <a:pt x="2310792" y="1912576"/>
                  </a:lnTo>
                  <a:lnTo>
                    <a:pt x="2281666" y="1946862"/>
                  </a:lnTo>
                  <a:lnTo>
                    <a:pt x="2246366" y="1975153"/>
                  </a:lnTo>
                  <a:lnTo>
                    <a:pt x="2205853" y="1996517"/>
                  </a:lnTo>
                  <a:lnTo>
                    <a:pt x="2161086" y="2010019"/>
                  </a:lnTo>
                  <a:lnTo>
                    <a:pt x="2113026" y="2014728"/>
                  </a:lnTo>
                  <a:lnTo>
                    <a:pt x="2064965" y="2010019"/>
                  </a:lnTo>
                  <a:lnTo>
                    <a:pt x="2020198" y="1996517"/>
                  </a:lnTo>
                  <a:lnTo>
                    <a:pt x="1979685" y="1975153"/>
                  </a:lnTo>
                  <a:lnTo>
                    <a:pt x="1944385" y="1946862"/>
                  </a:lnTo>
                  <a:lnTo>
                    <a:pt x="1915259" y="1912576"/>
                  </a:lnTo>
                  <a:lnTo>
                    <a:pt x="1893266" y="1873228"/>
                  </a:lnTo>
                  <a:lnTo>
                    <a:pt x="1879366" y="1829751"/>
                  </a:lnTo>
                  <a:lnTo>
                    <a:pt x="1874520" y="1783080"/>
                  </a:lnTo>
                  <a:close/>
                </a:path>
                <a:path w="2352040" h="2714625">
                  <a:moveTo>
                    <a:pt x="1874520" y="2482596"/>
                  </a:moveTo>
                  <a:lnTo>
                    <a:pt x="1879366" y="2435924"/>
                  </a:lnTo>
                  <a:lnTo>
                    <a:pt x="1893266" y="2392447"/>
                  </a:lnTo>
                  <a:lnTo>
                    <a:pt x="1915259" y="2353099"/>
                  </a:lnTo>
                  <a:lnTo>
                    <a:pt x="1944385" y="2318813"/>
                  </a:lnTo>
                  <a:lnTo>
                    <a:pt x="1979685" y="2290522"/>
                  </a:lnTo>
                  <a:lnTo>
                    <a:pt x="2020198" y="2269158"/>
                  </a:lnTo>
                  <a:lnTo>
                    <a:pt x="2064965" y="2255656"/>
                  </a:lnTo>
                  <a:lnTo>
                    <a:pt x="2113026" y="2250948"/>
                  </a:lnTo>
                  <a:lnTo>
                    <a:pt x="2161086" y="2255656"/>
                  </a:lnTo>
                  <a:lnTo>
                    <a:pt x="2205853" y="2269158"/>
                  </a:lnTo>
                  <a:lnTo>
                    <a:pt x="2246366" y="2290522"/>
                  </a:lnTo>
                  <a:lnTo>
                    <a:pt x="2281666" y="2318813"/>
                  </a:lnTo>
                  <a:lnTo>
                    <a:pt x="2310792" y="2353099"/>
                  </a:lnTo>
                  <a:lnTo>
                    <a:pt x="2332785" y="2392447"/>
                  </a:lnTo>
                  <a:lnTo>
                    <a:pt x="2346685" y="2435924"/>
                  </a:lnTo>
                  <a:lnTo>
                    <a:pt x="2351532" y="2482596"/>
                  </a:lnTo>
                  <a:lnTo>
                    <a:pt x="2346685" y="2529267"/>
                  </a:lnTo>
                  <a:lnTo>
                    <a:pt x="2332785" y="2572744"/>
                  </a:lnTo>
                  <a:lnTo>
                    <a:pt x="2310792" y="2612092"/>
                  </a:lnTo>
                  <a:lnTo>
                    <a:pt x="2281666" y="2646378"/>
                  </a:lnTo>
                  <a:lnTo>
                    <a:pt x="2246366" y="2674669"/>
                  </a:lnTo>
                  <a:lnTo>
                    <a:pt x="2205853" y="2696033"/>
                  </a:lnTo>
                  <a:lnTo>
                    <a:pt x="2161086" y="2709535"/>
                  </a:lnTo>
                  <a:lnTo>
                    <a:pt x="2113026" y="2714244"/>
                  </a:lnTo>
                  <a:lnTo>
                    <a:pt x="2064965" y="2709535"/>
                  </a:lnTo>
                  <a:lnTo>
                    <a:pt x="2020198" y="2696033"/>
                  </a:lnTo>
                  <a:lnTo>
                    <a:pt x="1979685" y="2674669"/>
                  </a:lnTo>
                  <a:lnTo>
                    <a:pt x="1944385" y="2646378"/>
                  </a:lnTo>
                  <a:lnTo>
                    <a:pt x="1915259" y="2612092"/>
                  </a:lnTo>
                  <a:lnTo>
                    <a:pt x="1893266" y="2572744"/>
                  </a:lnTo>
                  <a:lnTo>
                    <a:pt x="1879366" y="2529267"/>
                  </a:lnTo>
                  <a:lnTo>
                    <a:pt x="1874520" y="248259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6" name="object 6"/>
            <p:cNvSpPr/>
            <p:nvPr/>
          </p:nvSpPr>
          <p:spPr>
            <a:xfrm>
              <a:off x="4583938" y="1273301"/>
              <a:ext cx="1473200" cy="2103120"/>
            </a:xfrm>
            <a:custGeom>
              <a:avLst/>
              <a:gdLst/>
              <a:ahLst/>
              <a:cxnLst/>
              <a:rect l="l" t="t" r="r" b="b"/>
              <a:pathLst>
                <a:path w="1473200" h="2103120">
                  <a:moveTo>
                    <a:pt x="1472819" y="2102866"/>
                  </a:moveTo>
                  <a:lnTo>
                    <a:pt x="1461617" y="2059051"/>
                  </a:lnTo>
                  <a:lnTo>
                    <a:pt x="1451737" y="2020316"/>
                  </a:lnTo>
                  <a:lnTo>
                    <a:pt x="1427708" y="2041118"/>
                  </a:lnTo>
                  <a:lnTo>
                    <a:pt x="60020" y="461657"/>
                  </a:lnTo>
                  <a:lnTo>
                    <a:pt x="1340154" y="1523453"/>
                  </a:lnTo>
                  <a:lnTo>
                    <a:pt x="1319911" y="1547876"/>
                  </a:lnTo>
                  <a:lnTo>
                    <a:pt x="1402969" y="1567180"/>
                  </a:lnTo>
                  <a:lnTo>
                    <a:pt x="1387271" y="1531620"/>
                  </a:lnTo>
                  <a:lnTo>
                    <a:pt x="1368552" y="1489202"/>
                  </a:lnTo>
                  <a:lnTo>
                    <a:pt x="1348270" y="1513662"/>
                  </a:lnTo>
                  <a:lnTo>
                    <a:pt x="32486" y="422427"/>
                  </a:lnTo>
                  <a:lnTo>
                    <a:pt x="1328000" y="803122"/>
                  </a:lnTo>
                  <a:lnTo>
                    <a:pt x="1319022" y="833501"/>
                  </a:lnTo>
                  <a:lnTo>
                    <a:pt x="1402969" y="818515"/>
                  </a:lnTo>
                  <a:lnTo>
                    <a:pt x="1390269" y="806704"/>
                  </a:lnTo>
                  <a:lnTo>
                    <a:pt x="1340612" y="760476"/>
                  </a:lnTo>
                  <a:lnTo>
                    <a:pt x="1331595" y="790943"/>
                  </a:lnTo>
                  <a:lnTo>
                    <a:pt x="26441" y="407416"/>
                  </a:lnTo>
                  <a:lnTo>
                    <a:pt x="1318018" y="42849"/>
                  </a:lnTo>
                  <a:lnTo>
                    <a:pt x="1326642" y="73406"/>
                  </a:lnTo>
                  <a:lnTo>
                    <a:pt x="1377365" y="27178"/>
                  </a:lnTo>
                  <a:lnTo>
                    <a:pt x="1389634" y="16002"/>
                  </a:lnTo>
                  <a:lnTo>
                    <a:pt x="1305941" y="0"/>
                  </a:lnTo>
                  <a:lnTo>
                    <a:pt x="1314577" y="30657"/>
                  </a:lnTo>
                  <a:lnTo>
                    <a:pt x="3048" y="400812"/>
                  </a:lnTo>
                  <a:lnTo>
                    <a:pt x="4927" y="407289"/>
                  </a:lnTo>
                  <a:lnTo>
                    <a:pt x="4800" y="407695"/>
                  </a:lnTo>
                  <a:lnTo>
                    <a:pt x="0" y="411861"/>
                  </a:lnTo>
                  <a:lnTo>
                    <a:pt x="1418120" y="2049424"/>
                  </a:lnTo>
                  <a:lnTo>
                    <a:pt x="1394079" y="2070227"/>
                  </a:lnTo>
                  <a:lnTo>
                    <a:pt x="1472819" y="210286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</p:grpSp>
      <p:sp>
        <p:nvSpPr>
          <p:cNvPr id="7" name="object 7"/>
          <p:cNvSpPr/>
          <p:nvPr/>
        </p:nvSpPr>
        <p:spPr>
          <a:xfrm>
            <a:off x="6808965" y="1388630"/>
            <a:ext cx="1954530" cy="2419731"/>
          </a:xfrm>
          <a:custGeom>
            <a:avLst/>
            <a:gdLst/>
            <a:ahLst/>
            <a:cxnLst/>
            <a:rect l="l" t="t" r="r" b="b"/>
            <a:pathLst>
              <a:path w="2171700" h="2688590">
                <a:moveTo>
                  <a:pt x="2171192" y="1935353"/>
                </a:moveTo>
                <a:lnTo>
                  <a:pt x="2170455" y="1934819"/>
                </a:lnTo>
                <a:lnTo>
                  <a:pt x="2155964" y="1898396"/>
                </a:lnTo>
                <a:lnTo>
                  <a:pt x="2139442" y="1856867"/>
                </a:lnTo>
                <a:lnTo>
                  <a:pt x="2125510" y="1872475"/>
                </a:lnTo>
                <a:lnTo>
                  <a:pt x="2121408" y="1866773"/>
                </a:lnTo>
                <a:lnTo>
                  <a:pt x="2115477" y="1878076"/>
                </a:lnTo>
                <a:lnTo>
                  <a:pt x="2109279" y="1872564"/>
                </a:lnTo>
                <a:lnTo>
                  <a:pt x="2109279" y="1889442"/>
                </a:lnTo>
                <a:lnTo>
                  <a:pt x="2102866" y="1884680"/>
                </a:lnTo>
                <a:lnTo>
                  <a:pt x="2101532" y="1892236"/>
                </a:lnTo>
                <a:lnTo>
                  <a:pt x="2097151" y="1889950"/>
                </a:lnTo>
                <a:lnTo>
                  <a:pt x="2097151" y="1904238"/>
                </a:lnTo>
                <a:lnTo>
                  <a:pt x="2088642" y="1913763"/>
                </a:lnTo>
                <a:lnTo>
                  <a:pt x="2094738" y="1915426"/>
                </a:lnTo>
                <a:lnTo>
                  <a:pt x="55283" y="1556334"/>
                </a:lnTo>
                <a:lnTo>
                  <a:pt x="1125677" y="1396072"/>
                </a:lnTo>
                <a:lnTo>
                  <a:pt x="2097151" y="1904238"/>
                </a:lnTo>
                <a:lnTo>
                  <a:pt x="2097151" y="1889950"/>
                </a:lnTo>
                <a:lnTo>
                  <a:pt x="1146873" y="1392897"/>
                </a:lnTo>
                <a:lnTo>
                  <a:pt x="1493672" y="1340967"/>
                </a:lnTo>
                <a:lnTo>
                  <a:pt x="2109279" y="1889442"/>
                </a:lnTo>
                <a:lnTo>
                  <a:pt x="2109279" y="1872564"/>
                </a:lnTo>
                <a:lnTo>
                  <a:pt x="1509890" y="1338541"/>
                </a:lnTo>
                <a:lnTo>
                  <a:pt x="2085416" y="1252372"/>
                </a:lnTo>
                <a:lnTo>
                  <a:pt x="2084705" y="1256030"/>
                </a:lnTo>
                <a:lnTo>
                  <a:pt x="2092794" y="1253807"/>
                </a:lnTo>
                <a:lnTo>
                  <a:pt x="2097151" y="1282827"/>
                </a:lnTo>
                <a:lnTo>
                  <a:pt x="2162352" y="1236980"/>
                </a:lnTo>
                <a:lnTo>
                  <a:pt x="2166874" y="1233805"/>
                </a:lnTo>
                <a:lnTo>
                  <a:pt x="2166239" y="1233601"/>
                </a:lnTo>
                <a:lnTo>
                  <a:pt x="2166416" y="1233551"/>
                </a:lnTo>
                <a:lnTo>
                  <a:pt x="2166874" y="1233424"/>
                </a:lnTo>
                <a:lnTo>
                  <a:pt x="2165896" y="1232687"/>
                </a:lnTo>
                <a:lnTo>
                  <a:pt x="2149221" y="1207770"/>
                </a:lnTo>
                <a:lnTo>
                  <a:pt x="2119122" y="1162812"/>
                </a:lnTo>
                <a:lnTo>
                  <a:pt x="2105825" y="1186180"/>
                </a:lnTo>
                <a:lnTo>
                  <a:pt x="2099437" y="1181227"/>
                </a:lnTo>
                <a:lnTo>
                  <a:pt x="2098192" y="1187513"/>
                </a:lnTo>
                <a:lnTo>
                  <a:pt x="2095601" y="1186053"/>
                </a:lnTo>
                <a:lnTo>
                  <a:pt x="2095601" y="1200632"/>
                </a:lnTo>
                <a:lnTo>
                  <a:pt x="2094560" y="1205979"/>
                </a:lnTo>
                <a:lnTo>
                  <a:pt x="2092515" y="1209573"/>
                </a:lnTo>
                <a:lnTo>
                  <a:pt x="2089480" y="1208582"/>
                </a:lnTo>
                <a:lnTo>
                  <a:pt x="2089480" y="1231722"/>
                </a:lnTo>
                <a:lnTo>
                  <a:pt x="2088007" y="1239253"/>
                </a:lnTo>
                <a:lnTo>
                  <a:pt x="1497622" y="1327619"/>
                </a:lnTo>
                <a:lnTo>
                  <a:pt x="1481404" y="1313180"/>
                </a:lnTo>
                <a:lnTo>
                  <a:pt x="1481404" y="1330045"/>
                </a:lnTo>
                <a:lnTo>
                  <a:pt x="1127874" y="1382953"/>
                </a:lnTo>
                <a:lnTo>
                  <a:pt x="55130" y="821842"/>
                </a:lnTo>
                <a:lnTo>
                  <a:pt x="1155534" y="1039698"/>
                </a:lnTo>
                <a:lnTo>
                  <a:pt x="1481404" y="1330045"/>
                </a:lnTo>
                <a:lnTo>
                  <a:pt x="1481404" y="1313180"/>
                </a:lnTo>
                <a:lnTo>
                  <a:pt x="1179880" y="1044511"/>
                </a:lnTo>
                <a:lnTo>
                  <a:pt x="2084527" y="1223606"/>
                </a:lnTo>
                <a:lnTo>
                  <a:pt x="2081403" y="1229106"/>
                </a:lnTo>
                <a:lnTo>
                  <a:pt x="2089150" y="1229525"/>
                </a:lnTo>
                <a:lnTo>
                  <a:pt x="2089480" y="1231722"/>
                </a:lnTo>
                <a:lnTo>
                  <a:pt x="2089480" y="1208582"/>
                </a:lnTo>
                <a:lnTo>
                  <a:pt x="2085848" y="1207389"/>
                </a:lnTo>
                <a:lnTo>
                  <a:pt x="2086394" y="1211072"/>
                </a:lnTo>
                <a:lnTo>
                  <a:pt x="1161211" y="1027887"/>
                </a:lnTo>
                <a:lnTo>
                  <a:pt x="52793" y="40335"/>
                </a:lnTo>
                <a:lnTo>
                  <a:pt x="2095601" y="1200632"/>
                </a:lnTo>
                <a:lnTo>
                  <a:pt x="2095601" y="1186053"/>
                </a:lnTo>
                <a:lnTo>
                  <a:pt x="7366" y="0"/>
                </a:lnTo>
                <a:lnTo>
                  <a:pt x="4191" y="5461"/>
                </a:lnTo>
                <a:lnTo>
                  <a:pt x="0" y="10160"/>
                </a:lnTo>
                <a:lnTo>
                  <a:pt x="1136865" y="1023061"/>
                </a:lnTo>
                <a:lnTo>
                  <a:pt x="14605" y="800862"/>
                </a:lnTo>
                <a:lnTo>
                  <a:pt x="13335" y="807085"/>
                </a:lnTo>
                <a:lnTo>
                  <a:pt x="10414" y="812673"/>
                </a:lnTo>
                <a:lnTo>
                  <a:pt x="1106678" y="1386128"/>
                </a:lnTo>
                <a:lnTo>
                  <a:pt x="15875" y="1549400"/>
                </a:lnTo>
                <a:lnTo>
                  <a:pt x="14478" y="1549146"/>
                </a:lnTo>
                <a:lnTo>
                  <a:pt x="14389" y="1549628"/>
                </a:lnTo>
                <a:lnTo>
                  <a:pt x="12446" y="1549908"/>
                </a:lnTo>
                <a:lnTo>
                  <a:pt x="13258" y="1555737"/>
                </a:lnTo>
                <a:lnTo>
                  <a:pt x="12192" y="1561592"/>
                </a:lnTo>
                <a:lnTo>
                  <a:pt x="14135" y="1561947"/>
                </a:lnTo>
                <a:lnTo>
                  <a:pt x="14224" y="1562481"/>
                </a:lnTo>
                <a:lnTo>
                  <a:pt x="15849" y="1562239"/>
                </a:lnTo>
                <a:lnTo>
                  <a:pt x="2087257" y="1927098"/>
                </a:lnTo>
                <a:lnTo>
                  <a:pt x="2088286" y="1930031"/>
                </a:lnTo>
                <a:lnTo>
                  <a:pt x="2086102" y="1934210"/>
                </a:lnTo>
                <a:lnTo>
                  <a:pt x="2089772" y="1934286"/>
                </a:lnTo>
                <a:lnTo>
                  <a:pt x="2092655" y="1942541"/>
                </a:lnTo>
                <a:lnTo>
                  <a:pt x="2089924" y="1958060"/>
                </a:lnTo>
                <a:lnTo>
                  <a:pt x="35560" y="2676144"/>
                </a:lnTo>
                <a:lnTo>
                  <a:pt x="39751" y="2688082"/>
                </a:lnTo>
                <a:lnTo>
                  <a:pt x="2101380" y="1967458"/>
                </a:lnTo>
                <a:lnTo>
                  <a:pt x="2111883" y="1997456"/>
                </a:lnTo>
                <a:lnTo>
                  <a:pt x="2156637" y="1951355"/>
                </a:lnTo>
                <a:lnTo>
                  <a:pt x="2171192" y="1936369"/>
                </a:lnTo>
                <a:lnTo>
                  <a:pt x="2168804" y="1936076"/>
                </a:lnTo>
                <a:lnTo>
                  <a:pt x="2169579" y="1935835"/>
                </a:lnTo>
                <a:lnTo>
                  <a:pt x="2170404" y="1935848"/>
                </a:lnTo>
                <a:lnTo>
                  <a:pt x="2170938" y="1935988"/>
                </a:lnTo>
                <a:lnTo>
                  <a:pt x="2170874" y="1935861"/>
                </a:lnTo>
                <a:lnTo>
                  <a:pt x="2171192" y="1935861"/>
                </a:lnTo>
                <a:lnTo>
                  <a:pt x="2170887" y="1935454"/>
                </a:lnTo>
                <a:lnTo>
                  <a:pt x="2171192" y="193535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8" name="object 8"/>
          <p:cNvSpPr/>
          <p:nvPr/>
        </p:nvSpPr>
        <p:spPr>
          <a:xfrm>
            <a:off x="3282123" y="1476755"/>
            <a:ext cx="417766" cy="68580"/>
          </a:xfrm>
          <a:custGeom>
            <a:avLst/>
            <a:gdLst/>
            <a:ahLst/>
            <a:cxnLst/>
            <a:rect l="l" t="t" r="r" b="b"/>
            <a:pathLst>
              <a:path w="464185" h="76200">
                <a:moveTo>
                  <a:pt x="388239" y="0"/>
                </a:moveTo>
                <a:lnTo>
                  <a:pt x="387816" y="31695"/>
                </a:lnTo>
                <a:lnTo>
                  <a:pt x="400558" y="31876"/>
                </a:lnTo>
                <a:lnTo>
                  <a:pt x="400304" y="44576"/>
                </a:lnTo>
                <a:lnTo>
                  <a:pt x="387644" y="44576"/>
                </a:lnTo>
                <a:lnTo>
                  <a:pt x="387223" y="76200"/>
                </a:lnTo>
                <a:lnTo>
                  <a:pt x="452634" y="44576"/>
                </a:lnTo>
                <a:lnTo>
                  <a:pt x="400304" y="44576"/>
                </a:lnTo>
                <a:lnTo>
                  <a:pt x="387647" y="44396"/>
                </a:lnTo>
                <a:lnTo>
                  <a:pt x="453008" y="44396"/>
                </a:lnTo>
                <a:lnTo>
                  <a:pt x="463931" y="39115"/>
                </a:lnTo>
                <a:lnTo>
                  <a:pt x="388239" y="0"/>
                </a:lnTo>
                <a:close/>
              </a:path>
              <a:path w="464185" h="76200">
                <a:moveTo>
                  <a:pt x="387816" y="31695"/>
                </a:moveTo>
                <a:lnTo>
                  <a:pt x="387647" y="44396"/>
                </a:lnTo>
                <a:lnTo>
                  <a:pt x="400304" y="44576"/>
                </a:lnTo>
                <a:lnTo>
                  <a:pt x="400558" y="31876"/>
                </a:lnTo>
                <a:lnTo>
                  <a:pt x="387816" y="31695"/>
                </a:lnTo>
                <a:close/>
              </a:path>
              <a:path w="464185" h="76200">
                <a:moveTo>
                  <a:pt x="254" y="26162"/>
                </a:moveTo>
                <a:lnTo>
                  <a:pt x="0" y="38862"/>
                </a:lnTo>
                <a:lnTo>
                  <a:pt x="387647" y="44396"/>
                </a:lnTo>
                <a:lnTo>
                  <a:pt x="387816" y="31695"/>
                </a:lnTo>
                <a:lnTo>
                  <a:pt x="254" y="2616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9" name="object 9"/>
          <p:cNvSpPr/>
          <p:nvPr/>
        </p:nvSpPr>
        <p:spPr>
          <a:xfrm>
            <a:off x="3258921" y="2164385"/>
            <a:ext cx="441770" cy="68580"/>
          </a:xfrm>
          <a:custGeom>
            <a:avLst/>
            <a:gdLst/>
            <a:ahLst/>
            <a:cxnLst/>
            <a:rect l="l" t="t" r="r" b="b"/>
            <a:pathLst>
              <a:path w="490854" h="76200">
                <a:moveTo>
                  <a:pt x="414147" y="0"/>
                </a:moveTo>
                <a:lnTo>
                  <a:pt x="414147" y="76200"/>
                </a:lnTo>
                <a:lnTo>
                  <a:pt x="477647" y="44450"/>
                </a:lnTo>
                <a:lnTo>
                  <a:pt x="426847" y="44450"/>
                </a:lnTo>
                <a:lnTo>
                  <a:pt x="426847" y="31750"/>
                </a:lnTo>
                <a:lnTo>
                  <a:pt x="477647" y="31750"/>
                </a:lnTo>
                <a:lnTo>
                  <a:pt x="414147" y="0"/>
                </a:lnTo>
                <a:close/>
              </a:path>
              <a:path w="490854" h="76200">
                <a:moveTo>
                  <a:pt x="414147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14147" y="44450"/>
                </a:lnTo>
                <a:lnTo>
                  <a:pt x="414147" y="31750"/>
                </a:lnTo>
                <a:close/>
              </a:path>
              <a:path w="490854" h="76200">
                <a:moveTo>
                  <a:pt x="477647" y="31750"/>
                </a:moveTo>
                <a:lnTo>
                  <a:pt x="426847" y="31750"/>
                </a:lnTo>
                <a:lnTo>
                  <a:pt x="426847" y="44450"/>
                </a:lnTo>
                <a:lnTo>
                  <a:pt x="477647" y="44450"/>
                </a:lnTo>
                <a:lnTo>
                  <a:pt x="490347" y="38100"/>
                </a:lnTo>
                <a:lnTo>
                  <a:pt x="477647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0" name="object 10"/>
          <p:cNvSpPr/>
          <p:nvPr/>
        </p:nvSpPr>
        <p:spPr>
          <a:xfrm>
            <a:off x="3282239" y="2796692"/>
            <a:ext cx="423481" cy="68580"/>
          </a:xfrm>
          <a:custGeom>
            <a:avLst/>
            <a:gdLst/>
            <a:ahLst/>
            <a:cxnLst/>
            <a:rect l="l" t="t" r="r" b="b"/>
            <a:pathLst>
              <a:path w="470535" h="76200">
                <a:moveTo>
                  <a:pt x="394207" y="0"/>
                </a:moveTo>
                <a:lnTo>
                  <a:pt x="394207" y="76200"/>
                </a:lnTo>
                <a:lnTo>
                  <a:pt x="457707" y="44450"/>
                </a:lnTo>
                <a:lnTo>
                  <a:pt x="406907" y="44450"/>
                </a:lnTo>
                <a:lnTo>
                  <a:pt x="406907" y="31750"/>
                </a:lnTo>
                <a:lnTo>
                  <a:pt x="457707" y="31750"/>
                </a:lnTo>
                <a:lnTo>
                  <a:pt x="394207" y="0"/>
                </a:lnTo>
                <a:close/>
              </a:path>
              <a:path w="470535" h="76200">
                <a:moveTo>
                  <a:pt x="394207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94207" y="44450"/>
                </a:lnTo>
                <a:lnTo>
                  <a:pt x="394207" y="31750"/>
                </a:lnTo>
                <a:close/>
              </a:path>
              <a:path w="470535" h="76200">
                <a:moveTo>
                  <a:pt x="457707" y="31750"/>
                </a:moveTo>
                <a:lnTo>
                  <a:pt x="406907" y="31750"/>
                </a:lnTo>
                <a:lnTo>
                  <a:pt x="406907" y="44450"/>
                </a:lnTo>
                <a:lnTo>
                  <a:pt x="457707" y="44450"/>
                </a:lnTo>
                <a:lnTo>
                  <a:pt x="470407" y="38100"/>
                </a:lnTo>
                <a:lnTo>
                  <a:pt x="457707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1" name="object 11"/>
          <p:cNvSpPr/>
          <p:nvPr/>
        </p:nvSpPr>
        <p:spPr>
          <a:xfrm>
            <a:off x="9154058" y="2429104"/>
            <a:ext cx="357759" cy="68580"/>
          </a:xfrm>
          <a:custGeom>
            <a:avLst/>
            <a:gdLst/>
            <a:ahLst/>
            <a:cxnLst/>
            <a:rect l="l" t="t" r="r" b="b"/>
            <a:pathLst>
              <a:path w="397509" h="76200">
                <a:moveTo>
                  <a:pt x="321309" y="0"/>
                </a:moveTo>
                <a:lnTo>
                  <a:pt x="321309" y="76200"/>
                </a:lnTo>
                <a:lnTo>
                  <a:pt x="384809" y="44450"/>
                </a:lnTo>
                <a:lnTo>
                  <a:pt x="334009" y="44450"/>
                </a:lnTo>
                <a:lnTo>
                  <a:pt x="334009" y="31750"/>
                </a:lnTo>
                <a:lnTo>
                  <a:pt x="384809" y="31750"/>
                </a:lnTo>
                <a:lnTo>
                  <a:pt x="321309" y="0"/>
                </a:lnTo>
                <a:close/>
              </a:path>
              <a:path w="397509" h="76200">
                <a:moveTo>
                  <a:pt x="32130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21309" y="44450"/>
                </a:lnTo>
                <a:lnTo>
                  <a:pt x="321309" y="31750"/>
                </a:lnTo>
                <a:close/>
              </a:path>
              <a:path w="397509" h="76200">
                <a:moveTo>
                  <a:pt x="384809" y="31750"/>
                </a:moveTo>
                <a:lnTo>
                  <a:pt x="334009" y="31750"/>
                </a:lnTo>
                <a:lnTo>
                  <a:pt x="334009" y="44450"/>
                </a:lnTo>
                <a:lnTo>
                  <a:pt x="384809" y="44450"/>
                </a:lnTo>
                <a:lnTo>
                  <a:pt x="397509" y="38100"/>
                </a:lnTo>
                <a:lnTo>
                  <a:pt x="384809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grpSp>
        <p:nvGrpSpPr>
          <p:cNvPr id="12" name="object 12"/>
          <p:cNvGrpSpPr/>
          <p:nvPr/>
        </p:nvGrpSpPr>
        <p:grpSpPr>
          <a:xfrm>
            <a:off x="8794928" y="2876474"/>
            <a:ext cx="728663" cy="440055"/>
            <a:chOff x="9772142" y="3196082"/>
            <a:chExt cx="809625" cy="488950"/>
          </a:xfrm>
        </p:grpSpPr>
        <p:sp>
          <p:nvSpPr>
            <p:cNvPr id="13" name="object 13"/>
            <p:cNvSpPr/>
            <p:nvPr/>
          </p:nvSpPr>
          <p:spPr>
            <a:xfrm>
              <a:off x="10177272" y="3401568"/>
              <a:ext cx="404495" cy="76200"/>
            </a:xfrm>
            <a:custGeom>
              <a:avLst/>
              <a:gdLst/>
              <a:ahLst/>
              <a:cxnLst/>
              <a:rect l="l" t="t" r="r" b="b"/>
              <a:pathLst>
                <a:path w="404495" h="76200">
                  <a:moveTo>
                    <a:pt x="328041" y="0"/>
                  </a:moveTo>
                  <a:lnTo>
                    <a:pt x="328041" y="76200"/>
                  </a:lnTo>
                  <a:lnTo>
                    <a:pt x="391541" y="44450"/>
                  </a:lnTo>
                  <a:lnTo>
                    <a:pt x="340741" y="44450"/>
                  </a:lnTo>
                  <a:lnTo>
                    <a:pt x="340741" y="31750"/>
                  </a:lnTo>
                  <a:lnTo>
                    <a:pt x="391541" y="31750"/>
                  </a:lnTo>
                  <a:lnTo>
                    <a:pt x="328041" y="0"/>
                  </a:lnTo>
                  <a:close/>
                </a:path>
                <a:path w="404495" h="76200">
                  <a:moveTo>
                    <a:pt x="328041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28041" y="44450"/>
                  </a:lnTo>
                  <a:lnTo>
                    <a:pt x="328041" y="31750"/>
                  </a:lnTo>
                  <a:close/>
                </a:path>
                <a:path w="404495" h="76200">
                  <a:moveTo>
                    <a:pt x="391541" y="31750"/>
                  </a:moveTo>
                  <a:lnTo>
                    <a:pt x="340741" y="31750"/>
                  </a:lnTo>
                  <a:lnTo>
                    <a:pt x="340741" y="44450"/>
                  </a:lnTo>
                  <a:lnTo>
                    <a:pt x="391541" y="44450"/>
                  </a:lnTo>
                  <a:lnTo>
                    <a:pt x="404241" y="38100"/>
                  </a:lnTo>
                  <a:lnTo>
                    <a:pt x="391541" y="3175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4" name="object 14"/>
            <p:cNvSpPr/>
            <p:nvPr/>
          </p:nvSpPr>
          <p:spPr>
            <a:xfrm>
              <a:off x="9784842" y="3208782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7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1" y="231647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5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</p:grp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026" y="1582825"/>
            <a:ext cx="1532295" cy="1180948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25245" y="2731770"/>
            <a:ext cx="1054418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b="1" spc="-9" dirty="0">
                <a:solidFill>
                  <a:srgbClr val="FF0000"/>
                </a:solidFill>
                <a:latin typeface="Calibri"/>
                <a:cs typeface="Calibri"/>
              </a:rPr>
              <a:t>60x60=3600</a:t>
            </a:r>
            <a:endParaRPr sz="162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265780" y="2195817"/>
            <a:ext cx="2568893" cy="2372868"/>
            <a:chOff x="3628644" y="2439797"/>
            <a:chExt cx="2854325" cy="2636520"/>
          </a:xfrm>
        </p:grpSpPr>
        <p:sp>
          <p:nvSpPr>
            <p:cNvPr id="19" name="object 19"/>
            <p:cNvSpPr/>
            <p:nvPr/>
          </p:nvSpPr>
          <p:spPr>
            <a:xfrm>
              <a:off x="4124706" y="4205477"/>
              <a:ext cx="2345690" cy="858519"/>
            </a:xfrm>
            <a:custGeom>
              <a:avLst/>
              <a:gdLst/>
              <a:ahLst/>
              <a:cxnLst/>
              <a:rect l="l" t="t" r="r" b="b"/>
              <a:pathLst>
                <a:path w="2345690" h="85852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  <a:path w="2345690" h="858520">
                  <a:moveTo>
                    <a:pt x="1868424" y="626364"/>
                  </a:moveTo>
                  <a:lnTo>
                    <a:pt x="1873270" y="579692"/>
                  </a:lnTo>
                  <a:lnTo>
                    <a:pt x="1887170" y="536215"/>
                  </a:lnTo>
                  <a:lnTo>
                    <a:pt x="1909163" y="496867"/>
                  </a:lnTo>
                  <a:lnTo>
                    <a:pt x="1938289" y="462581"/>
                  </a:lnTo>
                  <a:lnTo>
                    <a:pt x="1973589" y="434290"/>
                  </a:lnTo>
                  <a:lnTo>
                    <a:pt x="2014102" y="412926"/>
                  </a:lnTo>
                  <a:lnTo>
                    <a:pt x="2058869" y="399424"/>
                  </a:lnTo>
                  <a:lnTo>
                    <a:pt x="2106930" y="394716"/>
                  </a:lnTo>
                  <a:lnTo>
                    <a:pt x="2154990" y="399424"/>
                  </a:lnTo>
                  <a:lnTo>
                    <a:pt x="2199757" y="412926"/>
                  </a:lnTo>
                  <a:lnTo>
                    <a:pt x="2240270" y="434290"/>
                  </a:lnTo>
                  <a:lnTo>
                    <a:pt x="2275570" y="462581"/>
                  </a:lnTo>
                  <a:lnTo>
                    <a:pt x="2304696" y="496867"/>
                  </a:lnTo>
                  <a:lnTo>
                    <a:pt x="2326689" y="536215"/>
                  </a:lnTo>
                  <a:lnTo>
                    <a:pt x="2340589" y="579692"/>
                  </a:lnTo>
                  <a:lnTo>
                    <a:pt x="2345436" y="626364"/>
                  </a:lnTo>
                  <a:lnTo>
                    <a:pt x="2340589" y="673035"/>
                  </a:lnTo>
                  <a:lnTo>
                    <a:pt x="2326689" y="716512"/>
                  </a:lnTo>
                  <a:lnTo>
                    <a:pt x="2304696" y="755860"/>
                  </a:lnTo>
                  <a:lnTo>
                    <a:pt x="2275570" y="790146"/>
                  </a:lnTo>
                  <a:lnTo>
                    <a:pt x="2240270" y="818437"/>
                  </a:lnTo>
                  <a:lnTo>
                    <a:pt x="2199757" y="839801"/>
                  </a:lnTo>
                  <a:lnTo>
                    <a:pt x="2154990" y="853303"/>
                  </a:lnTo>
                  <a:lnTo>
                    <a:pt x="2106930" y="858012"/>
                  </a:lnTo>
                  <a:lnTo>
                    <a:pt x="2058869" y="853303"/>
                  </a:lnTo>
                  <a:lnTo>
                    <a:pt x="2014102" y="839801"/>
                  </a:lnTo>
                  <a:lnTo>
                    <a:pt x="1973589" y="818437"/>
                  </a:lnTo>
                  <a:lnTo>
                    <a:pt x="1938289" y="790146"/>
                  </a:lnTo>
                  <a:lnTo>
                    <a:pt x="1909163" y="755860"/>
                  </a:lnTo>
                  <a:lnTo>
                    <a:pt x="1887170" y="716512"/>
                  </a:lnTo>
                  <a:lnTo>
                    <a:pt x="1873270" y="673035"/>
                  </a:lnTo>
                  <a:lnTo>
                    <a:pt x="1868424" y="62636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20" name="object 20"/>
            <p:cNvSpPr/>
            <p:nvPr/>
          </p:nvSpPr>
          <p:spPr>
            <a:xfrm>
              <a:off x="3628644" y="4393692"/>
              <a:ext cx="470534" cy="76200"/>
            </a:xfrm>
            <a:custGeom>
              <a:avLst/>
              <a:gdLst/>
              <a:ahLst/>
              <a:cxnLst/>
              <a:rect l="l" t="t" r="r" b="b"/>
              <a:pathLst>
                <a:path w="470535" h="76200">
                  <a:moveTo>
                    <a:pt x="394207" y="0"/>
                  </a:moveTo>
                  <a:lnTo>
                    <a:pt x="394207" y="76199"/>
                  </a:lnTo>
                  <a:lnTo>
                    <a:pt x="457707" y="44449"/>
                  </a:lnTo>
                  <a:lnTo>
                    <a:pt x="406907" y="44449"/>
                  </a:lnTo>
                  <a:lnTo>
                    <a:pt x="406907" y="31749"/>
                  </a:lnTo>
                  <a:lnTo>
                    <a:pt x="457707" y="31749"/>
                  </a:lnTo>
                  <a:lnTo>
                    <a:pt x="394207" y="0"/>
                  </a:lnTo>
                  <a:close/>
                </a:path>
                <a:path w="470535" h="76200">
                  <a:moveTo>
                    <a:pt x="394207" y="31749"/>
                  </a:moveTo>
                  <a:lnTo>
                    <a:pt x="0" y="31749"/>
                  </a:lnTo>
                  <a:lnTo>
                    <a:pt x="0" y="44449"/>
                  </a:lnTo>
                  <a:lnTo>
                    <a:pt x="394207" y="44449"/>
                  </a:lnTo>
                  <a:lnTo>
                    <a:pt x="394207" y="31749"/>
                  </a:lnTo>
                  <a:close/>
                </a:path>
                <a:path w="470535" h="76200">
                  <a:moveTo>
                    <a:pt x="457707" y="31749"/>
                  </a:moveTo>
                  <a:lnTo>
                    <a:pt x="406907" y="31749"/>
                  </a:lnTo>
                  <a:lnTo>
                    <a:pt x="406907" y="44449"/>
                  </a:lnTo>
                  <a:lnTo>
                    <a:pt x="457707" y="44449"/>
                  </a:lnTo>
                  <a:lnTo>
                    <a:pt x="470407" y="38099"/>
                  </a:lnTo>
                  <a:lnTo>
                    <a:pt x="457707" y="31749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21" name="object 21"/>
            <p:cNvSpPr/>
            <p:nvPr/>
          </p:nvSpPr>
          <p:spPr>
            <a:xfrm>
              <a:off x="4599177" y="4413504"/>
              <a:ext cx="1393825" cy="417195"/>
            </a:xfrm>
            <a:custGeom>
              <a:avLst/>
              <a:gdLst/>
              <a:ahLst/>
              <a:cxnLst/>
              <a:rect l="l" t="t" r="r" b="b"/>
              <a:pathLst>
                <a:path w="1393825" h="417195">
                  <a:moveTo>
                    <a:pt x="1318175" y="386153"/>
                  </a:moveTo>
                  <a:lnTo>
                    <a:pt x="1309497" y="416687"/>
                  </a:lnTo>
                  <a:lnTo>
                    <a:pt x="1393317" y="400939"/>
                  </a:lnTo>
                  <a:lnTo>
                    <a:pt x="1380941" y="389636"/>
                  </a:lnTo>
                  <a:lnTo>
                    <a:pt x="1330452" y="389636"/>
                  </a:lnTo>
                  <a:lnTo>
                    <a:pt x="1318175" y="386153"/>
                  </a:lnTo>
                  <a:close/>
                </a:path>
                <a:path w="1393825" h="417195">
                  <a:moveTo>
                    <a:pt x="1321638" y="373970"/>
                  </a:moveTo>
                  <a:lnTo>
                    <a:pt x="1318175" y="386153"/>
                  </a:lnTo>
                  <a:lnTo>
                    <a:pt x="1330452" y="389636"/>
                  </a:lnTo>
                  <a:lnTo>
                    <a:pt x="1333881" y="377444"/>
                  </a:lnTo>
                  <a:lnTo>
                    <a:pt x="1321638" y="373970"/>
                  </a:lnTo>
                  <a:close/>
                </a:path>
                <a:path w="1393825" h="417195">
                  <a:moveTo>
                    <a:pt x="1330325" y="343408"/>
                  </a:moveTo>
                  <a:lnTo>
                    <a:pt x="1321638" y="373970"/>
                  </a:lnTo>
                  <a:lnTo>
                    <a:pt x="1333881" y="377444"/>
                  </a:lnTo>
                  <a:lnTo>
                    <a:pt x="1330452" y="389636"/>
                  </a:lnTo>
                  <a:lnTo>
                    <a:pt x="1380941" y="389636"/>
                  </a:lnTo>
                  <a:lnTo>
                    <a:pt x="1330325" y="343408"/>
                  </a:lnTo>
                  <a:close/>
                </a:path>
                <a:path w="1393825" h="417195">
                  <a:moveTo>
                    <a:pt x="3556" y="0"/>
                  </a:moveTo>
                  <a:lnTo>
                    <a:pt x="0" y="12192"/>
                  </a:lnTo>
                  <a:lnTo>
                    <a:pt x="1318175" y="386153"/>
                  </a:lnTo>
                  <a:lnTo>
                    <a:pt x="1321638" y="373970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22" name="object 22"/>
            <p:cNvSpPr/>
            <p:nvPr/>
          </p:nvSpPr>
          <p:spPr>
            <a:xfrm>
              <a:off x="4596130" y="2964179"/>
              <a:ext cx="1390650" cy="1477645"/>
            </a:xfrm>
            <a:custGeom>
              <a:avLst/>
              <a:gdLst/>
              <a:ahLst/>
              <a:cxnLst/>
              <a:rect l="l" t="t" r="r" b="b"/>
              <a:pathLst>
                <a:path w="1390650" h="1477645">
                  <a:moveTo>
                    <a:pt x="1390142" y="576072"/>
                  </a:moveTo>
                  <a:lnTo>
                    <a:pt x="1305560" y="585470"/>
                  </a:lnTo>
                  <a:lnTo>
                    <a:pt x="1322832" y="612190"/>
                  </a:lnTo>
                  <a:lnTo>
                    <a:pt x="38201" y="1443177"/>
                  </a:lnTo>
                  <a:lnTo>
                    <a:pt x="1235138" y="61798"/>
                  </a:lnTo>
                  <a:lnTo>
                    <a:pt x="1259078" y="82550"/>
                  </a:lnTo>
                  <a:lnTo>
                    <a:pt x="1268958" y="43815"/>
                  </a:lnTo>
                  <a:lnTo>
                    <a:pt x="1280160" y="0"/>
                  </a:lnTo>
                  <a:lnTo>
                    <a:pt x="1201547" y="32639"/>
                  </a:lnTo>
                  <a:lnTo>
                    <a:pt x="1225486" y="53416"/>
                  </a:lnTo>
                  <a:lnTo>
                    <a:pt x="0" y="1467866"/>
                  </a:lnTo>
                  <a:lnTo>
                    <a:pt x="4368" y="1471612"/>
                  </a:lnTo>
                  <a:lnTo>
                    <a:pt x="8255" y="1477645"/>
                  </a:lnTo>
                  <a:lnTo>
                    <a:pt x="1329715" y="622833"/>
                  </a:lnTo>
                  <a:lnTo>
                    <a:pt x="1346962" y="649478"/>
                  </a:lnTo>
                  <a:lnTo>
                    <a:pt x="1372958" y="605282"/>
                  </a:lnTo>
                  <a:lnTo>
                    <a:pt x="1390142" y="576072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23" name="object 23"/>
            <p:cNvSpPr/>
            <p:nvPr/>
          </p:nvSpPr>
          <p:spPr>
            <a:xfrm>
              <a:off x="4583303" y="2439796"/>
              <a:ext cx="1409700" cy="2392045"/>
            </a:xfrm>
            <a:custGeom>
              <a:avLst/>
              <a:gdLst/>
              <a:ahLst/>
              <a:cxnLst/>
              <a:rect l="l" t="t" r="r" b="b"/>
              <a:pathLst>
                <a:path w="1409700" h="2392045">
                  <a:moveTo>
                    <a:pt x="1409700" y="2391410"/>
                  </a:moveTo>
                  <a:lnTo>
                    <a:pt x="1406144" y="2339848"/>
                  </a:lnTo>
                  <a:lnTo>
                    <a:pt x="1403858" y="2306447"/>
                  </a:lnTo>
                  <a:lnTo>
                    <a:pt x="1391119" y="2313940"/>
                  </a:lnTo>
                  <a:lnTo>
                    <a:pt x="1389888" y="2308606"/>
                  </a:lnTo>
                  <a:lnTo>
                    <a:pt x="1375333" y="2320671"/>
                  </a:lnTo>
                  <a:lnTo>
                    <a:pt x="10922" y="0"/>
                  </a:lnTo>
                  <a:lnTo>
                    <a:pt x="0" y="6350"/>
                  </a:lnTo>
                  <a:lnTo>
                    <a:pt x="1365478" y="2328837"/>
                  </a:lnTo>
                  <a:lnTo>
                    <a:pt x="16383" y="701675"/>
                  </a:lnTo>
                  <a:lnTo>
                    <a:pt x="6604" y="709803"/>
                  </a:lnTo>
                  <a:lnTo>
                    <a:pt x="1354353" y="2335555"/>
                  </a:lnTo>
                  <a:lnTo>
                    <a:pt x="1338199" y="2345055"/>
                  </a:lnTo>
                  <a:lnTo>
                    <a:pt x="1342529" y="2347874"/>
                  </a:lnTo>
                  <a:lnTo>
                    <a:pt x="1331214" y="2357247"/>
                  </a:lnTo>
                  <a:lnTo>
                    <a:pt x="1409192" y="2391664"/>
                  </a:lnTo>
                  <a:lnTo>
                    <a:pt x="1409026" y="2390978"/>
                  </a:lnTo>
                  <a:lnTo>
                    <a:pt x="1409700" y="239141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</p:grp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82902" y="2243938"/>
            <a:ext cx="555965" cy="42931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77793" y="2883104"/>
            <a:ext cx="545345" cy="440283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3120618" y="1379372"/>
            <a:ext cx="208026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22860">
              <a:spcBef>
                <a:spcPts val="86"/>
              </a:spcBef>
            </a:pPr>
            <a:r>
              <a:rPr sz="1440" b="1" spc="-23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418" b="1" spc="-33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418" baseline="-21164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83927" y="2076716"/>
            <a:ext cx="230886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1440" b="1" spc="-23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418" b="1" spc="-33" baseline="-21164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418" baseline="-21164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03359" y="2721094"/>
            <a:ext cx="230886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1440" b="1" spc="-23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418" b="1" spc="-33" baseline="-21164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endParaRPr sz="1418" baseline="-21164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88842" y="3901699"/>
            <a:ext cx="416052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2160" b="1" spc="-14" baseline="13888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945" b="1" spc="-9" dirty="0">
                <a:solidFill>
                  <a:srgbClr val="C00000"/>
                </a:solidFill>
                <a:latin typeface="Calibri"/>
                <a:cs typeface="Calibri"/>
              </a:rPr>
              <a:t>3600</a:t>
            </a:r>
            <a:endParaRPr sz="945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746007" y="2298115"/>
            <a:ext cx="429768" cy="417195"/>
          </a:xfrm>
          <a:custGeom>
            <a:avLst/>
            <a:gdLst/>
            <a:ahLst/>
            <a:cxnLst/>
            <a:rect l="l" t="t" r="r" b="b"/>
            <a:pathLst>
              <a:path w="477520" h="463550">
                <a:moveTo>
                  <a:pt x="0" y="231648"/>
                </a:moveTo>
                <a:lnTo>
                  <a:pt x="4846" y="184976"/>
                </a:lnTo>
                <a:lnTo>
                  <a:pt x="18746" y="141499"/>
                </a:lnTo>
                <a:lnTo>
                  <a:pt x="40739" y="102151"/>
                </a:lnTo>
                <a:lnTo>
                  <a:pt x="69865" y="67865"/>
                </a:lnTo>
                <a:lnTo>
                  <a:pt x="105165" y="39574"/>
                </a:lnTo>
                <a:lnTo>
                  <a:pt x="145678" y="18210"/>
                </a:lnTo>
                <a:lnTo>
                  <a:pt x="190445" y="4708"/>
                </a:lnTo>
                <a:lnTo>
                  <a:pt x="238506" y="0"/>
                </a:lnTo>
                <a:lnTo>
                  <a:pt x="286566" y="4708"/>
                </a:lnTo>
                <a:lnTo>
                  <a:pt x="331333" y="18210"/>
                </a:lnTo>
                <a:lnTo>
                  <a:pt x="371846" y="39574"/>
                </a:lnTo>
                <a:lnTo>
                  <a:pt x="407146" y="67865"/>
                </a:lnTo>
                <a:lnTo>
                  <a:pt x="436272" y="102151"/>
                </a:lnTo>
                <a:lnTo>
                  <a:pt x="458265" y="141499"/>
                </a:lnTo>
                <a:lnTo>
                  <a:pt x="472165" y="184976"/>
                </a:lnTo>
                <a:lnTo>
                  <a:pt x="477012" y="231648"/>
                </a:lnTo>
                <a:lnTo>
                  <a:pt x="472165" y="278319"/>
                </a:lnTo>
                <a:lnTo>
                  <a:pt x="458265" y="321796"/>
                </a:lnTo>
                <a:lnTo>
                  <a:pt x="436272" y="361144"/>
                </a:lnTo>
                <a:lnTo>
                  <a:pt x="407146" y="395430"/>
                </a:lnTo>
                <a:lnTo>
                  <a:pt x="371846" y="423721"/>
                </a:lnTo>
                <a:lnTo>
                  <a:pt x="331333" y="445085"/>
                </a:lnTo>
                <a:lnTo>
                  <a:pt x="286566" y="458587"/>
                </a:lnTo>
                <a:lnTo>
                  <a:pt x="238506" y="463296"/>
                </a:lnTo>
                <a:lnTo>
                  <a:pt x="190445" y="458587"/>
                </a:lnTo>
                <a:lnTo>
                  <a:pt x="145678" y="445085"/>
                </a:lnTo>
                <a:lnTo>
                  <a:pt x="105165" y="423721"/>
                </a:lnTo>
                <a:lnTo>
                  <a:pt x="69865" y="395430"/>
                </a:lnTo>
                <a:lnTo>
                  <a:pt x="40739" y="361144"/>
                </a:lnTo>
                <a:lnTo>
                  <a:pt x="18746" y="321796"/>
                </a:lnTo>
                <a:lnTo>
                  <a:pt x="4846" y="278319"/>
                </a:lnTo>
                <a:lnTo>
                  <a:pt x="0" y="23164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grpSp>
        <p:nvGrpSpPr>
          <p:cNvPr id="31" name="object 31"/>
          <p:cNvGrpSpPr/>
          <p:nvPr/>
        </p:nvGrpSpPr>
        <p:grpSpPr>
          <a:xfrm>
            <a:off x="3891511" y="736549"/>
            <a:ext cx="4755452" cy="4059936"/>
            <a:chOff x="4323901" y="818388"/>
            <a:chExt cx="5283835" cy="4511040"/>
          </a:xfrm>
        </p:grpSpPr>
        <p:sp>
          <p:nvSpPr>
            <p:cNvPr id="32" name="object 32"/>
            <p:cNvSpPr/>
            <p:nvPr/>
          </p:nvSpPr>
          <p:spPr>
            <a:xfrm>
              <a:off x="7113269" y="1366266"/>
              <a:ext cx="490855" cy="3091180"/>
            </a:xfrm>
            <a:custGeom>
              <a:avLst/>
              <a:gdLst/>
              <a:ahLst/>
              <a:cxnLst/>
              <a:rect l="l" t="t" r="r" b="b"/>
              <a:pathLst>
                <a:path w="490854" h="3091179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1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  <a:path w="490854" h="3091179">
                  <a:moveTo>
                    <a:pt x="13715" y="1033272"/>
                  </a:moveTo>
                  <a:lnTo>
                    <a:pt x="18562" y="986600"/>
                  </a:lnTo>
                  <a:lnTo>
                    <a:pt x="32462" y="943123"/>
                  </a:lnTo>
                  <a:lnTo>
                    <a:pt x="54455" y="903775"/>
                  </a:lnTo>
                  <a:lnTo>
                    <a:pt x="83581" y="869489"/>
                  </a:lnTo>
                  <a:lnTo>
                    <a:pt x="118881" y="841198"/>
                  </a:lnTo>
                  <a:lnTo>
                    <a:pt x="159394" y="819834"/>
                  </a:lnTo>
                  <a:lnTo>
                    <a:pt x="204161" y="806332"/>
                  </a:lnTo>
                  <a:lnTo>
                    <a:pt x="252222" y="801624"/>
                  </a:lnTo>
                  <a:lnTo>
                    <a:pt x="300282" y="806332"/>
                  </a:lnTo>
                  <a:lnTo>
                    <a:pt x="345049" y="819834"/>
                  </a:lnTo>
                  <a:lnTo>
                    <a:pt x="385562" y="841198"/>
                  </a:lnTo>
                  <a:lnTo>
                    <a:pt x="420862" y="869489"/>
                  </a:lnTo>
                  <a:lnTo>
                    <a:pt x="449988" y="903775"/>
                  </a:lnTo>
                  <a:lnTo>
                    <a:pt x="471981" y="943123"/>
                  </a:lnTo>
                  <a:lnTo>
                    <a:pt x="485881" y="986600"/>
                  </a:lnTo>
                  <a:lnTo>
                    <a:pt x="490727" y="1033272"/>
                  </a:lnTo>
                  <a:lnTo>
                    <a:pt x="485881" y="1079943"/>
                  </a:lnTo>
                  <a:lnTo>
                    <a:pt x="471981" y="1123420"/>
                  </a:lnTo>
                  <a:lnTo>
                    <a:pt x="449988" y="1162768"/>
                  </a:lnTo>
                  <a:lnTo>
                    <a:pt x="420862" y="1197054"/>
                  </a:lnTo>
                  <a:lnTo>
                    <a:pt x="385562" y="1225345"/>
                  </a:lnTo>
                  <a:lnTo>
                    <a:pt x="345049" y="1246709"/>
                  </a:lnTo>
                  <a:lnTo>
                    <a:pt x="300282" y="1260211"/>
                  </a:lnTo>
                  <a:lnTo>
                    <a:pt x="252222" y="1264920"/>
                  </a:lnTo>
                  <a:lnTo>
                    <a:pt x="204161" y="1260211"/>
                  </a:lnTo>
                  <a:lnTo>
                    <a:pt x="159394" y="1246709"/>
                  </a:lnTo>
                  <a:lnTo>
                    <a:pt x="118881" y="1225345"/>
                  </a:lnTo>
                  <a:lnTo>
                    <a:pt x="83581" y="1197054"/>
                  </a:lnTo>
                  <a:lnTo>
                    <a:pt x="54455" y="1162768"/>
                  </a:lnTo>
                  <a:lnTo>
                    <a:pt x="32462" y="1123420"/>
                  </a:lnTo>
                  <a:lnTo>
                    <a:pt x="18562" y="1079943"/>
                  </a:lnTo>
                  <a:lnTo>
                    <a:pt x="13715" y="1033272"/>
                  </a:lnTo>
                  <a:close/>
                </a:path>
                <a:path w="490854" h="3091179">
                  <a:moveTo>
                    <a:pt x="13715" y="1782318"/>
                  </a:moveTo>
                  <a:lnTo>
                    <a:pt x="18562" y="1735467"/>
                  </a:lnTo>
                  <a:lnTo>
                    <a:pt x="32462" y="1691836"/>
                  </a:lnTo>
                  <a:lnTo>
                    <a:pt x="54455" y="1652357"/>
                  </a:lnTo>
                  <a:lnTo>
                    <a:pt x="83581" y="1617964"/>
                  </a:lnTo>
                  <a:lnTo>
                    <a:pt x="118881" y="1589589"/>
                  </a:lnTo>
                  <a:lnTo>
                    <a:pt x="159394" y="1568166"/>
                  </a:lnTo>
                  <a:lnTo>
                    <a:pt x="204161" y="1554628"/>
                  </a:lnTo>
                  <a:lnTo>
                    <a:pt x="252222" y="1549908"/>
                  </a:lnTo>
                  <a:lnTo>
                    <a:pt x="300282" y="1554628"/>
                  </a:lnTo>
                  <a:lnTo>
                    <a:pt x="345049" y="1568166"/>
                  </a:lnTo>
                  <a:lnTo>
                    <a:pt x="385562" y="1589589"/>
                  </a:lnTo>
                  <a:lnTo>
                    <a:pt x="420862" y="1617964"/>
                  </a:lnTo>
                  <a:lnTo>
                    <a:pt x="449988" y="1652357"/>
                  </a:lnTo>
                  <a:lnTo>
                    <a:pt x="471981" y="1691836"/>
                  </a:lnTo>
                  <a:lnTo>
                    <a:pt x="485881" y="1735467"/>
                  </a:lnTo>
                  <a:lnTo>
                    <a:pt x="490727" y="1782318"/>
                  </a:lnTo>
                  <a:lnTo>
                    <a:pt x="485881" y="1829168"/>
                  </a:lnTo>
                  <a:lnTo>
                    <a:pt x="471981" y="1872799"/>
                  </a:lnTo>
                  <a:lnTo>
                    <a:pt x="449988" y="1912278"/>
                  </a:lnTo>
                  <a:lnTo>
                    <a:pt x="420862" y="1946671"/>
                  </a:lnTo>
                  <a:lnTo>
                    <a:pt x="385562" y="1975046"/>
                  </a:lnTo>
                  <a:lnTo>
                    <a:pt x="345049" y="1996469"/>
                  </a:lnTo>
                  <a:lnTo>
                    <a:pt x="300282" y="2010007"/>
                  </a:lnTo>
                  <a:lnTo>
                    <a:pt x="252222" y="2014728"/>
                  </a:lnTo>
                  <a:lnTo>
                    <a:pt x="204161" y="2010007"/>
                  </a:lnTo>
                  <a:lnTo>
                    <a:pt x="159394" y="1996469"/>
                  </a:lnTo>
                  <a:lnTo>
                    <a:pt x="118881" y="1975046"/>
                  </a:lnTo>
                  <a:lnTo>
                    <a:pt x="83581" y="1946671"/>
                  </a:lnTo>
                  <a:lnTo>
                    <a:pt x="54455" y="1912278"/>
                  </a:lnTo>
                  <a:lnTo>
                    <a:pt x="32462" y="1872799"/>
                  </a:lnTo>
                  <a:lnTo>
                    <a:pt x="18562" y="1829168"/>
                  </a:lnTo>
                  <a:lnTo>
                    <a:pt x="13715" y="1782318"/>
                  </a:lnTo>
                  <a:close/>
                </a:path>
                <a:path w="490854" h="3091179">
                  <a:moveTo>
                    <a:pt x="13715" y="2859024"/>
                  </a:moveTo>
                  <a:lnTo>
                    <a:pt x="18562" y="2812352"/>
                  </a:lnTo>
                  <a:lnTo>
                    <a:pt x="32462" y="2768875"/>
                  </a:lnTo>
                  <a:lnTo>
                    <a:pt x="54455" y="2729527"/>
                  </a:lnTo>
                  <a:lnTo>
                    <a:pt x="83581" y="2695241"/>
                  </a:lnTo>
                  <a:lnTo>
                    <a:pt x="118881" y="2666950"/>
                  </a:lnTo>
                  <a:lnTo>
                    <a:pt x="159394" y="2645586"/>
                  </a:lnTo>
                  <a:lnTo>
                    <a:pt x="204161" y="2632084"/>
                  </a:lnTo>
                  <a:lnTo>
                    <a:pt x="252222" y="2627376"/>
                  </a:lnTo>
                  <a:lnTo>
                    <a:pt x="300282" y="2632084"/>
                  </a:lnTo>
                  <a:lnTo>
                    <a:pt x="345049" y="2645586"/>
                  </a:lnTo>
                  <a:lnTo>
                    <a:pt x="385562" y="2666950"/>
                  </a:lnTo>
                  <a:lnTo>
                    <a:pt x="420862" y="2695241"/>
                  </a:lnTo>
                  <a:lnTo>
                    <a:pt x="449988" y="2729527"/>
                  </a:lnTo>
                  <a:lnTo>
                    <a:pt x="471981" y="2768875"/>
                  </a:lnTo>
                  <a:lnTo>
                    <a:pt x="485881" y="2812352"/>
                  </a:lnTo>
                  <a:lnTo>
                    <a:pt x="490727" y="2859024"/>
                  </a:lnTo>
                  <a:lnTo>
                    <a:pt x="485881" y="2905695"/>
                  </a:lnTo>
                  <a:lnTo>
                    <a:pt x="471981" y="2949172"/>
                  </a:lnTo>
                  <a:lnTo>
                    <a:pt x="449988" y="2988520"/>
                  </a:lnTo>
                  <a:lnTo>
                    <a:pt x="420862" y="3022806"/>
                  </a:lnTo>
                  <a:lnTo>
                    <a:pt x="385562" y="3051097"/>
                  </a:lnTo>
                  <a:lnTo>
                    <a:pt x="345049" y="3072461"/>
                  </a:lnTo>
                  <a:lnTo>
                    <a:pt x="300282" y="3085963"/>
                  </a:lnTo>
                  <a:lnTo>
                    <a:pt x="252222" y="3090672"/>
                  </a:lnTo>
                  <a:lnTo>
                    <a:pt x="204161" y="3085963"/>
                  </a:lnTo>
                  <a:lnTo>
                    <a:pt x="159394" y="3072461"/>
                  </a:lnTo>
                  <a:lnTo>
                    <a:pt x="118881" y="3051097"/>
                  </a:lnTo>
                  <a:lnTo>
                    <a:pt x="83581" y="3022806"/>
                  </a:lnTo>
                  <a:lnTo>
                    <a:pt x="54455" y="2988520"/>
                  </a:lnTo>
                  <a:lnTo>
                    <a:pt x="32462" y="2949172"/>
                  </a:lnTo>
                  <a:lnTo>
                    <a:pt x="18562" y="2905695"/>
                  </a:lnTo>
                  <a:lnTo>
                    <a:pt x="13715" y="285902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33" name="object 33"/>
            <p:cNvSpPr/>
            <p:nvPr/>
          </p:nvSpPr>
          <p:spPr>
            <a:xfrm>
              <a:off x="6374892" y="1283588"/>
              <a:ext cx="835660" cy="3552190"/>
            </a:xfrm>
            <a:custGeom>
              <a:avLst/>
              <a:gdLst/>
              <a:ahLst/>
              <a:cxnLst/>
              <a:rect l="l" t="t" r="r" b="b"/>
              <a:pathLst>
                <a:path w="835659" h="3552190">
                  <a:moveTo>
                    <a:pt x="737743" y="313309"/>
                  </a:moveTo>
                  <a:lnTo>
                    <a:pt x="720902" y="291846"/>
                  </a:lnTo>
                  <a:lnTo>
                    <a:pt x="685165" y="246253"/>
                  </a:lnTo>
                  <a:lnTo>
                    <a:pt x="671576" y="274955"/>
                  </a:lnTo>
                  <a:lnTo>
                    <a:pt x="91059" y="0"/>
                  </a:lnTo>
                  <a:lnTo>
                    <a:pt x="85725" y="11430"/>
                  </a:lnTo>
                  <a:lnTo>
                    <a:pt x="666153" y="286397"/>
                  </a:lnTo>
                  <a:lnTo>
                    <a:pt x="652526" y="315214"/>
                  </a:lnTo>
                  <a:lnTo>
                    <a:pt x="737743" y="313309"/>
                  </a:lnTo>
                  <a:close/>
                </a:path>
                <a:path w="835659" h="3552190">
                  <a:moveTo>
                    <a:pt x="835279" y="2692908"/>
                  </a:moveTo>
                  <a:lnTo>
                    <a:pt x="804938" y="2702407"/>
                  </a:lnTo>
                  <a:lnTo>
                    <a:pt x="638568" y="2170646"/>
                  </a:lnTo>
                  <a:lnTo>
                    <a:pt x="729195" y="1938286"/>
                  </a:lnTo>
                  <a:lnTo>
                    <a:pt x="758825" y="1949831"/>
                  </a:lnTo>
                  <a:lnTo>
                    <a:pt x="756221" y="1921891"/>
                  </a:lnTo>
                  <a:lnTo>
                    <a:pt x="750951" y="1864995"/>
                  </a:lnTo>
                  <a:lnTo>
                    <a:pt x="717397" y="1867357"/>
                  </a:lnTo>
                  <a:lnTo>
                    <a:pt x="717397" y="1933676"/>
                  </a:lnTo>
                  <a:lnTo>
                    <a:pt x="632510" y="2151265"/>
                  </a:lnTo>
                  <a:lnTo>
                    <a:pt x="625144" y="2127732"/>
                  </a:lnTo>
                  <a:lnTo>
                    <a:pt x="625144" y="2170150"/>
                  </a:lnTo>
                  <a:lnTo>
                    <a:pt x="449453" y="2620518"/>
                  </a:lnTo>
                  <a:lnTo>
                    <a:pt x="444373" y="2615273"/>
                  </a:lnTo>
                  <a:lnTo>
                    <a:pt x="444373" y="2633522"/>
                  </a:lnTo>
                  <a:lnTo>
                    <a:pt x="130251" y="3438741"/>
                  </a:lnTo>
                  <a:lnTo>
                    <a:pt x="368719" y="2555392"/>
                  </a:lnTo>
                  <a:lnTo>
                    <a:pt x="444373" y="2633522"/>
                  </a:lnTo>
                  <a:lnTo>
                    <a:pt x="444373" y="2615273"/>
                  </a:lnTo>
                  <a:lnTo>
                    <a:pt x="372579" y="2541105"/>
                  </a:lnTo>
                  <a:lnTo>
                    <a:pt x="515505" y="2011667"/>
                  </a:lnTo>
                  <a:lnTo>
                    <a:pt x="566166" y="1981708"/>
                  </a:lnTo>
                  <a:lnTo>
                    <a:pt x="625144" y="2170150"/>
                  </a:lnTo>
                  <a:lnTo>
                    <a:pt x="625144" y="2127732"/>
                  </a:lnTo>
                  <a:lnTo>
                    <a:pt x="577380" y="1975065"/>
                  </a:lnTo>
                  <a:lnTo>
                    <a:pt x="688644" y="1909267"/>
                  </a:lnTo>
                  <a:lnTo>
                    <a:pt x="693318" y="1917179"/>
                  </a:lnTo>
                  <a:lnTo>
                    <a:pt x="687832" y="1922145"/>
                  </a:lnTo>
                  <a:lnTo>
                    <a:pt x="698804" y="1926437"/>
                  </a:lnTo>
                  <a:lnTo>
                    <a:pt x="704850" y="1936623"/>
                  </a:lnTo>
                  <a:lnTo>
                    <a:pt x="708875" y="1930361"/>
                  </a:lnTo>
                  <a:lnTo>
                    <a:pt x="717397" y="1933676"/>
                  </a:lnTo>
                  <a:lnTo>
                    <a:pt x="717397" y="1867357"/>
                  </a:lnTo>
                  <a:lnTo>
                    <a:pt x="665988" y="1870964"/>
                  </a:lnTo>
                  <a:lnTo>
                    <a:pt x="682218" y="1898396"/>
                  </a:lnTo>
                  <a:lnTo>
                    <a:pt x="573506" y="1962696"/>
                  </a:lnTo>
                  <a:lnTo>
                    <a:pt x="562292" y="1926844"/>
                  </a:lnTo>
                  <a:lnTo>
                    <a:pt x="562292" y="1969325"/>
                  </a:lnTo>
                  <a:lnTo>
                    <a:pt x="520217" y="1994204"/>
                  </a:lnTo>
                  <a:lnTo>
                    <a:pt x="543318" y="1908657"/>
                  </a:lnTo>
                  <a:lnTo>
                    <a:pt x="562292" y="1969325"/>
                  </a:lnTo>
                  <a:lnTo>
                    <a:pt x="562292" y="1926844"/>
                  </a:lnTo>
                  <a:lnTo>
                    <a:pt x="549478" y="1885861"/>
                  </a:lnTo>
                  <a:lnTo>
                    <a:pt x="575297" y="1790204"/>
                  </a:lnTo>
                  <a:lnTo>
                    <a:pt x="679259" y="1838464"/>
                  </a:lnTo>
                  <a:lnTo>
                    <a:pt x="665861" y="1867281"/>
                  </a:lnTo>
                  <a:lnTo>
                    <a:pt x="750951" y="1864741"/>
                  </a:lnTo>
                  <a:lnTo>
                    <a:pt x="749376" y="1862772"/>
                  </a:lnTo>
                  <a:lnTo>
                    <a:pt x="750951" y="1863725"/>
                  </a:lnTo>
                  <a:lnTo>
                    <a:pt x="750900" y="1863331"/>
                  </a:lnTo>
                  <a:lnTo>
                    <a:pt x="751332" y="1863725"/>
                  </a:lnTo>
                  <a:lnTo>
                    <a:pt x="758164" y="1806067"/>
                  </a:lnTo>
                  <a:lnTo>
                    <a:pt x="761365" y="1779143"/>
                  </a:lnTo>
                  <a:lnTo>
                    <a:pt x="743458" y="1785581"/>
                  </a:lnTo>
                  <a:lnTo>
                    <a:pt x="742823" y="1778889"/>
                  </a:lnTo>
                  <a:lnTo>
                    <a:pt x="730364" y="1786699"/>
                  </a:lnTo>
                  <a:lnTo>
                    <a:pt x="719391" y="1756181"/>
                  </a:lnTo>
                  <a:lnTo>
                    <a:pt x="719391" y="1793582"/>
                  </a:lnTo>
                  <a:lnTo>
                    <a:pt x="716953" y="1795106"/>
                  </a:lnTo>
                  <a:lnTo>
                    <a:pt x="715708" y="1795564"/>
                  </a:lnTo>
                  <a:lnTo>
                    <a:pt x="703440" y="1776018"/>
                  </a:lnTo>
                  <a:lnTo>
                    <a:pt x="703440" y="1799958"/>
                  </a:lnTo>
                  <a:lnTo>
                    <a:pt x="700290" y="1801088"/>
                  </a:lnTo>
                  <a:lnTo>
                    <a:pt x="697992" y="1798193"/>
                  </a:lnTo>
                  <a:lnTo>
                    <a:pt x="695909" y="1802663"/>
                  </a:lnTo>
                  <a:lnTo>
                    <a:pt x="689610" y="1804924"/>
                  </a:lnTo>
                  <a:lnTo>
                    <a:pt x="693242" y="1808403"/>
                  </a:lnTo>
                  <a:lnTo>
                    <a:pt x="692213" y="1810613"/>
                  </a:lnTo>
                  <a:lnTo>
                    <a:pt x="678180" y="1819402"/>
                  </a:lnTo>
                  <a:lnTo>
                    <a:pt x="685927" y="1824126"/>
                  </a:lnTo>
                  <a:lnTo>
                    <a:pt x="684631" y="1826920"/>
                  </a:lnTo>
                  <a:lnTo>
                    <a:pt x="578662" y="1777746"/>
                  </a:lnTo>
                  <a:lnTo>
                    <a:pt x="612013" y="1654200"/>
                  </a:lnTo>
                  <a:lnTo>
                    <a:pt x="703440" y="1799958"/>
                  </a:lnTo>
                  <a:lnTo>
                    <a:pt x="703440" y="1776018"/>
                  </a:lnTo>
                  <a:lnTo>
                    <a:pt x="616534" y="1637461"/>
                  </a:lnTo>
                  <a:lnTo>
                    <a:pt x="636562" y="1563255"/>
                  </a:lnTo>
                  <a:lnTo>
                    <a:pt x="719391" y="1793582"/>
                  </a:lnTo>
                  <a:lnTo>
                    <a:pt x="719391" y="1756181"/>
                  </a:lnTo>
                  <a:lnTo>
                    <a:pt x="642340" y="1541881"/>
                  </a:lnTo>
                  <a:lnTo>
                    <a:pt x="737235" y="1190371"/>
                  </a:lnTo>
                  <a:lnTo>
                    <a:pt x="767969" y="1198626"/>
                  </a:lnTo>
                  <a:lnTo>
                    <a:pt x="763117" y="1174877"/>
                  </a:lnTo>
                  <a:lnTo>
                    <a:pt x="750951" y="1115187"/>
                  </a:lnTo>
                  <a:lnTo>
                    <a:pt x="725043" y="1118425"/>
                  </a:lnTo>
                  <a:lnTo>
                    <a:pt x="725043" y="1187094"/>
                  </a:lnTo>
                  <a:lnTo>
                    <a:pt x="634860" y="1521104"/>
                  </a:lnTo>
                  <a:lnTo>
                    <a:pt x="629094" y="1505077"/>
                  </a:lnTo>
                  <a:lnTo>
                    <a:pt x="629094" y="1542478"/>
                  </a:lnTo>
                  <a:lnTo>
                    <a:pt x="607390" y="1622882"/>
                  </a:lnTo>
                  <a:lnTo>
                    <a:pt x="602869" y="1615681"/>
                  </a:lnTo>
                  <a:lnTo>
                    <a:pt x="602869" y="1639620"/>
                  </a:lnTo>
                  <a:lnTo>
                    <a:pt x="567029" y="1772348"/>
                  </a:lnTo>
                  <a:lnTo>
                    <a:pt x="563676" y="1770799"/>
                  </a:lnTo>
                  <a:lnTo>
                    <a:pt x="563676" y="1784807"/>
                  </a:lnTo>
                  <a:lnTo>
                    <a:pt x="542455" y="1863420"/>
                  </a:lnTo>
                  <a:lnTo>
                    <a:pt x="536295" y="1843735"/>
                  </a:lnTo>
                  <a:lnTo>
                    <a:pt x="536295" y="1886216"/>
                  </a:lnTo>
                  <a:lnTo>
                    <a:pt x="504647" y="2003412"/>
                  </a:lnTo>
                  <a:lnTo>
                    <a:pt x="499935" y="2006206"/>
                  </a:lnTo>
                  <a:lnTo>
                    <a:pt x="499935" y="2020874"/>
                  </a:lnTo>
                  <a:lnTo>
                    <a:pt x="362343" y="2530538"/>
                  </a:lnTo>
                  <a:lnTo>
                    <a:pt x="98691" y="2258161"/>
                  </a:lnTo>
                  <a:lnTo>
                    <a:pt x="499935" y="2020874"/>
                  </a:lnTo>
                  <a:lnTo>
                    <a:pt x="499935" y="2006206"/>
                  </a:lnTo>
                  <a:lnTo>
                    <a:pt x="104406" y="2240115"/>
                  </a:lnTo>
                  <a:lnTo>
                    <a:pt x="389902" y="1704111"/>
                  </a:lnTo>
                  <a:lnTo>
                    <a:pt x="494499" y="1752688"/>
                  </a:lnTo>
                  <a:lnTo>
                    <a:pt x="536295" y="1886216"/>
                  </a:lnTo>
                  <a:lnTo>
                    <a:pt x="536295" y="1843735"/>
                  </a:lnTo>
                  <a:lnTo>
                    <a:pt x="510070" y="1759915"/>
                  </a:lnTo>
                  <a:lnTo>
                    <a:pt x="563676" y="1784807"/>
                  </a:lnTo>
                  <a:lnTo>
                    <a:pt x="563676" y="1770799"/>
                  </a:lnTo>
                  <a:lnTo>
                    <a:pt x="504939" y="1743532"/>
                  </a:lnTo>
                  <a:lnTo>
                    <a:pt x="489381" y="1693799"/>
                  </a:lnTo>
                  <a:lnTo>
                    <a:pt x="489381" y="1736305"/>
                  </a:lnTo>
                  <a:lnTo>
                    <a:pt x="395871" y="1692910"/>
                  </a:lnTo>
                  <a:lnTo>
                    <a:pt x="446227" y="1598383"/>
                  </a:lnTo>
                  <a:lnTo>
                    <a:pt x="489381" y="1736305"/>
                  </a:lnTo>
                  <a:lnTo>
                    <a:pt x="489381" y="1693799"/>
                  </a:lnTo>
                  <a:lnTo>
                    <a:pt x="454621" y="1582648"/>
                  </a:lnTo>
                  <a:lnTo>
                    <a:pt x="506285" y="1485633"/>
                  </a:lnTo>
                  <a:lnTo>
                    <a:pt x="602869" y="1639620"/>
                  </a:lnTo>
                  <a:lnTo>
                    <a:pt x="602869" y="1615681"/>
                  </a:lnTo>
                  <a:lnTo>
                    <a:pt x="513181" y="1472704"/>
                  </a:lnTo>
                  <a:lnTo>
                    <a:pt x="567397" y="1370901"/>
                  </a:lnTo>
                  <a:lnTo>
                    <a:pt x="629094" y="1542478"/>
                  </a:lnTo>
                  <a:lnTo>
                    <a:pt x="629094" y="1505077"/>
                  </a:lnTo>
                  <a:lnTo>
                    <a:pt x="575437" y="1355826"/>
                  </a:lnTo>
                  <a:lnTo>
                    <a:pt x="606920" y="1296720"/>
                  </a:lnTo>
                  <a:lnTo>
                    <a:pt x="635000" y="1311656"/>
                  </a:lnTo>
                  <a:lnTo>
                    <a:pt x="635812" y="1279525"/>
                  </a:lnTo>
                  <a:lnTo>
                    <a:pt x="637159" y="1226439"/>
                  </a:lnTo>
                  <a:lnTo>
                    <a:pt x="567690" y="1275842"/>
                  </a:lnTo>
                  <a:lnTo>
                    <a:pt x="595731" y="1290777"/>
                  </a:lnTo>
                  <a:lnTo>
                    <a:pt x="569645" y="1339735"/>
                  </a:lnTo>
                  <a:lnTo>
                    <a:pt x="561619" y="1317409"/>
                  </a:lnTo>
                  <a:lnTo>
                    <a:pt x="561619" y="1354810"/>
                  </a:lnTo>
                  <a:lnTo>
                    <a:pt x="505421" y="1460322"/>
                  </a:lnTo>
                  <a:lnTo>
                    <a:pt x="498525" y="1449336"/>
                  </a:lnTo>
                  <a:lnTo>
                    <a:pt x="498525" y="1473263"/>
                  </a:lnTo>
                  <a:lnTo>
                    <a:pt x="449300" y="1565668"/>
                  </a:lnTo>
                  <a:lnTo>
                    <a:pt x="440918" y="1538871"/>
                  </a:lnTo>
                  <a:lnTo>
                    <a:pt x="440918" y="1581416"/>
                  </a:lnTo>
                  <a:lnTo>
                    <a:pt x="384365" y="1687576"/>
                  </a:lnTo>
                  <a:lnTo>
                    <a:pt x="100571" y="1555851"/>
                  </a:lnTo>
                  <a:lnTo>
                    <a:pt x="375640" y="1372743"/>
                  </a:lnTo>
                  <a:lnTo>
                    <a:pt x="440918" y="1581416"/>
                  </a:lnTo>
                  <a:lnTo>
                    <a:pt x="440918" y="1538871"/>
                  </a:lnTo>
                  <a:lnTo>
                    <a:pt x="386664" y="1365402"/>
                  </a:lnTo>
                  <a:lnTo>
                    <a:pt x="417868" y="1344625"/>
                  </a:lnTo>
                  <a:lnTo>
                    <a:pt x="498525" y="1473263"/>
                  </a:lnTo>
                  <a:lnTo>
                    <a:pt x="498525" y="1449336"/>
                  </a:lnTo>
                  <a:lnTo>
                    <a:pt x="428447" y="1337589"/>
                  </a:lnTo>
                  <a:lnTo>
                    <a:pt x="530910" y="1269377"/>
                  </a:lnTo>
                  <a:lnTo>
                    <a:pt x="561619" y="1354810"/>
                  </a:lnTo>
                  <a:lnTo>
                    <a:pt x="561619" y="1317409"/>
                  </a:lnTo>
                  <a:lnTo>
                    <a:pt x="541769" y="1262151"/>
                  </a:lnTo>
                  <a:lnTo>
                    <a:pt x="691108" y="1162735"/>
                  </a:lnTo>
                  <a:lnTo>
                    <a:pt x="698601" y="1174000"/>
                  </a:lnTo>
                  <a:lnTo>
                    <a:pt x="694309" y="1178814"/>
                  </a:lnTo>
                  <a:lnTo>
                    <a:pt x="703440" y="1181277"/>
                  </a:lnTo>
                  <a:lnTo>
                    <a:pt x="708660" y="1189101"/>
                  </a:lnTo>
                  <a:lnTo>
                    <a:pt x="711835" y="1183538"/>
                  </a:lnTo>
                  <a:lnTo>
                    <a:pt x="725043" y="1187094"/>
                  </a:lnTo>
                  <a:lnTo>
                    <a:pt x="725043" y="1118425"/>
                  </a:lnTo>
                  <a:lnTo>
                    <a:pt x="666496" y="1125728"/>
                  </a:lnTo>
                  <a:lnTo>
                    <a:pt x="684009" y="1152067"/>
                  </a:lnTo>
                  <a:lnTo>
                    <a:pt x="537311" y="1249756"/>
                  </a:lnTo>
                  <a:lnTo>
                    <a:pt x="526453" y="1219568"/>
                  </a:lnTo>
                  <a:lnTo>
                    <a:pt x="526453" y="1256982"/>
                  </a:lnTo>
                  <a:lnTo>
                    <a:pt x="421665" y="1326769"/>
                  </a:lnTo>
                  <a:lnTo>
                    <a:pt x="411086" y="1309903"/>
                  </a:lnTo>
                  <a:lnTo>
                    <a:pt x="411086" y="1333804"/>
                  </a:lnTo>
                  <a:lnTo>
                    <a:pt x="382689" y="1352715"/>
                  </a:lnTo>
                  <a:lnTo>
                    <a:pt x="371665" y="1317498"/>
                  </a:lnTo>
                  <a:lnTo>
                    <a:pt x="371665" y="1360055"/>
                  </a:lnTo>
                  <a:lnTo>
                    <a:pt x="107111" y="1536217"/>
                  </a:lnTo>
                  <a:lnTo>
                    <a:pt x="308025" y="1169504"/>
                  </a:lnTo>
                  <a:lnTo>
                    <a:pt x="316014" y="1182217"/>
                  </a:lnTo>
                  <a:lnTo>
                    <a:pt x="371665" y="1360055"/>
                  </a:lnTo>
                  <a:lnTo>
                    <a:pt x="371665" y="1317498"/>
                  </a:lnTo>
                  <a:lnTo>
                    <a:pt x="342607" y="1224622"/>
                  </a:lnTo>
                  <a:lnTo>
                    <a:pt x="411086" y="1333804"/>
                  </a:lnTo>
                  <a:lnTo>
                    <a:pt x="411086" y="1309903"/>
                  </a:lnTo>
                  <a:lnTo>
                    <a:pt x="327685" y="1176934"/>
                  </a:lnTo>
                  <a:lnTo>
                    <a:pt x="319049" y="1149375"/>
                  </a:lnTo>
                  <a:lnTo>
                    <a:pt x="418617" y="967651"/>
                  </a:lnTo>
                  <a:lnTo>
                    <a:pt x="423176" y="969759"/>
                  </a:lnTo>
                  <a:lnTo>
                    <a:pt x="526453" y="1256982"/>
                  </a:lnTo>
                  <a:lnTo>
                    <a:pt x="526453" y="1219568"/>
                  </a:lnTo>
                  <a:lnTo>
                    <a:pt x="439331" y="977252"/>
                  </a:lnTo>
                  <a:lnTo>
                    <a:pt x="679259" y="1088656"/>
                  </a:lnTo>
                  <a:lnTo>
                    <a:pt x="665861" y="1117473"/>
                  </a:lnTo>
                  <a:lnTo>
                    <a:pt x="750951" y="1114933"/>
                  </a:lnTo>
                  <a:lnTo>
                    <a:pt x="734263" y="1093978"/>
                  </a:lnTo>
                  <a:lnTo>
                    <a:pt x="697992" y="1048385"/>
                  </a:lnTo>
                  <a:lnTo>
                    <a:pt x="684631" y="1077112"/>
                  </a:lnTo>
                  <a:lnTo>
                    <a:pt x="433298" y="960475"/>
                  </a:lnTo>
                  <a:lnTo>
                    <a:pt x="429031" y="948639"/>
                  </a:lnTo>
                  <a:lnTo>
                    <a:pt x="584530" y="664806"/>
                  </a:lnTo>
                  <a:lnTo>
                    <a:pt x="768438" y="895718"/>
                  </a:lnTo>
                  <a:lnTo>
                    <a:pt x="743585" y="915543"/>
                  </a:lnTo>
                  <a:lnTo>
                    <a:pt x="820928" y="951357"/>
                  </a:lnTo>
                  <a:lnTo>
                    <a:pt x="811161" y="905637"/>
                  </a:lnTo>
                  <a:lnTo>
                    <a:pt x="803148" y="868045"/>
                  </a:lnTo>
                  <a:lnTo>
                    <a:pt x="778332" y="887831"/>
                  </a:lnTo>
                  <a:lnTo>
                    <a:pt x="591121" y="652780"/>
                  </a:lnTo>
                  <a:lnTo>
                    <a:pt x="680237" y="490131"/>
                  </a:lnTo>
                  <a:lnTo>
                    <a:pt x="708025" y="505333"/>
                  </a:lnTo>
                  <a:lnTo>
                    <a:pt x="709231" y="472821"/>
                  </a:lnTo>
                  <a:lnTo>
                    <a:pt x="711200" y="420243"/>
                  </a:lnTo>
                  <a:lnTo>
                    <a:pt x="641223" y="468757"/>
                  </a:lnTo>
                  <a:lnTo>
                    <a:pt x="669010" y="483984"/>
                  </a:lnTo>
                  <a:lnTo>
                    <a:pt x="582485" y="641921"/>
                  </a:lnTo>
                  <a:lnTo>
                    <a:pt x="575894" y="633653"/>
                  </a:lnTo>
                  <a:lnTo>
                    <a:pt x="575894" y="653961"/>
                  </a:lnTo>
                  <a:lnTo>
                    <a:pt x="423265" y="932586"/>
                  </a:lnTo>
                  <a:lnTo>
                    <a:pt x="415137" y="909980"/>
                  </a:lnTo>
                  <a:lnTo>
                    <a:pt x="415137" y="947420"/>
                  </a:lnTo>
                  <a:lnTo>
                    <a:pt x="413118" y="951115"/>
                  </a:lnTo>
                  <a:lnTo>
                    <a:pt x="407009" y="948283"/>
                  </a:lnTo>
                  <a:lnTo>
                    <a:pt x="407009" y="962266"/>
                  </a:lnTo>
                  <a:lnTo>
                    <a:pt x="313766" y="1132471"/>
                  </a:lnTo>
                  <a:lnTo>
                    <a:pt x="301091" y="1091958"/>
                  </a:lnTo>
                  <a:lnTo>
                    <a:pt x="301091" y="1134529"/>
                  </a:lnTo>
                  <a:lnTo>
                    <a:pt x="105105" y="822058"/>
                  </a:lnTo>
                  <a:lnTo>
                    <a:pt x="220027" y="875436"/>
                  </a:lnTo>
                  <a:lnTo>
                    <a:pt x="301091" y="1134529"/>
                  </a:lnTo>
                  <a:lnTo>
                    <a:pt x="301091" y="1091958"/>
                  </a:lnTo>
                  <a:lnTo>
                    <a:pt x="235635" y="882675"/>
                  </a:lnTo>
                  <a:lnTo>
                    <a:pt x="407009" y="962266"/>
                  </a:lnTo>
                  <a:lnTo>
                    <a:pt x="407009" y="948283"/>
                  </a:lnTo>
                  <a:lnTo>
                    <a:pt x="230543" y="866368"/>
                  </a:lnTo>
                  <a:lnTo>
                    <a:pt x="214922" y="816444"/>
                  </a:lnTo>
                  <a:lnTo>
                    <a:pt x="214922" y="859129"/>
                  </a:lnTo>
                  <a:lnTo>
                    <a:pt x="100787" y="806145"/>
                  </a:lnTo>
                  <a:lnTo>
                    <a:pt x="179590" y="746188"/>
                  </a:lnTo>
                  <a:lnTo>
                    <a:pt x="214922" y="859129"/>
                  </a:lnTo>
                  <a:lnTo>
                    <a:pt x="214922" y="816444"/>
                  </a:lnTo>
                  <a:lnTo>
                    <a:pt x="190373" y="737984"/>
                  </a:lnTo>
                  <a:lnTo>
                    <a:pt x="307733" y="648703"/>
                  </a:lnTo>
                  <a:lnTo>
                    <a:pt x="415137" y="947420"/>
                  </a:lnTo>
                  <a:lnTo>
                    <a:pt x="415137" y="909980"/>
                  </a:lnTo>
                  <a:lnTo>
                    <a:pt x="318312" y="640664"/>
                  </a:lnTo>
                  <a:lnTo>
                    <a:pt x="472122" y="523646"/>
                  </a:lnTo>
                  <a:lnTo>
                    <a:pt x="575894" y="653961"/>
                  </a:lnTo>
                  <a:lnTo>
                    <a:pt x="575894" y="633653"/>
                  </a:lnTo>
                  <a:lnTo>
                    <a:pt x="482193" y="515975"/>
                  </a:lnTo>
                  <a:lnTo>
                    <a:pt x="680935" y="364782"/>
                  </a:lnTo>
                  <a:lnTo>
                    <a:pt x="700151" y="390017"/>
                  </a:lnTo>
                  <a:lnTo>
                    <a:pt x="721309" y="346964"/>
                  </a:lnTo>
                  <a:lnTo>
                    <a:pt x="737743" y="313563"/>
                  </a:lnTo>
                  <a:lnTo>
                    <a:pt x="654050" y="329438"/>
                  </a:lnTo>
                  <a:lnTo>
                    <a:pt x="673252" y="354685"/>
                  </a:lnTo>
                  <a:lnTo>
                    <a:pt x="474306" y="506082"/>
                  </a:lnTo>
                  <a:lnTo>
                    <a:pt x="464235" y="493445"/>
                  </a:lnTo>
                  <a:lnTo>
                    <a:pt x="464235" y="513740"/>
                  </a:lnTo>
                  <a:lnTo>
                    <a:pt x="313829" y="628192"/>
                  </a:lnTo>
                  <a:lnTo>
                    <a:pt x="115023" y="75234"/>
                  </a:lnTo>
                  <a:lnTo>
                    <a:pt x="464235" y="513740"/>
                  </a:lnTo>
                  <a:lnTo>
                    <a:pt x="464235" y="493445"/>
                  </a:lnTo>
                  <a:lnTo>
                    <a:pt x="93345" y="27686"/>
                  </a:lnTo>
                  <a:lnTo>
                    <a:pt x="83439" y="35560"/>
                  </a:lnTo>
                  <a:lnTo>
                    <a:pt x="92633" y="47117"/>
                  </a:lnTo>
                  <a:lnTo>
                    <a:pt x="91567" y="47498"/>
                  </a:lnTo>
                  <a:lnTo>
                    <a:pt x="303250" y="636244"/>
                  </a:lnTo>
                  <a:lnTo>
                    <a:pt x="186372" y="725182"/>
                  </a:lnTo>
                  <a:lnTo>
                    <a:pt x="12192" y="168402"/>
                  </a:lnTo>
                  <a:lnTo>
                    <a:pt x="0" y="172212"/>
                  </a:lnTo>
                  <a:lnTo>
                    <a:pt x="175590" y="733399"/>
                  </a:lnTo>
                  <a:lnTo>
                    <a:pt x="84582" y="802640"/>
                  </a:lnTo>
                  <a:lnTo>
                    <a:pt x="88214" y="807453"/>
                  </a:lnTo>
                  <a:lnTo>
                    <a:pt x="83058" y="810768"/>
                  </a:lnTo>
                  <a:lnTo>
                    <a:pt x="300266" y="1157122"/>
                  </a:lnTo>
                  <a:lnTo>
                    <a:pt x="82804" y="1554099"/>
                  </a:lnTo>
                  <a:lnTo>
                    <a:pt x="88379" y="1557147"/>
                  </a:lnTo>
                  <a:lnTo>
                    <a:pt x="85725" y="1562862"/>
                  </a:lnTo>
                  <a:lnTo>
                    <a:pt x="378409" y="1698777"/>
                  </a:lnTo>
                  <a:lnTo>
                    <a:pt x="82804" y="2253742"/>
                  </a:lnTo>
                  <a:lnTo>
                    <a:pt x="88201" y="2256637"/>
                  </a:lnTo>
                  <a:lnTo>
                    <a:pt x="88290" y="2256764"/>
                  </a:lnTo>
                  <a:lnTo>
                    <a:pt x="83820" y="2261108"/>
                  </a:lnTo>
                  <a:lnTo>
                    <a:pt x="358495" y="2544826"/>
                  </a:lnTo>
                  <a:lnTo>
                    <a:pt x="88392" y="3545332"/>
                  </a:lnTo>
                  <a:lnTo>
                    <a:pt x="88633" y="3545408"/>
                  </a:lnTo>
                  <a:lnTo>
                    <a:pt x="88519" y="3545713"/>
                  </a:lnTo>
                  <a:lnTo>
                    <a:pt x="95300" y="3548392"/>
                  </a:lnTo>
                  <a:lnTo>
                    <a:pt x="98806" y="3552190"/>
                  </a:lnTo>
                  <a:lnTo>
                    <a:pt x="699287" y="2997352"/>
                  </a:lnTo>
                  <a:lnTo>
                    <a:pt x="720852" y="3020695"/>
                  </a:lnTo>
                  <a:lnTo>
                    <a:pt x="736422" y="2979420"/>
                  </a:lnTo>
                  <a:lnTo>
                    <a:pt x="750862" y="2941167"/>
                  </a:lnTo>
                  <a:lnTo>
                    <a:pt x="750951" y="2940939"/>
                  </a:lnTo>
                  <a:lnTo>
                    <a:pt x="750544" y="2939923"/>
                  </a:lnTo>
                  <a:lnTo>
                    <a:pt x="750544" y="2941066"/>
                  </a:lnTo>
                  <a:lnTo>
                    <a:pt x="669163" y="2964688"/>
                  </a:lnTo>
                  <a:lnTo>
                    <a:pt x="690702" y="2988030"/>
                  </a:lnTo>
                  <a:lnTo>
                    <a:pt x="110883" y="3523653"/>
                  </a:lnTo>
                  <a:lnTo>
                    <a:pt x="454113" y="2643581"/>
                  </a:lnTo>
                  <a:lnTo>
                    <a:pt x="693483" y="2890812"/>
                  </a:lnTo>
                  <a:lnTo>
                    <a:pt x="670687" y="2912872"/>
                  </a:lnTo>
                  <a:lnTo>
                    <a:pt x="750544" y="2941066"/>
                  </a:lnTo>
                  <a:lnTo>
                    <a:pt x="750544" y="2939923"/>
                  </a:lnTo>
                  <a:lnTo>
                    <a:pt x="737984" y="2899918"/>
                  </a:lnTo>
                  <a:lnTo>
                    <a:pt x="725424" y="2859913"/>
                  </a:lnTo>
                  <a:lnTo>
                    <a:pt x="702589" y="2882011"/>
                  </a:lnTo>
                  <a:lnTo>
                    <a:pt x="459193" y="2630576"/>
                  </a:lnTo>
                  <a:lnTo>
                    <a:pt x="631202" y="2189530"/>
                  </a:lnTo>
                  <a:lnTo>
                    <a:pt x="792873" y="2706179"/>
                  </a:lnTo>
                  <a:lnTo>
                    <a:pt x="762635" y="2715641"/>
                  </a:lnTo>
                  <a:lnTo>
                    <a:pt x="821690" y="2776982"/>
                  </a:lnTo>
                  <a:lnTo>
                    <a:pt x="831164" y="2718308"/>
                  </a:lnTo>
                  <a:lnTo>
                    <a:pt x="835279" y="2692908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34" name="object 34"/>
            <p:cNvSpPr/>
            <p:nvPr/>
          </p:nvSpPr>
          <p:spPr>
            <a:xfrm>
              <a:off x="5878829" y="837438"/>
              <a:ext cx="713740" cy="4472940"/>
            </a:xfrm>
            <a:custGeom>
              <a:avLst/>
              <a:gdLst/>
              <a:ahLst/>
              <a:cxnLst/>
              <a:rect l="l" t="t" r="r" b="b"/>
              <a:pathLst>
                <a:path w="713740" h="4472940">
                  <a:moveTo>
                    <a:pt x="0" y="4472940"/>
                  </a:moveTo>
                  <a:lnTo>
                    <a:pt x="713231" y="4472940"/>
                  </a:lnTo>
                  <a:lnTo>
                    <a:pt x="713231" y="0"/>
                  </a:lnTo>
                  <a:lnTo>
                    <a:pt x="0" y="0"/>
                  </a:lnTo>
                  <a:lnTo>
                    <a:pt x="0" y="4472940"/>
                  </a:lnTo>
                  <a:close/>
                </a:path>
              </a:pathLst>
            </a:custGeom>
            <a:ln w="38100">
              <a:solidFill>
                <a:srgbClr val="C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35" name="object 35"/>
            <p:cNvSpPr/>
            <p:nvPr/>
          </p:nvSpPr>
          <p:spPr>
            <a:xfrm>
              <a:off x="7599679" y="2840736"/>
              <a:ext cx="2007870" cy="1369695"/>
            </a:xfrm>
            <a:custGeom>
              <a:avLst/>
              <a:gdLst/>
              <a:ahLst/>
              <a:cxnLst/>
              <a:rect l="l" t="t" r="r" b="b"/>
              <a:pathLst>
                <a:path w="2007870" h="1369695">
                  <a:moveTo>
                    <a:pt x="1940967" y="37637"/>
                  </a:moveTo>
                  <a:lnTo>
                    <a:pt x="0" y="1358772"/>
                  </a:lnTo>
                  <a:lnTo>
                    <a:pt x="7112" y="1369187"/>
                  </a:lnTo>
                  <a:lnTo>
                    <a:pt x="1948112" y="48154"/>
                  </a:lnTo>
                  <a:lnTo>
                    <a:pt x="1940967" y="37637"/>
                  </a:lnTo>
                  <a:close/>
                </a:path>
                <a:path w="2007870" h="1369695">
                  <a:moveTo>
                    <a:pt x="1990480" y="30479"/>
                  </a:moveTo>
                  <a:lnTo>
                    <a:pt x="1951481" y="30479"/>
                  </a:lnTo>
                  <a:lnTo>
                    <a:pt x="1958594" y="41021"/>
                  </a:lnTo>
                  <a:lnTo>
                    <a:pt x="1948112" y="48154"/>
                  </a:lnTo>
                  <a:lnTo>
                    <a:pt x="1965960" y="74422"/>
                  </a:lnTo>
                  <a:lnTo>
                    <a:pt x="1990480" y="30479"/>
                  </a:lnTo>
                  <a:close/>
                </a:path>
                <a:path w="2007870" h="1369695">
                  <a:moveTo>
                    <a:pt x="1951481" y="30479"/>
                  </a:moveTo>
                  <a:lnTo>
                    <a:pt x="1940967" y="37637"/>
                  </a:lnTo>
                  <a:lnTo>
                    <a:pt x="1948112" y="48154"/>
                  </a:lnTo>
                  <a:lnTo>
                    <a:pt x="1958594" y="41021"/>
                  </a:lnTo>
                  <a:lnTo>
                    <a:pt x="1951481" y="30479"/>
                  </a:lnTo>
                  <a:close/>
                </a:path>
                <a:path w="2007870" h="1369695">
                  <a:moveTo>
                    <a:pt x="2007489" y="0"/>
                  </a:moveTo>
                  <a:lnTo>
                    <a:pt x="1923161" y="11429"/>
                  </a:lnTo>
                  <a:lnTo>
                    <a:pt x="1940967" y="37637"/>
                  </a:lnTo>
                  <a:lnTo>
                    <a:pt x="1951481" y="30479"/>
                  </a:lnTo>
                  <a:lnTo>
                    <a:pt x="1990480" y="30479"/>
                  </a:lnTo>
                  <a:lnTo>
                    <a:pt x="200748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48755" y="3381755"/>
              <a:ext cx="94486" cy="9448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41719" y="1220724"/>
              <a:ext cx="103630" cy="12496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46291" y="1988820"/>
              <a:ext cx="94486" cy="12496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50863" y="2738627"/>
              <a:ext cx="134112" cy="1143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61531" y="3439667"/>
              <a:ext cx="114298" cy="12496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58483" y="4713732"/>
              <a:ext cx="94486" cy="16154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31635" y="3910202"/>
              <a:ext cx="42258" cy="35814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230747" y="4110989"/>
              <a:ext cx="51435" cy="294640"/>
            </a:xfrm>
            <a:custGeom>
              <a:avLst/>
              <a:gdLst/>
              <a:ahLst/>
              <a:cxnLst/>
              <a:rect l="l" t="t" r="r" b="b"/>
              <a:pathLst>
                <a:path w="51435" h="294639">
                  <a:moveTo>
                    <a:pt x="21463" y="279527"/>
                  </a:moveTo>
                  <a:lnTo>
                    <a:pt x="21437" y="279908"/>
                  </a:lnTo>
                  <a:lnTo>
                    <a:pt x="21463" y="279527"/>
                  </a:lnTo>
                  <a:close/>
                </a:path>
                <a:path w="51435" h="294639">
                  <a:moveTo>
                    <a:pt x="24130" y="10160"/>
                  </a:moveTo>
                  <a:lnTo>
                    <a:pt x="21082" y="5969"/>
                  </a:lnTo>
                  <a:lnTo>
                    <a:pt x="19964" y="4318"/>
                  </a:lnTo>
                  <a:lnTo>
                    <a:pt x="18161" y="1651"/>
                  </a:lnTo>
                  <a:lnTo>
                    <a:pt x="12573" y="0"/>
                  </a:lnTo>
                  <a:lnTo>
                    <a:pt x="7747" y="1905"/>
                  </a:lnTo>
                  <a:lnTo>
                    <a:pt x="2794" y="3937"/>
                  </a:lnTo>
                  <a:lnTo>
                    <a:pt x="0" y="8890"/>
                  </a:lnTo>
                  <a:lnTo>
                    <a:pt x="1524" y="19304"/>
                  </a:lnTo>
                  <a:lnTo>
                    <a:pt x="5715" y="23241"/>
                  </a:lnTo>
                  <a:lnTo>
                    <a:pt x="9994" y="23558"/>
                  </a:lnTo>
                  <a:lnTo>
                    <a:pt x="12319" y="24638"/>
                  </a:lnTo>
                  <a:lnTo>
                    <a:pt x="14820" y="24168"/>
                  </a:lnTo>
                  <a:lnTo>
                    <a:pt x="15494" y="24257"/>
                  </a:lnTo>
                  <a:lnTo>
                    <a:pt x="16230" y="23901"/>
                  </a:lnTo>
                  <a:lnTo>
                    <a:pt x="17018" y="23749"/>
                  </a:lnTo>
                  <a:lnTo>
                    <a:pt x="17360" y="23355"/>
                  </a:lnTo>
                  <a:lnTo>
                    <a:pt x="19177" y="22479"/>
                  </a:lnTo>
                  <a:lnTo>
                    <a:pt x="21082" y="19304"/>
                  </a:lnTo>
                  <a:lnTo>
                    <a:pt x="21602" y="18516"/>
                  </a:lnTo>
                  <a:lnTo>
                    <a:pt x="23876" y="16002"/>
                  </a:lnTo>
                  <a:lnTo>
                    <a:pt x="24130" y="10160"/>
                  </a:lnTo>
                  <a:close/>
                </a:path>
                <a:path w="51435" h="294639">
                  <a:moveTo>
                    <a:pt x="41198" y="289306"/>
                  </a:moveTo>
                  <a:lnTo>
                    <a:pt x="41033" y="289420"/>
                  </a:lnTo>
                  <a:lnTo>
                    <a:pt x="41198" y="289306"/>
                  </a:lnTo>
                  <a:close/>
                </a:path>
                <a:path w="51435" h="294639">
                  <a:moveTo>
                    <a:pt x="43713" y="278511"/>
                  </a:moveTo>
                  <a:lnTo>
                    <a:pt x="43662" y="278384"/>
                  </a:lnTo>
                  <a:lnTo>
                    <a:pt x="43688" y="278511"/>
                  </a:lnTo>
                  <a:close/>
                </a:path>
                <a:path w="51435" h="294639">
                  <a:moveTo>
                    <a:pt x="44069" y="278892"/>
                  </a:moveTo>
                  <a:lnTo>
                    <a:pt x="43992" y="279527"/>
                  </a:lnTo>
                  <a:lnTo>
                    <a:pt x="44069" y="279819"/>
                  </a:lnTo>
                  <a:lnTo>
                    <a:pt x="44069" y="278892"/>
                  </a:lnTo>
                  <a:close/>
                </a:path>
                <a:path w="51435" h="294639">
                  <a:moveTo>
                    <a:pt x="51181" y="273558"/>
                  </a:moveTo>
                  <a:lnTo>
                    <a:pt x="47117" y="269113"/>
                  </a:lnTo>
                  <a:lnTo>
                    <a:pt x="46075" y="268986"/>
                  </a:lnTo>
                  <a:lnTo>
                    <a:pt x="44958" y="268859"/>
                  </a:lnTo>
                  <a:lnTo>
                    <a:pt x="44958" y="283464"/>
                  </a:lnTo>
                  <a:lnTo>
                    <a:pt x="44170" y="280289"/>
                  </a:lnTo>
                  <a:lnTo>
                    <a:pt x="44196" y="282575"/>
                  </a:lnTo>
                  <a:lnTo>
                    <a:pt x="44310" y="285254"/>
                  </a:lnTo>
                  <a:lnTo>
                    <a:pt x="44221" y="285483"/>
                  </a:lnTo>
                  <a:lnTo>
                    <a:pt x="44107" y="280746"/>
                  </a:lnTo>
                  <a:lnTo>
                    <a:pt x="44069" y="279908"/>
                  </a:lnTo>
                  <a:lnTo>
                    <a:pt x="43992" y="279527"/>
                  </a:lnTo>
                  <a:lnTo>
                    <a:pt x="43878" y="279082"/>
                  </a:lnTo>
                  <a:lnTo>
                    <a:pt x="44069" y="278892"/>
                  </a:lnTo>
                  <a:lnTo>
                    <a:pt x="44170" y="280289"/>
                  </a:lnTo>
                  <a:lnTo>
                    <a:pt x="44386" y="278892"/>
                  </a:lnTo>
                  <a:lnTo>
                    <a:pt x="44284" y="280746"/>
                  </a:lnTo>
                  <a:lnTo>
                    <a:pt x="44958" y="283464"/>
                  </a:lnTo>
                  <a:lnTo>
                    <a:pt x="44958" y="268859"/>
                  </a:lnTo>
                  <a:lnTo>
                    <a:pt x="43815" y="268719"/>
                  </a:lnTo>
                  <a:lnTo>
                    <a:pt x="43815" y="278765"/>
                  </a:lnTo>
                  <a:lnTo>
                    <a:pt x="43688" y="278511"/>
                  </a:lnTo>
                  <a:lnTo>
                    <a:pt x="43649" y="278371"/>
                  </a:lnTo>
                  <a:lnTo>
                    <a:pt x="43611" y="278130"/>
                  </a:lnTo>
                  <a:lnTo>
                    <a:pt x="43713" y="278511"/>
                  </a:lnTo>
                  <a:lnTo>
                    <a:pt x="43815" y="278765"/>
                  </a:lnTo>
                  <a:lnTo>
                    <a:pt x="43815" y="268719"/>
                  </a:lnTo>
                  <a:lnTo>
                    <a:pt x="41910" y="268478"/>
                  </a:lnTo>
                  <a:lnTo>
                    <a:pt x="41884" y="288671"/>
                  </a:lnTo>
                  <a:lnTo>
                    <a:pt x="41795" y="288798"/>
                  </a:lnTo>
                  <a:lnTo>
                    <a:pt x="41770" y="289153"/>
                  </a:lnTo>
                  <a:lnTo>
                    <a:pt x="41567" y="289293"/>
                  </a:lnTo>
                  <a:lnTo>
                    <a:pt x="41694" y="289217"/>
                  </a:lnTo>
                  <a:lnTo>
                    <a:pt x="41744" y="289039"/>
                  </a:lnTo>
                  <a:lnTo>
                    <a:pt x="41706" y="289166"/>
                  </a:lnTo>
                  <a:lnTo>
                    <a:pt x="41770" y="288823"/>
                  </a:lnTo>
                  <a:lnTo>
                    <a:pt x="41402" y="289128"/>
                  </a:lnTo>
                  <a:lnTo>
                    <a:pt x="41402" y="289356"/>
                  </a:lnTo>
                  <a:lnTo>
                    <a:pt x="41148" y="289433"/>
                  </a:lnTo>
                  <a:lnTo>
                    <a:pt x="41402" y="289356"/>
                  </a:lnTo>
                  <a:lnTo>
                    <a:pt x="41402" y="289128"/>
                  </a:lnTo>
                  <a:lnTo>
                    <a:pt x="41198" y="289293"/>
                  </a:lnTo>
                  <a:lnTo>
                    <a:pt x="41033" y="289420"/>
                  </a:lnTo>
                  <a:lnTo>
                    <a:pt x="40690" y="289509"/>
                  </a:lnTo>
                  <a:lnTo>
                    <a:pt x="40894" y="289433"/>
                  </a:lnTo>
                  <a:lnTo>
                    <a:pt x="41033" y="289420"/>
                  </a:lnTo>
                  <a:lnTo>
                    <a:pt x="41275" y="289191"/>
                  </a:lnTo>
                  <a:lnTo>
                    <a:pt x="41795" y="288798"/>
                  </a:lnTo>
                  <a:lnTo>
                    <a:pt x="41884" y="288671"/>
                  </a:lnTo>
                  <a:lnTo>
                    <a:pt x="41884" y="268478"/>
                  </a:lnTo>
                  <a:lnTo>
                    <a:pt x="41148" y="268351"/>
                  </a:lnTo>
                  <a:lnTo>
                    <a:pt x="41656" y="268351"/>
                  </a:lnTo>
                  <a:lnTo>
                    <a:pt x="41021" y="268262"/>
                  </a:lnTo>
                  <a:lnTo>
                    <a:pt x="41021" y="289306"/>
                  </a:lnTo>
                  <a:lnTo>
                    <a:pt x="40411" y="289471"/>
                  </a:lnTo>
                  <a:lnTo>
                    <a:pt x="41021" y="289306"/>
                  </a:lnTo>
                  <a:lnTo>
                    <a:pt x="41021" y="268262"/>
                  </a:lnTo>
                  <a:lnTo>
                    <a:pt x="40894" y="268236"/>
                  </a:lnTo>
                  <a:lnTo>
                    <a:pt x="40132" y="267970"/>
                  </a:lnTo>
                  <a:lnTo>
                    <a:pt x="39370" y="267843"/>
                  </a:lnTo>
                  <a:lnTo>
                    <a:pt x="40513" y="268236"/>
                  </a:lnTo>
                  <a:lnTo>
                    <a:pt x="40360" y="268198"/>
                  </a:lnTo>
                  <a:lnTo>
                    <a:pt x="40360" y="289433"/>
                  </a:lnTo>
                  <a:lnTo>
                    <a:pt x="40233" y="289509"/>
                  </a:lnTo>
                  <a:lnTo>
                    <a:pt x="40360" y="289433"/>
                  </a:lnTo>
                  <a:lnTo>
                    <a:pt x="40360" y="268198"/>
                  </a:lnTo>
                  <a:lnTo>
                    <a:pt x="38976" y="267843"/>
                  </a:lnTo>
                  <a:lnTo>
                    <a:pt x="37973" y="267589"/>
                  </a:lnTo>
                  <a:lnTo>
                    <a:pt x="34671" y="267589"/>
                  </a:lnTo>
                  <a:lnTo>
                    <a:pt x="34671" y="291465"/>
                  </a:lnTo>
                  <a:lnTo>
                    <a:pt x="33261" y="291731"/>
                  </a:lnTo>
                  <a:lnTo>
                    <a:pt x="31750" y="291592"/>
                  </a:lnTo>
                  <a:lnTo>
                    <a:pt x="33286" y="291719"/>
                  </a:lnTo>
                  <a:lnTo>
                    <a:pt x="34671" y="291465"/>
                  </a:lnTo>
                  <a:lnTo>
                    <a:pt x="34671" y="267589"/>
                  </a:lnTo>
                  <a:lnTo>
                    <a:pt x="33020" y="267589"/>
                  </a:lnTo>
                  <a:lnTo>
                    <a:pt x="29972" y="267462"/>
                  </a:lnTo>
                  <a:lnTo>
                    <a:pt x="28638" y="267982"/>
                  </a:lnTo>
                  <a:lnTo>
                    <a:pt x="28409" y="268071"/>
                  </a:lnTo>
                  <a:lnTo>
                    <a:pt x="27051" y="268605"/>
                  </a:lnTo>
                  <a:lnTo>
                    <a:pt x="26111" y="269544"/>
                  </a:lnTo>
                  <a:lnTo>
                    <a:pt x="25171" y="270141"/>
                  </a:lnTo>
                  <a:lnTo>
                    <a:pt x="25603" y="270052"/>
                  </a:lnTo>
                  <a:lnTo>
                    <a:pt x="25146" y="270154"/>
                  </a:lnTo>
                  <a:lnTo>
                    <a:pt x="24003" y="270383"/>
                  </a:lnTo>
                  <a:lnTo>
                    <a:pt x="23444" y="271246"/>
                  </a:lnTo>
                  <a:lnTo>
                    <a:pt x="22606" y="271780"/>
                  </a:lnTo>
                  <a:lnTo>
                    <a:pt x="22364" y="272910"/>
                  </a:lnTo>
                  <a:lnTo>
                    <a:pt x="22034" y="274535"/>
                  </a:lnTo>
                  <a:lnTo>
                    <a:pt x="22364" y="272910"/>
                  </a:lnTo>
                  <a:lnTo>
                    <a:pt x="21564" y="274154"/>
                  </a:lnTo>
                  <a:lnTo>
                    <a:pt x="21564" y="278257"/>
                  </a:lnTo>
                  <a:lnTo>
                    <a:pt x="21463" y="279908"/>
                  </a:lnTo>
                  <a:lnTo>
                    <a:pt x="21450" y="283210"/>
                  </a:lnTo>
                  <a:lnTo>
                    <a:pt x="21336" y="282600"/>
                  </a:lnTo>
                  <a:lnTo>
                    <a:pt x="21209" y="285877"/>
                  </a:lnTo>
                  <a:lnTo>
                    <a:pt x="21323" y="282600"/>
                  </a:lnTo>
                  <a:lnTo>
                    <a:pt x="21463" y="278765"/>
                  </a:lnTo>
                  <a:lnTo>
                    <a:pt x="21463" y="278371"/>
                  </a:lnTo>
                  <a:lnTo>
                    <a:pt x="21082" y="278765"/>
                  </a:lnTo>
                  <a:lnTo>
                    <a:pt x="21310" y="278511"/>
                  </a:lnTo>
                  <a:lnTo>
                    <a:pt x="21437" y="278384"/>
                  </a:lnTo>
                  <a:lnTo>
                    <a:pt x="21463" y="277291"/>
                  </a:lnTo>
                  <a:lnTo>
                    <a:pt x="21336" y="277876"/>
                  </a:lnTo>
                  <a:lnTo>
                    <a:pt x="21463" y="276072"/>
                  </a:lnTo>
                  <a:lnTo>
                    <a:pt x="21551" y="275869"/>
                  </a:lnTo>
                  <a:lnTo>
                    <a:pt x="21463" y="277291"/>
                  </a:lnTo>
                  <a:lnTo>
                    <a:pt x="21463" y="278371"/>
                  </a:lnTo>
                  <a:lnTo>
                    <a:pt x="21564" y="274154"/>
                  </a:lnTo>
                  <a:lnTo>
                    <a:pt x="20066" y="276479"/>
                  </a:lnTo>
                  <a:lnTo>
                    <a:pt x="20421" y="278231"/>
                  </a:lnTo>
                  <a:lnTo>
                    <a:pt x="20574" y="277901"/>
                  </a:lnTo>
                  <a:lnTo>
                    <a:pt x="20485" y="278511"/>
                  </a:lnTo>
                  <a:lnTo>
                    <a:pt x="20878" y="280428"/>
                  </a:lnTo>
                  <a:lnTo>
                    <a:pt x="20421" y="278231"/>
                  </a:lnTo>
                  <a:lnTo>
                    <a:pt x="19685" y="279781"/>
                  </a:lnTo>
                  <a:lnTo>
                    <a:pt x="19646" y="280289"/>
                  </a:lnTo>
                  <a:lnTo>
                    <a:pt x="19519" y="283464"/>
                  </a:lnTo>
                  <a:lnTo>
                    <a:pt x="20574" y="286258"/>
                  </a:lnTo>
                  <a:lnTo>
                    <a:pt x="20701" y="286512"/>
                  </a:lnTo>
                  <a:lnTo>
                    <a:pt x="22479" y="291084"/>
                  </a:lnTo>
                  <a:lnTo>
                    <a:pt x="26797" y="294132"/>
                  </a:lnTo>
                  <a:lnTo>
                    <a:pt x="36576" y="294132"/>
                  </a:lnTo>
                  <a:lnTo>
                    <a:pt x="38785" y="292608"/>
                  </a:lnTo>
                  <a:lnTo>
                    <a:pt x="39535" y="292100"/>
                  </a:lnTo>
                  <a:lnTo>
                    <a:pt x="40093" y="291719"/>
                  </a:lnTo>
                  <a:lnTo>
                    <a:pt x="41021" y="291084"/>
                  </a:lnTo>
                  <a:lnTo>
                    <a:pt x="41567" y="289560"/>
                  </a:lnTo>
                  <a:lnTo>
                    <a:pt x="42138" y="289153"/>
                  </a:lnTo>
                  <a:lnTo>
                    <a:pt x="46062" y="288671"/>
                  </a:lnTo>
                  <a:lnTo>
                    <a:pt x="47117" y="288544"/>
                  </a:lnTo>
                  <a:lnTo>
                    <a:pt x="51181" y="284099"/>
                  </a:lnTo>
                  <a:lnTo>
                    <a:pt x="51181" y="2735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23901" y="3528441"/>
              <a:ext cx="45727" cy="3581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39166" y="3731260"/>
              <a:ext cx="48683" cy="3581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340987" y="3484879"/>
              <a:ext cx="3051810" cy="654050"/>
            </a:xfrm>
            <a:custGeom>
              <a:avLst/>
              <a:gdLst/>
              <a:ahLst/>
              <a:cxnLst/>
              <a:rect l="l" t="t" r="r" b="b"/>
              <a:pathLst>
                <a:path w="3051809" h="654050">
                  <a:moveTo>
                    <a:pt x="27178" y="444754"/>
                  </a:moveTo>
                  <a:lnTo>
                    <a:pt x="25374" y="442214"/>
                  </a:lnTo>
                  <a:lnTo>
                    <a:pt x="24384" y="440817"/>
                  </a:lnTo>
                  <a:lnTo>
                    <a:pt x="23749" y="440563"/>
                  </a:lnTo>
                  <a:lnTo>
                    <a:pt x="23241" y="440359"/>
                  </a:lnTo>
                  <a:lnTo>
                    <a:pt x="23241" y="457200"/>
                  </a:lnTo>
                  <a:lnTo>
                    <a:pt x="22225" y="458089"/>
                  </a:lnTo>
                  <a:lnTo>
                    <a:pt x="22479" y="457835"/>
                  </a:lnTo>
                  <a:lnTo>
                    <a:pt x="22606" y="457708"/>
                  </a:lnTo>
                  <a:lnTo>
                    <a:pt x="23241" y="457200"/>
                  </a:lnTo>
                  <a:lnTo>
                    <a:pt x="23241" y="440359"/>
                  </a:lnTo>
                  <a:lnTo>
                    <a:pt x="21259" y="439559"/>
                  </a:lnTo>
                  <a:lnTo>
                    <a:pt x="20447" y="438912"/>
                  </a:lnTo>
                  <a:lnTo>
                    <a:pt x="19812" y="438404"/>
                  </a:lnTo>
                  <a:lnTo>
                    <a:pt x="16637" y="437515"/>
                  </a:lnTo>
                  <a:lnTo>
                    <a:pt x="15963" y="437629"/>
                  </a:lnTo>
                  <a:lnTo>
                    <a:pt x="12827" y="437134"/>
                  </a:lnTo>
                  <a:lnTo>
                    <a:pt x="5461" y="437261"/>
                  </a:lnTo>
                  <a:lnTo>
                    <a:pt x="0" y="442849"/>
                  </a:lnTo>
                  <a:lnTo>
                    <a:pt x="0" y="456311"/>
                  </a:lnTo>
                  <a:lnTo>
                    <a:pt x="5461" y="461772"/>
                  </a:lnTo>
                  <a:lnTo>
                    <a:pt x="12192" y="461899"/>
                  </a:lnTo>
                  <a:lnTo>
                    <a:pt x="12827" y="461899"/>
                  </a:lnTo>
                  <a:lnTo>
                    <a:pt x="16891" y="461264"/>
                  </a:lnTo>
                  <a:lnTo>
                    <a:pt x="17272" y="461264"/>
                  </a:lnTo>
                  <a:lnTo>
                    <a:pt x="20408" y="459486"/>
                  </a:lnTo>
                  <a:lnTo>
                    <a:pt x="21082" y="459105"/>
                  </a:lnTo>
                  <a:lnTo>
                    <a:pt x="21463" y="458851"/>
                  </a:lnTo>
                  <a:lnTo>
                    <a:pt x="21602" y="458711"/>
                  </a:lnTo>
                  <a:lnTo>
                    <a:pt x="24384" y="457581"/>
                  </a:lnTo>
                  <a:lnTo>
                    <a:pt x="24650" y="457200"/>
                  </a:lnTo>
                  <a:lnTo>
                    <a:pt x="24917" y="456819"/>
                  </a:lnTo>
                  <a:lnTo>
                    <a:pt x="27178" y="453644"/>
                  </a:lnTo>
                  <a:lnTo>
                    <a:pt x="27178" y="444754"/>
                  </a:lnTo>
                  <a:close/>
                </a:path>
                <a:path w="3051809" h="654050">
                  <a:moveTo>
                    <a:pt x="39116" y="643763"/>
                  </a:moveTo>
                  <a:lnTo>
                    <a:pt x="38735" y="638556"/>
                  </a:lnTo>
                  <a:lnTo>
                    <a:pt x="38608" y="637540"/>
                  </a:lnTo>
                  <a:lnTo>
                    <a:pt x="38100" y="630301"/>
                  </a:lnTo>
                  <a:lnTo>
                    <a:pt x="32131" y="624840"/>
                  </a:lnTo>
                  <a:lnTo>
                    <a:pt x="17780" y="624840"/>
                  </a:lnTo>
                  <a:lnTo>
                    <a:pt x="11938" y="630301"/>
                  </a:lnTo>
                  <a:lnTo>
                    <a:pt x="11303" y="637540"/>
                  </a:lnTo>
                  <a:lnTo>
                    <a:pt x="11303" y="638556"/>
                  </a:lnTo>
                  <a:lnTo>
                    <a:pt x="10795" y="643763"/>
                  </a:lnTo>
                  <a:lnTo>
                    <a:pt x="13335" y="648716"/>
                  </a:lnTo>
                  <a:lnTo>
                    <a:pt x="22225" y="654050"/>
                  </a:lnTo>
                  <a:lnTo>
                    <a:pt x="27813" y="654050"/>
                  </a:lnTo>
                  <a:lnTo>
                    <a:pt x="32131" y="651383"/>
                  </a:lnTo>
                  <a:lnTo>
                    <a:pt x="36576" y="648716"/>
                  </a:lnTo>
                  <a:lnTo>
                    <a:pt x="39116" y="643763"/>
                  </a:lnTo>
                  <a:close/>
                </a:path>
                <a:path w="3051809" h="654050">
                  <a:moveTo>
                    <a:pt x="2994533" y="211607"/>
                  </a:moveTo>
                  <a:lnTo>
                    <a:pt x="2993072" y="209054"/>
                  </a:lnTo>
                  <a:lnTo>
                    <a:pt x="2994533" y="214033"/>
                  </a:lnTo>
                  <a:lnTo>
                    <a:pt x="2994533" y="211607"/>
                  </a:lnTo>
                  <a:close/>
                </a:path>
                <a:path w="3051809" h="654050">
                  <a:moveTo>
                    <a:pt x="3007741" y="224294"/>
                  </a:moveTo>
                  <a:lnTo>
                    <a:pt x="3005353" y="223812"/>
                  </a:lnTo>
                  <a:lnTo>
                    <a:pt x="3005505" y="223964"/>
                  </a:lnTo>
                  <a:lnTo>
                    <a:pt x="3007741" y="224294"/>
                  </a:lnTo>
                  <a:close/>
                </a:path>
                <a:path w="3051809" h="654050">
                  <a:moveTo>
                    <a:pt x="3028442" y="216535"/>
                  </a:moveTo>
                  <a:lnTo>
                    <a:pt x="3026664" y="213360"/>
                  </a:lnTo>
                  <a:lnTo>
                    <a:pt x="3024759" y="210312"/>
                  </a:lnTo>
                  <a:lnTo>
                    <a:pt x="3022320" y="208915"/>
                  </a:lnTo>
                  <a:lnTo>
                    <a:pt x="3022727" y="209423"/>
                  </a:lnTo>
                  <a:lnTo>
                    <a:pt x="3022447" y="209105"/>
                  </a:lnTo>
                  <a:lnTo>
                    <a:pt x="3022854" y="209677"/>
                  </a:lnTo>
                  <a:lnTo>
                    <a:pt x="3022600" y="209346"/>
                  </a:lnTo>
                  <a:lnTo>
                    <a:pt x="3022600" y="221996"/>
                  </a:lnTo>
                  <a:lnTo>
                    <a:pt x="3022257" y="222796"/>
                  </a:lnTo>
                  <a:lnTo>
                    <a:pt x="3022117" y="223113"/>
                  </a:lnTo>
                  <a:lnTo>
                    <a:pt x="3022206" y="222897"/>
                  </a:lnTo>
                  <a:lnTo>
                    <a:pt x="3021863" y="223393"/>
                  </a:lnTo>
                  <a:lnTo>
                    <a:pt x="3022257" y="222758"/>
                  </a:lnTo>
                  <a:lnTo>
                    <a:pt x="3022473" y="222250"/>
                  </a:lnTo>
                  <a:lnTo>
                    <a:pt x="3022600" y="221996"/>
                  </a:lnTo>
                  <a:lnTo>
                    <a:pt x="3021330" y="223964"/>
                  </a:lnTo>
                  <a:lnTo>
                    <a:pt x="3022600" y="221996"/>
                  </a:lnTo>
                  <a:lnTo>
                    <a:pt x="3022600" y="209346"/>
                  </a:lnTo>
                  <a:lnTo>
                    <a:pt x="3022320" y="208965"/>
                  </a:lnTo>
                  <a:lnTo>
                    <a:pt x="3022447" y="209105"/>
                  </a:lnTo>
                  <a:lnTo>
                    <a:pt x="3022320" y="208915"/>
                  </a:lnTo>
                  <a:lnTo>
                    <a:pt x="3022181" y="208838"/>
                  </a:lnTo>
                  <a:lnTo>
                    <a:pt x="3022155" y="208661"/>
                  </a:lnTo>
                  <a:lnTo>
                    <a:pt x="3021977" y="208407"/>
                  </a:lnTo>
                  <a:lnTo>
                    <a:pt x="3021457" y="207645"/>
                  </a:lnTo>
                  <a:lnTo>
                    <a:pt x="3021330" y="207518"/>
                  </a:lnTo>
                  <a:lnTo>
                    <a:pt x="3020898" y="206883"/>
                  </a:lnTo>
                  <a:lnTo>
                    <a:pt x="3019971" y="205486"/>
                  </a:lnTo>
                  <a:lnTo>
                    <a:pt x="3019552" y="205486"/>
                  </a:lnTo>
                  <a:lnTo>
                    <a:pt x="3019044" y="205486"/>
                  </a:lnTo>
                  <a:lnTo>
                    <a:pt x="3020022" y="208330"/>
                  </a:lnTo>
                  <a:lnTo>
                    <a:pt x="3020009" y="208851"/>
                  </a:lnTo>
                  <a:lnTo>
                    <a:pt x="3020009" y="209042"/>
                  </a:lnTo>
                  <a:lnTo>
                    <a:pt x="3019933" y="209296"/>
                  </a:lnTo>
                  <a:lnTo>
                    <a:pt x="3019844" y="208534"/>
                  </a:lnTo>
                  <a:lnTo>
                    <a:pt x="3020009" y="208851"/>
                  </a:lnTo>
                  <a:lnTo>
                    <a:pt x="3020009" y="208305"/>
                  </a:lnTo>
                  <a:lnTo>
                    <a:pt x="3019806" y="207708"/>
                  </a:lnTo>
                  <a:lnTo>
                    <a:pt x="3019806" y="212217"/>
                  </a:lnTo>
                  <a:lnTo>
                    <a:pt x="3019602" y="210400"/>
                  </a:lnTo>
                  <a:lnTo>
                    <a:pt x="3019475" y="210820"/>
                  </a:lnTo>
                  <a:lnTo>
                    <a:pt x="3019374" y="208330"/>
                  </a:lnTo>
                  <a:lnTo>
                    <a:pt x="3019336" y="207937"/>
                  </a:lnTo>
                  <a:lnTo>
                    <a:pt x="3019425" y="208407"/>
                  </a:lnTo>
                  <a:lnTo>
                    <a:pt x="3019602" y="210400"/>
                  </a:lnTo>
                  <a:lnTo>
                    <a:pt x="3019653" y="210197"/>
                  </a:lnTo>
                  <a:lnTo>
                    <a:pt x="3019653" y="210820"/>
                  </a:lnTo>
                  <a:lnTo>
                    <a:pt x="3019806" y="212217"/>
                  </a:lnTo>
                  <a:lnTo>
                    <a:pt x="3019806" y="207708"/>
                  </a:lnTo>
                  <a:lnTo>
                    <a:pt x="3019171" y="205879"/>
                  </a:lnTo>
                  <a:lnTo>
                    <a:pt x="3019171" y="210820"/>
                  </a:lnTo>
                  <a:lnTo>
                    <a:pt x="3019044" y="208534"/>
                  </a:lnTo>
                  <a:lnTo>
                    <a:pt x="3019044" y="208407"/>
                  </a:lnTo>
                  <a:lnTo>
                    <a:pt x="3019031" y="207899"/>
                  </a:lnTo>
                  <a:lnTo>
                    <a:pt x="3019171" y="210820"/>
                  </a:lnTo>
                  <a:lnTo>
                    <a:pt x="3019171" y="205879"/>
                  </a:lnTo>
                  <a:lnTo>
                    <a:pt x="3018917" y="205143"/>
                  </a:lnTo>
                  <a:lnTo>
                    <a:pt x="3017901" y="203987"/>
                  </a:lnTo>
                  <a:lnTo>
                    <a:pt x="3017901" y="216027"/>
                  </a:lnTo>
                  <a:lnTo>
                    <a:pt x="3012160" y="219100"/>
                  </a:lnTo>
                  <a:lnTo>
                    <a:pt x="3017901" y="216027"/>
                  </a:lnTo>
                  <a:lnTo>
                    <a:pt x="3017901" y="203987"/>
                  </a:lnTo>
                  <a:lnTo>
                    <a:pt x="3018917" y="205105"/>
                  </a:lnTo>
                  <a:lnTo>
                    <a:pt x="3019209" y="205143"/>
                  </a:lnTo>
                  <a:lnTo>
                    <a:pt x="3019729" y="205143"/>
                  </a:lnTo>
                  <a:lnTo>
                    <a:pt x="3019298" y="204470"/>
                  </a:lnTo>
                  <a:lnTo>
                    <a:pt x="3017659" y="203390"/>
                  </a:lnTo>
                  <a:lnTo>
                    <a:pt x="3016910" y="201942"/>
                  </a:lnTo>
                  <a:lnTo>
                    <a:pt x="3016910" y="202895"/>
                  </a:lnTo>
                  <a:lnTo>
                    <a:pt x="3016758" y="202780"/>
                  </a:lnTo>
                  <a:lnTo>
                    <a:pt x="3016669" y="202653"/>
                  </a:lnTo>
                  <a:lnTo>
                    <a:pt x="3015450" y="201345"/>
                  </a:lnTo>
                  <a:lnTo>
                    <a:pt x="3015450" y="202463"/>
                  </a:lnTo>
                  <a:lnTo>
                    <a:pt x="3014256" y="202018"/>
                  </a:lnTo>
                  <a:lnTo>
                    <a:pt x="3014726" y="202184"/>
                  </a:lnTo>
                  <a:lnTo>
                    <a:pt x="3015450" y="202463"/>
                  </a:lnTo>
                  <a:lnTo>
                    <a:pt x="3015450" y="201345"/>
                  </a:lnTo>
                  <a:lnTo>
                    <a:pt x="3014700" y="200533"/>
                  </a:lnTo>
                  <a:lnTo>
                    <a:pt x="3016605" y="202539"/>
                  </a:lnTo>
                  <a:lnTo>
                    <a:pt x="3016720" y="202679"/>
                  </a:lnTo>
                  <a:lnTo>
                    <a:pt x="3016821" y="202819"/>
                  </a:lnTo>
                  <a:lnTo>
                    <a:pt x="3016910" y="201942"/>
                  </a:lnTo>
                  <a:lnTo>
                    <a:pt x="3015996" y="200152"/>
                  </a:lnTo>
                  <a:lnTo>
                    <a:pt x="3014929" y="199301"/>
                  </a:lnTo>
                  <a:lnTo>
                    <a:pt x="3014726" y="198882"/>
                  </a:lnTo>
                  <a:lnTo>
                    <a:pt x="3013494" y="198132"/>
                  </a:lnTo>
                  <a:lnTo>
                    <a:pt x="3013329" y="197993"/>
                  </a:lnTo>
                  <a:lnTo>
                    <a:pt x="3011259" y="196761"/>
                  </a:lnTo>
                  <a:lnTo>
                    <a:pt x="3011259" y="224993"/>
                  </a:lnTo>
                  <a:lnTo>
                    <a:pt x="3009392" y="225298"/>
                  </a:lnTo>
                  <a:lnTo>
                    <a:pt x="3010916" y="225044"/>
                  </a:lnTo>
                  <a:lnTo>
                    <a:pt x="3011259" y="224993"/>
                  </a:lnTo>
                  <a:lnTo>
                    <a:pt x="3011259" y="196761"/>
                  </a:lnTo>
                  <a:lnTo>
                    <a:pt x="3010789" y="196469"/>
                  </a:lnTo>
                  <a:lnTo>
                    <a:pt x="3007995" y="196469"/>
                  </a:lnTo>
                  <a:lnTo>
                    <a:pt x="3007995" y="225044"/>
                  </a:lnTo>
                  <a:lnTo>
                    <a:pt x="3006648" y="224815"/>
                  </a:lnTo>
                  <a:lnTo>
                    <a:pt x="3006648" y="225145"/>
                  </a:lnTo>
                  <a:lnTo>
                    <a:pt x="3006115" y="224764"/>
                  </a:lnTo>
                  <a:lnTo>
                    <a:pt x="3006521" y="225031"/>
                  </a:lnTo>
                  <a:lnTo>
                    <a:pt x="3006648" y="225145"/>
                  </a:lnTo>
                  <a:lnTo>
                    <a:pt x="3006648" y="224815"/>
                  </a:lnTo>
                  <a:lnTo>
                    <a:pt x="3006318" y="224764"/>
                  </a:lnTo>
                  <a:lnTo>
                    <a:pt x="3006140" y="224726"/>
                  </a:lnTo>
                  <a:lnTo>
                    <a:pt x="3006318" y="224802"/>
                  </a:lnTo>
                  <a:lnTo>
                    <a:pt x="3006191" y="224713"/>
                  </a:lnTo>
                  <a:lnTo>
                    <a:pt x="3005531" y="224053"/>
                  </a:lnTo>
                  <a:lnTo>
                    <a:pt x="3005886" y="224561"/>
                  </a:lnTo>
                  <a:lnTo>
                    <a:pt x="3006064" y="224726"/>
                  </a:lnTo>
                  <a:lnTo>
                    <a:pt x="3005721" y="224599"/>
                  </a:lnTo>
                  <a:lnTo>
                    <a:pt x="3005505" y="224497"/>
                  </a:lnTo>
                  <a:lnTo>
                    <a:pt x="3005696" y="224574"/>
                  </a:lnTo>
                  <a:lnTo>
                    <a:pt x="3005963" y="224663"/>
                  </a:lnTo>
                  <a:lnTo>
                    <a:pt x="3005836" y="224561"/>
                  </a:lnTo>
                  <a:lnTo>
                    <a:pt x="3005620" y="224459"/>
                  </a:lnTo>
                  <a:lnTo>
                    <a:pt x="3005442" y="224294"/>
                  </a:lnTo>
                  <a:lnTo>
                    <a:pt x="3005569" y="224383"/>
                  </a:lnTo>
                  <a:lnTo>
                    <a:pt x="3005798" y="224536"/>
                  </a:lnTo>
                  <a:lnTo>
                    <a:pt x="3005505" y="224028"/>
                  </a:lnTo>
                  <a:lnTo>
                    <a:pt x="3005302" y="223850"/>
                  </a:lnTo>
                  <a:lnTo>
                    <a:pt x="3005315" y="223977"/>
                  </a:lnTo>
                  <a:lnTo>
                    <a:pt x="3005518" y="224307"/>
                  </a:lnTo>
                  <a:lnTo>
                    <a:pt x="3005315" y="224002"/>
                  </a:lnTo>
                  <a:lnTo>
                    <a:pt x="3005315" y="224205"/>
                  </a:lnTo>
                  <a:lnTo>
                    <a:pt x="3004870" y="223875"/>
                  </a:lnTo>
                  <a:lnTo>
                    <a:pt x="3005315" y="224205"/>
                  </a:lnTo>
                  <a:lnTo>
                    <a:pt x="3005315" y="224002"/>
                  </a:lnTo>
                  <a:lnTo>
                    <a:pt x="3005188" y="223774"/>
                  </a:lnTo>
                  <a:lnTo>
                    <a:pt x="3005467" y="223964"/>
                  </a:lnTo>
                  <a:lnTo>
                    <a:pt x="3005353" y="223812"/>
                  </a:lnTo>
                  <a:lnTo>
                    <a:pt x="3004947" y="223227"/>
                  </a:lnTo>
                  <a:lnTo>
                    <a:pt x="3004947" y="223393"/>
                  </a:lnTo>
                  <a:lnTo>
                    <a:pt x="3005086" y="223647"/>
                  </a:lnTo>
                  <a:lnTo>
                    <a:pt x="3004832" y="223227"/>
                  </a:lnTo>
                  <a:lnTo>
                    <a:pt x="3004782" y="223393"/>
                  </a:lnTo>
                  <a:lnTo>
                    <a:pt x="3005010" y="223748"/>
                  </a:lnTo>
                  <a:lnTo>
                    <a:pt x="3004782" y="223393"/>
                  </a:lnTo>
                  <a:lnTo>
                    <a:pt x="3004693" y="223735"/>
                  </a:lnTo>
                  <a:lnTo>
                    <a:pt x="3004693" y="223278"/>
                  </a:lnTo>
                  <a:lnTo>
                    <a:pt x="3004528" y="223113"/>
                  </a:lnTo>
                  <a:lnTo>
                    <a:pt x="3004642" y="223240"/>
                  </a:lnTo>
                  <a:lnTo>
                    <a:pt x="3004464" y="222935"/>
                  </a:lnTo>
                  <a:lnTo>
                    <a:pt x="3004388" y="222808"/>
                  </a:lnTo>
                  <a:lnTo>
                    <a:pt x="3004464" y="222935"/>
                  </a:lnTo>
                  <a:lnTo>
                    <a:pt x="3004667" y="223240"/>
                  </a:lnTo>
                  <a:lnTo>
                    <a:pt x="3004832" y="223227"/>
                  </a:lnTo>
                  <a:lnTo>
                    <a:pt x="3004756" y="222961"/>
                  </a:lnTo>
                  <a:lnTo>
                    <a:pt x="3004947" y="223227"/>
                  </a:lnTo>
                  <a:lnTo>
                    <a:pt x="3005328" y="223761"/>
                  </a:lnTo>
                  <a:lnTo>
                    <a:pt x="3007741" y="224294"/>
                  </a:lnTo>
                  <a:lnTo>
                    <a:pt x="3005467" y="223964"/>
                  </a:lnTo>
                  <a:lnTo>
                    <a:pt x="3007995" y="225044"/>
                  </a:lnTo>
                  <a:lnTo>
                    <a:pt x="3007995" y="196469"/>
                  </a:lnTo>
                  <a:lnTo>
                    <a:pt x="3006979" y="196215"/>
                  </a:lnTo>
                  <a:lnTo>
                    <a:pt x="3006928" y="221996"/>
                  </a:lnTo>
                  <a:lnTo>
                    <a:pt x="3006801" y="222199"/>
                  </a:lnTo>
                  <a:lnTo>
                    <a:pt x="3006572" y="222199"/>
                  </a:lnTo>
                  <a:lnTo>
                    <a:pt x="3006572" y="222008"/>
                  </a:lnTo>
                  <a:lnTo>
                    <a:pt x="3006712" y="222110"/>
                  </a:lnTo>
                  <a:lnTo>
                    <a:pt x="3006928" y="221996"/>
                  </a:lnTo>
                  <a:lnTo>
                    <a:pt x="3006928" y="196227"/>
                  </a:lnTo>
                  <a:lnTo>
                    <a:pt x="3006471" y="196278"/>
                  </a:lnTo>
                  <a:lnTo>
                    <a:pt x="3006471" y="222250"/>
                  </a:lnTo>
                  <a:lnTo>
                    <a:pt x="3004312" y="221653"/>
                  </a:lnTo>
                  <a:lnTo>
                    <a:pt x="3004312" y="222580"/>
                  </a:lnTo>
                  <a:lnTo>
                    <a:pt x="3004312" y="221653"/>
                  </a:lnTo>
                  <a:lnTo>
                    <a:pt x="3003715" y="221475"/>
                  </a:lnTo>
                  <a:lnTo>
                    <a:pt x="3003296" y="220853"/>
                  </a:lnTo>
                  <a:lnTo>
                    <a:pt x="3003677" y="221411"/>
                  </a:lnTo>
                  <a:lnTo>
                    <a:pt x="3003804" y="221488"/>
                  </a:lnTo>
                  <a:lnTo>
                    <a:pt x="3006471" y="222250"/>
                  </a:lnTo>
                  <a:lnTo>
                    <a:pt x="3006471" y="196278"/>
                  </a:lnTo>
                  <a:lnTo>
                    <a:pt x="3004769" y="196469"/>
                  </a:lnTo>
                  <a:lnTo>
                    <a:pt x="3003359" y="196469"/>
                  </a:lnTo>
                  <a:lnTo>
                    <a:pt x="3003359" y="219100"/>
                  </a:lnTo>
                  <a:lnTo>
                    <a:pt x="3003232" y="221335"/>
                  </a:lnTo>
                  <a:lnTo>
                    <a:pt x="3003334" y="219100"/>
                  </a:lnTo>
                  <a:lnTo>
                    <a:pt x="3003359" y="196469"/>
                  </a:lnTo>
                  <a:lnTo>
                    <a:pt x="3002280" y="196469"/>
                  </a:lnTo>
                  <a:lnTo>
                    <a:pt x="2998343" y="198882"/>
                  </a:lnTo>
                  <a:lnTo>
                    <a:pt x="2997657" y="200113"/>
                  </a:lnTo>
                  <a:lnTo>
                    <a:pt x="2994914" y="201676"/>
                  </a:lnTo>
                  <a:lnTo>
                    <a:pt x="2993072" y="208673"/>
                  </a:lnTo>
                  <a:lnTo>
                    <a:pt x="2993199" y="208432"/>
                  </a:lnTo>
                  <a:lnTo>
                    <a:pt x="2993098" y="209080"/>
                  </a:lnTo>
                  <a:lnTo>
                    <a:pt x="2994533" y="211607"/>
                  </a:lnTo>
                  <a:lnTo>
                    <a:pt x="2994609" y="214312"/>
                  </a:lnTo>
                  <a:lnTo>
                    <a:pt x="2995041" y="215773"/>
                  </a:lnTo>
                  <a:lnTo>
                    <a:pt x="2995333" y="215950"/>
                  </a:lnTo>
                  <a:lnTo>
                    <a:pt x="2995930" y="217297"/>
                  </a:lnTo>
                  <a:lnTo>
                    <a:pt x="2997238" y="218617"/>
                  </a:lnTo>
                  <a:lnTo>
                    <a:pt x="2997581" y="219583"/>
                  </a:lnTo>
                  <a:lnTo>
                    <a:pt x="2999994" y="222250"/>
                  </a:lnTo>
                  <a:lnTo>
                    <a:pt x="3004032" y="223951"/>
                  </a:lnTo>
                  <a:lnTo>
                    <a:pt x="3003410" y="223126"/>
                  </a:lnTo>
                  <a:lnTo>
                    <a:pt x="3003969" y="223862"/>
                  </a:lnTo>
                  <a:lnTo>
                    <a:pt x="3004096" y="223964"/>
                  </a:lnTo>
                  <a:lnTo>
                    <a:pt x="3005061" y="224332"/>
                  </a:lnTo>
                  <a:lnTo>
                    <a:pt x="3004947" y="224155"/>
                  </a:lnTo>
                  <a:lnTo>
                    <a:pt x="3005061" y="224332"/>
                  </a:lnTo>
                  <a:lnTo>
                    <a:pt x="3004032" y="223951"/>
                  </a:lnTo>
                  <a:lnTo>
                    <a:pt x="3006344" y="227076"/>
                  </a:lnTo>
                  <a:lnTo>
                    <a:pt x="3008122" y="227469"/>
                  </a:lnTo>
                  <a:lnTo>
                    <a:pt x="3008630" y="227838"/>
                  </a:lnTo>
                  <a:lnTo>
                    <a:pt x="3011995" y="228320"/>
                  </a:lnTo>
                  <a:lnTo>
                    <a:pt x="3015869" y="229235"/>
                  </a:lnTo>
                  <a:lnTo>
                    <a:pt x="3017316" y="228473"/>
                  </a:lnTo>
                  <a:lnTo>
                    <a:pt x="3017558" y="228346"/>
                  </a:lnTo>
                  <a:lnTo>
                    <a:pt x="3021457" y="228473"/>
                  </a:lnTo>
                  <a:lnTo>
                    <a:pt x="3024759" y="226568"/>
                  </a:lnTo>
                  <a:lnTo>
                    <a:pt x="3027515" y="221996"/>
                  </a:lnTo>
                  <a:lnTo>
                    <a:pt x="3028442" y="220345"/>
                  </a:lnTo>
                  <a:lnTo>
                    <a:pt x="3028442" y="216535"/>
                  </a:lnTo>
                  <a:close/>
                </a:path>
                <a:path w="3051809" h="654050">
                  <a:moveTo>
                    <a:pt x="3037586" y="7747"/>
                  </a:moveTo>
                  <a:lnTo>
                    <a:pt x="3035871" y="4318"/>
                  </a:lnTo>
                  <a:lnTo>
                    <a:pt x="3034601" y="1778"/>
                  </a:lnTo>
                  <a:lnTo>
                    <a:pt x="3034538" y="1651"/>
                  </a:lnTo>
                  <a:lnTo>
                    <a:pt x="3031236" y="63"/>
                  </a:lnTo>
                  <a:lnTo>
                    <a:pt x="3031236" y="15494"/>
                  </a:lnTo>
                  <a:lnTo>
                    <a:pt x="3028531" y="17983"/>
                  </a:lnTo>
                  <a:lnTo>
                    <a:pt x="3028315" y="18161"/>
                  </a:lnTo>
                  <a:lnTo>
                    <a:pt x="3028696" y="17780"/>
                  </a:lnTo>
                  <a:lnTo>
                    <a:pt x="3028569" y="17919"/>
                  </a:lnTo>
                  <a:lnTo>
                    <a:pt x="3028721" y="17780"/>
                  </a:lnTo>
                  <a:lnTo>
                    <a:pt x="3029420" y="17145"/>
                  </a:lnTo>
                  <a:lnTo>
                    <a:pt x="3031236" y="15494"/>
                  </a:lnTo>
                  <a:lnTo>
                    <a:pt x="3031236" y="63"/>
                  </a:lnTo>
                  <a:lnTo>
                    <a:pt x="3031109" y="0"/>
                  </a:lnTo>
                  <a:lnTo>
                    <a:pt x="3028188" y="571"/>
                  </a:lnTo>
                  <a:lnTo>
                    <a:pt x="3028188" y="9525"/>
                  </a:lnTo>
                  <a:lnTo>
                    <a:pt x="3028061" y="13589"/>
                  </a:lnTo>
                  <a:lnTo>
                    <a:pt x="3027946" y="12801"/>
                  </a:lnTo>
                  <a:lnTo>
                    <a:pt x="3028188" y="9525"/>
                  </a:lnTo>
                  <a:lnTo>
                    <a:pt x="3028188" y="571"/>
                  </a:lnTo>
                  <a:lnTo>
                    <a:pt x="3027934" y="622"/>
                  </a:lnTo>
                  <a:lnTo>
                    <a:pt x="3027934" y="13589"/>
                  </a:lnTo>
                  <a:lnTo>
                    <a:pt x="3027807" y="14732"/>
                  </a:lnTo>
                  <a:lnTo>
                    <a:pt x="3027883" y="13690"/>
                  </a:lnTo>
                  <a:lnTo>
                    <a:pt x="3027819" y="13817"/>
                  </a:lnTo>
                  <a:lnTo>
                    <a:pt x="3027883" y="13614"/>
                  </a:lnTo>
                  <a:lnTo>
                    <a:pt x="3027934" y="622"/>
                  </a:lnTo>
                  <a:lnTo>
                    <a:pt x="3027807" y="635"/>
                  </a:lnTo>
                  <a:lnTo>
                    <a:pt x="3027794" y="16510"/>
                  </a:lnTo>
                  <a:lnTo>
                    <a:pt x="3027705" y="17030"/>
                  </a:lnTo>
                  <a:lnTo>
                    <a:pt x="3027705" y="17424"/>
                  </a:lnTo>
                  <a:lnTo>
                    <a:pt x="3027629" y="18364"/>
                  </a:lnTo>
                  <a:lnTo>
                    <a:pt x="3027680" y="17462"/>
                  </a:lnTo>
                  <a:lnTo>
                    <a:pt x="3027705" y="17030"/>
                  </a:lnTo>
                  <a:lnTo>
                    <a:pt x="3027680" y="17437"/>
                  </a:lnTo>
                  <a:lnTo>
                    <a:pt x="3027692" y="17094"/>
                  </a:lnTo>
                  <a:lnTo>
                    <a:pt x="3027705" y="16738"/>
                  </a:lnTo>
                  <a:lnTo>
                    <a:pt x="3027794" y="16510"/>
                  </a:lnTo>
                  <a:lnTo>
                    <a:pt x="3027794" y="647"/>
                  </a:lnTo>
                  <a:lnTo>
                    <a:pt x="3027476" y="698"/>
                  </a:lnTo>
                  <a:lnTo>
                    <a:pt x="3027476" y="17665"/>
                  </a:lnTo>
                  <a:lnTo>
                    <a:pt x="3027261" y="17983"/>
                  </a:lnTo>
                  <a:lnTo>
                    <a:pt x="3027311" y="17856"/>
                  </a:lnTo>
                  <a:lnTo>
                    <a:pt x="3027261" y="17983"/>
                  </a:lnTo>
                  <a:lnTo>
                    <a:pt x="3027476" y="17665"/>
                  </a:lnTo>
                  <a:lnTo>
                    <a:pt x="3027476" y="698"/>
                  </a:lnTo>
                  <a:lnTo>
                    <a:pt x="3026829" y="800"/>
                  </a:lnTo>
                  <a:lnTo>
                    <a:pt x="3026829" y="18808"/>
                  </a:lnTo>
                  <a:lnTo>
                    <a:pt x="3026829" y="800"/>
                  </a:lnTo>
                  <a:lnTo>
                    <a:pt x="3026638" y="838"/>
                  </a:lnTo>
                  <a:lnTo>
                    <a:pt x="3026638" y="19875"/>
                  </a:lnTo>
                  <a:lnTo>
                    <a:pt x="3026587" y="20015"/>
                  </a:lnTo>
                  <a:lnTo>
                    <a:pt x="3026638" y="19875"/>
                  </a:lnTo>
                  <a:lnTo>
                    <a:pt x="3026638" y="838"/>
                  </a:lnTo>
                  <a:lnTo>
                    <a:pt x="3026626" y="1778"/>
                  </a:lnTo>
                  <a:lnTo>
                    <a:pt x="3026537" y="18923"/>
                  </a:lnTo>
                  <a:lnTo>
                    <a:pt x="3026384" y="19050"/>
                  </a:lnTo>
                  <a:lnTo>
                    <a:pt x="3026537" y="18923"/>
                  </a:lnTo>
                  <a:lnTo>
                    <a:pt x="3026537" y="1739"/>
                  </a:lnTo>
                  <a:lnTo>
                    <a:pt x="3026270" y="1625"/>
                  </a:lnTo>
                  <a:lnTo>
                    <a:pt x="3026270" y="19050"/>
                  </a:lnTo>
                  <a:lnTo>
                    <a:pt x="3026156" y="19177"/>
                  </a:lnTo>
                  <a:lnTo>
                    <a:pt x="3026143" y="19824"/>
                  </a:lnTo>
                  <a:lnTo>
                    <a:pt x="3026029" y="20066"/>
                  </a:lnTo>
                  <a:lnTo>
                    <a:pt x="3026016" y="19875"/>
                  </a:lnTo>
                  <a:lnTo>
                    <a:pt x="3026003" y="19532"/>
                  </a:lnTo>
                  <a:lnTo>
                    <a:pt x="3025991" y="19265"/>
                  </a:lnTo>
                  <a:lnTo>
                    <a:pt x="3025991" y="19113"/>
                  </a:lnTo>
                  <a:lnTo>
                    <a:pt x="3025952" y="18021"/>
                  </a:lnTo>
                  <a:lnTo>
                    <a:pt x="3025813" y="14020"/>
                  </a:lnTo>
                  <a:lnTo>
                    <a:pt x="3025952" y="18021"/>
                  </a:lnTo>
                  <a:lnTo>
                    <a:pt x="3026092" y="17691"/>
                  </a:lnTo>
                  <a:lnTo>
                    <a:pt x="3025991" y="19113"/>
                  </a:lnTo>
                  <a:lnTo>
                    <a:pt x="3025991" y="19265"/>
                  </a:lnTo>
                  <a:lnTo>
                    <a:pt x="3026003" y="19532"/>
                  </a:lnTo>
                  <a:lnTo>
                    <a:pt x="3026016" y="19875"/>
                  </a:lnTo>
                  <a:lnTo>
                    <a:pt x="3026143" y="19824"/>
                  </a:lnTo>
                  <a:lnTo>
                    <a:pt x="3026143" y="19177"/>
                  </a:lnTo>
                  <a:lnTo>
                    <a:pt x="3026270" y="19050"/>
                  </a:lnTo>
                  <a:lnTo>
                    <a:pt x="3026270" y="1625"/>
                  </a:lnTo>
                  <a:lnTo>
                    <a:pt x="3025851" y="1435"/>
                  </a:lnTo>
                  <a:lnTo>
                    <a:pt x="3026067" y="1524"/>
                  </a:lnTo>
                  <a:lnTo>
                    <a:pt x="3026626" y="1778"/>
                  </a:lnTo>
                  <a:lnTo>
                    <a:pt x="3026626" y="838"/>
                  </a:lnTo>
                  <a:lnTo>
                    <a:pt x="3026283" y="889"/>
                  </a:lnTo>
                  <a:lnTo>
                    <a:pt x="3025902" y="889"/>
                  </a:lnTo>
                  <a:lnTo>
                    <a:pt x="3025737" y="939"/>
                  </a:lnTo>
                  <a:lnTo>
                    <a:pt x="3025737" y="19824"/>
                  </a:lnTo>
                  <a:lnTo>
                    <a:pt x="3025432" y="20091"/>
                  </a:lnTo>
                  <a:lnTo>
                    <a:pt x="3025737" y="19824"/>
                  </a:lnTo>
                  <a:lnTo>
                    <a:pt x="3025737" y="939"/>
                  </a:lnTo>
                  <a:lnTo>
                    <a:pt x="3025419" y="1016"/>
                  </a:lnTo>
                  <a:lnTo>
                    <a:pt x="3025419" y="19304"/>
                  </a:lnTo>
                  <a:lnTo>
                    <a:pt x="3025305" y="19469"/>
                  </a:lnTo>
                  <a:lnTo>
                    <a:pt x="3025368" y="19316"/>
                  </a:lnTo>
                  <a:lnTo>
                    <a:pt x="3025419" y="1016"/>
                  </a:lnTo>
                  <a:lnTo>
                    <a:pt x="3025216" y="1054"/>
                  </a:lnTo>
                  <a:lnTo>
                    <a:pt x="3025216" y="19710"/>
                  </a:lnTo>
                  <a:lnTo>
                    <a:pt x="3024962" y="20243"/>
                  </a:lnTo>
                  <a:lnTo>
                    <a:pt x="3025203" y="19710"/>
                  </a:lnTo>
                  <a:lnTo>
                    <a:pt x="3025216" y="1054"/>
                  </a:lnTo>
                  <a:lnTo>
                    <a:pt x="3024898" y="1130"/>
                  </a:lnTo>
                  <a:lnTo>
                    <a:pt x="3024314" y="1003"/>
                  </a:lnTo>
                  <a:lnTo>
                    <a:pt x="3024314" y="1295"/>
                  </a:lnTo>
                  <a:lnTo>
                    <a:pt x="3024124" y="1270"/>
                  </a:lnTo>
                  <a:lnTo>
                    <a:pt x="3024301" y="1270"/>
                  </a:lnTo>
                  <a:lnTo>
                    <a:pt x="3024314" y="1003"/>
                  </a:lnTo>
                  <a:lnTo>
                    <a:pt x="3023870" y="889"/>
                  </a:lnTo>
                  <a:lnTo>
                    <a:pt x="3023616" y="762"/>
                  </a:lnTo>
                  <a:lnTo>
                    <a:pt x="3020949" y="254"/>
                  </a:lnTo>
                  <a:lnTo>
                    <a:pt x="3020949" y="1397"/>
                  </a:lnTo>
                  <a:lnTo>
                    <a:pt x="3014916" y="3886"/>
                  </a:lnTo>
                  <a:lnTo>
                    <a:pt x="3015069" y="3810"/>
                  </a:lnTo>
                  <a:lnTo>
                    <a:pt x="3020949" y="1397"/>
                  </a:lnTo>
                  <a:lnTo>
                    <a:pt x="3020949" y="254"/>
                  </a:lnTo>
                  <a:lnTo>
                    <a:pt x="3020314" y="127"/>
                  </a:lnTo>
                  <a:lnTo>
                    <a:pt x="3016885" y="1143"/>
                  </a:lnTo>
                  <a:lnTo>
                    <a:pt x="3016262" y="1765"/>
                  </a:lnTo>
                  <a:lnTo>
                    <a:pt x="3016504" y="1651"/>
                  </a:lnTo>
                  <a:lnTo>
                    <a:pt x="3016250" y="1778"/>
                  </a:lnTo>
                  <a:lnTo>
                    <a:pt x="3014091" y="2794"/>
                  </a:lnTo>
                  <a:lnTo>
                    <a:pt x="3013583" y="3340"/>
                  </a:lnTo>
                  <a:lnTo>
                    <a:pt x="3013583" y="10160"/>
                  </a:lnTo>
                  <a:lnTo>
                    <a:pt x="3013456" y="22225"/>
                  </a:lnTo>
                  <a:lnTo>
                    <a:pt x="3013341" y="16129"/>
                  </a:lnTo>
                  <a:lnTo>
                    <a:pt x="3013329" y="16510"/>
                  </a:lnTo>
                  <a:lnTo>
                    <a:pt x="3013329" y="14732"/>
                  </a:lnTo>
                  <a:lnTo>
                    <a:pt x="3013341" y="16129"/>
                  </a:lnTo>
                  <a:lnTo>
                    <a:pt x="3013392" y="14732"/>
                  </a:lnTo>
                  <a:lnTo>
                    <a:pt x="3013583" y="10160"/>
                  </a:lnTo>
                  <a:lnTo>
                    <a:pt x="3013583" y="3340"/>
                  </a:lnTo>
                  <a:lnTo>
                    <a:pt x="3013138" y="3810"/>
                  </a:lnTo>
                  <a:lnTo>
                    <a:pt x="3012109" y="3810"/>
                  </a:lnTo>
                  <a:lnTo>
                    <a:pt x="3012109" y="23685"/>
                  </a:lnTo>
                  <a:lnTo>
                    <a:pt x="3008503" y="20078"/>
                  </a:lnTo>
                  <a:lnTo>
                    <a:pt x="3008719" y="19837"/>
                  </a:lnTo>
                  <a:lnTo>
                    <a:pt x="3008630" y="20193"/>
                  </a:lnTo>
                  <a:lnTo>
                    <a:pt x="3012109" y="23685"/>
                  </a:lnTo>
                  <a:lnTo>
                    <a:pt x="3012109" y="3810"/>
                  </a:lnTo>
                  <a:lnTo>
                    <a:pt x="3011297" y="3810"/>
                  </a:lnTo>
                  <a:lnTo>
                    <a:pt x="3010992" y="3797"/>
                  </a:lnTo>
                  <a:lnTo>
                    <a:pt x="3010992" y="6858"/>
                  </a:lnTo>
                  <a:lnTo>
                    <a:pt x="3010890" y="7277"/>
                  </a:lnTo>
                  <a:lnTo>
                    <a:pt x="3010738" y="7277"/>
                  </a:lnTo>
                  <a:lnTo>
                    <a:pt x="3010700" y="7073"/>
                  </a:lnTo>
                  <a:lnTo>
                    <a:pt x="3010916" y="6858"/>
                  </a:lnTo>
                  <a:lnTo>
                    <a:pt x="3010801" y="7175"/>
                  </a:lnTo>
                  <a:lnTo>
                    <a:pt x="3010992" y="6858"/>
                  </a:lnTo>
                  <a:lnTo>
                    <a:pt x="3010992" y="3797"/>
                  </a:lnTo>
                  <a:lnTo>
                    <a:pt x="3009138" y="3683"/>
                  </a:lnTo>
                  <a:lnTo>
                    <a:pt x="3004693" y="3683"/>
                  </a:lnTo>
                  <a:lnTo>
                    <a:pt x="3004566" y="3683"/>
                  </a:lnTo>
                  <a:lnTo>
                    <a:pt x="3004566" y="26339"/>
                  </a:lnTo>
                  <a:lnTo>
                    <a:pt x="3004439" y="26377"/>
                  </a:lnTo>
                  <a:lnTo>
                    <a:pt x="3004312" y="26416"/>
                  </a:lnTo>
                  <a:lnTo>
                    <a:pt x="3004185" y="26377"/>
                  </a:lnTo>
                  <a:lnTo>
                    <a:pt x="3004045" y="26377"/>
                  </a:lnTo>
                  <a:lnTo>
                    <a:pt x="3004185" y="26339"/>
                  </a:lnTo>
                  <a:lnTo>
                    <a:pt x="3004312" y="26352"/>
                  </a:lnTo>
                  <a:lnTo>
                    <a:pt x="3004566" y="26339"/>
                  </a:lnTo>
                  <a:lnTo>
                    <a:pt x="3004566" y="3683"/>
                  </a:lnTo>
                  <a:lnTo>
                    <a:pt x="3004312" y="3683"/>
                  </a:lnTo>
                  <a:lnTo>
                    <a:pt x="3003423" y="3556"/>
                  </a:lnTo>
                  <a:lnTo>
                    <a:pt x="3002661" y="3556"/>
                  </a:lnTo>
                  <a:lnTo>
                    <a:pt x="2999613" y="3302"/>
                  </a:lnTo>
                  <a:lnTo>
                    <a:pt x="2996438" y="4318"/>
                  </a:lnTo>
                  <a:lnTo>
                    <a:pt x="2995511" y="5194"/>
                  </a:lnTo>
                  <a:lnTo>
                    <a:pt x="2993009" y="5588"/>
                  </a:lnTo>
                  <a:lnTo>
                    <a:pt x="2988945" y="10414"/>
                  </a:lnTo>
                  <a:lnTo>
                    <a:pt x="2988945" y="21717"/>
                  </a:lnTo>
                  <a:lnTo>
                    <a:pt x="2993009" y="26543"/>
                  </a:lnTo>
                  <a:lnTo>
                    <a:pt x="2994533" y="26797"/>
                  </a:lnTo>
                  <a:lnTo>
                    <a:pt x="2995168" y="27432"/>
                  </a:lnTo>
                  <a:lnTo>
                    <a:pt x="2999397" y="27609"/>
                  </a:lnTo>
                  <a:lnTo>
                    <a:pt x="3000248" y="27686"/>
                  </a:lnTo>
                  <a:lnTo>
                    <a:pt x="3001518" y="27686"/>
                  </a:lnTo>
                  <a:lnTo>
                    <a:pt x="3007868" y="27813"/>
                  </a:lnTo>
                  <a:lnTo>
                    <a:pt x="3007995" y="27686"/>
                  </a:lnTo>
                  <a:lnTo>
                    <a:pt x="3008261" y="27457"/>
                  </a:lnTo>
                  <a:lnTo>
                    <a:pt x="3008630" y="27432"/>
                  </a:lnTo>
                  <a:lnTo>
                    <a:pt x="3009684" y="26289"/>
                  </a:lnTo>
                  <a:lnTo>
                    <a:pt x="3013456" y="26289"/>
                  </a:lnTo>
                  <a:lnTo>
                    <a:pt x="3014218" y="26162"/>
                  </a:lnTo>
                  <a:lnTo>
                    <a:pt x="3015234" y="26162"/>
                  </a:lnTo>
                  <a:lnTo>
                    <a:pt x="3015996" y="26035"/>
                  </a:lnTo>
                  <a:lnTo>
                    <a:pt x="3016885" y="26035"/>
                  </a:lnTo>
                  <a:lnTo>
                    <a:pt x="3018409" y="25781"/>
                  </a:lnTo>
                  <a:lnTo>
                    <a:pt x="3018790" y="25654"/>
                  </a:lnTo>
                  <a:lnTo>
                    <a:pt x="3018536" y="25654"/>
                  </a:lnTo>
                  <a:lnTo>
                    <a:pt x="3019298" y="25527"/>
                  </a:lnTo>
                  <a:lnTo>
                    <a:pt x="3022854" y="24765"/>
                  </a:lnTo>
                  <a:lnTo>
                    <a:pt x="3023438" y="24257"/>
                  </a:lnTo>
                  <a:lnTo>
                    <a:pt x="3025775" y="22225"/>
                  </a:lnTo>
                  <a:lnTo>
                    <a:pt x="3025991" y="21615"/>
                  </a:lnTo>
                  <a:lnTo>
                    <a:pt x="3027502" y="20243"/>
                  </a:lnTo>
                  <a:lnTo>
                    <a:pt x="3027591" y="19304"/>
                  </a:lnTo>
                  <a:lnTo>
                    <a:pt x="3027134" y="19469"/>
                  </a:lnTo>
                  <a:lnTo>
                    <a:pt x="3027540" y="19316"/>
                  </a:lnTo>
                  <a:lnTo>
                    <a:pt x="3027603" y="18999"/>
                  </a:lnTo>
                  <a:lnTo>
                    <a:pt x="3027603" y="18808"/>
                  </a:lnTo>
                  <a:lnTo>
                    <a:pt x="3027603" y="18999"/>
                  </a:lnTo>
                  <a:lnTo>
                    <a:pt x="3027591" y="19304"/>
                  </a:lnTo>
                  <a:lnTo>
                    <a:pt x="3027934" y="19177"/>
                  </a:lnTo>
                  <a:lnTo>
                    <a:pt x="3029559" y="17919"/>
                  </a:lnTo>
                  <a:lnTo>
                    <a:pt x="3030055" y="17208"/>
                  </a:lnTo>
                  <a:lnTo>
                    <a:pt x="3032252" y="15748"/>
                  </a:lnTo>
                  <a:lnTo>
                    <a:pt x="3032531" y="15494"/>
                  </a:lnTo>
                  <a:lnTo>
                    <a:pt x="3036951" y="11557"/>
                  </a:lnTo>
                  <a:lnTo>
                    <a:pt x="3037586" y="7747"/>
                  </a:lnTo>
                  <a:close/>
                </a:path>
                <a:path w="3051809" h="654050">
                  <a:moveTo>
                    <a:pt x="3051810" y="376301"/>
                  </a:moveTo>
                  <a:lnTo>
                    <a:pt x="3049905" y="370078"/>
                  </a:lnTo>
                  <a:lnTo>
                    <a:pt x="3040253" y="363728"/>
                  </a:lnTo>
                  <a:lnTo>
                    <a:pt x="3033776" y="364236"/>
                  </a:lnTo>
                  <a:lnTo>
                    <a:pt x="3032899" y="365086"/>
                  </a:lnTo>
                  <a:lnTo>
                    <a:pt x="3028823" y="365633"/>
                  </a:lnTo>
                  <a:lnTo>
                    <a:pt x="3025267" y="367919"/>
                  </a:lnTo>
                  <a:lnTo>
                    <a:pt x="3021203" y="374777"/>
                  </a:lnTo>
                  <a:lnTo>
                    <a:pt x="3020695" y="378968"/>
                  </a:lnTo>
                  <a:lnTo>
                    <a:pt x="3022219" y="383032"/>
                  </a:lnTo>
                  <a:lnTo>
                    <a:pt x="3023489" y="386588"/>
                  </a:lnTo>
                  <a:lnTo>
                    <a:pt x="3026283" y="389382"/>
                  </a:lnTo>
                  <a:lnTo>
                    <a:pt x="3029839" y="390652"/>
                  </a:lnTo>
                  <a:lnTo>
                    <a:pt x="3030093" y="390779"/>
                  </a:lnTo>
                  <a:lnTo>
                    <a:pt x="3032760" y="391414"/>
                  </a:lnTo>
                  <a:lnTo>
                    <a:pt x="3033522" y="391541"/>
                  </a:lnTo>
                  <a:lnTo>
                    <a:pt x="3035681" y="391668"/>
                  </a:lnTo>
                  <a:lnTo>
                    <a:pt x="3039745" y="391033"/>
                  </a:lnTo>
                  <a:lnTo>
                    <a:pt x="3042793" y="389763"/>
                  </a:lnTo>
                  <a:lnTo>
                    <a:pt x="3043555" y="389382"/>
                  </a:lnTo>
                  <a:lnTo>
                    <a:pt x="3044063" y="389001"/>
                  </a:lnTo>
                  <a:lnTo>
                    <a:pt x="3046476" y="387604"/>
                  </a:lnTo>
                  <a:lnTo>
                    <a:pt x="3048254" y="385445"/>
                  </a:lnTo>
                  <a:lnTo>
                    <a:pt x="3049270" y="382905"/>
                  </a:lnTo>
                  <a:lnTo>
                    <a:pt x="3049651" y="381635"/>
                  </a:lnTo>
                  <a:lnTo>
                    <a:pt x="3051810" y="3763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824260" y="4903836"/>
            <a:ext cx="1708213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dirty="0">
                <a:latin typeface="Calibri"/>
                <a:cs typeface="Calibri"/>
              </a:rPr>
              <a:t>Lower</a:t>
            </a:r>
            <a:r>
              <a:rPr sz="1620" spc="-36" dirty="0">
                <a:latin typeface="Calibri"/>
                <a:cs typeface="Calibri"/>
              </a:rPr>
              <a:t> </a:t>
            </a:r>
            <a:r>
              <a:rPr sz="1620" dirty="0">
                <a:latin typeface="Calibri"/>
                <a:cs typeface="Calibri"/>
              </a:rPr>
              <a:t>level</a:t>
            </a:r>
            <a:r>
              <a:rPr sz="1620" spc="-50" dirty="0">
                <a:latin typeface="Calibri"/>
                <a:cs typeface="Calibri"/>
              </a:rPr>
              <a:t> </a:t>
            </a:r>
            <a:r>
              <a:rPr sz="1620" spc="-9" dirty="0">
                <a:latin typeface="Calibri"/>
                <a:cs typeface="Calibri"/>
              </a:rPr>
              <a:t>features</a:t>
            </a:r>
            <a:endParaRPr sz="162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89833" y="941146"/>
            <a:ext cx="2139696" cy="2466023"/>
            <a:chOff x="4099814" y="1045717"/>
            <a:chExt cx="2377440" cy="2740025"/>
          </a:xfrm>
        </p:grpSpPr>
        <p:sp>
          <p:nvSpPr>
            <p:cNvPr id="3" name="object 3"/>
            <p:cNvSpPr/>
            <p:nvPr/>
          </p:nvSpPr>
          <p:spPr>
            <a:xfrm>
              <a:off x="4584700" y="1289303"/>
              <a:ext cx="1472565" cy="2266950"/>
            </a:xfrm>
            <a:custGeom>
              <a:avLst/>
              <a:gdLst/>
              <a:ahLst/>
              <a:cxnLst/>
              <a:rect l="l" t="t" r="r" b="b"/>
              <a:pathLst>
                <a:path w="1472564" h="2266950">
                  <a:moveTo>
                    <a:pt x="1472057" y="2086864"/>
                  </a:moveTo>
                  <a:lnTo>
                    <a:pt x="1454785" y="2058162"/>
                  </a:lnTo>
                  <a:lnTo>
                    <a:pt x="1428115" y="2013839"/>
                  </a:lnTo>
                  <a:lnTo>
                    <a:pt x="1411160" y="2040559"/>
                  </a:lnTo>
                  <a:lnTo>
                    <a:pt x="844042" y="1680108"/>
                  </a:lnTo>
                  <a:lnTo>
                    <a:pt x="1328585" y="1573961"/>
                  </a:lnTo>
                  <a:lnTo>
                    <a:pt x="1335405" y="1604899"/>
                  </a:lnTo>
                  <a:lnTo>
                    <a:pt x="1392555" y="1558798"/>
                  </a:lnTo>
                  <a:lnTo>
                    <a:pt x="1401699" y="1551432"/>
                  </a:lnTo>
                  <a:lnTo>
                    <a:pt x="1401330" y="1551343"/>
                  </a:lnTo>
                  <a:lnTo>
                    <a:pt x="1402207" y="1551178"/>
                  </a:lnTo>
                  <a:lnTo>
                    <a:pt x="1389964" y="1540002"/>
                  </a:lnTo>
                  <a:lnTo>
                    <a:pt x="1339342" y="1493774"/>
                  </a:lnTo>
                  <a:lnTo>
                    <a:pt x="1330642" y="1524368"/>
                  </a:lnTo>
                  <a:lnTo>
                    <a:pt x="1323327" y="1522298"/>
                  </a:lnTo>
                  <a:lnTo>
                    <a:pt x="1323327" y="1550085"/>
                  </a:lnTo>
                  <a:lnTo>
                    <a:pt x="1319707" y="1562849"/>
                  </a:lnTo>
                  <a:lnTo>
                    <a:pt x="828763" y="1670392"/>
                  </a:lnTo>
                  <a:lnTo>
                    <a:pt x="811110" y="1659178"/>
                  </a:lnTo>
                  <a:lnTo>
                    <a:pt x="811110" y="1674253"/>
                  </a:lnTo>
                  <a:lnTo>
                    <a:pt x="41262" y="1842897"/>
                  </a:lnTo>
                  <a:lnTo>
                    <a:pt x="542201" y="1503299"/>
                  </a:lnTo>
                  <a:lnTo>
                    <a:pt x="811110" y="1674253"/>
                  </a:lnTo>
                  <a:lnTo>
                    <a:pt x="811110" y="1659178"/>
                  </a:lnTo>
                  <a:lnTo>
                    <a:pt x="553669" y="1495526"/>
                  </a:lnTo>
                  <a:lnTo>
                    <a:pt x="739622" y="1369466"/>
                  </a:lnTo>
                  <a:lnTo>
                    <a:pt x="1319898" y="1534490"/>
                  </a:lnTo>
                  <a:lnTo>
                    <a:pt x="1323327" y="1550085"/>
                  </a:lnTo>
                  <a:lnTo>
                    <a:pt x="1323327" y="1522298"/>
                  </a:lnTo>
                  <a:lnTo>
                    <a:pt x="753313" y="1360182"/>
                  </a:lnTo>
                  <a:lnTo>
                    <a:pt x="1328864" y="970013"/>
                  </a:lnTo>
                  <a:lnTo>
                    <a:pt x="1346708" y="996315"/>
                  </a:lnTo>
                  <a:lnTo>
                    <a:pt x="1371333" y="952373"/>
                  </a:lnTo>
                  <a:lnTo>
                    <a:pt x="1388364" y="922020"/>
                  </a:lnTo>
                  <a:lnTo>
                    <a:pt x="1303909" y="933196"/>
                  </a:lnTo>
                  <a:lnTo>
                    <a:pt x="1321727" y="959497"/>
                  </a:lnTo>
                  <a:lnTo>
                    <a:pt x="737362" y="1355648"/>
                  </a:lnTo>
                  <a:lnTo>
                    <a:pt x="723658" y="1351762"/>
                  </a:lnTo>
                  <a:lnTo>
                    <a:pt x="723658" y="1364932"/>
                  </a:lnTo>
                  <a:lnTo>
                    <a:pt x="541985" y="1488097"/>
                  </a:lnTo>
                  <a:lnTo>
                    <a:pt x="530504" y="1480807"/>
                  </a:lnTo>
                  <a:lnTo>
                    <a:pt x="530504" y="1495869"/>
                  </a:lnTo>
                  <a:lnTo>
                    <a:pt x="41275" y="1827517"/>
                  </a:lnTo>
                  <a:lnTo>
                    <a:pt x="380746" y="1400657"/>
                  </a:lnTo>
                  <a:lnTo>
                    <a:pt x="530504" y="1495869"/>
                  </a:lnTo>
                  <a:lnTo>
                    <a:pt x="530504" y="1480807"/>
                  </a:lnTo>
                  <a:lnTo>
                    <a:pt x="388696" y="1390650"/>
                  </a:lnTo>
                  <a:lnTo>
                    <a:pt x="467169" y="1291983"/>
                  </a:lnTo>
                  <a:lnTo>
                    <a:pt x="723658" y="1364932"/>
                  </a:lnTo>
                  <a:lnTo>
                    <a:pt x="723658" y="1351762"/>
                  </a:lnTo>
                  <a:lnTo>
                    <a:pt x="475716" y="1281226"/>
                  </a:lnTo>
                  <a:lnTo>
                    <a:pt x="714552" y="980897"/>
                  </a:lnTo>
                  <a:lnTo>
                    <a:pt x="1329829" y="826312"/>
                  </a:lnTo>
                  <a:lnTo>
                    <a:pt x="1337564" y="857123"/>
                  </a:lnTo>
                  <a:lnTo>
                    <a:pt x="1391399" y="810895"/>
                  </a:lnTo>
                  <a:lnTo>
                    <a:pt x="1402207" y="801624"/>
                  </a:lnTo>
                  <a:lnTo>
                    <a:pt x="1319022" y="783209"/>
                  </a:lnTo>
                  <a:lnTo>
                    <a:pt x="1326743" y="814006"/>
                  </a:lnTo>
                  <a:lnTo>
                    <a:pt x="727557" y="964552"/>
                  </a:lnTo>
                  <a:lnTo>
                    <a:pt x="1345882" y="187020"/>
                  </a:lnTo>
                  <a:lnTo>
                    <a:pt x="1370711" y="206756"/>
                  </a:lnTo>
                  <a:lnTo>
                    <a:pt x="1378673" y="169164"/>
                  </a:lnTo>
                  <a:lnTo>
                    <a:pt x="1388364" y="123444"/>
                  </a:lnTo>
                  <a:lnTo>
                    <a:pt x="1311148" y="159385"/>
                  </a:lnTo>
                  <a:lnTo>
                    <a:pt x="1335976" y="179146"/>
                  </a:lnTo>
                  <a:lnTo>
                    <a:pt x="707351" y="969619"/>
                  </a:lnTo>
                  <a:lnTo>
                    <a:pt x="694347" y="972896"/>
                  </a:lnTo>
                  <a:lnTo>
                    <a:pt x="694347" y="985977"/>
                  </a:lnTo>
                  <a:lnTo>
                    <a:pt x="462534" y="1277480"/>
                  </a:lnTo>
                  <a:lnTo>
                    <a:pt x="453974" y="1275054"/>
                  </a:lnTo>
                  <a:lnTo>
                    <a:pt x="453974" y="1288237"/>
                  </a:lnTo>
                  <a:lnTo>
                    <a:pt x="377952" y="1383830"/>
                  </a:lnTo>
                  <a:lnTo>
                    <a:pt x="44246" y="1171702"/>
                  </a:lnTo>
                  <a:lnTo>
                    <a:pt x="453974" y="1288237"/>
                  </a:lnTo>
                  <a:lnTo>
                    <a:pt x="453974" y="1275054"/>
                  </a:lnTo>
                  <a:lnTo>
                    <a:pt x="27051" y="1153617"/>
                  </a:lnTo>
                  <a:lnTo>
                    <a:pt x="694347" y="985977"/>
                  </a:lnTo>
                  <a:lnTo>
                    <a:pt x="694347" y="972896"/>
                  </a:lnTo>
                  <a:lnTo>
                    <a:pt x="29756" y="1139850"/>
                  </a:lnTo>
                  <a:lnTo>
                    <a:pt x="1334389" y="53606"/>
                  </a:lnTo>
                  <a:lnTo>
                    <a:pt x="1354709" y="77978"/>
                  </a:lnTo>
                  <a:lnTo>
                    <a:pt x="1373225" y="35687"/>
                  </a:lnTo>
                  <a:lnTo>
                    <a:pt x="1388872" y="0"/>
                  </a:lnTo>
                  <a:lnTo>
                    <a:pt x="1305941" y="19431"/>
                  </a:lnTo>
                  <a:lnTo>
                    <a:pt x="1326261" y="43827"/>
                  </a:lnTo>
                  <a:lnTo>
                    <a:pt x="0" y="1148080"/>
                  </a:lnTo>
                  <a:lnTo>
                    <a:pt x="4102" y="1153033"/>
                  </a:lnTo>
                  <a:lnTo>
                    <a:pt x="4165" y="1153312"/>
                  </a:lnTo>
                  <a:lnTo>
                    <a:pt x="4051" y="1153680"/>
                  </a:lnTo>
                  <a:lnTo>
                    <a:pt x="635" y="1159002"/>
                  </a:lnTo>
                  <a:lnTo>
                    <a:pt x="370001" y="1393825"/>
                  </a:lnTo>
                  <a:lnTo>
                    <a:pt x="5207" y="1852549"/>
                  </a:lnTo>
                  <a:lnTo>
                    <a:pt x="10083" y="1856460"/>
                  </a:lnTo>
                  <a:lnTo>
                    <a:pt x="8382" y="1862328"/>
                  </a:lnTo>
                  <a:lnTo>
                    <a:pt x="1326553" y="2236292"/>
                  </a:lnTo>
                  <a:lnTo>
                    <a:pt x="1317879" y="2266823"/>
                  </a:lnTo>
                  <a:lnTo>
                    <a:pt x="1401699" y="2251075"/>
                  </a:lnTo>
                  <a:lnTo>
                    <a:pt x="1389316" y="2239772"/>
                  </a:lnTo>
                  <a:lnTo>
                    <a:pt x="1338707" y="2193544"/>
                  </a:lnTo>
                  <a:lnTo>
                    <a:pt x="1330020" y="2224113"/>
                  </a:lnTo>
                  <a:lnTo>
                    <a:pt x="36271" y="1857044"/>
                  </a:lnTo>
                  <a:lnTo>
                    <a:pt x="826389" y="1683969"/>
                  </a:lnTo>
                  <a:lnTo>
                    <a:pt x="1404315" y="2051354"/>
                  </a:lnTo>
                  <a:lnTo>
                    <a:pt x="1387348" y="2078101"/>
                  </a:lnTo>
                  <a:lnTo>
                    <a:pt x="1472057" y="2086864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4" name="object 4"/>
            <p:cNvSpPr/>
            <p:nvPr/>
          </p:nvSpPr>
          <p:spPr>
            <a:xfrm>
              <a:off x="4112514" y="1058417"/>
              <a:ext cx="2352040" cy="2714625"/>
            </a:xfrm>
            <a:custGeom>
              <a:avLst/>
              <a:gdLst/>
              <a:ahLst/>
              <a:cxnLst/>
              <a:rect l="l" t="t" r="r" b="b"/>
              <a:pathLst>
                <a:path w="2352040" h="2714625">
                  <a:moveTo>
                    <a:pt x="0" y="623316"/>
                  </a:moveTo>
                  <a:lnTo>
                    <a:pt x="4846" y="576644"/>
                  </a:lnTo>
                  <a:lnTo>
                    <a:pt x="18746" y="533167"/>
                  </a:lnTo>
                  <a:lnTo>
                    <a:pt x="40739" y="493819"/>
                  </a:lnTo>
                  <a:lnTo>
                    <a:pt x="69865" y="459533"/>
                  </a:lnTo>
                  <a:lnTo>
                    <a:pt x="105165" y="431242"/>
                  </a:lnTo>
                  <a:lnTo>
                    <a:pt x="145678" y="409878"/>
                  </a:lnTo>
                  <a:lnTo>
                    <a:pt x="190445" y="396376"/>
                  </a:lnTo>
                  <a:lnTo>
                    <a:pt x="238506" y="391668"/>
                  </a:lnTo>
                  <a:lnTo>
                    <a:pt x="286566" y="396376"/>
                  </a:lnTo>
                  <a:lnTo>
                    <a:pt x="331333" y="409878"/>
                  </a:lnTo>
                  <a:lnTo>
                    <a:pt x="371846" y="431242"/>
                  </a:lnTo>
                  <a:lnTo>
                    <a:pt x="407146" y="459533"/>
                  </a:lnTo>
                  <a:lnTo>
                    <a:pt x="436272" y="493819"/>
                  </a:lnTo>
                  <a:lnTo>
                    <a:pt x="458265" y="533167"/>
                  </a:lnTo>
                  <a:lnTo>
                    <a:pt x="472165" y="576644"/>
                  </a:lnTo>
                  <a:lnTo>
                    <a:pt x="477012" y="623316"/>
                  </a:lnTo>
                  <a:lnTo>
                    <a:pt x="472165" y="669987"/>
                  </a:lnTo>
                  <a:lnTo>
                    <a:pt x="458265" y="713464"/>
                  </a:lnTo>
                  <a:lnTo>
                    <a:pt x="436272" y="752812"/>
                  </a:lnTo>
                  <a:lnTo>
                    <a:pt x="407146" y="787098"/>
                  </a:lnTo>
                  <a:lnTo>
                    <a:pt x="371846" y="815389"/>
                  </a:lnTo>
                  <a:lnTo>
                    <a:pt x="331333" y="836753"/>
                  </a:lnTo>
                  <a:lnTo>
                    <a:pt x="286566" y="850255"/>
                  </a:lnTo>
                  <a:lnTo>
                    <a:pt x="238506" y="854964"/>
                  </a:lnTo>
                  <a:lnTo>
                    <a:pt x="190445" y="850255"/>
                  </a:lnTo>
                  <a:lnTo>
                    <a:pt x="145678" y="836753"/>
                  </a:lnTo>
                  <a:lnTo>
                    <a:pt x="105165" y="815389"/>
                  </a:lnTo>
                  <a:lnTo>
                    <a:pt x="69865" y="787098"/>
                  </a:lnTo>
                  <a:lnTo>
                    <a:pt x="40739" y="752812"/>
                  </a:lnTo>
                  <a:lnTo>
                    <a:pt x="18746" y="713464"/>
                  </a:lnTo>
                  <a:lnTo>
                    <a:pt x="4846" y="669987"/>
                  </a:lnTo>
                  <a:lnTo>
                    <a:pt x="0" y="623316"/>
                  </a:lnTo>
                  <a:close/>
                </a:path>
                <a:path w="2352040" h="2714625">
                  <a:moveTo>
                    <a:pt x="0" y="1385316"/>
                  </a:moveTo>
                  <a:lnTo>
                    <a:pt x="4846" y="1338644"/>
                  </a:lnTo>
                  <a:lnTo>
                    <a:pt x="18746" y="1295167"/>
                  </a:lnTo>
                  <a:lnTo>
                    <a:pt x="40739" y="1255819"/>
                  </a:lnTo>
                  <a:lnTo>
                    <a:pt x="69865" y="1221533"/>
                  </a:lnTo>
                  <a:lnTo>
                    <a:pt x="105165" y="1193242"/>
                  </a:lnTo>
                  <a:lnTo>
                    <a:pt x="145678" y="1171878"/>
                  </a:lnTo>
                  <a:lnTo>
                    <a:pt x="190445" y="1158376"/>
                  </a:lnTo>
                  <a:lnTo>
                    <a:pt x="238506" y="1153668"/>
                  </a:lnTo>
                  <a:lnTo>
                    <a:pt x="286566" y="1158376"/>
                  </a:lnTo>
                  <a:lnTo>
                    <a:pt x="331333" y="1171878"/>
                  </a:lnTo>
                  <a:lnTo>
                    <a:pt x="371846" y="1193242"/>
                  </a:lnTo>
                  <a:lnTo>
                    <a:pt x="407146" y="1221533"/>
                  </a:lnTo>
                  <a:lnTo>
                    <a:pt x="436272" y="1255819"/>
                  </a:lnTo>
                  <a:lnTo>
                    <a:pt x="458265" y="1295167"/>
                  </a:lnTo>
                  <a:lnTo>
                    <a:pt x="472165" y="1338644"/>
                  </a:lnTo>
                  <a:lnTo>
                    <a:pt x="477012" y="1385316"/>
                  </a:lnTo>
                  <a:lnTo>
                    <a:pt x="472165" y="1431987"/>
                  </a:lnTo>
                  <a:lnTo>
                    <a:pt x="458265" y="1475464"/>
                  </a:lnTo>
                  <a:lnTo>
                    <a:pt x="436272" y="1514812"/>
                  </a:lnTo>
                  <a:lnTo>
                    <a:pt x="407146" y="1549098"/>
                  </a:lnTo>
                  <a:lnTo>
                    <a:pt x="371846" y="1577389"/>
                  </a:lnTo>
                  <a:lnTo>
                    <a:pt x="331333" y="1598753"/>
                  </a:lnTo>
                  <a:lnTo>
                    <a:pt x="286566" y="1612255"/>
                  </a:lnTo>
                  <a:lnTo>
                    <a:pt x="238506" y="1616964"/>
                  </a:lnTo>
                  <a:lnTo>
                    <a:pt x="190445" y="1612255"/>
                  </a:lnTo>
                  <a:lnTo>
                    <a:pt x="145678" y="1598753"/>
                  </a:lnTo>
                  <a:lnTo>
                    <a:pt x="105165" y="1577389"/>
                  </a:lnTo>
                  <a:lnTo>
                    <a:pt x="69865" y="1549098"/>
                  </a:lnTo>
                  <a:lnTo>
                    <a:pt x="40739" y="1514812"/>
                  </a:lnTo>
                  <a:lnTo>
                    <a:pt x="18746" y="1475464"/>
                  </a:lnTo>
                  <a:lnTo>
                    <a:pt x="4846" y="1431987"/>
                  </a:lnTo>
                  <a:lnTo>
                    <a:pt x="0" y="1385316"/>
                  </a:lnTo>
                  <a:close/>
                </a:path>
                <a:path w="2352040" h="2714625">
                  <a:moveTo>
                    <a:pt x="6096" y="2087880"/>
                  </a:moveTo>
                  <a:lnTo>
                    <a:pt x="10942" y="2041208"/>
                  </a:lnTo>
                  <a:lnTo>
                    <a:pt x="24842" y="1997731"/>
                  </a:lnTo>
                  <a:lnTo>
                    <a:pt x="46835" y="1958383"/>
                  </a:lnTo>
                  <a:lnTo>
                    <a:pt x="75961" y="1924097"/>
                  </a:lnTo>
                  <a:lnTo>
                    <a:pt x="111261" y="1895806"/>
                  </a:lnTo>
                  <a:lnTo>
                    <a:pt x="151774" y="1874442"/>
                  </a:lnTo>
                  <a:lnTo>
                    <a:pt x="196541" y="1860940"/>
                  </a:lnTo>
                  <a:lnTo>
                    <a:pt x="244601" y="1856232"/>
                  </a:lnTo>
                  <a:lnTo>
                    <a:pt x="292662" y="1860940"/>
                  </a:lnTo>
                  <a:lnTo>
                    <a:pt x="337429" y="1874442"/>
                  </a:lnTo>
                  <a:lnTo>
                    <a:pt x="377942" y="1895806"/>
                  </a:lnTo>
                  <a:lnTo>
                    <a:pt x="413242" y="1924097"/>
                  </a:lnTo>
                  <a:lnTo>
                    <a:pt x="442368" y="1958383"/>
                  </a:lnTo>
                  <a:lnTo>
                    <a:pt x="464361" y="1997731"/>
                  </a:lnTo>
                  <a:lnTo>
                    <a:pt x="478261" y="2041208"/>
                  </a:lnTo>
                  <a:lnTo>
                    <a:pt x="483108" y="2087880"/>
                  </a:lnTo>
                  <a:lnTo>
                    <a:pt x="478261" y="2134551"/>
                  </a:lnTo>
                  <a:lnTo>
                    <a:pt x="464361" y="2178028"/>
                  </a:lnTo>
                  <a:lnTo>
                    <a:pt x="442368" y="2217376"/>
                  </a:lnTo>
                  <a:lnTo>
                    <a:pt x="413242" y="2251662"/>
                  </a:lnTo>
                  <a:lnTo>
                    <a:pt x="377942" y="2279953"/>
                  </a:lnTo>
                  <a:lnTo>
                    <a:pt x="337429" y="2301317"/>
                  </a:lnTo>
                  <a:lnTo>
                    <a:pt x="292662" y="2314819"/>
                  </a:lnTo>
                  <a:lnTo>
                    <a:pt x="244601" y="2319528"/>
                  </a:lnTo>
                  <a:lnTo>
                    <a:pt x="196541" y="2314819"/>
                  </a:lnTo>
                  <a:lnTo>
                    <a:pt x="151774" y="2301317"/>
                  </a:lnTo>
                  <a:lnTo>
                    <a:pt x="111261" y="2279953"/>
                  </a:lnTo>
                  <a:lnTo>
                    <a:pt x="75961" y="2251662"/>
                  </a:lnTo>
                  <a:lnTo>
                    <a:pt x="46835" y="2217376"/>
                  </a:lnTo>
                  <a:lnTo>
                    <a:pt x="24842" y="2178028"/>
                  </a:lnTo>
                  <a:lnTo>
                    <a:pt x="10942" y="2134551"/>
                  </a:lnTo>
                  <a:lnTo>
                    <a:pt x="6096" y="2087880"/>
                  </a:lnTo>
                  <a:close/>
                </a:path>
                <a:path w="2352040" h="2714625">
                  <a:moveTo>
                    <a:pt x="1860803" y="231648"/>
                  </a:moveTo>
                  <a:lnTo>
                    <a:pt x="1865662" y="184976"/>
                  </a:lnTo>
                  <a:lnTo>
                    <a:pt x="1879598" y="141499"/>
                  </a:lnTo>
                  <a:lnTo>
                    <a:pt x="1901650" y="102151"/>
                  </a:lnTo>
                  <a:lnTo>
                    <a:pt x="1930860" y="67865"/>
                  </a:lnTo>
                  <a:lnTo>
                    <a:pt x="1966267" y="39574"/>
                  </a:lnTo>
                  <a:lnTo>
                    <a:pt x="2006911" y="18210"/>
                  </a:lnTo>
                  <a:lnTo>
                    <a:pt x="2051833" y="4708"/>
                  </a:lnTo>
                  <a:lnTo>
                    <a:pt x="2100072" y="0"/>
                  </a:lnTo>
                  <a:lnTo>
                    <a:pt x="2148274" y="4708"/>
                  </a:lnTo>
                  <a:lnTo>
                    <a:pt x="2193178" y="18210"/>
                  </a:lnTo>
                  <a:lnTo>
                    <a:pt x="2233820" y="39574"/>
                  </a:lnTo>
                  <a:lnTo>
                    <a:pt x="2269236" y="67865"/>
                  </a:lnTo>
                  <a:lnTo>
                    <a:pt x="2298459" y="102151"/>
                  </a:lnTo>
                  <a:lnTo>
                    <a:pt x="2320528" y="141499"/>
                  </a:lnTo>
                  <a:lnTo>
                    <a:pt x="2334476" y="184976"/>
                  </a:lnTo>
                  <a:lnTo>
                    <a:pt x="2339340" y="231648"/>
                  </a:lnTo>
                  <a:lnTo>
                    <a:pt x="2334476" y="278319"/>
                  </a:lnTo>
                  <a:lnTo>
                    <a:pt x="2320528" y="321796"/>
                  </a:lnTo>
                  <a:lnTo>
                    <a:pt x="2298459" y="361144"/>
                  </a:lnTo>
                  <a:lnTo>
                    <a:pt x="2269236" y="395430"/>
                  </a:lnTo>
                  <a:lnTo>
                    <a:pt x="2233820" y="423721"/>
                  </a:lnTo>
                  <a:lnTo>
                    <a:pt x="2193178" y="445085"/>
                  </a:lnTo>
                  <a:lnTo>
                    <a:pt x="2148274" y="458587"/>
                  </a:lnTo>
                  <a:lnTo>
                    <a:pt x="2100072" y="463296"/>
                  </a:lnTo>
                  <a:lnTo>
                    <a:pt x="2051833" y="458587"/>
                  </a:lnTo>
                  <a:lnTo>
                    <a:pt x="2006911" y="445085"/>
                  </a:lnTo>
                  <a:lnTo>
                    <a:pt x="1966267" y="423721"/>
                  </a:lnTo>
                  <a:lnTo>
                    <a:pt x="1930860" y="395430"/>
                  </a:lnTo>
                  <a:lnTo>
                    <a:pt x="1901650" y="361144"/>
                  </a:lnTo>
                  <a:lnTo>
                    <a:pt x="1879598" y="321796"/>
                  </a:lnTo>
                  <a:lnTo>
                    <a:pt x="1865662" y="278319"/>
                  </a:lnTo>
                  <a:lnTo>
                    <a:pt x="1860803" y="231648"/>
                  </a:lnTo>
                  <a:close/>
                </a:path>
                <a:path w="2352040" h="2714625">
                  <a:moveTo>
                    <a:pt x="1874520" y="1034034"/>
                  </a:moveTo>
                  <a:lnTo>
                    <a:pt x="1879366" y="987183"/>
                  </a:lnTo>
                  <a:lnTo>
                    <a:pt x="1893266" y="943552"/>
                  </a:lnTo>
                  <a:lnTo>
                    <a:pt x="1915259" y="904073"/>
                  </a:lnTo>
                  <a:lnTo>
                    <a:pt x="1944385" y="869680"/>
                  </a:lnTo>
                  <a:lnTo>
                    <a:pt x="1979685" y="841305"/>
                  </a:lnTo>
                  <a:lnTo>
                    <a:pt x="2020198" y="819882"/>
                  </a:lnTo>
                  <a:lnTo>
                    <a:pt x="2064965" y="806344"/>
                  </a:lnTo>
                  <a:lnTo>
                    <a:pt x="2113026" y="801624"/>
                  </a:lnTo>
                  <a:lnTo>
                    <a:pt x="2161086" y="806344"/>
                  </a:lnTo>
                  <a:lnTo>
                    <a:pt x="2205853" y="819882"/>
                  </a:lnTo>
                  <a:lnTo>
                    <a:pt x="2246366" y="841305"/>
                  </a:lnTo>
                  <a:lnTo>
                    <a:pt x="2281666" y="869680"/>
                  </a:lnTo>
                  <a:lnTo>
                    <a:pt x="2310792" y="904073"/>
                  </a:lnTo>
                  <a:lnTo>
                    <a:pt x="2332785" y="943552"/>
                  </a:lnTo>
                  <a:lnTo>
                    <a:pt x="2346685" y="987183"/>
                  </a:lnTo>
                  <a:lnTo>
                    <a:pt x="2351532" y="1034034"/>
                  </a:lnTo>
                  <a:lnTo>
                    <a:pt x="2346685" y="1080884"/>
                  </a:lnTo>
                  <a:lnTo>
                    <a:pt x="2332785" y="1124515"/>
                  </a:lnTo>
                  <a:lnTo>
                    <a:pt x="2310792" y="1163994"/>
                  </a:lnTo>
                  <a:lnTo>
                    <a:pt x="2281666" y="1198387"/>
                  </a:lnTo>
                  <a:lnTo>
                    <a:pt x="2246366" y="1226762"/>
                  </a:lnTo>
                  <a:lnTo>
                    <a:pt x="2205853" y="1248185"/>
                  </a:lnTo>
                  <a:lnTo>
                    <a:pt x="2161086" y="1261723"/>
                  </a:lnTo>
                  <a:lnTo>
                    <a:pt x="2113026" y="1266444"/>
                  </a:lnTo>
                  <a:lnTo>
                    <a:pt x="2064965" y="1261723"/>
                  </a:lnTo>
                  <a:lnTo>
                    <a:pt x="2020198" y="1248185"/>
                  </a:lnTo>
                  <a:lnTo>
                    <a:pt x="1979685" y="1226762"/>
                  </a:lnTo>
                  <a:lnTo>
                    <a:pt x="1944385" y="1198387"/>
                  </a:lnTo>
                  <a:lnTo>
                    <a:pt x="1915259" y="1163994"/>
                  </a:lnTo>
                  <a:lnTo>
                    <a:pt x="1893266" y="1124515"/>
                  </a:lnTo>
                  <a:lnTo>
                    <a:pt x="1879366" y="1080884"/>
                  </a:lnTo>
                  <a:lnTo>
                    <a:pt x="1874520" y="1034034"/>
                  </a:lnTo>
                  <a:close/>
                </a:path>
                <a:path w="2352040" h="2714625">
                  <a:moveTo>
                    <a:pt x="1874520" y="1783080"/>
                  </a:moveTo>
                  <a:lnTo>
                    <a:pt x="1879366" y="1736408"/>
                  </a:lnTo>
                  <a:lnTo>
                    <a:pt x="1893266" y="1692931"/>
                  </a:lnTo>
                  <a:lnTo>
                    <a:pt x="1915259" y="1653583"/>
                  </a:lnTo>
                  <a:lnTo>
                    <a:pt x="1944385" y="1619297"/>
                  </a:lnTo>
                  <a:lnTo>
                    <a:pt x="1979685" y="1591006"/>
                  </a:lnTo>
                  <a:lnTo>
                    <a:pt x="2020198" y="1569642"/>
                  </a:lnTo>
                  <a:lnTo>
                    <a:pt x="2064965" y="1556140"/>
                  </a:lnTo>
                  <a:lnTo>
                    <a:pt x="2113026" y="1551432"/>
                  </a:lnTo>
                  <a:lnTo>
                    <a:pt x="2161086" y="1556140"/>
                  </a:lnTo>
                  <a:lnTo>
                    <a:pt x="2205853" y="1569642"/>
                  </a:lnTo>
                  <a:lnTo>
                    <a:pt x="2246366" y="1591006"/>
                  </a:lnTo>
                  <a:lnTo>
                    <a:pt x="2281666" y="1619297"/>
                  </a:lnTo>
                  <a:lnTo>
                    <a:pt x="2310792" y="1653583"/>
                  </a:lnTo>
                  <a:lnTo>
                    <a:pt x="2332785" y="1692931"/>
                  </a:lnTo>
                  <a:lnTo>
                    <a:pt x="2346685" y="1736408"/>
                  </a:lnTo>
                  <a:lnTo>
                    <a:pt x="2351532" y="1783080"/>
                  </a:lnTo>
                  <a:lnTo>
                    <a:pt x="2346685" y="1829751"/>
                  </a:lnTo>
                  <a:lnTo>
                    <a:pt x="2332785" y="1873228"/>
                  </a:lnTo>
                  <a:lnTo>
                    <a:pt x="2310792" y="1912576"/>
                  </a:lnTo>
                  <a:lnTo>
                    <a:pt x="2281666" y="1946862"/>
                  </a:lnTo>
                  <a:lnTo>
                    <a:pt x="2246366" y="1975153"/>
                  </a:lnTo>
                  <a:lnTo>
                    <a:pt x="2205853" y="1996517"/>
                  </a:lnTo>
                  <a:lnTo>
                    <a:pt x="2161086" y="2010019"/>
                  </a:lnTo>
                  <a:lnTo>
                    <a:pt x="2113026" y="2014728"/>
                  </a:lnTo>
                  <a:lnTo>
                    <a:pt x="2064965" y="2010019"/>
                  </a:lnTo>
                  <a:lnTo>
                    <a:pt x="2020198" y="1996517"/>
                  </a:lnTo>
                  <a:lnTo>
                    <a:pt x="1979685" y="1975153"/>
                  </a:lnTo>
                  <a:lnTo>
                    <a:pt x="1944385" y="1946862"/>
                  </a:lnTo>
                  <a:lnTo>
                    <a:pt x="1915259" y="1912576"/>
                  </a:lnTo>
                  <a:lnTo>
                    <a:pt x="1893266" y="1873228"/>
                  </a:lnTo>
                  <a:lnTo>
                    <a:pt x="1879366" y="1829751"/>
                  </a:lnTo>
                  <a:lnTo>
                    <a:pt x="1874520" y="1783080"/>
                  </a:lnTo>
                  <a:close/>
                </a:path>
                <a:path w="2352040" h="2714625">
                  <a:moveTo>
                    <a:pt x="1874520" y="2482596"/>
                  </a:moveTo>
                  <a:lnTo>
                    <a:pt x="1879366" y="2435924"/>
                  </a:lnTo>
                  <a:lnTo>
                    <a:pt x="1893266" y="2392447"/>
                  </a:lnTo>
                  <a:lnTo>
                    <a:pt x="1915259" y="2353099"/>
                  </a:lnTo>
                  <a:lnTo>
                    <a:pt x="1944385" y="2318813"/>
                  </a:lnTo>
                  <a:lnTo>
                    <a:pt x="1979685" y="2290522"/>
                  </a:lnTo>
                  <a:lnTo>
                    <a:pt x="2020198" y="2269158"/>
                  </a:lnTo>
                  <a:lnTo>
                    <a:pt x="2064965" y="2255656"/>
                  </a:lnTo>
                  <a:lnTo>
                    <a:pt x="2113026" y="2250948"/>
                  </a:lnTo>
                  <a:lnTo>
                    <a:pt x="2161086" y="2255656"/>
                  </a:lnTo>
                  <a:lnTo>
                    <a:pt x="2205853" y="2269158"/>
                  </a:lnTo>
                  <a:lnTo>
                    <a:pt x="2246366" y="2290522"/>
                  </a:lnTo>
                  <a:lnTo>
                    <a:pt x="2281666" y="2318813"/>
                  </a:lnTo>
                  <a:lnTo>
                    <a:pt x="2310792" y="2353099"/>
                  </a:lnTo>
                  <a:lnTo>
                    <a:pt x="2332785" y="2392447"/>
                  </a:lnTo>
                  <a:lnTo>
                    <a:pt x="2346685" y="2435924"/>
                  </a:lnTo>
                  <a:lnTo>
                    <a:pt x="2351532" y="2482596"/>
                  </a:lnTo>
                  <a:lnTo>
                    <a:pt x="2346685" y="2529267"/>
                  </a:lnTo>
                  <a:lnTo>
                    <a:pt x="2332785" y="2572744"/>
                  </a:lnTo>
                  <a:lnTo>
                    <a:pt x="2310792" y="2612092"/>
                  </a:lnTo>
                  <a:lnTo>
                    <a:pt x="2281666" y="2646378"/>
                  </a:lnTo>
                  <a:lnTo>
                    <a:pt x="2246366" y="2674669"/>
                  </a:lnTo>
                  <a:lnTo>
                    <a:pt x="2205853" y="2696033"/>
                  </a:lnTo>
                  <a:lnTo>
                    <a:pt x="2161086" y="2709535"/>
                  </a:lnTo>
                  <a:lnTo>
                    <a:pt x="2113026" y="2714244"/>
                  </a:lnTo>
                  <a:lnTo>
                    <a:pt x="2064965" y="2709535"/>
                  </a:lnTo>
                  <a:lnTo>
                    <a:pt x="2020198" y="2696033"/>
                  </a:lnTo>
                  <a:lnTo>
                    <a:pt x="1979685" y="2674669"/>
                  </a:lnTo>
                  <a:lnTo>
                    <a:pt x="1944385" y="2646378"/>
                  </a:lnTo>
                  <a:lnTo>
                    <a:pt x="1915259" y="2612092"/>
                  </a:lnTo>
                  <a:lnTo>
                    <a:pt x="1893266" y="2572744"/>
                  </a:lnTo>
                  <a:lnTo>
                    <a:pt x="1879366" y="2529267"/>
                  </a:lnTo>
                  <a:lnTo>
                    <a:pt x="1874520" y="248259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5" name="object 5"/>
            <p:cNvSpPr/>
            <p:nvPr/>
          </p:nvSpPr>
          <p:spPr>
            <a:xfrm>
              <a:off x="4583938" y="1273301"/>
              <a:ext cx="1473200" cy="2103120"/>
            </a:xfrm>
            <a:custGeom>
              <a:avLst/>
              <a:gdLst/>
              <a:ahLst/>
              <a:cxnLst/>
              <a:rect l="l" t="t" r="r" b="b"/>
              <a:pathLst>
                <a:path w="1473200" h="2103120">
                  <a:moveTo>
                    <a:pt x="1472819" y="2102866"/>
                  </a:moveTo>
                  <a:lnTo>
                    <a:pt x="1461617" y="2059051"/>
                  </a:lnTo>
                  <a:lnTo>
                    <a:pt x="1451737" y="2020316"/>
                  </a:lnTo>
                  <a:lnTo>
                    <a:pt x="1427708" y="2041118"/>
                  </a:lnTo>
                  <a:lnTo>
                    <a:pt x="60020" y="461657"/>
                  </a:lnTo>
                  <a:lnTo>
                    <a:pt x="1340154" y="1523453"/>
                  </a:lnTo>
                  <a:lnTo>
                    <a:pt x="1319911" y="1547876"/>
                  </a:lnTo>
                  <a:lnTo>
                    <a:pt x="1402969" y="1567180"/>
                  </a:lnTo>
                  <a:lnTo>
                    <a:pt x="1387271" y="1531620"/>
                  </a:lnTo>
                  <a:lnTo>
                    <a:pt x="1368552" y="1489202"/>
                  </a:lnTo>
                  <a:lnTo>
                    <a:pt x="1348270" y="1513662"/>
                  </a:lnTo>
                  <a:lnTo>
                    <a:pt x="32486" y="422427"/>
                  </a:lnTo>
                  <a:lnTo>
                    <a:pt x="1328000" y="803122"/>
                  </a:lnTo>
                  <a:lnTo>
                    <a:pt x="1319022" y="833501"/>
                  </a:lnTo>
                  <a:lnTo>
                    <a:pt x="1402969" y="818515"/>
                  </a:lnTo>
                  <a:lnTo>
                    <a:pt x="1390269" y="806704"/>
                  </a:lnTo>
                  <a:lnTo>
                    <a:pt x="1340612" y="760476"/>
                  </a:lnTo>
                  <a:lnTo>
                    <a:pt x="1331595" y="790943"/>
                  </a:lnTo>
                  <a:lnTo>
                    <a:pt x="26441" y="407416"/>
                  </a:lnTo>
                  <a:lnTo>
                    <a:pt x="1318018" y="42849"/>
                  </a:lnTo>
                  <a:lnTo>
                    <a:pt x="1326642" y="73406"/>
                  </a:lnTo>
                  <a:lnTo>
                    <a:pt x="1377365" y="27178"/>
                  </a:lnTo>
                  <a:lnTo>
                    <a:pt x="1389634" y="16002"/>
                  </a:lnTo>
                  <a:lnTo>
                    <a:pt x="1305941" y="0"/>
                  </a:lnTo>
                  <a:lnTo>
                    <a:pt x="1314577" y="30657"/>
                  </a:lnTo>
                  <a:lnTo>
                    <a:pt x="3048" y="400812"/>
                  </a:lnTo>
                  <a:lnTo>
                    <a:pt x="4927" y="407289"/>
                  </a:lnTo>
                  <a:lnTo>
                    <a:pt x="4800" y="407695"/>
                  </a:lnTo>
                  <a:lnTo>
                    <a:pt x="0" y="411861"/>
                  </a:lnTo>
                  <a:lnTo>
                    <a:pt x="1418120" y="2049424"/>
                  </a:lnTo>
                  <a:lnTo>
                    <a:pt x="1394079" y="2070227"/>
                  </a:lnTo>
                  <a:lnTo>
                    <a:pt x="1472819" y="210286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</p:grpSp>
      <p:sp>
        <p:nvSpPr>
          <p:cNvPr id="6" name="object 6"/>
          <p:cNvSpPr/>
          <p:nvPr/>
        </p:nvSpPr>
        <p:spPr>
          <a:xfrm>
            <a:off x="6808965" y="1388630"/>
            <a:ext cx="1954530" cy="2419731"/>
          </a:xfrm>
          <a:custGeom>
            <a:avLst/>
            <a:gdLst/>
            <a:ahLst/>
            <a:cxnLst/>
            <a:rect l="l" t="t" r="r" b="b"/>
            <a:pathLst>
              <a:path w="2171700" h="2688590">
                <a:moveTo>
                  <a:pt x="2171192" y="1935353"/>
                </a:moveTo>
                <a:lnTo>
                  <a:pt x="2170455" y="1934819"/>
                </a:lnTo>
                <a:lnTo>
                  <a:pt x="2155964" y="1898396"/>
                </a:lnTo>
                <a:lnTo>
                  <a:pt x="2139442" y="1856867"/>
                </a:lnTo>
                <a:lnTo>
                  <a:pt x="2125510" y="1872475"/>
                </a:lnTo>
                <a:lnTo>
                  <a:pt x="2121408" y="1866773"/>
                </a:lnTo>
                <a:lnTo>
                  <a:pt x="2115477" y="1878076"/>
                </a:lnTo>
                <a:lnTo>
                  <a:pt x="2109279" y="1872564"/>
                </a:lnTo>
                <a:lnTo>
                  <a:pt x="2109279" y="1889442"/>
                </a:lnTo>
                <a:lnTo>
                  <a:pt x="2102866" y="1884680"/>
                </a:lnTo>
                <a:lnTo>
                  <a:pt x="2101532" y="1892236"/>
                </a:lnTo>
                <a:lnTo>
                  <a:pt x="2097151" y="1889950"/>
                </a:lnTo>
                <a:lnTo>
                  <a:pt x="2097151" y="1904238"/>
                </a:lnTo>
                <a:lnTo>
                  <a:pt x="2088642" y="1913763"/>
                </a:lnTo>
                <a:lnTo>
                  <a:pt x="2094738" y="1915426"/>
                </a:lnTo>
                <a:lnTo>
                  <a:pt x="55283" y="1556334"/>
                </a:lnTo>
                <a:lnTo>
                  <a:pt x="1125677" y="1396072"/>
                </a:lnTo>
                <a:lnTo>
                  <a:pt x="2097151" y="1904238"/>
                </a:lnTo>
                <a:lnTo>
                  <a:pt x="2097151" y="1889950"/>
                </a:lnTo>
                <a:lnTo>
                  <a:pt x="1146873" y="1392897"/>
                </a:lnTo>
                <a:lnTo>
                  <a:pt x="1493672" y="1340967"/>
                </a:lnTo>
                <a:lnTo>
                  <a:pt x="2109279" y="1889442"/>
                </a:lnTo>
                <a:lnTo>
                  <a:pt x="2109279" y="1872564"/>
                </a:lnTo>
                <a:lnTo>
                  <a:pt x="1509890" y="1338541"/>
                </a:lnTo>
                <a:lnTo>
                  <a:pt x="2085416" y="1252372"/>
                </a:lnTo>
                <a:lnTo>
                  <a:pt x="2084705" y="1256030"/>
                </a:lnTo>
                <a:lnTo>
                  <a:pt x="2092794" y="1253807"/>
                </a:lnTo>
                <a:lnTo>
                  <a:pt x="2097151" y="1282827"/>
                </a:lnTo>
                <a:lnTo>
                  <a:pt x="2162352" y="1236980"/>
                </a:lnTo>
                <a:lnTo>
                  <a:pt x="2166874" y="1233805"/>
                </a:lnTo>
                <a:lnTo>
                  <a:pt x="2166239" y="1233601"/>
                </a:lnTo>
                <a:lnTo>
                  <a:pt x="2166416" y="1233551"/>
                </a:lnTo>
                <a:lnTo>
                  <a:pt x="2166874" y="1233424"/>
                </a:lnTo>
                <a:lnTo>
                  <a:pt x="2165896" y="1232687"/>
                </a:lnTo>
                <a:lnTo>
                  <a:pt x="2149221" y="1207770"/>
                </a:lnTo>
                <a:lnTo>
                  <a:pt x="2119122" y="1162812"/>
                </a:lnTo>
                <a:lnTo>
                  <a:pt x="2105825" y="1186180"/>
                </a:lnTo>
                <a:lnTo>
                  <a:pt x="2099437" y="1181227"/>
                </a:lnTo>
                <a:lnTo>
                  <a:pt x="2098192" y="1187513"/>
                </a:lnTo>
                <a:lnTo>
                  <a:pt x="2095601" y="1186053"/>
                </a:lnTo>
                <a:lnTo>
                  <a:pt x="2095601" y="1200632"/>
                </a:lnTo>
                <a:lnTo>
                  <a:pt x="2094560" y="1205979"/>
                </a:lnTo>
                <a:lnTo>
                  <a:pt x="2092515" y="1209573"/>
                </a:lnTo>
                <a:lnTo>
                  <a:pt x="2089480" y="1208582"/>
                </a:lnTo>
                <a:lnTo>
                  <a:pt x="2089480" y="1231722"/>
                </a:lnTo>
                <a:lnTo>
                  <a:pt x="2088007" y="1239253"/>
                </a:lnTo>
                <a:lnTo>
                  <a:pt x="1497622" y="1327619"/>
                </a:lnTo>
                <a:lnTo>
                  <a:pt x="1481404" y="1313180"/>
                </a:lnTo>
                <a:lnTo>
                  <a:pt x="1481404" y="1330045"/>
                </a:lnTo>
                <a:lnTo>
                  <a:pt x="1127874" y="1382953"/>
                </a:lnTo>
                <a:lnTo>
                  <a:pt x="55130" y="821842"/>
                </a:lnTo>
                <a:lnTo>
                  <a:pt x="1155534" y="1039698"/>
                </a:lnTo>
                <a:lnTo>
                  <a:pt x="1481404" y="1330045"/>
                </a:lnTo>
                <a:lnTo>
                  <a:pt x="1481404" y="1313180"/>
                </a:lnTo>
                <a:lnTo>
                  <a:pt x="1179880" y="1044511"/>
                </a:lnTo>
                <a:lnTo>
                  <a:pt x="2084527" y="1223606"/>
                </a:lnTo>
                <a:lnTo>
                  <a:pt x="2081403" y="1229106"/>
                </a:lnTo>
                <a:lnTo>
                  <a:pt x="2089150" y="1229525"/>
                </a:lnTo>
                <a:lnTo>
                  <a:pt x="2089480" y="1231722"/>
                </a:lnTo>
                <a:lnTo>
                  <a:pt x="2089480" y="1208582"/>
                </a:lnTo>
                <a:lnTo>
                  <a:pt x="2085848" y="1207389"/>
                </a:lnTo>
                <a:lnTo>
                  <a:pt x="2086394" y="1211072"/>
                </a:lnTo>
                <a:lnTo>
                  <a:pt x="1161211" y="1027887"/>
                </a:lnTo>
                <a:lnTo>
                  <a:pt x="52793" y="40335"/>
                </a:lnTo>
                <a:lnTo>
                  <a:pt x="2095601" y="1200632"/>
                </a:lnTo>
                <a:lnTo>
                  <a:pt x="2095601" y="1186053"/>
                </a:lnTo>
                <a:lnTo>
                  <a:pt x="7366" y="0"/>
                </a:lnTo>
                <a:lnTo>
                  <a:pt x="4191" y="5461"/>
                </a:lnTo>
                <a:lnTo>
                  <a:pt x="0" y="10160"/>
                </a:lnTo>
                <a:lnTo>
                  <a:pt x="1136865" y="1023061"/>
                </a:lnTo>
                <a:lnTo>
                  <a:pt x="14605" y="800862"/>
                </a:lnTo>
                <a:lnTo>
                  <a:pt x="13335" y="807085"/>
                </a:lnTo>
                <a:lnTo>
                  <a:pt x="10414" y="812673"/>
                </a:lnTo>
                <a:lnTo>
                  <a:pt x="1106678" y="1386128"/>
                </a:lnTo>
                <a:lnTo>
                  <a:pt x="15875" y="1549400"/>
                </a:lnTo>
                <a:lnTo>
                  <a:pt x="14478" y="1549146"/>
                </a:lnTo>
                <a:lnTo>
                  <a:pt x="14389" y="1549628"/>
                </a:lnTo>
                <a:lnTo>
                  <a:pt x="12446" y="1549908"/>
                </a:lnTo>
                <a:lnTo>
                  <a:pt x="13258" y="1555737"/>
                </a:lnTo>
                <a:lnTo>
                  <a:pt x="12192" y="1561592"/>
                </a:lnTo>
                <a:lnTo>
                  <a:pt x="14135" y="1561947"/>
                </a:lnTo>
                <a:lnTo>
                  <a:pt x="14224" y="1562481"/>
                </a:lnTo>
                <a:lnTo>
                  <a:pt x="15849" y="1562239"/>
                </a:lnTo>
                <a:lnTo>
                  <a:pt x="2087257" y="1927098"/>
                </a:lnTo>
                <a:lnTo>
                  <a:pt x="2088286" y="1930031"/>
                </a:lnTo>
                <a:lnTo>
                  <a:pt x="2086102" y="1934210"/>
                </a:lnTo>
                <a:lnTo>
                  <a:pt x="2089772" y="1934286"/>
                </a:lnTo>
                <a:lnTo>
                  <a:pt x="2092655" y="1942541"/>
                </a:lnTo>
                <a:lnTo>
                  <a:pt x="2089924" y="1958060"/>
                </a:lnTo>
                <a:lnTo>
                  <a:pt x="35560" y="2676144"/>
                </a:lnTo>
                <a:lnTo>
                  <a:pt x="39751" y="2688082"/>
                </a:lnTo>
                <a:lnTo>
                  <a:pt x="2101380" y="1967458"/>
                </a:lnTo>
                <a:lnTo>
                  <a:pt x="2111883" y="1997456"/>
                </a:lnTo>
                <a:lnTo>
                  <a:pt x="2156637" y="1951355"/>
                </a:lnTo>
                <a:lnTo>
                  <a:pt x="2171192" y="1936369"/>
                </a:lnTo>
                <a:lnTo>
                  <a:pt x="2168804" y="1936076"/>
                </a:lnTo>
                <a:lnTo>
                  <a:pt x="2169579" y="1935835"/>
                </a:lnTo>
                <a:lnTo>
                  <a:pt x="2170404" y="1935848"/>
                </a:lnTo>
                <a:lnTo>
                  <a:pt x="2170938" y="1935988"/>
                </a:lnTo>
                <a:lnTo>
                  <a:pt x="2170874" y="1935861"/>
                </a:lnTo>
                <a:lnTo>
                  <a:pt x="2171192" y="1935861"/>
                </a:lnTo>
                <a:lnTo>
                  <a:pt x="2170887" y="1935454"/>
                </a:lnTo>
                <a:lnTo>
                  <a:pt x="2171192" y="1935353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7" name="object 7"/>
          <p:cNvSpPr/>
          <p:nvPr/>
        </p:nvSpPr>
        <p:spPr>
          <a:xfrm>
            <a:off x="3282123" y="1476755"/>
            <a:ext cx="417766" cy="68580"/>
          </a:xfrm>
          <a:custGeom>
            <a:avLst/>
            <a:gdLst/>
            <a:ahLst/>
            <a:cxnLst/>
            <a:rect l="l" t="t" r="r" b="b"/>
            <a:pathLst>
              <a:path w="464185" h="76200">
                <a:moveTo>
                  <a:pt x="388239" y="0"/>
                </a:moveTo>
                <a:lnTo>
                  <a:pt x="387816" y="31695"/>
                </a:lnTo>
                <a:lnTo>
                  <a:pt x="400558" y="31876"/>
                </a:lnTo>
                <a:lnTo>
                  <a:pt x="400304" y="44576"/>
                </a:lnTo>
                <a:lnTo>
                  <a:pt x="387644" y="44576"/>
                </a:lnTo>
                <a:lnTo>
                  <a:pt x="387223" y="76200"/>
                </a:lnTo>
                <a:lnTo>
                  <a:pt x="452634" y="44576"/>
                </a:lnTo>
                <a:lnTo>
                  <a:pt x="400304" y="44576"/>
                </a:lnTo>
                <a:lnTo>
                  <a:pt x="387647" y="44396"/>
                </a:lnTo>
                <a:lnTo>
                  <a:pt x="453008" y="44396"/>
                </a:lnTo>
                <a:lnTo>
                  <a:pt x="463931" y="39115"/>
                </a:lnTo>
                <a:lnTo>
                  <a:pt x="388239" y="0"/>
                </a:lnTo>
                <a:close/>
              </a:path>
              <a:path w="464185" h="76200">
                <a:moveTo>
                  <a:pt x="387816" y="31695"/>
                </a:moveTo>
                <a:lnTo>
                  <a:pt x="387647" y="44396"/>
                </a:lnTo>
                <a:lnTo>
                  <a:pt x="400304" y="44576"/>
                </a:lnTo>
                <a:lnTo>
                  <a:pt x="400558" y="31876"/>
                </a:lnTo>
                <a:lnTo>
                  <a:pt x="387816" y="31695"/>
                </a:lnTo>
                <a:close/>
              </a:path>
              <a:path w="464185" h="76200">
                <a:moveTo>
                  <a:pt x="254" y="26162"/>
                </a:moveTo>
                <a:lnTo>
                  <a:pt x="0" y="38862"/>
                </a:lnTo>
                <a:lnTo>
                  <a:pt x="387647" y="44396"/>
                </a:lnTo>
                <a:lnTo>
                  <a:pt x="387816" y="31695"/>
                </a:lnTo>
                <a:lnTo>
                  <a:pt x="254" y="2616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8" name="object 8"/>
          <p:cNvSpPr/>
          <p:nvPr/>
        </p:nvSpPr>
        <p:spPr>
          <a:xfrm>
            <a:off x="3258921" y="2164385"/>
            <a:ext cx="441770" cy="68580"/>
          </a:xfrm>
          <a:custGeom>
            <a:avLst/>
            <a:gdLst/>
            <a:ahLst/>
            <a:cxnLst/>
            <a:rect l="l" t="t" r="r" b="b"/>
            <a:pathLst>
              <a:path w="490854" h="76200">
                <a:moveTo>
                  <a:pt x="414147" y="0"/>
                </a:moveTo>
                <a:lnTo>
                  <a:pt x="414147" y="76200"/>
                </a:lnTo>
                <a:lnTo>
                  <a:pt x="477647" y="44450"/>
                </a:lnTo>
                <a:lnTo>
                  <a:pt x="426847" y="44450"/>
                </a:lnTo>
                <a:lnTo>
                  <a:pt x="426847" y="31750"/>
                </a:lnTo>
                <a:lnTo>
                  <a:pt x="477647" y="31750"/>
                </a:lnTo>
                <a:lnTo>
                  <a:pt x="414147" y="0"/>
                </a:lnTo>
                <a:close/>
              </a:path>
              <a:path w="490854" h="76200">
                <a:moveTo>
                  <a:pt x="414147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14147" y="44450"/>
                </a:lnTo>
                <a:lnTo>
                  <a:pt x="414147" y="31750"/>
                </a:lnTo>
                <a:close/>
              </a:path>
              <a:path w="490854" h="76200">
                <a:moveTo>
                  <a:pt x="477647" y="31750"/>
                </a:moveTo>
                <a:lnTo>
                  <a:pt x="426847" y="31750"/>
                </a:lnTo>
                <a:lnTo>
                  <a:pt x="426847" y="44450"/>
                </a:lnTo>
                <a:lnTo>
                  <a:pt x="477647" y="44450"/>
                </a:lnTo>
                <a:lnTo>
                  <a:pt x="490347" y="38100"/>
                </a:lnTo>
                <a:lnTo>
                  <a:pt x="477647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9" name="object 9"/>
          <p:cNvSpPr/>
          <p:nvPr/>
        </p:nvSpPr>
        <p:spPr>
          <a:xfrm>
            <a:off x="3282239" y="2796692"/>
            <a:ext cx="423481" cy="68580"/>
          </a:xfrm>
          <a:custGeom>
            <a:avLst/>
            <a:gdLst/>
            <a:ahLst/>
            <a:cxnLst/>
            <a:rect l="l" t="t" r="r" b="b"/>
            <a:pathLst>
              <a:path w="470535" h="76200">
                <a:moveTo>
                  <a:pt x="394207" y="0"/>
                </a:moveTo>
                <a:lnTo>
                  <a:pt x="394207" y="76200"/>
                </a:lnTo>
                <a:lnTo>
                  <a:pt x="457707" y="44450"/>
                </a:lnTo>
                <a:lnTo>
                  <a:pt x="406907" y="44450"/>
                </a:lnTo>
                <a:lnTo>
                  <a:pt x="406907" y="31750"/>
                </a:lnTo>
                <a:lnTo>
                  <a:pt x="457707" y="31750"/>
                </a:lnTo>
                <a:lnTo>
                  <a:pt x="394207" y="0"/>
                </a:lnTo>
                <a:close/>
              </a:path>
              <a:path w="470535" h="76200">
                <a:moveTo>
                  <a:pt x="394207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94207" y="44450"/>
                </a:lnTo>
                <a:lnTo>
                  <a:pt x="394207" y="31750"/>
                </a:lnTo>
                <a:close/>
              </a:path>
              <a:path w="470535" h="76200">
                <a:moveTo>
                  <a:pt x="457707" y="31750"/>
                </a:moveTo>
                <a:lnTo>
                  <a:pt x="406907" y="31750"/>
                </a:lnTo>
                <a:lnTo>
                  <a:pt x="406907" y="44450"/>
                </a:lnTo>
                <a:lnTo>
                  <a:pt x="457707" y="44450"/>
                </a:lnTo>
                <a:lnTo>
                  <a:pt x="470407" y="38100"/>
                </a:lnTo>
                <a:lnTo>
                  <a:pt x="457707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0" name="object 10"/>
          <p:cNvSpPr/>
          <p:nvPr/>
        </p:nvSpPr>
        <p:spPr>
          <a:xfrm>
            <a:off x="9154058" y="2429104"/>
            <a:ext cx="357759" cy="68580"/>
          </a:xfrm>
          <a:custGeom>
            <a:avLst/>
            <a:gdLst/>
            <a:ahLst/>
            <a:cxnLst/>
            <a:rect l="l" t="t" r="r" b="b"/>
            <a:pathLst>
              <a:path w="397509" h="76200">
                <a:moveTo>
                  <a:pt x="321309" y="0"/>
                </a:moveTo>
                <a:lnTo>
                  <a:pt x="321309" y="76200"/>
                </a:lnTo>
                <a:lnTo>
                  <a:pt x="384809" y="44450"/>
                </a:lnTo>
                <a:lnTo>
                  <a:pt x="334009" y="44450"/>
                </a:lnTo>
                <a:lnTo>
                  <a:pt x="334009" y="31750"/>
                </a:lnTo>
                <a:lnTo>
                  <a:pt x="384809" y="31750"/>
                </a:lnTo>
                <a:lnTo>
                  <a:pt x="321309" y="0"/>
                </a:lnTo>
                <a:close/>
              </a:path>
              <a:path w="397509" h="76200">
                <a:moveTo>
                  <a:pt x="32130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21309" y="44450"/>
                </a:lnTo>
                <a:lnTo>
                  <a:pt x="321309" y="31750"/>
                </a:lnTo>
                <a:close/>
              </a:path>
              <a:path w="397509" h="76200">
                <a:moveTo>
                  <a:pt x="384809" y="31750"/>
                </a:moveTo>
                <a:lnTo>
                  <a:pt x="334009" y="31750"/>
                </a:lnTo>
                <a:lnTo>
                  <a:pt x="334009" y="44450"/>
                </a:lnTo>
                <a:lnTo>
                  <a:pt x="384809" y="44450"/>
                </a:lnTo>
                <a:lnTo>
                  <a:pt x="397509" y="38100"/>
                </a:lnTo>
                <a:lnTo>
                  <a:pt x="384809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grpSp>
        <p:nvGrpSpPr>
          <p:cNvPr id="11" name="object 11"/>
          <p:cNvGrpSpPr/>
          <p:nvPr/>
        </p:nvGrpSpPr>
        <p:grpSpPr>
          <a:xfrm>
            <a:off x="8794928" y="2876474"/>
            <a:ext cx="728663" cy="440055"/>
            <a:chOff x="9772142" y="3196082"/>
            <a:chExt cx="809625" cy="488950"/>
          </a:xfrm>
        </p:grpSpPr>
        <p:sp>
          <p:nvSpPr>
            <p:cNvPr id="12" name="object 12"/>
            <p:cNvSpPr/>
            <p:nvPr/>
          </p:nvSpPr>
          <p:spPr>
            <a:xfrm>
              <a:off x="10177272" y="3401568"/>
              <a:ext cx="404495" cy="76200"/>
            </a:xfrm>
            <a:custGeom>
              <a:avLst/>
              <a:gdLst/>
              <a:ahLst/>
              <a:cxnLst/>
              <a:rect l="l" t="t" r="r" b="b"/>
              <a:pathLst>
                <a:path w="404495" h="76200">
                  <a:moveTo>
                    <a:pt x="328041" y="0"/>
                  </a:moveTo>
                  <a:lnTo>
                    <a:pt x="328041" y="76200"/>
                  </a:lnTo>
                  <a:lnTo>
                    <a:pt x="391541" y="44450"/>
                  </a:lnTo>
                  <a:lnTo>
                    <a:pt x="340741" y="44450"/>
                  </a:lnTo>
                  <a:lnTo>
                    <a:pt x="340741" y="31750"/>
                  </a:lnTo>
                  <a:lnTo>
                    <a:pt x="391541" y="31750"/>
                  </a:lnTo>
                  <a:lnTo>
                    <a:pt x="328041" y="0"/>
                  </a:lnTo>
                  <a:close/>
                </a:path>
                <a:path w="404495" h="76200">
                  <a:moveTo>
                    <a:pt x="328041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28041" y="44450"/>
                  </a:lnTo>
                  <a:lnTo>
                    <a:pt x="328041" y="31750"/>
                  </a:lnTo>
                  <a:close/>
                </a:path>
                <a:path w="404495" h="76200">
                  <a:moveTo>
                    <a:pt x="391541" y="31750"/>
                  </a:moveTo>
                  <a:lnTo>
                    <a:pt x="340741" y="31750"/>
                  </a:lnTo>
                  <a:lnTo>
                    <a:pt x="340741" y="44450"/>
                  </a:lnTo>
                  <a:lnTo>
                    <a:pt x="391541" y="44450"/>
                  </a:lnTo>
                  <a:lnTo>
                    <a:pt x="404241" y="38100"/>
                  </a:lnTo>
                  <a:lnTo>
                    <a:pt x="391541" y="3175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3" name="object 13"/>
            <p:cNvSpPr/>
            <p:nvPr/>
          </p:nvSpPr>
          <p:spPr>
            <a:xfrm>
              <a:off x="9784842" y="3208782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7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1" y="231647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5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</p:grp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026" y="1582825"/>
            <a:ext cx="1532295" cy="118094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825245" y="2731770"/>
            <a:ext cx="1054418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b="1" spc="-9" dirty="0">
                <a:solidFill>
                  <a:srgbClr val="FF0000"/>
                </a:solidFill>
                <a:latin typeface="Calibri"/>
                <a:cs typeface="Calibri"/>
              </a:rPr>
              <a:t>60x60=3600</a:t>
            </a:r>
            <a:endParaRPr sz="162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265780" y="2195817"/>
            <a:ext cx="2568893" cy="2372868"/>
            <a:chOff x="3628644" y="2439797"/>
            <a:chExt cx="2854325" cy="2636520"/>
          </a:xfrm>
        </p:grpSpPr>
        <p:sp>
          <p:nvSpPr>
            <p:cNvPr id="18" name="object 18"/>
            <p:cNvSpPr/>
            <p:nvPr/>
          </p:nvSpPr>
          <p:spPr>
            <a:xfrm>
              <a:off x="4124706" y="4205477"/>
              <a:ext cx="2345690" cy="858519"/>
            </a:xfrm>
            <a:custGeom>
              <a:avLst/>
              <a:gdLst/>
              <a:ahLst/>
              <a:cxnLst/>
              <a:rect l="l" t="t" r="r" b="b"/>
              <a:pathLst>
                <a:path w="2345690" h="85852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  <a:path w="2345690" h="858520">
                  <a:moveTo>
                    <a:pt x="1868424" y="626364"/>
                  </a:moveTo>
                  <a:lnTo>
                    <a:pt x="1873270" y="579692"/>
                  </a:lnTo>
                  <a:lnTo>
                    <a:pt x="1887170" y="536215"/>
                  </a:lnTo>
                  <a:lnTo>
                    <a:pt x="1909163" y="496867"/>
                  </a:lnTo>
                  <a:lnTo>
                    <a:pt x="1938289" y="462581"/>
                  </a:lnTo>
                  <a:lnTo>
                    <a:pt x="1973589" y="434290"/>
                  </a:lnTo>
                  <a:lnTo>
                    <a:pt x="2014102" y="412926"/>
                  </a:lnTo>
                  <a:lnTo>
                    <a:pt x="2058869" y="399424"/>
                  </a:lnTo>
                  <a:lnTo>
                    <a:pt x="2106930" y="394716"/>
                  </a:lnTo>
                  <a:lnTo>
                    <a:pt x="2154990" y="399424"/>
                  </a:lnTo>
                  <a:lnTo>
                    <a:pt x="2199757" y="412926"/>
                  </a:lnTo>
                  <a:lnTo>
                    <a:pt x="2240270" y="434290"/>
                  </a:lnTo>
                  <a:lnTo>
                    <a:pt x="2275570" y="462581"/>
                  </a:lnTo>
                  <a:lnTo>
                    <a:pt x="2304696" y="496867"/>
                  </a:lnTo>
                  <a:lnTo>
                    <a:pt x="2326689" y="536215"/>
                  </a:lnTo>
                  <a:lnTo>
                    <a:pt x="2340589" y="579692"/>
                  </a:lnTo>
                  <a:lnTo>
                    <a:pt x="2345436" y="626364"/>
                  </a:lnTo>
                  <a:lnTo>
                    <a:pt x="2340589" y="673035"/>
                  </a:lnTo>
                  <a:lnTo>
                    <a:pt x="2326689" y="716512"/>
                  </a:lnTo>
                  <a:lnTo>
                    <a:pt x="2304696" y="755860"/>
                  </a:lnTo>
                  <a:lnTo>
                    <a:pt x="2275570" y="790146"/>
                  </a:lnTo>
                  <a:lnTo>
                    <a:pt x="2240270" y="818437"/>
                  </a:lnTo>
                  <a:lnTo>
                    <a:pt x="2199757" y="839801"/>
                  </a:lnTo>
                  <a:lnTo>
                    <a:pt x="2154990" y="853303"/>
                  </a:lnTo>
                  <a:lnTo>
                    <a:pt x="2106930" y="858012"/>
                  </a:lnTo>
                  <a:lnTo>
                    <a:pt x="2058869" y="853303"/>
                  </a:lnTo>
                  <a:lnTo>
                    <a:pt x="2014102" y="839801"/>
                  </a:lnTo>
                  <a:lnTo>
                    <a:pt x="1973589" y="818437"/>
                  </a:lnTo>
                  <a:lnTo>
                    <a:pt x="1938289" y="790146"/>
                  </a:lnTo>
                  <a:lnTo>
                    <a:pt x="1909163" y="755860"/>
                  </a:lnTo>
                  <a:lnTo>
                    <a:pt x="1887170" y="716512"/>
                  </a:lnTo>
                  <a:lnTo>
                    <a:pt x="1873270" y="673035"/>
                  </a:lnTo>
                  <a:lnTo>
                    <a:pt x="1868424" y="62636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9" name="object 19"/>
            <p:cNvSpPr/>
            <p:nvPr/>
          </p:nvSpPr>
          <p:spPr>
            <a:xfrm>
              <a:off x="3628644" y="2439796"/>
              <a:ext cx="2364740" cy="2392045"/>
            </a:xfrm>
            <a:custGeom>
              <a:avLst/>
              <a:gdLst/>
              <a:ahLst/>
              <a:cxnLst/>
              <a:rect l="l" t="t" r="r" b="b"/>
              <a:pathLst>
                <a:path w="2364740" h="2392045">
                  <a:moveTo>
                    <a:pt x="470408" y="1991995"/>
                  </a:moveTo>
                  <a:lnTo>
                    <a:pt x="457708" y="1985645"/>
                  </a:lnTo>
                  <a:lnTo>
                    <a:pt x="394208" y="1953895"/>
                  </a:lnTo>
                  <a:lnTo>
                    <a:pt x="394208" y="1985645"/>
                  </a:lnTo>
                  <a:lnTo>
                    <a:pt x="0" y="1985645"/>
                  </a:lnTo>
                  <a:lnTo>
                    <a:pt x="0" y="1998345"/>
                  </a:lnTo>
                  <a:lnTo>
                    <a:pt x="394208" y="1998345"/>
                  </a:lnTo>
                  <a:lnTo>
                    <a:pt x="394208" y="2030095"/>
                  </a:lnTo>
                  <a:lnTo>
                    <a:pt x="457708" y="1998345"/>
                  </a:lnTo>
                  <a:lnTo>
                    <a:pt x="470408" y="1991995"/>
                  </a:lnTo>
                  <a:close/>
                </a:path>
                <a:path w="2364740" h="2392045">
                  <a:moveTo>
                    <a:pt x="2364359" y="2391410"/>
                  </a:moveTo>
                  <a:lnTo>
                    <a:pt x="2363203" y="2374773"/>
                  </a:lnTo>
                  <a:lnTo>
                    <a:pt x="2363851" y="2374646"/>
                  </a:lnTo>
                  <a:lnTo>
                    <a:pt x="2363152" y="2374023"/>
                  </a:lnTo>
                  <a:lnTo>
                    <a:pt x="2360803" y="2339848"/>
                  </a:lnTo>
                  <a:lnTo>
                    <a:pt x="2358517" y="2306447"/>
                  </a:lnTo>
                  <a:lnTo>
                    <a:pt x="2345779" y="2313940"/>
                  </a:lnTo>
                  <a:lnTo>
                    <a:pt x="2344547" y="2308606"/>
                  </a:lnTo>
                  <a:lnTo>
                    <a:pt x="2329992" y="2320671"/>
                  </a:lnTo>
                  <a:lnTo>
                    <a:pt x="2320137" y="2303919"/>
                  </a:lnTo>
                  <a:lnTo>
                    <a:pt x="2320137" y="2328837"/>
                  </a:lnTo>
                  <a:lnTo>
                    <a:pt x="2299030" y="2303589"/>
                  </a:lnTo>
                  <a:lnTo>
                    <a:pt x="2299030" y="2323515"/>
                  </a:lnTo>
                  <a:lnTo>
                    <a:pt x="2292921" y="2345017"/>
                  </a:lnTo>
                  <a:lnTo>
                    <a:pt x="2292172" y="2347684"/>
                  </a:lnTo>
                  <a:lnTo>
                    <a:pt x="1005662" y="1982673"/>
                  </a:lnTo>
                  <a:lnTo>
                    <a:pt x="1663636" y="1557058"/>
                  </a:lnTo>
                  <a:lnTo>
                    <a:pt x="2299030" y="2323515"/>
                  </a:lnTo>
                  <a:lnTo>
                    <a:pt x="2299030" y="2303589"/>
                  </a:lnTo>
                  <a:lnTo>
                    <a:pt x="1674380" y="1550098"/>
                  </a:lnTo>
                  <a:lnTo>
                    <a:pt x="1810512" y="1462036"/>
                  </a:lnTo>
                  <a:lnTo>
                    <a:pt x="2320137" y="2328837"/>
                  </a:lnTo>
                  <a:lnTo>
                    <a:pt x="2320137" y="2303919"/>
                  </a:lnTo>
                  <a:lnTo>
                    <a:pt x="1821129" y="1455166"/>
                  </a:lnTo>
                  <a:lnTo>
                    <a:pt x="2297201" y="1147216"/>
                  </a:lnTo>
                  <a:lnTo>
                    <a:pt x="2314448" y="1173861"/>
                  </a:lnTo>
                  <a:lnTo>
                    <a:pt x="2340445" y="1129665"/>
                  </a:lnTo>
                  <a:lnTo>
                    <a:pt x="2357628" y="1100455"/>
                  </a:lnTo>
                  <a:lnTo>
                    <a:pt x="2273046" y="1109853"/>
                  </a:lnTo>
                  <a:lnTo>
                    <a:pt x="2290318" y="1136573"/>
                  </a:lnTo>
                  <a:lnTo>
                    <a:pt x="1814703" y="1444231"/>
                  </a:lnTo>
                  <a:lnTo>
                    <a:pt x="1804085" y="1426184"/>
                  </a:lnTo>
                  <a:lnTo>
                    <a:pt x="1804085" y="1451102"/>
                  </a:lnTo>
                  <a:lnTo>
                    <a:pt x="1666227" y="1540281"/>
                  </a:lnTo>
                  <a:lnTo>
                    <a:pt x="1655483" y="1527327"/>
                  </a:lnTo>
                  <a:lnTo>
                    <a:pt x="1655483" y="1547228"/>
                  </a:lnTo>
                  <a:lnTo>
                    <a:pt x="1005700" y="1967547"/>
                  </a:lnTo>
                  <a:lnTo>
                    <a:pt x="1515846" y="1378788"/>
                  </a:lnTo>
                  <a:lnTo>
                    <a:pt x="1655483" y="1547228"/>
                  </a:lnTo>
                  <a:lnTo>
                    <a:pt x="1655483" y="1527327"/>
                  </a:lnTo>
                  <a:lnTo>
                    <a:pt x="1524279" y="1369047"/>
                  </a:lnTo>
                  <a:lnTo>
                    <a:pt x="1662226" y="1209840"/>
                  </a:lnTo>
                  <a:lnTo>
                    <a:pt x="1804085" y="1451102"/>
                  </a:lnTo>
                  <a:lnTo>
                    <a:pt x="1804085" y="1426184"/>
                  </a:lnTo>
                  <a:lnTo>
                    <a:pt x="1670964" y="1199756"/>
                  </a:lnTo>
                  <a:lnTo>
                    <a:pt x="2202624" y="586181"/>
                  </a:lnTo>
                  <a:lnTo>
                    <a:pt x="2226564" y="606933"/>
                  </a:lnTo>
                  <a:lnTo>
                    <a:pt x="2236444" y="568198"/>
                  </a:lnTo>
                  <a:lnTo>
                    <a:pt x="2247646" y="524383"/>
                  </a:lnTo>
                  <a:lnTo>
                    <a:pt x="2169033" y="557022"/>
                  </a:lnTo>
                  <a:lnTo>
                    <a:pt x="2192972" y="577799"/>
                  </a:lnTo>
                  <a:lnTo>
                    <a:pt x="1664144" y="1188161"/>
                  </a:lnTo>
                  <a:lnTo>
                    <a:pt x="965581" y="0"/>
                  </a:lnTo>
                  <a:lnTo>
                    <a:pt x="954659" y="6350"/>
                  </a:lnTo>
                  <a:lnTo>
                    <a:pt x="1655406" y="1198232"/>
                  </a:lnTo>
                  <a:lnTo>
                    <a:pt x="1516037" y="1359103"/>
                  </a:lnTo>
                  <a:lnTo>
                    <a:pt x="971042" y="701675"/>
                  </a:lnTo>
                  <a:lnTo>
                    <a:pt x="961263" y="709803"/>
                  </a:lnTo>
                  <a:lnTo>
                    <a:pt x="1507604" y="1368844"/>
                  </a:lnTo>
                  <a:lnTo>
                    <a:pt x="981671" y="1975866"/>
                  </a:lnTo>
                  <a:lnTo>
                    <a:pt x="974090" y="1973707"/>
                  </a:lnTo>
                  <a:lnTo>
                    <a:pt x="970534" y="1985899"/>
                  </a:lnTo>
                  <a:lnTo>
                    <a:pt x="972489" y="1986470"/>
                  </a:lnTo>
                  <a:lnTo>
                    <a:pt x="967486" y="1992249"/>
                  </a:lnTo>
                  <a:lnTo>
                    <a:pt x="971854" y="1995995"/>
                  </a:lnTo>
                  <a:lnTo>
                    <a:pt x="975741" y="2002028"/>
                  </a:lnTo>
                  <a:lnTo>
                    <a:pt x="991476" y="1991855"/>
                  </a:lnTo>
                  <a:lnTo>
                    <a:pt x="2288705" y="2359863"/>
                  </a:lnTo>
                  <a:lnTo>
                    <a:pt x="2280031" y="2390394"/>
                  </a:lnTo>
                  <a:lnTo>
                    <a:pt x="2336800" y="2379738"/>
                  </a:lnTo>
                  <a:lnTo>
                    <a:pt x="2363851" y="2391664"/>
                  </a:lnTo>
                  <a:lnTo>
                    <a:pt x="2363686" y="2390978"/>
                  </a:lnTo>
                  <a:lnTo>
                    <a:pt x="2364359" y="239141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</p:grp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82902" y="2243938"/>
            <a:ext cx="555965" cy="42931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77793" y="2883104"/>
            <a:ext cx="545345" cy="440283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120618" y="1379372"/>
            <a:ext cx="208026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22860">
              <a:spcBef>
                <a:spcPts val="86"/>
              </a:spcBef>
            </a:pPr>
            <a:r>
              <a:rPr sz="1440" b="1" spc="-23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418" b="1" spc="-33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418" baseline="-21164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83927" y="2076716"/>
            <a:ext cx="230886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1440" b="1" spc="-23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418" b="1" spc="-33" baseline="-21164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418" baseline="-21164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03359" y="2721094"/>
            <a:ext cx="230886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1440" b="1" spc="-23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418" b="1" spc="-33" baseline="-21164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endParaRPr sz="1418" baseline="-21164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88842" y="3901699"/>
            <a:ext cx="416052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2160" b="1" spc="-14" baseline="13888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945" b="1" spc="-9" dirty="0">
                <a:solidFill>
                  <a:srgbClr val="C00000"/>
                </a:solidFill>
                <a:latin typeface="Calibri"/>
                <a:cs typeface="Calibri"/>
              </a:rPr>
              <a:t>3600</a:t>
            </a:r>
            <a:endParaRPr sz="945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746007" y="2298115"/>
            <a:ext cx="429768" cy="417195"/>
          </a:xfrm>
          <a:custGeom>
            <a:avLst/>
            <a:gdLst/>
            <a:ahLst/>
            <a:cxnLst/>
            <a:rect l="l" t="t" r="r" b="b"/>
            <a:pathLst>
              <a:path w="477520" h="463550">
                <a:moveTo>
                  <a:pt x="0" y="231648"/>
                </a:moveTo>
                <a:lnTo>
                  <a:pt x="4846" y="184976"/>
                </a:lnTo>
                <a:lnTo>
                  <a:pt x="18746" y="141499"/>
                </a:lnTo>
                <a:lnTo>
                  <a:pt x="40739" y="102151"/>
                </a:lnTo>
                <a:lnTo>
                  <a:pt x="69865" y="67865"/>
                </a:lnTo>
                <a:lnTo>
                  <a:pt x="105165" y="39574"/>
                </a:lnTo>
                <a:lnTo>
                  <a:pt x="145678" y="18210"/>
                </a:lnTo>
                <a:lnTo>
                  <a:pt x="190445" y="4708"/>
                </a:lnTo>
                <a:lnTo>
                  <a:pt x="238506" y="0"/>
                </a:lnTo>
                <a:lnTo>
                  <a:pt x="286566" y="4708"/>
                </a:lnTo>
                <a:lnTo>
                  <a:pt x="331333" y="18210"/>
                </a:lnTo>
                <a:lnTo>
                  <a:pt x="371846" y="39574"/>
                </a:lnTo>
                <a:lnTo>
                  <a:pt x="407146" y="67865"/>
                </a:lnTo>
                <a:lnTo>
                  <a:pt x="436272" y="102151"/>
                </a:lnTo>
                <a:lnTo>
                  <a:pt x="458265" y="141499"/>
                </a:lnTo>
                <a:lnTo>
                  <a:pt x="472165" y="184976"/>
                </a:lnTo>
                <a:lnTo>
                  <a:pt x="477012" y="231648"/>
                </a:lnTo>
                <a:lnTo>
                  <a:pt x="472165" y="278319"/>
                </a:lnTo>
                <a:lnTo>
                  <a:pt x="458265" y="321796"/>
                </a:lnTo>
                <a:lnTo>
                  <a:pt x="436272" y="361144"/>
                </a:lnTo>
                <a:lnTo>
                  <a:pt x="407146" y="395430"/>
                </a:lnTo>
                <a:lnTo>
                  <a:pt x="371846" y="423721"/>
                </a:lnTo>
                <a:lnTo>
                  <a:pt x="331333" y="445085"/>
                </a:lnTo>
                <a:lnTo>
                  <a:pt x="286566" y="458587"/>
                </a:lnTo>
                <a:lnTo>
                  <a:pt x="238506" y="463296"/>
                </a:lnTo>
                <a:lnTo>
                  <a:pt x="190445" y="458587"/>
                </a:lnTo>
                <a:lnTo>
                  <a:pt x="145678" y="445085"/>
                </a:lnTo>
                <a:lnTo>
                  <a:pt x="105165" y="423721"/>
                </a:lnTo>
                <a:lnTo>
                  <a:pt x="69865" y="395430"/>
                </a:lnTo>
                <a:lnTo>
                  <a:pt x="40739" y="361144"/>
                </a:lnTo>
                <a:lnTo>
                  <a:pt x="18746" y="321796"/>
                </a:lnTo>
                <a:lnTo>
                  <a:pt x="4846" y="278319"/>
                </a:lnTo>
                <a:lnTo>
                  <a:pt x="0" y="23164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grpSp>
        <p:nvGrpSpPr>
          <p:cNvPr id="27" name="object 27"/>
          <p:cNvGrpSpPr/>
          <p:nvPr/>
        </p:nvGrpSpPr>
        <p:grpSpPr>
          <a:xfrm>
            <a:off x="3872435" y="736549"/>
            <a:ext cx="4774311" cy="4059936"/>
            <a:chOff x="4302705" y="818388"/>
            <a:chExt cx="5304790" cy="4511040"/>
          </a:xfrm>
        </p:grpSpPr>
        <p:sp>
          <p:nvSpPr>
            <p:cNvPr id="28" name="object 28"/>
            <p:cNvSpPr/>
            <p:nvPr/>
          </p:nvSpPr>
          <p:spPr>
            <a:xfrm>
              <a:off x="7113270" y="1366266"/>
              <a:ext cx="490855" cy="3091180"/>
            </a:xfrm>
            <a:custGeom>
              <a:avLst/>
              <a:gdLst/>
              <a:ahLst/>
              <a:cxnLst/>
              <a:rect l="l" t="t" r="r" b="b"/>
              <a:pathLst>
                <a:path w="490854" h="3091179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1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  <a:path w="490854" h="3091179">
                  <a:moveTo>
                    <a:pt x="13715" y="1033272"/>
                  </a:moveTo>
                  <a:lnTo>
                    <a:pt x="18562" y="986600"/>
                  </a:lnTo>
                  <a:lnTo>
                    <a:pt x="32462" y="943123"/>
                  </a:lnTo>
                  <a:lnTo>
                    <a:pt x="54455" y="903775"/>
                  </a:lnTo>
                  <a:lnTo>
                    <a:pt x="83581" y="869489"/>
                  </a:lnTo>
                  <a:lnTo>
                    <a:pt x="118881" y="841198"/>
                  </a:lnTo>
                  <a:lnTo>
                    <a:pt x="159394" y="819834"/>
                  </a:lnTo>
                  <a:lnTo>
                    <a:pt x="204161" y="806332"/>
                  </a:lnTo>
                  <a:lnTo>
                    <a:pt x="252222" y="801624"/>
                  </a:lnTo>
                  <a:lnTo>
                    <a:pt x="300282" y="806332"/>
                  </a:lnTo>
                  <a:lnTo>
                    <a:pt x="345049" y="819834"/>
                  </a:lnTo>
                  <a:lnTo>
                    <a:pt x="385562" y="841198"/>
                  </a:lnTo>
                  <a:lnTo>
                    <a:pt x="420862" y="869489"/>
                  </a:lnTo>
                  <a:lnTo>
                    <a:pt x="449988" y="903775"/>
                  </a:lnTo>
                  <a:lnTo>
                    <a:pt x="471981" y="943123"/>
                  </a:lnTo>
                  <a:lnTo>
                    <a:pt x="485881" y="986600"/>
                  </a:lnTo>
                  <a:lnTo>
                    <a:pt x="490727" y="1033272"/>
                  </a:lnTo>
                  <a:lnTo>
                    <a:pt x="485881" y="1079943"/>
                  </a:lnTo>
                  <a:lnTo>
                    <a:pt x="471981" y="1123420"/>
                  </a:lnTo>
                  <a:lnTo>
                    <a:pt x="449988" y="1162768"/>
                  </a:lnTo>
                  <a:lnTo>
                    <a:pt x="420862" y="1197054"/>
                  </a:lnTo>
                  <a:lnTo>
                    <a:pt x="385562" y="1225345"/>
                  </a:lnTo>
                  <a:lnTo>
                    <a:pt x="345049" y="1246709"/>
                  </a:lnTo>
                  <a:lnTo>
                    <a:pt x="300282" y="1260211"/>
                  </a:lnTo>
                  <a:lnTo>
                    <a:pt x="252222" y="1264920"/>
                  </a:lnTo>
                  <a:lnTo>
                    <a:pt x="204161" y="1260211"/>
                  </a:lnTo>
                  <a:lnTo>
                    <a:pt x="159394" y="1246709"/>
                  </a:lnTo>
                  <a:lnTo>
                    <a:pt x="118881" y="1225345"/>
                  </a:lnTo>
                  <a:lnTo>
                    <a:pt x="83581" y="1197054"/>
                  </a:lnTo>
                  <a:lnTo>
                    <a:pt x="54455" y="1162768"/>
                  </a:lnTo>
                  <a:lnTo>
                    <a:pt x="32462" y="1123420"/>
                  </a:lnTo>
                  <a:lnTo>
                    <a:pt x="18562" y="1079943"/>
                  </a:lnTo>
                  <a:lnTo>
                    <a:pt x="13715" y="1033272"/>
                  </a:lnTo>
                  <a:close/>
                </a:path>
                <a:path w="490854" h="3091179">
                  <a:moveTo>
                    <a:pt x="13715" y="1782318"/>
                  </a:moveTo>
                  <a:lnTo>
                    <a:pt x="18562" y="1735467"/>
                  </a:lnTo>
                  <a:lnTo>
                    <a:pt x="32462" y="1691836"/>
                  </a:lnTo>
                  <a:lnTo>
                    <a:pt x="54455" y="1652357"/>
                  </a:lnTo>
                  <a:lnTo>
                    <a:pt x="83581" y="1617964"/>
                  </a:lnTo>
                  <a:lnTo>
                    <a:pt x="118881" y="1589589"/>
                  </a:lnTo>
                  <a:lnTo>
                    <a:pt x="159394" y="1568166"/>
                  </a:lnTo>
                  <a:lnTo>
                    <a:pt x="204161" y="1554628"/>
                  </a:lnTo>
                  <a:lnTo>
                    <a:pt x="252222" y="1549908"/>
                  </a:lnTo>
                  <a:lnTo>
                    <a:pt x="300282" y="1554628"/>
                  </a:lnTo>
                  <a:lnTo>
                    <a:pt x="345049" y="1568166"/>
                  </a:lnTo>
                  <a:lnTo>
                    <a:pt x="385562" y="1589589"/>
                  </a:lnTo>
                  <a:lnTo>
                    <a:pt x="420862" y="1617964"/>
                  </a:lnTo>
                  <a:lnTo>
                    <a:pt x="449988" y="1652357"/>
                  </a:lnTo>
                  <a:lnTo>
                    <a:pt x="471981" y="1691836"/>
                  </a:lnTo>
                  <a:lnTo>
                    <a:pt x="485881" y="1735467"/>
                  </a:lnTo>
                  <a:lnTo>
                    <a:pt x="490727" y="1782318"/>
                  </a:lnTo>
                  <a:lnTo>
                    <a:pt x="485881" y="1829168"/>
                  </a:lnTo>
                  <a:lnTo>
                    <a:pt x="471981" y="1872799"/>
                  </a:lnTo>
                  <a:lnTo>
                    <a:pt x="449988" y="1912278"/>
                  </a:lnTo>
                  <a:lnTo>
                    <a:pt x="420862" y="1946671"/>
                  </a:lnTo>
                  <a:lnTo>
                    <a:pt x="385562" y="1975046"/>
                  </a:lnTo>
                  <a:lnTo>
                    <a:pt x="345049" y="1996469"/>
                  </a:lnTo>
                  <a:lnTo>
                    <a:pt x="300282" y="2010007"/>
                  </a:lnTo>
                  <a:lnTo>
                    <a:pt x="252222" y="2014728"/>
                  </a:lnTo>
                  <a:lnTo>
                    <a:pt x="204161" y="2010007"/>
                  </a:lnTo>
                  <a:lnTo>
                    <a:pt x="159394" y="1996469"/>
                  </a:lnTo>
                  <a:lnTo>
                    <a:pt x="118881" y="1975046"/>
                  </a:lnTo>
                  <a:lnTo>
                    <a:pt x="83581" y="1946671"/>
                  </a:lnTo>
                  <a:lnTo>
                    <a:pt x="54455" y="1912278"/>
                  </a:lnTo>
                  <a:lnTo>
                    <a:pt x="32462" y="1872799"/>
                  </a:lnTo>
                  <a:lnTo>
                    <a:pt x="18562" y="1829168"/>
                  </a:lnTo>
                  <a:lnTo>
                    <a:pt x="13715" y="1782318"/>
                  </a:lnTo>
                  <a:close/>
                </a:path>
                <a:path w="490854" h="3091179">
                  <a:moveTo>
                    <a:pt x="13715" y="2859024"/>
                  </a:moveTo>
                  <a:lnTo>
                    <a:pt x="18562" y="2812352"/>
                  </a:lnTo>
                  <a:lnTo>
                    <a:pt x="32462" y="2768875"/>
                  </a:lnTo>
                  <a:lnTo>
                    <a:pt x="54455" y="2729527"/>
                  </a:lnTo>
                  <a:lnTo>
                    <a:pt x="83581" y="2695241"/>
                  </a:lnTo>
                  <a:lnTo>
                    <a:pt x="118881" y="2666950"/>
                  </a:lnTo>
                  <a:lnTo>
                    <a:pt x="159394" y="2645586"/>
                  </a:lnTo>
                  <a:lnTo>
                    <a:pt x="204161" y="2632084"/>
                  </a:lnTo>
                  <a:lnTo>
                    <a:pt x="252222" y="2627376"/>
                  </a:lnTo>
                  <a:lnTo>
                    <a:pt x="300282" y="2632084"/>
                  </a:lnTo>
                  <a:lnTo>
                    <a:pt x="345049" y="2645586"/>
                  </a:lnTo>
                  <a:lnTo>
                    <a:pt x="385562" y="2666950"/>
                  </a:lnTo>
                  <a:lnTo>
                    <a:pt x="420862" y="2695241"/>
                  </a:lnTo>
                  <a:lnTo>
                    <a:pt x="449988" y="2729527"/>
                  </a:lnTo>
                  <a:lnTo>
                    <a:pt x="471981" y="2768875"/>
                  </a:lnTo>
                  <a:lnTo>
                    <a:pt x="485881" y="2812352"/>
                  </a:lnTo>
                  <a:lnTo>
                    <a:pt x="490727" y="2859024"/>
                  </a:lnTo>
                  <a:lnTo>
                    <a:pt x="485881" y="2905695"/>
                  </a:lnTo>
                  <a:lnTo>
                    <a:pt x="471981" y="2949172"/>
                  </a:lnTo>
                  <a:lnTo>
                    <a:pt x="449988" y="2988520"/>
                  </a:lnTo>
                  <a:lnTo>
                    <a:pt x="420862" y="3022806"/>
                  </a:lnTo>
                  <a:lnTo>
                    <a:pt x="385562" y="3051097"/>
                  </a:lnTo>
                  <a:lnTo>
                    <a:pt x="345049" y="3072461"/>
                  </a:lnTo>
                  <a:lnTo>
                    <a:pt x="300282" y="3085963"/>
                  </a:lnTo>
                  <a:lnTo>
                    <a:pt x="252222" y="3090672"/>
                  </a:lnTo>
                  <a:lnTo>
                    <a:pt x="204161" y="3085963"/>
                  </a:lnTo>
                  <a:lnTo>
                    <a:pt x="159394" y="3072461"/>
                  </a:lnTo>
                  <a:lnTo>
                    <a:pt x="118881" y="3051097"/>
                  </a:lnTo>
                  <a:lnTo>
                    <a:pt x="83581" y="3022806"/>
                  </a:lnTo>
                  <a:lnTo>
                    <a:pt x="54455" y="2988520"/>
                  </a:lnTo>
                  <a:lnTo>
                    <a:pt x="32462" y="2949172"/>
                  </a:lnTo>
                  <a:lnTo>
                    <a:pt x="18562" y="2905695"/>
                  </a:lnTo>
                  <a:lnTo>
                    <a:pt x="13715" y="285902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29" name="object 29"/>
            <p:cNvSpPr/>
            <p:nvPr/>
          </p:nvSpPr>
          <p:spPr>
            <a:xfrm>
              <a:off x="6460617" y="1283589"/>
              <a:ext cx="652145" cy="315595"/>
            </a:xfrm>
            <a:custGeom>
              <a:avLst/>
              <a:gdLst/>
              <a:ahLst/>
              <a:cxnLst/>
              <a:rect l="l" t="t" r="r" b="b"/>
              <a:pathLst>
                <a:path w="652145" h="315594">
                  <a:moveTo>
                    <a:pt x="580440" y="286395"/>
                  </a:moveTo>
                  <a:lnTo>
                    <a:pt x="566801" y="315213"/>
                  </a:lnTo>
                  <a:lnTo>
                    <a:pt x="652017" y="313309"/>
                  </a:lnTo>
                  <a:lnTo>
                    <a:pt x="635189" y="291846"/>
                  </a:lnTo>
                  <a:lnTo>
                    <a:pt x="591947" y="291846"/>
                  </a:lnTo>
                  <a:lnTo>
                    <a:pt x="580440" y="286395"/>
                  </a:lnTo>
                  <a:close/>
                </a:path>
                <a:path w="652145" h="315594">
                  <a:moveTo>
                    <a:pt x="585859" y="274946"/>
                  </a:moveTo>
                  <a:lnTo>
                    <a:pt x="580440" y="286395"/>
                  </a:lnTo>
                  <a:lnTo>
                    <a:pt x="591947" y="291846"/>
                  </a:lnTo>
                  <a:lnTo>
                    <a:pt x="597408" y="280415"/>
                  </a:lnTo>
                  <a:lnTo>
                    <a:pt x="585859" y="274946"/>
                  </a:lnTo>
                  <a:close/>
                </a:path>
                <a:path w="652145" h="315594">
                  <a:moveTo>
                    <a:pt x="599439" y="246252"/>
                  </a:moveTo>
                  <a:lnTo>
                    <a:pt x="585859" y="274946"/>
                  </a:lnTo>
                  <a:lnTo>
                    <a:pt x="597408" y="280415"/>
                  </a:lnTo>
                  <a:lnTo>
                    <a:pt x="591947" y="291846"/>
                  </a:lnTo>
                  <a:lnTo>
                    <a:pt x="635189" y="291846"/>
                  </a:lnTo>
                  <a:lnTo>
                    <a:pt x="599439" y="246252"/>
                  </a:lnTo>
                  <a:close/>
                </a:path>
                <a:path w="652145" h="315594">
                  <a:moveTo>
                    <a:pt x="5334" y="0"/>
                  </a:moveTo>
                  <a:lnTo>
                    <a:pt x="0" y="11430"/>
                  </a:lnTo>
                  <a:lnTo>
                    <a:pt x="580440" y="286395"/>
                  </a:lnTo>
                  <a:lnTo>
                    <a:pt x="585859" y="274946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30" name="object 30"/>
            <p:cNvSpPr/>
            <p:nvPr/>
          </p:nvSpPr>
          <p:spPr>
            <a:xfrm>
              <a:off x="6465061" y="4224528"/>
              <a:ext cx="661035" cy="611505"/>
            </a:xfrm>
            <a:custGeom>
              <a:avLst/>
              <a:gdLst/>
              <a:ahLst/>
              <a:cxnLst/>
              <a:rect l="l" t="t" r="r" b="b"/>
              <a:pathLst>
                <a:path w="661034" h="611504">
                  <a:moveTo>
                    <a:pt x="600534" y="47090"/>
                  </a:moveTo>
                  <a:lnTo>
                    <a:pt x="0" y="601853"/>
                  </a:lnTo>
                  <a:lnTo>
                    <a:pt x="8636" y="611251"/>
                  </a:lnTo>
                  <a:lnTo>
                    <a:pt x="609128" y="56401"/>
                  </a:lnTo>
                  <a:lnTo>
                    <a:pt x="600534" y="47090"/>
                  </a:lnTo>
                  <a:close/>
                </a:path>
                <a:path w="661034" h="611504">
                  <a:moveTo>
                    <a:pt x="646258" y="38481"/>
                  </a:moveTo>
                  <a:lnTo>
                    <a:pt x="609854" y="38481"/>
                  </a:lnTo>
                  <a:lnTo>
                    <a:pt x="618489" y="47752"/>
                  </a:lnTo>
                  <a:lnTo>
                    <a:pt x="609128" y="56401"/>
                  </a:lnTo>
                  <a:lnTo>
                    <a:pt x="630682" y="79756"/>
                  </a:lnTo>
                  <a:lnTo>
                    <a:pt x="646258" y="38481"/>
                  </a:lnTo>
                  <a:close/>
                </a:path>
                <a:path w="661034" h="611504">
                  <a:moveTo>
                    <a:pt x="609854" y="38481"/>
                  </a:moveTo>
                  <a:lnTo>
                    <a:pt x="600534" y="47090"/>
                  </a:lnTo>
                  <a:lnTo>
                    <a:pt x="609128" y="56401"/>
                  </a:lnTo>
                  <a:lnTo>
                    <a:pt x="618489" y="47752"/>
                  </a:lnTo>
                  <a:lnTo>
                    <a:pt x="609854" y="38481"/>
                  </a:lnTo>
                  <a:close/>
                </a:path>
                <a:path w="661034" h="611504">
                  <a:moveTo>
                    <a:pt x="660781" y="0"/>
                  </a:moveTo>
                  <a:lnTo>
                    <a:pt x="578992" y="23749"/>
                  </a:lnTo>
                  <a:lnTo>
                    <a:pt x="600534" y="47090"/>
                  </a:lnTo>
                  <a:lnTo>
                    <a:pt x="609854" y="38481"/>
                  </a:lnTo>
                  <a:lnTo>
                    <a:pt x="646258" y="38481"/>
                  </a:lnTo>
                  <a:lnTo>
                    <a:pt x="66078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31" name="object 31"/>
            <p:cNvSpPr/>
            <p:nvPr/>
          </p:nvSpPr>
          <p:spPr>
            <a:xfrm>
              <a:off x="6459473" y="1597152"/>
              <a:ext cx="653415" cy="499109"/>
            </a:xfrm>
            <a:custGeom>
              <a:avLst/>
              <a:gdLst/>
              <a:ahLst/>
              <a:cxnLst/>
              <a:rect l="l" t="t" r="r" b="b"/>
              <a:pathLst>
                <a:path w="653415" h="499110">
                  <a:moveTo>
                    <a:pt x="588672" y="41111"/>
                  </a:moveTo>
                  <a:lnTo>
                    <a:pt x="0" y="489076"/>
                  </a:lnTo>
                  <a:lnTo>
                    <a:pt x="7620" y="499110"/>
                  </a:lnTo>
                  <a:lnTo>
                    <a:pt x="596362" y="51216"/>
                  </a:lnTo>
                  <a:lnTo>
                    <a:pt x="588672" y="41111"/>
                  </a:lnTo>
                  <a:close/>
                </a:path>
                <a:path w="653415" h="499110">
                  <a:moveTo>
                    <a:pt x="636737" y="33400"/>
                  </a:moveTo>
                  <a:lnTo>
                    <a:pt x="598804" y="33400"/>
                  </a:lnTo>
                  <a:lnTo>
                    <a:pt x="606425" y="43561"/>
                  </a:lnTo>
                  <a:lnTo>
                    <a:pt x="596362" y="51216"/>
                  </a:lnTo>
                  <a:lnTo>
                    <a:pt x="615569" y="76453"/>
                  </a:lnTo>
                  <a:lnTo>
                    <a:pt x="636737" y="33400"/>
                  </a:lnTo>
                  <a:close/>
                </a:path>
                <a:path w="653415" h="499110">
                  <a:moveTo>
                    <a:pt x="598804" y="33400"/>
                  </a:moveTo>
                  <a:lnTo>
                    <a:pt x="588672" y="41111"/>
                  </a:lnTo>
                  <a:lnTo>
                    <a:pt x="596362" y="51216"/>
                  </a:lnTo>
                  <a:lnTo>
                    <a:pt x="606425" y="43561"/>
                  </a:lnTo>
                  <a:lnTo>
                    <a:pt x="598804" y="33400"/>
                  </a:lnTo>
                  <a:close/>
                </a:path>
                <a:path w="653415" h="499110">
                  <a:moveTo>
                    <a:pt x="653160" y="0"/>
                  </a:moveTo>
                  <a:lnTo>
                    <a:pt x="569468" y="15875"/>
                  </a:lnTo>
                  <a:lnTo>
                    <a:pt x="588672" y="41111"/>
                  </a:lnTo>
                  <a:lnTo>
                    <a:pt x="598804" y="33400"/>
                  </a:lnTo>
                  <a:lnTo>
                    <a:pt x="636737" y="33400"/>
                  </a:lnTo>
                  <a:lnTo>
                    <a:pt x="653160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32" name="object 32"/>
            <p:cNvSpPr/>
            <p:nvPr/>
          </p:nvSpPr>
          <p:spPr>
            <a:xfrm>
              <a:off x="6458330" y="1311275"/>
              <a:ext cx="737870" cy="923925"/>
            </a:xfrm>
            <a:custGeom>
              <a:avLst/>
              <a:gdLst/>
              <a:ahLst/>
              <a:cxnLst/>
              <a:rect l="l" t="t" r="r" b="b"/>
              <a:pathLst>
                <a:path w="737870" h="923925">
                  <a:moveTo>
                    <a:pt x="685010" y="868029"/>
                  </a:moveTo>
                  <a:lnTo>
                    <a:pt x="660146" y="887857"/>
                  </a:lnTo>
                  <a:lnTo>
                    <a:pt x="737489" y="923671"/>
                  </a:lnTo>
                  <a:lnTo>
                    <a:pt x="727731" y="877951"/>
                  </a:lnTo>
                  <a:lnTo>
                    <a:pt x="692912" y="877951"/>
                  </a:lnTo>
                  <a:lnTo>
                    <a:pt x="685010" y="868029"/>
                  </a:lnTo>
                  <a:close/>
                </a:path>
                <a:path w="737870" h="923925">
                  <a:moveTo>
                    <a:pt x="694903" y="860139"/>
                  </a:moveTo>
                  <a:lnTo>
                    <a:pt x="685010" y="868029"/>
                  </a:lnTo>
                  <a:lnTo>
                    <a:pt x="692912" y="877951"/>
                  </a:lnTo>
                  <a:lnTo>
                    <a:pt x="702818" y="870076"/>
                  </a:lnTo>
                  <a:lnTo>
                    <a:pt x="694903" y="860139"/>
                  </a:lnTo>
                  <a:close/>
                </a:path>
                <a:path w="737870" h="923925">
                  <a:moveTo>
                    <a:pt x="719709" y="840359"/>
                  </a:moveTo>
                  <a:lnTo>
                    <a:pt x="694903" y="860139"/>
                  </a:lnTo>
                  <a:lnTo>
                    <a:pt x="702818" y="870076"/>
                  </a:lnTo>
                  <a:lnTo>
                    <a:pt x="692912" y="877951"/>
                  </a:lnTo>
                  <a:lnTo>
                    <a:pt x="727731" y="877951"/>
                  </a:lnTo>
                  <a:lnTo>
                    <a:pt x="719709" y="840359"/>
                  </a:lnTo>
                  <a:close/>
                </a:path>
                <a:path w="737870" h="923925">
                  <a:moveTo>
                    <a:pt x="9906" y="0"/>
                  </a:moveTo>
                  <a:lnTo>
                    <a:pt x="0" y="7874"/>
                  </a:lnTo>
                  <a:lnTo>
                    <a:pt x="685010" y="868029"/>
                  </a:lnTo>
                  <a:lnTo>
                    <a:pt x="694903" y="860139"/>
                  </a:lnTo>
                  <a:lnTo>
                    <a:pt x="9906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33" name="object 33"/>
            <p:cNvSpPr/>
            <p:nvPr/>
          </p:nvSpPr>
          <p:spPr>
            <a:xfrm>
              <a:off x="6460617" y="2085213"/>
              <a:ext cx="665480" cy="316230"/>
            </a:xfrm>
            <a:custGeom>
              <a:avLst/>
              <a:gdLst/>
              <a:ahLst/>
              <a:cxnLst/>
              <a:rect l="l" t="t" r="r" b="b"/>
              <a:pathLst>
                <a:path w="665479" h="316230">
                  <a:moveTo>
                    <a:pt x="593542" y="287021"/>
                  </a:moveTo>
                  <a:lnTo>
                    <a:pt x="580136" y="315849"/>
                  </a:lnTo>
                  <a:lnTo>
                    <a:pt x="665226" y="313309"/>
                  </a:lnTo>
                  <a:lnTo>
                    <a:pt x="648549" y="292353"/>
                  </a:lnTo>
                  <a:lnTo>
                    <a:pt x="605028" y="292353"/>
                  </a:lnTo>
                  <a:lnTo>
                    <a:pt x="593542" y="287021"/>
                  </a:lnTo>
                  <a:close/>
                </a:path>
                <a:path w="665479" h="316230">
                  <a:moveTo>
                    <a:pt x="598909" y="275481"/>
                  </a:moveTo>
                  <a:lnTo>
                    <a:pt x="593542" y="287021"/>
                  </a:lnTo>
                  <a:lnTo>
                    <a:pt x="605028" y="292353"/>
                  </a:lnTo>
                  <a:lnTo>
                    <a:pt x="610362" y="280797"/>
                  </a:lnTo>
                  <a:lnTo>
                    <a:pt x="598909" y="275481"/>
                  </a:lnTo>
                  <a:close/>
                </a:path>
                <a:path w="665479" h="316230">
                  <a:moveTo>
                    <a:pt x="612266" y="246761"/>
                  </a:moveTo>
                  <a:lnTo>
                    <a:pt x="598909" y="275481"/>
                  </a:lnTo>
                  <a:lnTo>
                    <a:pt x="610362" y="280797"/>
                  </a:lnTo>
                  <a:lnTo>
                    <a:pt x="605028" y="292353"/>
                  </a:lnTo>
                  <a:lnTo>
                    <a:pt x="648549" y="292353"/>
                  </a:lnTo>
                  <a:lnTo>
                    <a:pt x="612266" y="246761"/>
                  </a:lnTo>
                  <a:close/>
                </a:path>
                <a:path w="665479" h="316230">
                  <a:moveTo>
                    <a:pt x="5334" y="0"/>
                  </a:moveTo>
                  <a:lnTo>
                    <a:pt x="0" y="11429"/>
                  </a:lnTo>
                  <a:lnTo>
                    <a:pt x="593542" y="287021"/>
                  </a:lnTo>
                  <a:lnTo>
                    <a:pt x="598909" y="275481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34" name="object 34"/>
            <p:cNvSpPr/>
            <p:nvPr/>
          </p:nvSpPr>
          <p:spPr>
            <a:xfrm>
              <a:off x="6459727" y="2398776"/>
              <a:ext cx="666115" cy="446405"/>
            </a:xfrm>
            <a:custGeom>
              <a:avLst/>
              <a:gdLst/>
              <a:ahLst/>
              <a:cxnLst/>
              <a:rect l="l" t="t" r="r" b="b"/>
              <a:pathLst>
                <a:path w="666115" h="446405">
                  <a:moveTo>
                    <a:pt x="599177" y="36869"/>
                  </a:moveTo>
                  <a:lnTo>
                    <a:pt x="0" y="435863"/>
                  </a:lnTo>
                  <a:lnTo>
                    <a:pt x="7112" y="446404"/>
                  </a:lnTo>
                  <a:lnTo>
                    <a:pt x="606278" y="47543"/>
                  </a:lnTo>
                  <a:lnTo>
                    <a:pt x="599177" y="36869"/>
                  </a:lnTo>
                  <a:close/>
                </a:path>
                <a:path w="666115" h="446405">
                  <a:moveTo>
                    <a:pt x="649038" y="29845"/>
                  </a:moveTo>
                  <a:lnTo>
                    <a:pt x="609726" y="29845"/>
                  </a:lnTo>
                  <a:lnTo>
                    <a:pt x="616839" y="40512"/>
                  </a:lnTo>
                  <a:lnTo>
                    <a:pt x="606278" y="47543"/>
                  </a:lnTo>
                  <a:lnTo>
                    <a:pt x="623824" y="73913"/>
                  </a:lnTo>
                  <a:lnTo>
                    <a:pt x="649038" y="29845"/>
                  </a:lnTo>
                  <a:close/>
                </a:path>
                <a:path w="666115" h="446405">
                  <a:moveTo>
                    <a:pt x="609726" y="29845"/>
                  </a:moveTo>
                  <a:lnTo>
                    <a:pt x="599177" y="36869"/>
                  </a:lnTo>
                  <a:lnTo>
                    <a:pt x="606278" y="47543"/>
                  </a:lnTo>
                  <a:lnTo>
                    <a:pt x="616839" y="40512"/>
                  </a:lnTo>
                  <a:lnTo>
                    <a:pt x="609726" y="29845"/>
                  </a:lnTo>
                  <a:close/>
                </a:path>
                <a:path w="666115" h="446405">
                  <a:moveTo>
                    <a:pt x="666115" y="0"/>
                  </a:moveTo>
                  <a:lnTo>
                    <a:pt x="581660" y="10540"/>
                  </a:lnTo>
                  <a:lnTo>
                    <a:pt x="599177" y="36869"/>
                  </a:lnTo>
                  <a:lnTo>
                    <a:pt x="609726" y="29845"/>
                  </a:lnTo>
                  <a:lnTo>
                    <a:pt x="649038" y="29845"/>
                  </a:lnTo>
                  <a:lnTo>
                    <a:pt x="66611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35" name="object 35"/>
            <p:cNvSpPr/>
            <p:nvPr/>
          </p:nvSpPr>
          <p:spPr>
            <a:xfrm>
              <a:off x="6466458" y="1326769"/>
              <a:ext cx="669925" cy="1820545"/>
            </a:xfrm>
            <a:custGeom>
              <a:avLst/>
              <a:gdLst/>
              <a:ahLst/>
              <a:cxnLst/>
              <a:rect l="l" t="t" r="r" b="b"/>
              <a:pathLst>
                <a:path w="669925" h="1820545">
                  <a:moveTo>
                    <a:pt x="628045" y="1750964"/>
                  </a:moveTo>
                  <a:lnTo>
                    <a:pt x="598042" y="1761743"/>
                  </a:lnTo>
                  <a:lnTo>
                    <a:pt x="659764" y="1820544"/>
                  </a:lnTo>
                  <a:lnTo>
                    <a:pt x="666604" y="1762886"/>
                  </a:lnTo>
                  <a:lnTo>
                    <a:pt x="632333" y="1762886"/>
                  </a:lnTo>
                  <a:lnTo>
                    <a:pt x="628045" y="1750964"/>
                  </a:lnTo>
                  <a:close/>
                </a:path>
                <a:path w="669925" h="1820545">
                  <a:moveTo>
                    <a:pt x="639952" y="1746686"/>
                  </a:moveTo>
                  <a:lnTo>
                    <a:pt x="628045" y="1750964"/>
                  </a:lnTo>
                  <a:lnTo>
                    <a:pt x="632333" y="1762886"/>
                  </a:lnTo>
                  <a:lnTo>
                    <a:pt x="644270" y="1758695"/>
                  </a:lnTo>
                  <a:lnTo>
                    <a:pt x="639952" y="1746686"/>
                  </a:lnTo>
                  <a:close/>
                </a:path>
                <a:path w="669925" h="1820545">
                  <a:moveTo>
                    <a:pt x="669797" y="1735963"/>
                  </a:moveTo>
                  <a:lnTo>
                    <a:pt x="639952" y="1746686"/>
                  </a:lnTo>
                  <a:lnTo>
                    <a:pt x="644270" y="1758695"/>
                  </a:lnTo>
                  <a:lnTo>
                    <a:pt x="632333" y="1762886"/>
                  </a:lnTo>
                  <a:lnTo>
                    <a:pt x="666604" y="1762886"/>
                  </a:lnTo>
                  <a:lnTo>
                    <a:pt x="669797" y="1735963"/>
                  </a:lnTo>
                  <a:close/>
                </a:path>
                <a:path w="669925" h="1820545">
                  <a:moveTo>
                    <a:pt x="11937" y="0"/>
                  </a:moveTo>
                  <a:lnTo>
                    <a:pt x="0" y="4317"/>
                  </a:lnTo>
                  <a:lnTo>
                    <a:pt x="628045" y="1750964"/>
                  </a:lnTo>
                  <a:lnTo>
                    <a:pt x="639952" y="1746686"/>
                  </a:lnTo>
                  <a:lnTo>
                    <a:pt x="11937" y="0"/>
                  </a:lnTo>
                  <a:close/>
                </a:path>
              </a:pathLst>
            </a:custGeom>
            <a:solidFill>
              <a:srgbClr val="843B0C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36" name="object 36"/>
            <p:cNvSpPr/>
            <p:nvPr/>
          </p:nvSpPr>
          <p:spPr>
            <a:xfrm>
              <a:off x="6374892" y="1451991"/>
              <a:ext cx="835660" cy="2608580"/>
            </a:xfrm>
            <a:custGeom>
              <a:avLst/>
              <a:gdLst/>
              <a:ahLst/>
              <a:cxnLst/>
              <a:rect l="l" t="t" r="r" b="b"/>
              <a:pathLst>
                <a:path w="835659" h="2608579">
                  <a:moveTo>
                    <a:pt x="792875" y="2537775"/>
                  </a:moveTo>
                  <a:lnTo>
                    <a:pt x="762635" y="2547239"/>
                  </a:lnTo>
                  <a:lnTo>
                    <a:pt x="821689" y="2608580"/>
                  </a:lnTo>
                  <a:lnTo>
                    <a:pt x="831173" y="2549906"/>
                  </a:lnTo>
                  <a:lnTo>
                    <a:pt x="796671" y="2549906"/>
                  </a:lnTo>
                  <a:lnTo>
                    <a:pt x="792875" y="2537775"/>
                  </a:lnTo>
                  <a:close/>
                </a:path>
                <a:path w="835659" h="2608579">
                  <a:moveTo>
                    <a:pt x="804950" y="2533996"/>
                  </a:moveTo>
                  <a:lnTo>
                    <a:pt x="792875" y="2537775"/>
                  </a:lnTo>
                  <a:lnTo>
                    <a:pt x="796671" y="2549906"/>
                  </a:lnTo>
                  <a:lnTo>
                    <a:pt x="808736" y="2546096"/>
                  </a:lnTo>
                  <a:lnTo>
                    <a:pt x="804950" y="2533996"/>
                  </a:lnTo>
                  <a:close/>
                </a:path>
                <a:path w="835659" h="2608579">
                  <a:moveTo>
                    <a:pt x="835279" y="2524506"/>
                  </a:moveTo>
                  <a:lnTo>
                    <a:pt x="804950" y="2533996"/>
                  </a:lnTo>
                  <a:lnTo>
                    <a:pt x="808736" y="2546096"/>
                  </a:lnTo>
                  <a:lnTo>
                    <a:pt x="796671" y="2549906"/>
                  </a:lnTo>
                  <a:lnTo>
                    <a:pt x="831173" y="2549906"/>
                  </a:lnTo>
                  <a:lnTo>
                    <a:pt x="835279" y="2524506"/>
                  </a:lnTo>
                  <a:close/>
                </a:path>
                <a:path w="835659" h="2608579">
                  <a:moveTo>
                    <a:pt x="12192" y="0"/>
                  </a:moveTo>
                  <a:lnTo>
                    <a:pt x="0" y="3810"/>
                  </a:lnTo>
                  <a:lnTo>
                    <a:pt x="792875" y="2537775"/>
                  </a:lnTo>
                  <a:lnTo>
                    <a:pt x="804950" y="2533996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37" name="object 37"/>
            <p:cNvSpPr/>
            <p:nvPr/>
          </p:nvSpPr>
          <p:spPr>
            <a:xfrm>
              <a:off x="6457950" y="2087499"/>
              <a:ext cx="668020" cy="1059815"/>
            </a:xfrm>
            <a:custGeom>
              <a:avLst/>
              <a:gdLst/>
              <a:ahLst/>
              <a:cxnLst/>
              <a:rect l="l" t="t" r="r" b="b"/>
              <a:pathLst>
                <a:path w="668020" h="1059814">
                  <a:moveTo>
                    <a:pt x="622025" y="998631"/>
                  </a:moveTo>
                  <a:lnTo>
                    <a:pt x="595122" y="1015491"/>
                  </a:lnTo>
                  <a:lnTo>
                    <a:pt x="667893" y="1059814"/>
                  </a:lnTo>
                  <a:lnTo>
                    <a:pt x="663062" y="1009396"/>
                  </a:lnTo>
                  <a:lnTo>
                    <a:pt x="628776" y="1009396"/>
                  </a:lnTo>
                  <a:lnTo>
                    <a:pt x="622025" y="998631"/>
                  </a:lnTo>
                  <a:close/>
                </a:path>
                <a:path w="668020" h="1059814">
                  <a:moveTo>
                    <a:pt x="632804" y="991875"/>
                  </a:moveTo>
                  <a:lnTo>
                    <a:pt x="622025" y="998631"/>
                  </a:lnTo>
                  <a:lnTo>
                    <a:pt x="628776" y="1009396"/>
                  </a:lnTo>
                  <a:lnTo>
                    <a:pt x="639572" y="1002664"/>
                  </a:lnTo>
                  <a:lnTo>
                    <a:pt x="632804" y="991875"/>
                  </a:lnTo>
                  <a:close/>
                </a:path>
                <a:path w="668020" h="1059814">
                  <a:moveTo>
                    <a:pt x="659765" y="974978"/>
                  </a:moveTo>
                  <a:lnTo>
                    <a:pt x="632804" y="991875"/>
                  </a:lnTo>
                  <a:lnTo>
                    <a:pt x="639572" y="1002664"/>
                  </a:lnTo>
                  <a:lnTo>
                    <a:pt x="628776" y="1009396"/>
                  </a:lnTo>
                  <a:lnTo>
                    <a:pt x="663062" y="1009396"/>
                  </a:lnTo>
                  <a:lnTo>
                    <a:pt x="659765" y="974978"/>
                  </a:lnTo>
                  <a:close/>
                </a:path>
                <a:path w="668020" h="1059814">
                  <a:moveTo>
                    <a:pt x="10667" y="0"/>
                  </a:moveTo>
                  <a:lnTo>
                    <a:pt x="0" y="6858"/>
                  </a:lnTo>
                  <a:lnTo>
                    <a:pt x="622025" y="998631"/>
                  </a:lnTo>
                  <a:lnTo>
                    <a:pt x="632804" y="991875"/>
                  </a:lnTo>
                  <a:lnTo>
                    <a:pt x="10667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38" name="object 38"/>
            <p:cNvSpPr/>
            <p:nvPr/>
          </p:nvSpPr>
          <p:spPr>
            <a:xfrm>
              <a:off x="6463411" y="3148583"/>
              <a:ext cx="670560" cy="1685925"/>
            </a:xfrm>
            <a:custGeom>
              <a:avLst/>
              <a:gdLst/>
              <a:ahLst/>
              <a:cxnLst/>
              <a:rect l="l" t="t" r="r" b="b"/>
              <a:pathLst>
                <a:path w="670559" h="1685925">
                  <a:moveTo>
                    <a:pt x="628878" y="68680"/>
                  </a:moveTo>
                  <a:lnTo>
                    <a:pt x="0" y="1680717"/>
                  </a:lnTo>
                  <a:lnTo>
                    <a:pt x="11937" y="1685416"/>
                  </a:lnTo>
                  <a:lnTo>
                    <a:pt x="640679" y="73282"/>
                  </a:lnTo>
                  <a:lnTo>
                    <a:pt x="628878" y="68680"/>
                  </a:lnTo>
                  <a:close/>
                </a:path>
                <a:path w="670559" h="1685925">
                  <a:moveTo>
                    <a:pt x="667712" y="56895"/>
                  </a:moveTo>
                  <a:lnTo>
                    <a:pt x="633475" y="56895"/>
                  </a:lnTo>
                  <a:lnTo>
                    <a:pt x="645287" y="61467"/>
                  </a:lnTo>
                  <a:lnTo>
                    <a:pt x="640679" y="73282"/>
                  </a:lnTo>
                  <a:lnTo>
                    <a:pt x="670306" y="84836"/>
                  </a:lnTo>
                  <a:lnTo>
                    <a:pt x="667712" y="56895"/>
                  </a:lnTo>
                  <a:close/>
                </a:path>
                <a:path w="670559" h="1685925">
                  <a:moveTo>
                    <a:pt x="633475" y="56895"/>
                  </a:moveTo>
                  <a:lnTo>
                    <a:pt x="628878" y="68680"/>
                  </a:lnTo>
                  <a:lnTo>
                    <a:pt x="640679" y="73282"/>
                  </a:lnTo>
                  <a:lnTo>
                    <a:pt x="645287" y="61467"/>
                  </a:lnTo>
                  <a:lnTo>
                    <a:pt x="633475" y="56895"/>
                  </a:lnTo>
                  <a:close/>
                </a:path>
                <a:path w="670559" h="1685925">
                  <a:moveTo>
                    <a:pt x="662432" y="0"/>
                  </a:moveTo>
                  <a:lnTo>
                    <a:pt x="599313" y="57150"/>
                  </a:lnTo>
                  <a:lnTo>
                    <a:pt x="628878" y="68680"/>
                  </a:lnTo>
                  <a:lnTo>
                    <a:pt x="633475" y="56895"/>
                  </a:lnTo>
                  <a:lnTo>
                    <a:pt x="667712" y="56895"/>
                  </a:lnTo>
                  <a:lnTo>
                    <a:pt x="662432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39" name="object 39"/>
            <p:cNvSpPr/>
            <p:nvPr/>
          </p:nvSpPr>
          <p:spPr>
            <a:xfrm>
              <a:off x="6463283" y="2398776"/>
              <a:ext cx="680085" cy="2433955"/>
            </a:xfrm>
            <a:custGeom>
              <a:avLst/>
              <a:gdLst/>
              <a:ahLst/>
              <a:cxnLst/>
              <a:rect l="l" t="t" r="r" b="b"/>
              <a:pathLst>
                <a:path w="680084" h="2433954">
                  <a:moveTo>
                    <a:pt x="636657" y="71895"/>
                  </a:moveTo>
                  <a:lnTo>
                    <a:pt x="0" y="2430145"/>
                  </a:lnTo>
                  <a:lnTo>
                    <a:pt x="12191" y="2433447"/>
                  </a:lnTo>
                  <a:lnTo>
                    <a:pt x="648855" y="75176"/>
                  </a:lnTo>
                  <a:lnTo>
                    <a:pt x="636657" y="71895"/>
                  </a:lnTo>
                  <a:close/>
                </a:path>
                <a:path w="680084" h="2433954">
                  <a:moveTo>
                    <a:pt x="674733" y="59689"/>
                  </a:moveTo>
                  <a:lnTo>
                    <a:pt x="639952" y="59689"/>
                  </a:lnTo>
                  <a:lnTo>
                    <a:pt x="652144" y="62991"/>
                  </a:lnTo>
                  <a:lnTo>
                    <a:pt x="648855" y="75176"/>
                  </a:lnTo>
                  <a:lnTo>
                    <a:pt x="679576" y="83438"/>
                  </a:lnTo>
                  <a:lnTo>
                    <a:pt x="674733" y="59689"/>
                  </a:lnTo>
                  <a:close/>
                </a:path>
                <a:path w="680084" h="2433954">
                  <a:moveTo>
                    <a:pt x="639952" y="59689"/>
                  </a:moveTo>
                  <a:lnTo>
                    <a:pt x="636657" y="71895"/>
                  </a:lnTo>
                  <a:lnTo>
                    <a:pt x="648855" y="75176"/>
                  </a:lnTo>
                  <a:lnTo>
                    <a:pt x="652144" y="62991"/>
                  </a:lnTo>
                  <a:lnTo>
                    <a:pt x="639952" y="59689"/>
                  </a:lnTo>
                  <a:close/>
                </a:path>
                <a:path w="680084" h="2433954">
                  <a:moveTo>
                    <a:pt x="662559" y="0"/>
                  </a:moveTo>
                  <a:lnTo>
                    <a:pt x="605916" y="63626"/>
                  </a:lnTo>
                  <a:lnTo>
                    <a:pt x="636657" y="71895"/>
                  </a:lnTo>
                  <a:lnTo>
                    <a:pt x="639952" y="59689"/>
                  </a:lnTo>
                  <a:lnTo>
                    <a:pt x="674733" y="59689"/>
                  </a:lnTo>
                  <a:lnTo>
                    <a:pt x="662559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40" name="object 40"/>
            <p:cNvSpPr/>
            <p:nvPr/>
          </p:nvSpPr>
          <p:spPr>
            <a:xfrm>
              <a:off x="6458711" y="3535807"/>
              <a:ext cx="667385" cy="688975"/>
            </a:xfrm>
            <a:custGeom>
              <a:avLst/>
              <a:gdLst/>
              <a:ahLst/>
              <a:cxnLst/>
              <a:rect l="l" t="t" r="r" b="b"/>
              <a:pathLst>
                <a:path w="667384" h="688975">
                  <a:moveTo>
                    <a:pt x="609670" y="638590"/>
                  </a:moveTo>
                  <a:lnTo>
                    <a:pt x="586866" y="660653"/>
                  </a:lnTo>
                  <a:lnTo>
                    <a:pt x="667131" y="688974"/>
                  </a:lnTo>
                  <a:lnTo>
                    <a:pt x="654168" y="647699"/>
                  </a:lnTo>
                  <a:lnTo>
                    <a:pt x="618489" y="647699"/>
                  </a:lnTo>
                  <a:lnTo>
                    <a:pt x="609670" y="638590"/>
                  </a:lnTo>
                  <a:close/>
                </a:path>
                <a:path w="667384" h="688975">
                  <a:moveTo>
                    <a:pt x="618773" y="629783"/>
                  </a:moveTo>
                  <a:lnTo>
                    <a:pt x="609670" y="638590"/>
                  </a:lnTo>
                  <a:lnTo>
                    <a:pt x="618489" y="647699"/>
                  </a:lnTo>
                  <a:lnTo>
                    <a:pt x="627634" y="638936"/>
                  </a:lnTo>
                  <a:lnTo>
                    <a:pt x="618773" y="629783"/>
                  </a:lnTo>
                  <a:close/>
                </a:path>
                <a:path w="667384" h="688975">
                  <a:moveTo>
                    <a:pt x="641604" y="607694"/>
                  </a:moveTo>
                  <a:lnTo>
                    <a:pt x="618773" y="629783"/>
                  </a:lnTo>
                  <a:lnTo>
                    <a:pt x="627634" y="638936"/>
                  </a:lnTo>
                  <a:lnTo>
                    <a:pt x="618489" y="647699"/>
                  </a:lnTo>
                  <a:lnTo>
                    <a:pt x="654168" y="647699"/>
                  </a:lnTo>
                  <a:lnTo>
                    <a:pt x="641604" y="607694"/>
                  </a:lnTo>
                  <a:close/>
                </a:path>
                <a:path w="667384" h="688975">
                  <a:moveTo>
                    <a:pt x="9143" y="0"/>
                  </a:moveTo>
                  <a:lnTo>
                    <a:pt x="0" y="8889"/>
                  </a:lnTo>
                  <a:lnTo>
                    <a:pt x="609670" y="638590"/>
                  </a:lnTo>
                  <a:lnTo>
                    <a:pt x="618773" y="629783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41" name="object 41"/>
            <p:cNvSpPr/>
            <p:nvPr/>
          </p:nvSpPr>
          <p:spPr>
            <a:xfrm>
              <a:off x="6460108" y="3148583"/>
              <a:ext cx="666115" cy="397510"/>
            </a:xfrm>
            <a:custGeom>
              <a:avLst/>
              <a:gdLst/>
              <a:ahLst/>
              <a:cxnLst/>
              <a:rect l="l" t="t" r="r" b="b"/>
              <a:pathLst>
                <a:path w="666115" h="397510">
                  <a:moveTo>
                    <a:pt x="597004" y="33396"/>
                  </a:moveTo>
                  <a:lnTo>
                    <a:pt x="0" y="386461"/>
                  </a:lnTo>
                  <a:lnTo>
                    <a:pt x="6350" y="397382"/>
                  </a:lnTo>
                  <a:lnTo>
                    <a:pt x="603439" y="44268"/>
                  </a:lnTo>
                  <a:lnTo>
                    <a:pt x="597004" y="33396"/>
                  </a:lnTo>
                  <a:close/>
                </a:path>
                <a:path w="666115" h="397510">
                  <a:moveTo>
                    <a:pt x="648405" y="26924"/>
                  </a:moveTo>
                  <a:lnTo>
                    <a:pt x="607948" y="26924"/>
                  </a:lnTo>
                  <a:lnTo>
                    <a:pt x="614298" y="37845"/>
                  </a:lnTo>
                  <a:lnTo>
                    <a:pt x="603439" y="44268"/>
                  </a:lnTo>
                  <a:lnTo>
                    <a:pt x="619633" y="71627"/>
                  </a:lnTo>
                  <a:lnTo>
                    <a:pt x="648405" y="26924"/>
                  </a:lnTo>
                  <a:close/>
                </a:path>
                <a:path w="666115" h="397510">
                  <a:moveTo>
                    <a:pt x="607948" y="26924"/>
                  </a:moveTo>
                  <a:lnTo>
                    <a:pt x="597004" y="33396"/>
                  </a:lnTo>
                  <a:lnTo>
                    <a:pt x="603439" y="44268"/>
                  </a:lnTo>
                  <a:lnTo>
                    <a:pt x="614298" y="37845"/>
                  </a:lnTo>
                  <a:lnTo>
                    <a:pt x="607948" y="26924"/>
                  </a:lnTo>
                  <a:close/>
                </a:path>
                <a:path w="666115" h="397510">
                  <a:moveTo>
                    <a:pt x="665734" y="0"/>
                  </a:moveTo>
                  <a:lnTo>
                    <a:pt x="580770" y="5968"/>
                  </a:lnTo>
                  <a:lnTo>
                    <a:pt x="597004" y="33396"/>
                  </a:lnTo>
                  <a:lnTo>
                    <a:pt x="607948" y="26924"/>
                  </a:lnTo>
                  <a:lnTo>
                    <a:pt x="648405" y="26924"/>
                  </a:lnTo>
                  <a:lnTo>
                    <a:pt x="66573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42" name="object 42"/>
            <p:cNvSpPr/>
            <p:nvPr/>
          </p:nvSpPr>
          <p:spPr>
            <a:xfrm>
              <a:off x="6457696" y="2510027"/>
              <a:ext cx="668655" cy="1033780"/>
            </a:xfrm>
            <a:custGeom>
              <a:avLst/>
              <a:gdLst/>
              <a:ahLst/>
              <a:cxnLst/>
              <a:rect l="l" t="t" r="r" b="b"/>
              <a:pathLst>
                <a:path w="668654" h="1033779">
                  <a:moveTo>
                    <a:pt x="668147" y="638302"/>
                  </a:moveTo>
                  <a:lnTo>
                    <a:pt x="651459" y="617347"/>
                  </a:lnTo>
                  <a:lnTo>
                    <a:pt x="615188" y="571754"/>
                  </a:lnTo>
                  <a:lnTo>
                    <a:pt x="601827" y="600481"/>
                  </a:lnTo>
                  <a:lnTo>
                    <a:pt x="313080" y="466471"/>
                  </a:lnTo>
                  <a:lnTo>
                    <a:pt x="524116" y="70281"/>
                  </a:lnTo>
                  <a:lnTo>
                    <a:pt x="552196" y="85217"/>
                  </a:lnTo>
                  <a:lnTo>
                    <a:pt x="553008" y="53086"/>
                  </a:lnTo>
                  <a:lnTo>
                    <a:pt x="554355" y="0"/>
                  </a:lnTo>
                  <a:lnTo>
                    <a:pt x="484886" y="49403"/>
                  </a:lnTo>
                  <a:lnTo>
                    <a:pt x="512927" y="64338"/>
                  </a:lnTo>
                  <a:lnTo>
                    <a:pt x="301574" y="461137"/>
                  </a:lnTo>
                  <a:lnTo>
                    <a:pt x="8255" y="324993"/>
                  </a:lnTo>
                  <a:lnTo>
                    <a:pt x="2921" y="336423"/>
                  </a:lnTo>
                  <a:lnTo>
                    <a:pt x="295605" y="472338"/>
                  </a:lnTo>
                  <a:lnTo>
                    <a:pt x="0" y="1027303"/>
                  </a:lnTo>
                  <a:lnTo>
                    <a:pt x="11176" y="1033272"/>
                  </a:lnTo>
                  <a:lnTo>
                    <a:pt x="307111" y="477685"/>
                  </a:lnTo>
                  <a:lnTo>
                    <a:pt x="596455" y="612025"/>
                  </a:lnTo>
                  <a:lnTo>
                    <a:pt x="583057" y="640842"/>
                  </a:lnTo>
                  <a:lnTo>
                    <a:pt x="668147" y="638302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43" name="object 43"/>
            <p:cNvSpPr/>
            <p:nvPr/>
          </p:nvSpPr>
          <p:spPr>
            <a:xfrm>
              <a:off x="6457695" y="1703832"/>
              <a:ext cx="628650" cy="1140460"/>
            </a:xfrm>
            <a:custGeom>
              <a:avLst/>
              <a:gdLst/>
              <a:ahLst/>
              <a:cxnLst/>
              <a:rect l="l" t="t" r="r" b="b"/>
              <a:pathLst>
                <a:path w="628650" h="1140460">
                  <a:moveTo>
                    <a:pt x="586216" y="63734"/>
                  </a:moveTo>
                  <a:lnTo>
                    <a:pt x="0" y="1133855"/>
                  </a:lnTo>
                  <a:lnTo>
                    <a:pt x="11175" y="1139952"/>
                  </a:lnTo>
                  <a:lnTo>
                    <a:pt x="597435" y="69876"/>
                  </a:lnTo>
                  <a:lnTo>
                    <a:pt x="586216" y="63734"/>
                  </a:lnTo>
                  <a:close/>
                </a:path>
                <a:path w="628650" h="1140460">
                  <a:moveTo>
                    <a:pt x="626434" y="52577"/>
                  </a:moveTo>
                  <a:lnTo>
                    <a:pt x="592327" y="52577"/>
                  </a:lnTo>
                  <a:lnTo>
                    <a:pt x="603503" y="58800"/>
                  </a:lnTo>
                  <a:lnTo>
                    <a:pt x="597435" y="69876"/>
                  </a:lnTo>
                  <a:lnTo>
                    <a:pt x="625221" y="85089"/>
                  </a:lnTo>
                  <a:lnTo>
                    <a:pt x="626434" y="52577"/>
                  </a:lnTo>
                  <a:close/>
                </a:path>
                <a:path w="628650" h="1140460">
                  <a:moveTo>
                    <a:pt x="592327" y="52577"/>
                  </a:moveTo>
                  <a:lnTo>
                    <a:pt x="586216" y="63734"/>
                  </a:lnTo>
                  <a:lnTo>
                    <a:pt x="597435" y="69876"/>
                  </a:lnTo>
                  <a:lnTo>
                    <a:pt x="603503" y="58800"/>
                  </a:lnTo>
                  <a:lnTo>
                    <a:pt x="592327" y="52577"/>
                  </a:lnTo>
                  <a:close/>
                </a:path>
                <a:path w="628650" h="1140460">
                  <a:moveTo>
                    <a:pt x="628396" y="0"/>
                  </a:moveTo>
                  <a:lnTo>
                    <a:pt x="558419" y="48513"/>
                  </a:lnTo>
                  <a:lnTo>
                    <a:pt x="586216" y="63734"/>
                  </a:lnTo>
                  <a:lnTo>
                    <a:pt x="592327" y="52577"/>
                  </a:lnTo>
                  <a:lnTo>
                    <a:pt x="626434" y="52577"/>
                  </a:lnTo>
                  <a:lnTo>
                    <a:pt x="62839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44" name="object 44"/>
            <p:cNvSpPr/>
            <p:nvPr/>
          </p:nvSpPr>
          <p:spPr>
            <a:xfrm>
              <a:off x="7021829" y="837438"/>
              <a:ext cx="696595" cy="4472940"/>
            </a:xfrm>
            <a:custGeom>
              <a:avLst/>
              <a:gdLst/>
              <a:ahLst/>
              <a:cxnLst/>
              <a:rect l="l" t="t" r="r" b="b"/>
              <a:pathLst>
                <a:path w="696595" h="4472940">
                  <a:moveTo>
                    <a:pt x="0" y="4472940"/>
                  </a:moveTo>
                  <a:lnTo>
                    <a:pt x="696468" y="4472940"/>
                  </a:lnTo>
                  <a:lnTo>
                    <a:pt x="696468" y="0"/>
                  </a:lnTo>
                  <a:lnTo>
                    <a:pt x="0" y="0"/>
                  </a:lnTo>
                  <a:lnTo>
                    <a:pt x="0" y="4472940"/>
                  </a:lnTo>
                  <a:close/>
                </a:path>
              </a:pathLst>
            </a:custGeom>
            <a:ln w="38100">
              <a:solidFill>
                <a:srgbClr val="C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45" name="object 45"/>
            <p:cNvSpPr/>
            <p:nvPr/>
          </p:nvSpPr>
          <p:spPr>
            <a:xfrm>
              <a:off x="7599679" y="2840736"/>
              <a:ext cx="2007870" cy="1369695"/>
            </a:xfrm>
            <a:custGeom>
              <a:avLst/>
              <a:gdLst/>
              <a:ahLst/>
              <a:cxnLst/>
              <a:rect l="l" t="t" r="r" b="b"/>
              <a:pathLst>
                <a:path w="2007870" h="1369695">
                  <a:moveTo>
                    <a:pt x="1940967" y="37637"/>
                  </a:moveTo>
                  <a:lnTo>
                    <a:pt x="0" y="1358772"/>
                  </a:lnTo>
                  <a:lnTo>
                    <a:pt x="7112" y="1369187"/>
                  </a:lnTo>
                  <a:lnTo>
                    <a:pt x="1948112" y="48154"/>
                  </a:lnTo>
                  <a:lnTo>
                    <a:pt x="1940967" y="37637"/>
                  </a:lnTo>
                  <a:close/>
                </a:path>
                <a:path w="2007870" h="1369695">
                  <a:moveTo>
                    <a:pt x="1990480" y="30479"/>
                  </a:moveTo>
                  <a:lnTo>
                    <a:pt x="1951481" y="30479"/>
                  </a:lnTo>
                  <a:lnTo>
                    <a:pt x="1958594" y="41021"/>
                  </a:lnTo>
                  <a:lnTo>
                    <a:pt x="1948112" y="48154"/>
                  </a:lnTo>
                  <a:lnTo>
                    <a:pt x="1965960" y="74422"/>
                  </a:lnTo>
                  <a:lnTo>
                    <a:pt x="1990480" y="30479"/>
                  </a:lnTo>
                  <a:close/>
                </a:path>
                <a:path w="2007870" h="1369695">
                  <a:moveTo>
                    <a:pt x="1951481" y="30479"/>
                  </a:moveTo>
                  <a:lnTo>
                    <a:pt x="1940967" y="37637"/>
                  </a:lnTo>
                  <a:lnTo>
                    <a:pt x="1948112" y="48154"/>
                  </a:lnTo>
                  <a:lnTo>
                    <a:pt x="1958594" y="41021"/>
                  </a:lnTo>
                  <a:lnTo>
                    <a:pt x="1951481" y="30479"/>
                  </a:lnTo>
                  <a:close/>
                </a:path>
                <a:path w="2007870" h="1369695">
                  <a:moveTo>
                    <a:pt x="2007489" y="0"/>
                  </a:moveTo>
                  <a:lnTo>
                    <a:pt x="1923161" y="11429"/>
                  </a:lnTo>
                  <a:lnTo>
                    <a:pt x="1940967" y="37637"/>
                  </a:lnTo>
                  <a:lnTo>
                    <a:pt x="1951481" y="30479"/>
                  </a:lnTo>
                  <a:lnTo>
                    <a:pt x="1990480" y="30479"/>
                  </a:lnTo>
                  <a:lnTo>
                    <a:pt x="2007489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48755" y="3381755"/>
              <a:ext cx="94486" cy="9448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41720" y="1220724"/>
              <a:ext cx="103630" cy="12496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46292" y="1988820"/>
              <a:ext cx="94486" cy="12496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50864" y="2738627"/>
              <a:ext cx="134112" cy="11430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61532" y="3439667"/>
              <a:ext cx="114298" cy="12496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58483" y="4786885"/>
              <a:ext cx="143255" cy="11429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26808" y="1421892"/>
              <a:ext cx="181355" cy="28498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03948" y="2331720"/>
              <a:ext cx="295655" cy="21945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58811" y="2987039"/>
              <a:ext cx="256031" cy="25603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00900" y="4204716"/>
              <a:ext cx="399288" cy="179831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4302696" y="3522852"/>
              <a:ext cx="3059430" cy="890905"/>
            </a:xfrm>
            <a:custGeom>
              <a:avLst/>
              <a:gdLst/>
              <a:ahLst/>
              <a:cxnLst/>
              <a:rect l="l" t="t" r="r" b="b"/>
              <a:pathLst>
                <a:path w="3059429" h="890904">
                  <a:moveTo>
                    <a:pt x="1130" y="27762"/>
                  </a:moveTo>
                  <a:lnTo>
                    <a:pt x="1016" y="27940"/>
                  </a:lnTo>
                  <a:lnTo>
                    <a:pt x="914" y="28244"/>
                  </a:lnTo>
                  <a:lnTo>
                    <a:pt x="952" y="28079"/>
                  </a:lnTo>
                  <a:lnTo>
                    <a:pt x="1016" y="27940"/>
                  </a:lnTo>
                  <a:lnTo>
                    <a:pt x="1066" y="27025"/>
                  </a:lnTo>
                  <a:lnTo>
                    <a:pt x="990" y="26263"/>
                  </a:lnTo>
                  <a:lnTo>
                    <a:pt x="393" y="27762"/>
                  </a:lnTo>
                  <a:lnTo>
                    <a:pt x="368" y="28282"/>
                  </a:lnTo>
                  <a:lnTo>
                    <a:pt x="533" y="27965"/>
                  </a:lnTo>
                  <a:lnTo>
                    <a:pt x="469" y="28905"/>
                  </a:lnTo>
                  <a:lnTo>
                    <a:pt x="596" y="29667"/>
                  </a:lnTo>
                  <a:lnTo>
                    <a:pt x="774" y="28854"/>
                  </a:lnTo>
                  <a:lnTo>
                    <a:pt x="660" y="30137"/>
                  </a:lnTo>
                  <a:lnTo>
                    <a:pt x="774" y="30822"/>
                  </a:lnTo>
                  <a:lnTo>
                    <a:pt x="1130" y="29083"/>
                  </a:lnTo>
                  <a:lnTo>
                    <a:pt x="1130" y="27762"/>
                  </a:lnTo>
                  <a:close/>
                </a:path>
                <a:path w="3059429" h="890904">
                  <a:moveTo>
                    <a:pt x="2387" y="22288"/>
                  </a:moveTo>
                  <a:lnTo>
                    <a:pt x="889" y="24295"/>
                  </a:lnTo>
                  <a:lnTo>
                    <a:pt x="876" y="25019"/>
                  </a:lnTo>
                  <a:lnTo>
                    <a:pt x="990" y="26263"/>
                  </a:lnTo>
                  <a:lnTo>
                    <a:pt x="1968" y="23876"/>
                  </a:lnTo>
                  <a:lnTo>
                    <a:pt x="2108" y="23774"/>
                  </a:lnTo>
                  <a:lnTo>
                    <a:pt x="2387" y="22288"/>
                  </a:lnTo>
                  <a:close/>
                </a:path>
                <a:path w="3059429" h="890904">
                  <a:moveTo>
                    <a:pt x="4051" y="20040"/>
                  </a:moveTo>
                  <a:lnTo>
                    <a:pt x="2616" y="21069"/>
                  </a:lnTo>
                  <a:lnTo>
                    <a:pt x="2387" y="22288"/>
                  </a:lnTo>
                  <a:lnTo>
                    <a:pt x="4051" y="20040"/>
                  </a:lnTo>
                  <a:close/>
                </a:path>
                <a:path w="3059429" h="890904">
                  <a:moveTo>
                    <a:pt x="4673" y="19596"/>
                  </a:moveTo>
                  <a:lnTo>
                    <a:pt x="4622" y="19405"/>
                  </a:lnTo>
                  <a:lnTo>
                    <a:pt x="4051" y="20040"/>
                  </a:lnTo>
                  <a:lnTo>
                    <a:pt x="4673" y="19596"/>
                  </a:lnTo>
                  <a:close/>
                </a:path>
                <a:path w="3059429" h="890904">
                  <a:moveTo>
                    <a:pt x="5549" y="18961"/>
                  </a:moveTo>
                  <a:lnTo>
                    <a:pt x="5461" y="19202"/>
                  </a:lnTo>
                  <a:lnTo>
                    <a:pt x="5549" y="18961"/>
                  </a:lnTo>
                  <a:close/>
                </a:path>
                <a:path w="3059429" h="890904">
                  <a:moveTo>
                    <a:pt x="5626" y="19405"/>
                  </a:moveTo>
                  <a:lnTo>
                    <a:pt x="5600" y="19164"/>
                  </a:lnTo>
                  <a:lnTo>
                    <a:pt x="5511" y="19532"/>
                  </a:lnTo>
                  <a:lnTo>
                    <a:pt x="5626" y="19405"/>
                  </a:lnTo>
                  <a:close/>
                </a:path>
                <a:path w="3059429" h="890904">
                  <a:moveTo>
                    <a:pt x="5702" y="19812"/>
                  </a:moveTo>
                  <a:lnTo>
                    <a:pt x="5651" y="19380"/>
                  </a:lnTo>
                  <a:lnTo>
                    <a:pt x="5575" y="20053"/>
                  </a:lnTo>
                  <a:lnTo>
                    <a:pt x="5702" y="19812"/>
                  </a:lnTo>
                  <a:close/>
                </a:path>
                <a:path w="3059429" h="890904">
                  <a:moveTo>
                    <a:pt x="5816" y="20523"/>
                  </a:moveTo>
                  <a:lnTo>
                    <a:pt x="5740" y="19723"/>
                  </a:lnTo>
                  <a:lnTo>
                    <a:pt x="5651" y="20701"/>
                  </a:lnTo>
                  <a:lnTo>
                    <a:pt x="5816" y="20523"/>
                  </a:lnTo>
                  <a:close/>
                </a:path>
                <a:path w="3059429" h="890904">
                  <a:moveTo>
                    <a:pt x="5892" y="20332"/>
                  </a:moveTo>
                  <a:lnTo>
                    <a:pt x="5816" y="20523"/>
                  </a:lnTo>
                  <a:lnTo>
                    <a:pt x="5892" y="20332"/>
                  </a:lnTo>
                  <a:close/>
                </a:path>
                <a:path w="3059429" h="890904">
                  <a:moveTo>
                    <a:pt x="6375" y="18973"/>
                  </a:moveTo>
                  <a:lnTo>
                    <a:pt x="6248" y="18732"/>
                  </a:lnTo>
                  <a:lnTo>
                    <a:pt x="6083" y="19050"/>
                  </a:lnTo>
                  <a:lnTo>
                    <a:pt x="6375" y="18973"/>
                  </a:lnTo>
                  <a:close/>
                </a:path>
                <a:path w="3059429" h="890904">
                  <a:moveTo>
                    <a:pt x="6413" y="18973"/>
                  </a:moveTo>
                  <a:lnTo>
                    <a:pt x="6108" y="19050"/>
                  </a:lnTo>
                  <a:lnTo>
                    <a:pt x="5892" y="19443"/>
                  </a:lnTo>
                  <a:lnTo>
                    <a:pt x="5765" y="19812"/>
                  </a:lnTo>
                  <a:lnTo>
                    <a:pt x="5892" y="20332"/>
                  </a:lnTo>
                  <a:lnTo>
                    <a:pt x="6413" y="18973"/>
                  </a:lnTo>
                  <a:close/>
                </a:path>
                <a:path w="3059429" h="890904">
                  <a:moveTo>
                    <a:pt x="10604" y="25146"/>
                  </a:moveTo>
                  <a:lnTo>
                    <a:pt x="10121" y="24460"/>
                  </a:lnTo>
                  <a:lnTo>
                    <a:pt x="10515" y="25146"/>
                  </a:lnTo>
                  <a:close/>
                </a:path>
                <a:path w="3059429" h="890904">
                  <a:moveTo>
                    <a:pt x="24371" y="30403"/>
                  </a:moveTo>
                  <a:close/>
                </a:path>
                <a:path w="3059429" h="890904">
                  <a:moveTo>
                    <a:pt x="31330" y="12700"/>
                  </a:moveTo>
                  <a:lnTo>
                    <a:pt x="31267" y="12446"/>
                  </a:lnTo>
                  <a:lnTo>
                    <a:pt x="31305" y="12700"/>
                  </a:lnTo>
                  <a:close/>
                </a:path>
                <a:path w="3059429" h="890904">
                  <a:moveTo>
                    <a:pt x="32067" y="10795"/>
                  </a:moveTo>
                  <a:lnTo>
                    <a:pt x="30683" y="8851"/>
                  </a:lnTo>
                  <a:lnTo>
                    <a:pt x="30289" y="6477"/>
                  </a:lnTo>
                  <a:lnTo>
                    <a:pt x="27838" y="3873"/>
                  </a:lnTo>
                  <a:lnTo>
                    <a:pt x="27838" y="27089"/>
                  </a:lnTo>
                  <a:lnTo>
                    <a:pt x="25844" y="29337"/>
                  </a:lnTo>
                  <a:lnTo>
                    <a:pt x="26403" y="28638"/>
                  </a:lnTo>
                  <a:lnTo>
                    <a:pt x="25742" y="29387"/>
                  </a:lnTo>
                  <a:lnTo>
                    <a:pt x="25463" y="29730"/>
                  </a:lnTo>
                  <a:lnTo>
                    <a:pt x="25590" y="29464"/>
                  </a:lnTo>
                  <a:lnTo>
                    <a:pt x="25742" y="29387"/>
                  </a:lnTo>
                  <a:lnTo>
                    <a:pt x="26187" y="28854"/>
                  </a:lnTo>
                  <a:lnTo>
                    <a:pt x="26403" y="28638"/>
                  </a:lnTo>
                  <a:lnTo>
                    <a:pt x="26543" y="28498"/>
                  </a:lnTo>
                  <a:lnTo>
                    <a:pt x="26936" y="28079"/>
                  </a:lnTo>
                  <a:lnTo>
                    <a:pt x="27838" y="27089"/>
                  </a:lnTo>
                  <a:lnTo>
                    <a:pt x="27838" y="3873"/>
                  </a:lnTo>
                  <a:lnTo>
                    <a:pt x="26352" y="2286"/>
                  </a:lnTo>
                  <a:lnTo>
                    <a:pt x="26301" y="25146"/>
                  </a:lnTo>
                  <a:lnTo>
                    <a:pt x="26200" y="25323"/>
                  </a:lnTo>
                  <a:lnTo>
                    <a:pt x="26225" y="25146"/>
                  </a:lnTo>
                  <a:lnTo>
                    <a:pt x="26301" y="2286"/>
                  </a:lnTo>
                  <a:lnTo>
                    <a:pt x="26098" y="2032"/>
                  </a:lnTo>
                  <a:lnTo>
                    <a:pt x="25476" y="1803"/>
                  </a:lnTo>
                  <a:lnTo>
                    <a:pt x="25476" y="28562"/>
                  </a:lnTo>
                  <a:lnTo>
                    <a:pt x="25412" y="28879"/>
                  </a:lnTo>
                  <a:lnTo>
                    <a:pt x="25336" y="29197"/>
                  </a:lnTo>
                  <a:lnTo>
                    <a:pt x="25400" y="28905"/>
                  </a:lnTo>
                  <a:lnTo>
                    <a:pt x="25476" y="28562"/>
                  </a:lnTo>
                  <a:lnTo>
                    <a:pt x="25476" y="1803"/>
                  </a:lnTo>
                  <a:lnTo>
                    <a:pt x="25374" y="26797"/>
                  </a:lnTo>
                  <a:lnTo>
                    <a:pt x="25247" y="27025"/>
                  </a:lnTo>
                  <a:lnTo>
                    <a:pt x="25374" y="26797"/>
                  </a:lnTo>
                  <a:lnTo>
                    <a:pt x="25374" y="1765"/>
                  </a:lnTo>
                  <a:lnTo>
                    <a:pt x="24523" y="1435"/>
                  </a:lnTo>
                  <a:lnTo>
                    <a:pt x="24523" y="28282"/>
                  </a:lnTo>
                  <a:lnTo>
                    <a:pt x="24447" y="29197"/>
                  </a:lnTo>
                  <a:lnTo>
                    <a:pt x="24447" y="30149"/>
                  </a:lnTo>
                  <a:lnTo>
                    <a:pt x="24371" y="30403"/>
                  </a:lnTo>
                  <a:lnTo>
                    <a:pt x="24320" y="31623"/>
                  </a:lnTo>
                  <a:lnTo>
                    <a:pt x="24358" y="30518"/>
                  </a:lnTo>
                  <a:lnTo>
                    <a:pt x="24371" y="30187"/>
                  </a:lnTo>
                  <a:lnTo>
                    <a:pt x="24447" y="29197"/>
                  </a:lnTo>
                  <a:lnTo>
                    <a:pt x="24396" y="29870"/>
                  </a:lnTo>
                  <a:lnTo>
                    <a:pt x="24434" y="28841"/>
                  </a:lnTo>
                  <a:lnTo>
                    <a:pt x="24511" y="28346"/>
                  </a:lnTo>
                  <a:lnTo>
                    <a:pt x="24523" y="1435"/>
                  </a:lnTo>
                  <a:lnTo>
                    <a:pt x="24028" y="1244"/>
                  </a:lnTo>
                  <a:lnTo>
                    <a:pt x="24028" y="29197"/>
                  </a:lnTo>
                  <a:lnTo>
                    <a:pt x="23431" y="30480"/>
                  </a:lnTo>
                  <a:lnTo>
                    <a:pt x="24028" y="29197"/>
                  </a:lnTo>
                  <a:lnTo>
                    <a:pt x="24028" y="1244"/>
                  </a:lnTo>
                  <a:lnTo>
                    <a:pt x="23698" y="1117"/>
                  </a:lnTo>
                  <a:lnTo>
                    <a:pt x="23698" y="25019"/>
                  </a:lnTo>
                  <a:lnTo>
                    <a:pt x="23291" y="28740"/>
                  </a:lnTo>
                  <a:lnTo>
                    <a:pt x="23291" y="30518"/>
                  </a:lnTo>
                  <a:lnTo>
                    <a:pt x="23202" y="30861"/>
                  </a:lnTo>
                  <a:lnTo>
                    <a:pt x="23202" y="31013"/>
                  </a:lnTo>
                  <a:lnTo>
                    <a:pt x="23101" y="31610"/>
                  </a:lnTo>
                  <a:lnTo>
                    <a:pt x="23152" y="31064"/>
                  </a:lnTo>
                  <a:lnTo>
                    <a:pt x="23202" y="30861"/>
                  </a:lnTo>
                  <a:lnTo>
                    <a:pt x="23152" y="31051"/>
                  </a:lnTo>
                  <a:lnTo>
                    <a:pt x="23177" y="30734"/>
                  </a:lnTo>
                  <a:lnTo>
                    <a:pt x="23050" y="30988"/>
                  </a:lnTo>
                  <a:lnTo>
                    <a:pt x="23177" y="30556"/>
                  </a:lnTo>
                  <a:lnTo>
                    <a:pt x="23291" y="28740"/>
                  </a:lnTo>
                  <a:lnTo>
                    <a:pt x="23253" y="29083"/>
                  </a:lnTo>
                  <a:lnTo>
                    <a:pt x="23685" y="24993"/>
                  </a:lnTo>
                  <a:lnTo>
                    <a:pt x="23698" y="1117"/>
                  </a:lnTo>
                  <a:lnTo>
                    <a:pt x="21945" y="457"/>
                  </a:lnTo>
                  <a:lnTo>
                    <a:pt x="21945" y="33616"/>
                  </a:lnTo>
                  <a:lnTo>
                    <a:pt x="21894" y="33782"/>
                  </a:lnTo>
                  <a:lnTo>
                    <a:pt x="21793" y="33921"/>
                  </a:lnTo>
                  <a:lnTo>
                    <a:pt x="21920" y="33528"/>
                  </a:lnTo>
                  <a:lnTo>
                    <a:pt x="21907" y="33693"/>
                  </a:lnTo>
                  <a:lnTo>
                    <a:pt x="21945" y="457"/>
                  </a:lnTo>
                  <a:lnTo>
                    <a:pt x="21691" y="355"/>
                  </a:lnTo>
                  <a:lnTo>
                    <a:pt x="21691" y="35331"/>
                  </a:lnTo>
                  <a:lnTo>
                    <a:pt x="21678" y="35509"/>
                  </a:lnTo>
                  <a:lnTo>
                    <a:pt x="21691" y="35331"/>
                  </a:lnTo>
                  <a:lnTo>
                    <a:pt x="21691" y="355"/>
                  </a:lnTo>
                  <a:lnTo>
                    <a:pt x="21653" y="32778"/>
                  </a:lnTo>
                  <a:lnTo>
                    <a:pt x="21564" y="32905"/>
                  </a:lnTo>
                  <a:lnTo>
                    <a:pt x="21653" y="32778"/>
                  </a:lnTo>
                  <a:lnTo>
                    <a:pt x="21653" y="342"/>
                  </a:lnTo>
                  <a:lnTo>
                    <a:pt x="21082" y="127"/>
                  </a:lnTo>
                  <a:lnTo>
                    <a:pt x="21082" y="33159"/>
                  </a:lnTo>
                  <a:lnTo>
                    <a:pt x="21018" y="33718"/>
                  </a:lnTo>
                  <a:lnTo>
                    <a:pt x="20916" y="35433"/>
                  </a:lnTo>
                  <a:lnTo>
                    <a:pt x="20891" y="33921"/>
                  </a:lnTo>
                  <a:lnTo>
                    <a:pt x="20891" y="33375"/>
                  </a:lnTo>
                  <a:lnTo>
                    <a:pt x="19748" y="34709"/>
                  </a:lnTo>
                  <a:lnTo>
                    <a:pt x="19748" y="38493"/>
                  </a:lnTo>
                  <a:lnTo>
                    <a:pt x="17983" y="39535"/>
                  </a:lnTo>
                  <a:lnTo>
                    <a:pt x="17640" y="39649"/>
                  </a:lnTo>
                  <a:lnTo>
                    <a:pt x="16573" y="40386"/>
                  </a:lnTo>
                  <a:lnTo>
                    <a:pt x="16954" y="40132"/>
                  </a:lnTo>
                  <a:lnTo>
                    <a:pt x="17640" y="39738"/>
                  </a:lnTo>
                  <a:lnTo>
                    <a:pt x="16929" y="39852"/>
                  </a:lnTo>
                  <a:lnTo>
                    <a:pt x="18021" y="39497"/>
                  </a:lnTo>
                  <a:lnTo>
                    <a:pt x="19748" y="38493"/>
                  </a:lnTo>
                  <a:lnTo>
                    <a:pt x="19748" y="34709"/>
                  </a:lnTo>
                  <a:lnTo>
                    <a:pt x="18516" y="36144"/>
                  </a:lnTo>
                  <a:lnTo>
                    <a:pt x="20853" y="33401"/>
                  </a:lnTo>
                  <a:lnTo>
                    <a:pt x="20891" y="33261"/>
                  </a:lnTo>
                  <a:lnTo>
                    <a:pt x="20891" y="32639"/>
                  </a:lnTo>
                  <a:lnTo>
                    <a:pt x="20891" y="33261"/>
                  </a:lnTo>
                  <a:lnTo>
                    <a:pt x="20891" y="33921"/>
                  </a:lnTo>
                  <a:lnTo>
                    <a:pt x="21018" y="33718"/>
                  </a:lnTo>
                  <a:lnTo>
                    <a:pt x="21018" y="33223"/>
                  </a:lnTo>
                  <a:lnTo>
                    <a:pt x="21082" y="127"/>
                  </a:lnTo>
                  <a:lnTo>
                    <a:pt x="20764" y="0"/>
                  </a:lnTo>
                  <a:lnTo>
                    <a:pt x="18440" y="508"/>
                  </a:lnTo>
                  <a:lnTo>
                    <a:pt x="16192" y="0"/>
                  </a:lnTo>
                  <a:lnTo>
                    <a:pt x="10972" y="1993"/>
                  </a:lnTo>
                  <a:lnTo>
                    <a:pt x="10972" y="25996"/>
                  </a:lnTo>
                  <a:lnTo>
                    <a:pt x="10121" y="24460"/>
                  </a:lnTo>
                  <a:lnTo>
                    <a:pt x="10604" y="25146"/>
                  </a:lnTo>
                  <a:lnTo>
                    <a:pt x="10617" y="25323"/>
                  </a:lnTo>
                  <a:lnTo>
                    <a:pt x="10972" y="25996"/>
                  </a:lnTo>
                  <a:lnTo>
                    <a:pt x="10972" y="1993"/>
                  </a:lnTo>
                  <a:lnTo>
                    <a:pt x="10718" y="2235"/>
                  </a:lnTo>
                  <a:lnTo>
                    <a:pt x="10477" y="2286"/>
                  </a:lnTo>
                  <a:lnTo>
                    <a:pt x="9334" y="3505"/>
                  </a:lnTo>
                  <a:lnTo>
                    <a:pt x="9334" y="29730"/>
                  </a:lnTo>
                  <a:lnTo>
                    <a:pt x="6159" y="26797"/>
                  </a:lnTo>
                  <a:lnTo>
                    <a:pt x="8102" y="28575"/>
                  </a:lnTo>
                  <a:lnTo>
                    <a:pt x="9334" y="29730"/>
                  </a:lnTo>
                  <a:lnTo>
                    <a:pt x="9334" y="3505"/>
                  </a:lnTo>
                  <a:lnTo>
                    <a:pt x="9182" y="3670"/>
                  </a:lnTo>
                  <a:lnTo>
                    <a:pt x="9182" y="18300"/>
                  </a:lnTo>
                  <a:lnTo>
                    <a:pt x="9093" y="18643"/>
                  </a:lnTo>
                  <a:lnTo>
                    <a:pt x="7188" y="19786"/>
                  </a:lnTo>
                  <a:lnTo>
                    <a:pt x="7150" y="20053"/>
                  </a:lnTo>
                  <a:lnTo>
                    <a:pt x="8661" y="22288"/>
                  </a:lnTo>
                  <a:lnTo>
                    <a:pt x="8750" y="22415"/>
                  </a:lnTo>
                  <a:lnTo>
                    <a:pt x="8902" y="20739"/>
                  </a:lnTo>
                  <a:lnTo>
                    <a:pt x="8801" y="22491"/>
                  </a:lnTo>
                  <a:lnTo>
                    <a:pt x="8686" y="23114"/>
                  </a:lnTo>
                  <a:lnTo>
                    <a:pt x="8661" y="22288"/>
                  </a:lnTo>
                  <a:lnTo>
                    <a:pt x="8597" y="24041"/>
                  </a:lnTo>
                  <a:lnTo>
                    <a:pt x="8394" y="26263"/>
                  </a:lnTo>
                  <a:lnTo>
                    <a:pt x="8267" y="28575"/>
                  </a:lnTo>
                  <a:lnTo>
                    <a:pt x="8229" y="28079"/>
                  </a:lnTo>
                  <a:lnTo>
                    <a:pt x="8318" y="27051"/>
                  </a:lnTo>
                  <a:lnTo>
                    <a:pt x="8597" y="24041"/>
                  </a:lnTo>
                  <a:lnTo>
                    <a:pt x="8597" y="22199"/>
                  </a:lnTo>
                  <a:lnTo>
                    <a:pt x="7556" y="20662"/>
                  </a:lnTo>
                  <a:lnTo>
                    <a:pt x="7556" y="27051"/>
                  </a:lnTo>
                  <a:lnTo>
                    <a:pt x="5765" y="23393"/>
                  </a:lnTo>
                  <a:lnTo>
                    <a:pt x="5664" y="23622"/>
                  </a:lnTo>
                  <a:lnTo>
                    <a:pt x="5689" y="23241"/>
                  </a:lnTo>
                  <a:lnTo>
                    <a:pt x="5765" y="23393"/>
                  </a:lnTo>
                  <a:lnTo>
                    <a:pt x="5905" y="23114"/>
                  </a:lnTo>
                  <a:lnTo>
                    <a:pt x="5880" y="23622"/>
                  </a:lnTo>
                  <a:lnTo>
                    <a:pt x="7556" y="27051"/>
                  </a:lnTo>
                  <a:lnTo>
                    <a:pt x="7556" y="20662"/>
                  </a:lnTo>
                  <a:lnTo>
                    <a:pt x="7023" y="19875"/>
                  </a:lnTo>
                  <a:lnTo>
                    <a:pt x="6896" y="19951"/>
                  </a:lnTo>
                  <a:lnTo>
                    <a:pt x="6794" y="19545"/>
                  </a:lnTo>
                  <a:lnTo>
                    <a:pt x="7023" y="19875"/>
                  </a:lnTo>
                  <a:lnTo>
                    <a:pt x="7188" y="19786"/>
                  </a:lnTo>
                  <a:lnTo>
                    <a:pt x="9029" y="18669"/>
                  </a:lnTo>
                  <a:lnTo>
                    <a:pt x="9118" y="18313"/>
                  </a:lnTo>
                  <a:lnTo>
                    <a:pt x="9182" y="3670"/>
                  </a:lnTo>
                  <a:lnTo>
                    <a:pt x="6565" y="6451"/>
                  </a:lnTo>
                  <a:lnTo>
                    <a:pt x="6565" y="18948"/>
                  </a:lnTo>
                  <a:lnTo>
                    <a:pt x="6426" y="18973"/>
                  </a:lnTo>
                  <a:lnTo>
                    <a:pt x="6045" y="19951"/>
                  </a:lnTo>
                  <a:lnTo>
                    <a:pt x="5943" y="20523"/>
                  </a:lnTo>
                  <a:lnTo>
                    <a:pt x="5753" y="20675"/>
                  </a:lnTo>
                  <a:lnTo>
                    <a:pt x="5651" y="20967"/>
                  </a:lnTo>
                  <a:lnTo>
                    <a:pt x="5651" y="20701"/>
                  </a:lnTo>
                  <a:lnTo>
                    <a:pt x="5575" y="20053"/>
                  </a:lnTo>
                  <a:lnTo>
                    <a:pt x="5537" y="23876"/>
                  </a:lnTo>
                  <a:lnTo>
                    <a:pt x="5346" y="24295"/>
                  </a:lnTo>
                  <a:lnTo>
                    <a:pt x="5321" y="24460"/>
                  </a:lnTo>
                  <a:lnTo>
                    <a:pt x="5156" y="24003"/>
                  </a:lnTo>
                  <a:lnTo>
                    <a:pt x="5295" y="24384"/>
                  </a:lnTo>
                  <a:lnTo>
                    <a:pt x="5537" y="23876"/>
                  </a:lnTo>
                  <a:lnTo>
                    <a:pt x="5537" y="20129"/>
                  </a:lnTo>
                  <a:lnTo>
                    <a:pt x="5511" y="19532"/>
                  </a:lnTo>
                  <a:lnTo>
                    <a:pt x="5461" y="19202"/>
                  </a:lnTo>
                  <a:lnTo>
                    <a:pt x="5448" y="22313"/>
                  </a:lnTo>
                  <a:lnTo>
                    <a:pt x="5397" y="22618"/>
                  </a:lnTo>
                  <a:lnTo>
                    <a:pt x="5372" y="22491"/>
                  </a:lnTo>
                  <a:lnTo>
                    <a:pt x="5308" y="22618"/>
                  </a:lnTo>
                  <a:lnTo>
                    <a:pt x="5219" y="21856"/>
                  </a:lnTo>
                  <a:lnTo>
                    <a:pt x="5372" y="22491"/>
                  </a:lnTo>
                  <a:lnTo>
                    <a:pt x="5448" y="22313"/>
                  </a:lnTo>
                  <a:lnTo>
                    <a:pt x="5448" y="19126"/>
                  </a:lnTo>
                  <a:lnTo>
                    <a:pt x="5346" y="18491"/>
                  </a:lnTo>
                  <a:lnTo>
                    <a:pt x="5321" y="18643"/>
                  </a:lnTo>
                  <a:lnTo>
                    <a:pt x="5232" y="19189"/>
                  </a:lnTo>
                  <a:lnTo>
                    <a:pt x="5321" y="18643"/>
                  </a:lnTo>
                  <a:lnTo>
                    <a:pt x="5334" y="18364"/>
                  </a:lnTo>
                  <a:lnTo>
                    <a:pt x="5257" y="18491"/>
                  </a:lnTo>
                  <a:lnTo>
                    <a:pt x="5181" y="17145"/>
                  </a:lnTo>
                  <a:lnTo>
                    <a:pt x="5270" y="17272"/>
                  </a:lnTo>
                  <a:lnTo>
                    <a:pt x="5397" y="13462"/>
                  </a:lnTo>
                  <a:lnTo>
                    <a:pt x="5295" y="17310"/>
                  </a:lnTo>
                  <a:lnTo>
                    <a:pt x="5613" y="17792"/>
                  </a:lnTo>
                  <a:lnTo>
                    <a:pt x="5892" y="18224"/>
                  </a:lnTo>
                  <a:lnTo>
                    <a:pt x="5638" y="17830"/>
                  </a:lnTo>
                  <a:lnTo>
                    <a:pt x="5524" y="18021"/>
                  </a:lnTo>
                  <a:lnTo>
                    <a:pt x="5613" y="17792"/>
                  </a:lnTo>
                  <a:lnTo>
                    <a:pt x="5270" y="17272"/>
                  </a:lnTo>
                  <a:lnTo>
                    <a:pt x="5334" y="18364"/>
                  </a:lnTo>
                  <a:lnTo>
                    <a:pt x="5435" y="18173"/>
                  </a:lnTo>
                  <a:lnTo>
                    <a:pt x="5397" y="18313"/>
                  </a:lnTo>
                  <a:lnTo>
                    <a:pt x="5549" y="18961"/>
                  </a:lnTo>
                  <a:lnTo>
                    <a:pt x="5600" y="19164"/>
                  </a:lnTo>
                  <a:lnTo>
                    <a:pt x="5651" y="19380"/>
                  </a:lnTo>
                  <a:lnTo>
                    <a:pt x="5829" y="19177"/>
                  </a:lnTo>
                  <a:lnTo>
                    <a:pt x="5740" y="19723"/>
                  </a:lnTo>
                  <a:lnTo>
                    <a:pt x="6083" y="19050"/>
                  </a:lnTo>
                  <a:lnTo>
                    <a:pt x="6248" y="18719"/>
                  </a:lnTo>
                  <a:lnTo>
                    <a:pt x="6121" y="18542"/>
                  </a:lnTo>
                  <a:lnTo>
                    <a:pt x="5994" y="18643"/>
                  </a:lnTo>
                  <a:lnTo>
                    <a:pt x="5956" y="18300"/>
                  </a:lnTo>
                  <a:lnTo>
                    <a:pt x="6121" y="18542"/>
                  </a:lnTo>
                  <a:lnTo>
                    <a:pt x="6248" y="18719"/>
                  </a:lnTo>
                  <a:lnTo>
                    <a:pt x="6413" y="18973"/>
                  </a:lnTo>
                  <a:lnTo>
                    <a:pt x="6540" y="18669"/>
                  </a:lnTo>
                  <a:lnTo>
                    <a:pt x="6426" y="18973"/>
                  </a:lnTo>
                  <a:lnTo>
                    <a:pt x="6565" y="18948"/>
                  </a:lnTo>
                  <a:lnTo>
                    <a:pt x="6565" y="6451"/>
                  </a:lnTo>
                  <a:lnTo>
                    <a:pt x="6108" y="8991"/>
                  </a:lnTo>
                  <a:lnTo>
                    <a:pt x="5664" y="9652"/>
                  </a:lnTo>
                  <a:lnTo>
                    <a:pt x="5664" y="11557"/>
                  </a:lnTo>
                  <a:lnTo>
                    <a:pt x="5651" y="11684"/>
                  </a:lnTo>
                  <a:lnTo>
                    <a:pt x="5537" y="12585"/>
                  </a:lnTo>
                  <a:lnTo>
                    <a:pt x="5651" y="12065"/>
                  </a:lnTo>
                  <a:lnTo>
                    <a:pt x="5613" y="12319"/>
                  </a:lnTo>
                  <a:lnTo>
                    <a:pt x="5524" y="13093"/>
                  </a:lnTo>
                  <a:lnTo>
                    <a:pt x="5562" y="12700"/>
                  </a:lnTo>
                  <a:lnTo>
                    <a:pt x="5600" y="12382"/>
                  </a:lnTo>
                  <a:lnTo>
                    <a:pt x="5524" y="12700"/>
                  </a:lnTo>
                  <a:lnTo>
                    <a:pt x="5664" y="11557"/>
                  </a:lnTo>
                  <a:lnTo>
                    <a:pt x="5664" y="9652"/>
                  </a:lnTo>
                  <a:lnTo>
                    <a:pt x="4889" y="10795"/>
                  </a:lnTo>
                  <a:lnTo>
                    <a:pt x="4800" y="14643"/>
                  </a:lnTo>
                  <a:lnTo>
                    <a:pt x="4127" y="16510"/>
                  </a:lnTo>
                  <a:lnTo>
                    <a:pt x="4102" y="17310"/>
                  </a:lnTo>
                  <a:lnTo>
                    <a:pt x="4622" y="19405"/>
                  </a:lnTo>
                  <a:lnTo>
                    <a:pt x="4749" y="19380"/>
                  </a:lnTo>
                  <a:lnTo>
                    <a:pt x="4673" y="19596"/>
                  </a:lnTo>
                  <a:lnTo>
                    <a:pt x="4864" y="19354"/>
                  </a:lnTo>
                  <a:lnTo>
                    <a:pt x="4813" y="19481"/>
                  </a:lnTo>
                  <a:lnTo>
                    <a:pt x="4838" y="20243"/>
                  </a:lnTo>
                  <a:lnTo>
                    <a:pt x="4991" y="20853"/>
                  </a:lnTo>
                  <a:lnTo>
                    <a:pt x="5130" y="19951"/>
                  </a:lnTo>
                  <a:lnTo>
                    <a:pt x="5156" y="19723"/>
                  </a:lnTo>
                  <a:lnTo>
                    <a:pt x="5130" y="19951"/>
                  </a:lnTo>
                  <a:lnTo>
                    <a:pt x="5016" y="20828"/>
                  </a:lnTo>
                  <a:lnTo>
                    <a:pt x="5143" y="20701"/>
                  </a:lnTo>
                  <a:lnTo>
                    <a:pt x="5041" y="21069"/>
                  </a:lnTo>
                  <a:lnTo>
                    <a:pt x="5245" y="20701"/>
                  </a:lnTo>
                  <a:lnTo>
                    <a:pt x="5067" y="21056"/>
                  </a:lnTo>
                  <a:lnTo>
                    <a:pt x="5168" y="21615"/>
                  </a:lnTo>
                  <a:lnTo>
                    <a:pt x="5080" y="21259"/>
                  </a:lnTo>
                  <a:lnTo>
                    <a:pt x="5080" y="23114"/>
                  </a:lnTo>
                  <a:lnTo>
                    <a:pt x="5029" y="23622"/>
                  </a:lnTo>
                  <a:lnTo>
                    <a:pt x="4940" y="23406"/>
                  </a:lnTo>
                  <a:lnTo>
                    <a:pt x="4838" y="23622"/>
                  </a:lnTo>
                  <a:lnTo>
                    <a:pt x="4851" y="23126"/>
                  </a:lnTo>
                  <a:lnTo>
                    <a:pt x="4940" y="23406"/>
                  </a:lnTo>
                  <a:lnTo>
                    <a:pt x="5080" y="23114"/>
                  </a:lnTo>
                  <a:lnTo>
                    <a:pt x="5080" y="21259"/>
                  </a:lnTo>
                  <a:lnTo>
                    <a:pt x="5041" y="21094"/>
                  </a:lnTo>
                  <a:lnTo>
                    <a:pt x="4889" y="21818"/>
                  </a:lnTo>
                  <a:lnTo>
                    <a:pt x="4965" y="21247"/>
                  </a:lnTo>
                  <a:lnTo>
                    <a:pt x="4851" y="21463"/>
                  </a:lnTo>
                  <a:lnTo>
                    <a:pt x="4978" y="21170"/>
                  </a:lnTo>
                  <a:lnTo>
                    <a:pt x="4991" y="21031"/>
                  </a:lnTo>
                  <a:lnTo>
                    <a:pt x="4991" y="20853"/>
                  </a:lnTo>
                  <a:lnTo>
                    <a:pt x="4838" y="20243"/>
                  </a:lnTo>
                  <a:lnTo>
                    <a:pt x="4749" y="21818"/>
                  </a:lnTo>
                  <a:lnTo>
                    <a:pt x="4699" y="21958"/>
                  </a:lnTo>
                  <a:lnTo>
                    <a:pt x="4749" y="21818"/>
                  </a:lnTo>
                  <a:lnTo>
                    <a:pt x="4749" y="20332"/>
                  </a:lnTo>
                  <a:lnTo>
                    <a:pt x="4711" y="19786"/>
                  </a:lnTo>
                  <a:lnTo>
                    <a:pt x="4660" y="19939"/>
                  </a:lnTo>
                  <a:lnTo>
                    <a:pt x="4673" y="19596"/>
                  </a:lnTo>
                  <a:lnTo>
                    <a:pt x="4584" y="20154"/>
                  </a:lnTo>
                  <a:lnTo>
                    <a:pt x="4546" y="22059"/>
                  </a:lnTo>
                  <a:lnTo>
                    <a:pt x="3771" y="22618"/>
                  </a:lnTo>
                  <a:lnTo>
                    <a:pt x="3721" y="22758"/>
                  </a:lnTo>
                  <a:lnTo>
                    <a:pt x="3721" y="24384"/>
                  </a:lnTo>
                  <a:lnTo>
                    <a:pt x="2463" y="25120"/>
                  </a:lnTo>
                  <a:lnTo>
                    <a:pt x="2463" y="28702"/>
                  </a:lnTo>
                  <a:lnTo>
                    <a:pt x="2400" y="28841"/>
                  </a:lnTo>
                  <a:lnTo>
                    <a:pt x="2349" y="28702"/>
                  </a:lnTo>
                  <a:lnTo>
                    <a:pt x="2463" y="25120"/>
                  </a:lnTo>
                  <a:lnTo>
                    <a:pt x="2095" y="25323"/>
                  </a:lnTo>
                  <a:lnTo>
                    <a:pt x="2133" y="26060"/>
                  </a:lnTo>
                  <a:lnTo>
                    <a:pt x="2209" y="25933"/>
                  </a:lnTo>
                  <a:lnTo>
                    <a:pt x="2171" y="27038"/>
                  </a:lnTo>
                  <a:lnTo>
                    <a:pt x="2311" y="26301"/>
                  </a:lnTo>
                  <a:lnTo>
                    <a:pt x="2222" y="28079"/>
                  </a:lnTo>
                  <a:lnTo>
                    <a:pt x="2171" y="27038"/>
                  </a:lnTo>
                  <a:lnTo>
                    <a:pt x="2133" y="26060"/>
                  </a:lnTo>
                  <a:lnTo>
                    <a:pt x="2006" y="26263"/>
                  </a:lnTo>
                  <a:lnTo>
                    <a:pt x="2095" y="25323"/>
                  </a:lnTo>
                  <a:lnTo>
                    <a:pt x="3708" y="24384"/>
                  </a:lnTo>
                  <a:lnTo>
                    <a:pt x="3721" y="22758"/>
                  </a:lnTo>
                  <a:lnTo>
                    <a:pt x="3733" y="22631"/>
                  </a:lnTo>
                  <a:lnTo>
                    <a:pt x="4546" y="22059"/>
                  </a:lnTo>
                  <a:lnTo>
                    <a:pt x="4546" y="20269"/>
                  </a:lnTo>
                  <a:lnTo>
                    <a:pt x="4406" y="20675"/>
                  </a:lnTo>
                  <a:lnTo>
                    <a:pt x="4584" y="20154"/>
                  </a:lnTo>
                  <a:lnTo>
                    <a:pt x="4584" y="19672"/>
                  </a:lnTo>
                  <a:lnTo>
                    <a:pt x="4051" y="20053"/>
                  </a:lnTo>
                  <a:lnTo>
                    <a:pt x="2387" y="22288"/>
                  </a:lnTo>
                  <a:lnTo>
                    <a:pt x="2120" y="23774"/>
                  </a:lnTo>
                  <a:lnTo>
                    <a:pt x="1968" y="23876"/>
                  </a:lnTo>
                  <a:lnTo>
                    <a:pt x="1765" y="24384"/>
                  </a:lnTo>
                  <a:lnTo>
                    <a:pt x="1765" y="25704"/>
                  </a:lnTo>
                  <a:lnTo>
                    <a:pt x="1676" y="25908"/>
                  </a:lnTo>
                  <a:lnTo>
                    <a:pt x="1765" y="25704"/>
                  </a:lnTo>
                  <a:lnTo>
                    <a:pt x="1765" y="24384"/>
                  </a:lnTo>
                  <a:lnTo>
                    <a:pt x="1143" y="25908"/>
                  </a:lnTo>
                  <a:lnTo>
                    <a:pt x="1066" y="27025"/>
                  </a:lnTo>
                  <a:lnTo>
                    <a:pt x="1168" y="26822"/>
                  </a:lnTo>
                  <a:lnTo>
                    <a:pt x="1130" y="27762"/>
                  </a:lnTo>
                  <a:lnTo>
                    <a:pt x="1219" y="28638"/>
                  </a:lnTo>
                  <a:lnTo>
                    <a:pt x="1371" y="27813"/>
                  </a:lnTo>
                  <a:lnTo>
                    <a:pt x="1320" y="29730"/>
                  </a:lnTo>
                  <a:lnTo>
                    <a:pt x="1447" y="30772"/>
                  </a:lnTo>
                  <a:lnTo>
                    <a:pt x="1536" y="30302"/>
                  </a:lnTo>
                  <a:lnTo>
                    <a:pt x="1460" y="30861"/>
                  </a:lnTo>
                  <a:lnTo>
                    <a:pt x="1219" y="28638"/>
                  </a:lnTo>
                  <a:lnTo>
                    <a:pt x="1193" y="28765"/>
                  </a:lnTo>
                  <a:lnTo>
                    <a:pt x="1193" y="33020"/>
                  </a:lnTo>
                  <a:lnTo>
                    <a:pt x="1079" y="33528"/>
                  </a:lnTo>
                  <a:lnTo>
                    <a:pt x="952" y="33528"/>
                  </a:lnTo>
                  <a:lnTo>
                    <a:pt x="838" y="33147"/>
                  </a:lnTo>
                  <a:lnTo>
                    <a:pt x="812" y="32702"/>
                  </a:lnTo>
                  <a:lnTo>
                    <a:pt x="889" y="33147"/>
                  </a:lnTo>
                  <a:lnTo>
                    <a:pt x="1003" y="33413"/>
                  </a:lnTo>
                  <a:lnTo>
                    <a:pt x="1193" y="33020"/>
                  </a:lnTo>
                  <a:lnTo>
                    <a:pt x="1193" y="28765"/>
                  </a:lnTo>
                  <a:lnTo>
                    <a:pt x="1130" y="29083"/>
                  </a:lnTo>
                  <a:lnTo>
                    <a:pt x="977" y="29845"/>
                  </a:lnTo>
                  <a:lnTo>
                    <a:pt x="863" y="31318"/>
                  </a:lnTo>
                  <a:lnTo>
                    <a:pt x="1079" y="32639"/>
                  </a:lnTo>
                  <a:lnTo>
                    <a:pt x="774" y="30822"/>
                  </a:lnTo>
                  <a:lnTo>
                    <a:pt x="736" y="30975"/>
                  </a:lnTo>
                  <a:lnTo>
                    <a:pt x="596" y="29667"/>
                  </a:lnTo>
                  <a:lnTo>
                    <a:pt x="508" y="30772"/>
                  </a:lnTo>
                  <a:lnTo>
                    <a:pt x="635" y="31559"/>
                  </a:lnTo>
                  <a:lnTo>
                    <a:pt x="520" y="32639"/>
                  </a:lnTo>
                  <a:lnTo>
                    <a:pt x="406" y="28498"/>
                  </a:lnTo>
                  <a:lnTo>
                    <a:pt x="368" y="28282"/>
                  </a:lnTo>
                  <a:lnTo>
                    <a:pt x="203" y="28575"/>
                  </a:lnTo>
                  <a:lnTo>
                    <a:pt x="0" y="38493"/>
                  </a:lnTo>
                  <a:lnTo>
                    <a:pt x="1968" y="41910"/>
                  </a:lnTo>
                  <a:lnTo>
                    <a:pt x="5143" y="43815"/>
                  </a:lnTo>
                  <a:lnTo>
                    <a:pt x="8445" y="45847"/>
                  </a:lnTo>
                  <a:lnTo>
                    <a:pt x="12509" y="45847"/>
                  </a:lnTo>
                  <a:lnTo>
                    <a:pt x="15811" y="43815"/>
                  </a:lnTo>
                  <a:lnTo>
                    <a:pt x="18884" y="42037"/>
                  </a:lnTo>
                  <a:lnTo>
                    <a:pt x="19113" y="41910"/>
                  </a:lnTo>
                  <a:lnTo>
                    <a:pt x="20942" y="38493"/>
                  </a:lnTo>
                  <a:lnTo>
                    <a:pt x="20980" y="37490"/>
                  </a:lnTo>
                  <a:lnTo>
                    <a:pt x="20967" y="37147"/>
                  </a:lnTo>
                  <a:lnTo>
                    <a:pt x="20955" y="36779"/>
                  </a:lnTo>
                  <a:lnTo>
                    <a:pt x="20942" y="36169"/>
                  </a:lnTo>
                  <a:lnTo>
                    <a:pt x="20916" y="35560"/>
                  </a:lnTo>
                  <a:lnTo>
                    <a:pt x="21259" y="35318"/>
                  </a:lnTo>
                  <a:lnTo>
                    <a:pt x="21323" y="34912"/>
                  </a:lnTo>
                  <a:lnTo>
                    <a:pt x="21272" y="35318"/>
                  </a:lnTo>
                  <a:lnTo>
                    <a:pt x="21018" y="35560"/>
                  </a:lnTo>
                  <a:lnTo>
                    <a:pt x="20942" y="36169"/>
                  </a:lnTo>
                  <a:lnTo>
                    <a:pt x="20955" y="36779"/>
                  </a:lnTo>
                  <a:lnTo>
                    <a:pt x="21082" y="36614"/>
                  </a:lnTo>
                  <a:lnTo>
                    <a:pt x="20980" y="37490"/>
                  </a:lnTo>
                  <a:lnTo>
                    <a:pt x="22796" y="35318"/>
                  </a:lnTo>
                  <a:lnTo>
                    <a:pt x="22860" y="34467"/>
                  </a:lnTo>
                  <a:lnTo>
                    <a:pt x="23469" y="33312"/>
                  </a:lnTo>
                  <a:lnTo>
                    <a:pt x="23812" y="33020"/>
                  </a:lnTo>
                  <a:lnTo>
                    <a:pt x="24904" y="31064"/>
                  </a:lnTo>
                  <a:lnTo>
                    <a:pt x="25006" y="30734"/>
                  </a:lnTo>
                  <a:lnTo>
                    <a:pt x="25184" y="29946"/>
                  </a:lnTo>
                  <a:lnTo>
                    <a:pt x="25222" y="29730"/>
                  </a:lnTo>
                  <a:lnTo>
                    <a:pt x="25184" y="29946"/>
                  </a:lnTo>
                  <a:lnTo>
                    <a:pt x="25895" y="29730"/>
                  </a:lnTo>
                  <a:lnTo>
                    <a:pt x="26733" y="29464"/>
                  </a:lnTo>
                  <a:lnTo>
                    <a:pt x="30187" y="25755"/>
                  </a:lnTo>
                  <a:lnTo>
                    <a:pt x="30302" y="25527"/>
                  </a:lnTo>
                  <a:lnTo>
                    <a:pt x="30975" y="21971"/>
                  </a:lnTo>
                  <a:lnTo>
                    <a:pt x="31102" y="21348"/>
                  </a:lnTo>
                  <a:lnTo>
                    <a:pt x="31191" y="20523"/>
                  </a:lnTo>
                  <a:lnTo>
                    <a:pt x="31305" y="20040"/>
                  </a:lnTo>
                  <a:lnTo>
                    <a:pt x="31559" y="17272"/>
                  </a:lnTo>
                  <a:lnTo>
                    <a:pt x="31432" y="13208"/>
                  </a:lnTo>
                  <a:lnTo>
                    <a:pt x="31140" y="12065"/>
                  </a:lnTo>
                  <a:lnTo>
                    <a:pt x="31305" y="12700"/>
                  </a:lnTo>
                  <a:lnTo>
                    <a:pt x="31178" y="12065"/>
                  </a:lnTo>
                  <a:lnTo>
                    <a:pt x="31267" y="12446"/>
                  </a:lnTo>
                  <a:lnTo>
                    <a:pt x="31191" y="11899"/>
                  </a:lnTo>
                  <a:lnTo>
                    <a:pt x="31305" y="12585"/>
                  </a:lnTo>
                  <a:lnTo>
                    <a:pt x="31432" y="13093"/>
                  </a:lnTo>
                  <a:lnTo>
                    <a:pt x="31559" y="17272"/>
                  </a:lnTo>
                  <a:lnTo>
                    <a:pt x="32067" y="16510"/>
                  </a:lnTo>
                  <a:lnTo>
                    <a:pt x="32067" y="10795"/>
                  </a:lnTo>
                  <a:close/>
                </a:path>
                <a:path w="3059429" h="890904">
                  <a:moveTo>
                    <a:pt x="54165" y="288417"/>
                  </a:moveTo>
                  <a:lnTo>
                    <a:pt x="54038" y="278130"/>
                  </a:lnTo>
                  <a:lnTo>
                    <a:pt x="52031" y="275932"/>
                  </a:lnTo>
                  <a:lnTo>
                    <a:pt x="52031" y="282575"/>
                  </a:lnTo>
                  <a:lnTo>
                    <a:pt x="51904" y="284568"/>
                  </a:lnTo>
                  <a:lnTo>
                    <a:pt x="51828" y="284416"/>
                  </a:lnTo>
                  <a:lnTo>
                    <a:pt x="51968" y="283210"/>
                  </a:lnTo>
                  <a:lnTo>
                    <a:pt x="52019" y="282448"/>
                  </a:lnTo>
                  <a:lnTo>
                    <a:pt x="52031" y="282575"/>
                  </a:lnTo>
                  <a:lnTo>
                    <a:pt x="52031" y="275932"/>
                  </a:lnTo>
                  <a:lnTo>
                    <a:pt x="51904" y="275793"/>
                  </a:lnTo>
                  <a:lnTo>
                    <a:pt x="51904" y="277241"/>
                  </a:lnTo>
                  <a:lnTo>
                    <a:pt x="51904" y="275793"/>
                  </a:lnTo>
                  <a:lnTo>
                    <a:pt x="51295" y="275132"/>
                  </a:lnTo>
                  <a:lnTo>
                    <a:pt x="51295" y="290233"/>
                  </a:lnTo>
                  <a:lnTo>
                    <a:pt x="51282" y="290360"/>
                  </a:lnTo>
                  <a:lnTo>
                    <a:pt x="50901" y="291985"/>
                  </a:lnTo>
                  <a:lnTo>
                    <a:pt x="51295" y="290233"/>
                  </a:lnTo>
                  <a:lnTo>
                    <a:pt x="51295" y="275132"/>
                  </a:lnTo>
                  <a:lnTo>
                    <a:pt x="50863" y="273685"/>
                  </a:lnTo>
                  <a:lnTo>
                    <a:pt x="50673" y="273304"/>
                  </a:lnTo>
                  <a:lnTo>
                    <a:pt x="49085" y="269938"/>
                  </a:lnTo>
                  <a:lnTo>
                    <a:pt x="49085" y="291211"/>
                  </a:lnTo>
                  <a:lnTo>
                    <a:pt x="48387" y="291846"/>
                  </a:lnTo>
                  <a:lnTo>
                    <a:pt x="48069" y="292354"/>
                  </a:lnTo>
                  <a:lnTo>
                    <a:pt x="48209" y="292100"/>
                  </a:lnTo>
                  <a:lnTo>
                    <a:pt x="48348" y="291871"/>
                  </a:lnTo>
                  <a:lnTo>
                    <a:pt x="48069" y="292100"/>
                  </a:lnTo>
                  <a:lnTo>
                    <a:pt x="48323" y="291871"/>
                  </a:lnTo>
                  <a:lnTo>
                    <a:pt x="48691" y="291287"/>
                  </a:lnTo>
                  <a:lnTo>
                    <a:pt x="48361" y="291846"/>
                  </a:lnTo>
                  <a:lnTo>
                    <a:pt x="49085" y="291211"/>
                  </a:lnTo>
                  <a:lnTo>
                    <a:pt x="49085" y="269938"/>
                  </a:lnTo>
                  <a:lnTo>
                    <a:pt x="48577" y="268859"/>
                  </a:lnTo>
                  <a:lnTo>
                    <a:pt x="44386" y="266192"/>
                  </a:lnTo>
                  <a:lnTo>
                    <a:pt x="34988" y="266192"/>
                  </a:lnTo>
                  <a:lnTo>
                    <a:pt x="30670" y="268859"/>
                  </a:lnTo>
                  <a:lnTo>
                    <a:pt x="28765" y="273177"/>
                  </a:lnTo>
                  <a:lnTo>
                    <a:pt x="28384" y="273685"/>
                  </a:lnTo>
                  <a:lnTo>
                    <a:pt x="27368" y="277114"/>
                  </a:lnTo>
                  <a:lnTo>
                    <a:pt x="27343" y="282575"/>
                  </a:lnTo>
                  <a:lnTo>
                    <a:pt x="27457" y="284568"/>
                  </a:lnTo>
                  <a:lnTo>
                    <a:pt x="27520" y="284429"/>
                  </a:lnTo>
                  <a:lnTo>
                    <a:pt x="27508" y="285496"/>
                  </a:lnTo>
                  <a:lnTo>
                    <a:pt x="27457" y="284568"/>
                  </a:lnTo>
                  <a:lnTo>
                    <a:pt x="26987" y="285496"/>
                  </a:lnTo>
                  <a:lnTo>
                    <a:pt x="28054" y="290233"/>
                  </a:lnTo>
                  <a:lnTo>
                    <a:pt x="28511" y="295275"/>
                  </a:lnTo>
                  <a:lnTo>
                    <a:pt x="29400" y="296125"/>
                  </a:lnTo>
                  <a:lnTo>
                    <a:pt x="29527" y="296672"/>
                  </a:lnTo>
                  <a:lnTo>
                    <a:pt x="31559" y="298170"/>
                  </a:lnTo>
                  <a:lnTo>
                    <a:pt x="33210" y="299720"/>
                  </a:lnTo>
                  <a:lnTo>
                    <a:pt x="33731" y="299758"/>
                  </a:lnTo>
                  <a:lnTo>
                    <a:pt x="34734" y="300482"/>
                  </a:lnTo>
                  <a:lnTo>
                    <a:pt x="39687" y="300151"/>
                  </a:lnTo>
                  <a:lnTo>
                    <a:pt x="44640" y="300482"/>
                  </a:lnTo>
                  <a:lnTo>
                    <a:pt x="45631" y="299758"/>
                  </a:lnTo>
                  <a:lnTo>
                    <a:pt x="46164" y="299720"/>
                  </a:lnTo>
                  <a:lnTo>
                    <a:pt x="47625" y="298297"/>
                  </a:lnTo>
                  <a:lnTo>
                    <a:pt x="49847" y="296672"/>
                  </a:lnTo>
                  <a:lnTo>
                    <a:pt x="49999" y="295998"/>
                  </a:lnTo>
                  <a:lnTo>
                    <a:pt x="50736" y="295275"/>
                  </a:lnTo>
                  <a:lnTo>
                    <a:pt x="51117" y="291757"/>
                  </a:lnTo>
                  <a:lnTo>
                    <a:pt x="54165" y="288417"/>
                  </a:lnTo>
                  <a:close/>
                </a:path>
                <a:path w="3059429" h="890904">
                  <a:moveTo>
                    <a:pt x="72453" y="485648"/>
                  </a:moveTo>
                  <a:lnTo>
                    <a:pt x="71031" y="482219"/>
                  </a:lnTo>
                  <a:lnTo>
                    <a:pt x="70967" y="482092"/>
                  </a:lnTo>
                  <a:lnTo>
                    <a:pt x="70294" y="480441"/>
                  </a:lnTo>
                  <a:lnTo>
                    <a:pt x="68503" y="475869"/>
                  </a:lnTo>
                  <a:lnTo>
                    <a:pt x="68262" y="475234"/>
                  </a:lnTo>
                  <a:lnTo>
                    <a:pt x="64998" y="473849"/>
                  </a:lnTo>
                  <a:lnTo>
                    <a:pt x="64998" y="490855"/>
                  </a:lnTo>
                  <a:lnTo>
                    <a:pt x="64985" y="491070"/>
                  </a:lnTo>
                  <a:lnTo>
                    <a:pt x="64973" y="491337"/>
                  </a:lnTo>
                  <a:lnTo>
                    <a:pt x="64897" y="492887"/>
                  </a:lnTo>
                  <a:lnTo>
                    <a:pt x="64833" y="493014"/>
                  </a:lnTo>
                  <a:lnTo>
                    <a:pt x="64973" y="491337"/>
                  </a:lnTo>
                  <a:lnTo>
                    <a:pt x="64973" y="491083"/>
                  </a:lnTo>
                  <a:lnTo>
                    <a:pt x="62915" y="492379"/>
                  </a:lnTo>
                  <a:lnTo>
                    <a:pt x="64909" y="491109"/>
                  </a:lnTo>
                  <a:lnTo>
                    <a:pt x="64998" y="490855"/>
                  </a:lnTo>
                  <a:lnTo>
                    <a:pt x="64998" y="473849"/>
                  </a:lnTo>
                  <a:lnTo>
                    <a:pt x="62293" y="472694"/>
                  </a:lnTo>
                  <a:lnTo>
                    <a:pt x="57086" y="474853"/>
                  </a:lnTo>
                  <a:lnTo>
                    <a:pt x="55308" y="475488"/>
                  </a:lnTo>
                  <a:lnTo>
                    <a:pt x="54622" y="475869"/>
                  </a:lnTo>
                  <a:lnTo>
                    <a:pt x="53149" y="475869"/>
                  </a:lnTo>
                  <a:lnTo>
                    <a:pt x="53022" y="475957"/>
                  </a:lnTo>
                  <a:lnTo>
                    <a:pt x="53022" y="476758"/>
                  </a:lnTo>
                  <a:lnTo>
                    <a:pt x="52705" y="477024"/>
                  </a:lnTo>
                  <a:lnTo>
                    <a:pt x="53022" y="476758"/>
                  </a:lnTo>
                  <a:lnTo>
                    <a:pt x="53022" y="475957"/>
                  </a:lnTo>
                  <a:lnTo>
                    <a:pt x="51511" y="476910"/>
                  </a:lnTo>
                  <a:lnTo>
                    <a:pt x="49085" y="478155"/>
                  </a:lnTo>
                  <a:lnTo>
                    <a:pt x="48463" y="479196"/>
                  </a:lnTo>
                  <a:lnTo>
                    <a:pt x="45783" y="481711"/>
                  </a:lnTo>
                  <a:lnTo>
                    <a:pt x="44640" y="484251"/>
                  </a:lnTo>
                  <a:lnTo>
                    <a:pt x="44577" y="490347"/>
                  </a:lnTo>
                  <a:lnTo>
                    <a:pt x="44767" y="494411"/>
                  </a:lnTo>
                  <a:lnTo>
                    <a:pt x="49212" y="498856"/>
                  </a:lnTo>
                  <a:lnTo>
                    <a:pt x="60261" y="498856"/>
                  </a:lnTo>
                  <a:lnTo>
                    <a:pt x="61429" y="497713"/>
                  </a:lnTo>
                  <a:lnTo>
                    <a:pt x="64833" y="494411"/>
                  </a:lnTo>
                  <a:lnTo>
                    <a:pt x="64871" y="493585"/>
                  </a:lnTo>
                  <a:lnTo>
                    <a:pt x="64884" y="493293"/>
                  </a:lnTo>
                  <a:lnTo>
                    <a:pt x="64617" y="493509"/>
                  </a:lnTo>
                  <a:lnTo>
                    <a:pt x="64820" y="493331"/>
                  </a:lnTo>
                  <a:lnTo>
                    <a:pt x="64884" y="493026"/>
                  </a:lnTo>
                  <a:lnTo>
                    <a:pt x="64884" y="493217"/>
                  </a:lnTo>
                  <a:lnTo>
                    <a:pt x="64871" y="493585"/>
                  </a:lnTo>
                  <a:lnTo>
                    <a:pt x="66332" y="493014"/>
                  </a:lnTo>
                  <a:lnTo>
                    <a:pt x="69913" y="491617"/>
                  </a:lnTo>
                  <a:lnTo>
                    <a:pt x="70446" y="490347"/>
                  </a:lnTo>
                  <a:lnTo>
                    <a:pt x="71856" y="487045"/>
                  </a:lnTo>
                  <a:lnTo>
                    <a:pt x="72453" y="485648"/>
                  </a:lnTo>
                  <a:close/>
                </a:path>
                <a:path w="3059429" h="890904">
                  <a:moveTo>
                    <a:pt x="1926729" y="657923"/>
                  </a:moveTo>
                  <a:lnTo>
                    <a:pt x="1926653" y="658114"/>
                  </a:lnTo>
                  <a:lnTo>
                    <a:pt x="1926729" y="657923"/>
                  </a:lnTo>
                  <a:close/>
                </a:path>
                <a:path w="3059429" h="890904">
                  <a:moveTo>
                    <a:pt x="1927948" y="442061"/>
                  </a:moveTo>
                  <a:close/>
                </a:path>
                <a:path w="3059429" h="890904">
                  <a:moveTo>
                    <a:pt x="1929028" y="456869"/>
                  </a:moveTo>
                  <a:lnTo>
                    <a:pt x="1928888" y="456704"/>
                  </a:lnTo>
                  <a:lnTo>
                    <a:pt x="1929028" y="456869"/>
                  </a:lnTo>
                  <a:close/>
                </a:path>
                <a:path w="3059429" h="890904">
                  <a:moveTo>
                    <a:pt x="1932241" y="456819"/>
                  </a:moveTo>
                  <a:close/>
                </a:path>
                <a:path w="3059429" h="890904">
                  <a:moveTo>
                    <a:pt x="1934654" y="875284"/>
                  </a:moveTo>
                  <a:lnTo>
                    <a:pt x="1934146" y="870966"/>
                  </a:lnTo>
                  <a:lnTo>
                    <a:pt x="1932749" y="869061"/>
                  </a:lnTo>
                  <a:lnTo>
                    <a:pt x="1932749" y="876427"/>
                  </a:lnTo>
                  <a:lnTo>
                    <a:pt x="1932673" y="876160"/>
                  </a:lnTo>
                  <a:lnTo>
                    <a:pt x="1932597" y="874979"/>
                  </a:lnTo>
                  <a:lnTo>
                    <a:pt x="1932749" y="876427"/>
                  </a:lnTo>
                  <a:lnTo>
                    <a:pt x="1932749" y="869061"/>
                  </a:lnTo>
                  <a:lnTo>
                    <a:pt x="1931733" y="867664"/>
                  </a:lnTo>
                  <a:lnTo>
                    <a:pt x="1929599" y="864997"/>
                  </a:lnTo>
                  <a:lnTo>
                    <a:pt x="1929193" y="864489"/>
                  </a:lnTo>
                  <a:lnTo>
                    <a:pt x="1925129" y="862838"/>
                  </a:lnTo>
                  <a:lnTo>
                    <a:pt x="1917001" y="864108"/>
                  </a:lnTo>
                  <a:lnTo>
                    <a:pt x="1913699" y="866902"/>
                  </a:lnTo>
                  <a:lnTo>
                    <a:pt x="1913382" y="867765"/>
                  </a:lnTo>
                  <a:lnTo>
                    <a:pt x="1912302" y="868553"/>
                  </a:lnTo>
                  <a:lnTo>
                    <a:pt x="1911896" y="870394"/>
                  </a:lnTo>
                  <a:lnTo>
                    <a:pt x="1911286" y="871220"/>
                  </a:lnTo>
                  <a:lnTo>
                    <a:pt x="1910956" y="874572"/>
                  </a:lnTo>
                  <a:lnTo>
                    <a:pt x="1909978" y="878586"/>
                  </a:lnTo>
                  <a:lnTo>
                    <a:pt x="1909953" y="879094"/>
                  </a:lnTo>
                  <a:lnTo>
                    <a:pt x="1910651" y="880503"/>
                  </a:lnTo>
                  <a:lnTo>
                    <a:pt x="1910753" y="876427"/>
                  </a:lnTo>
                  <a:lnTo>
                    <a:pt x="1910778" y="875919"/>
                  </a:lnTo>
                  <a:lnTo>
                    <a:pt x="1910905" y="875665"/>
                  </a:lnTo>
                  <a:lnTo>
                    <a:pt x="1910778" y="876427"/>
                  </a:lnTo>
                  <a:lnTo>
                    <a:pt x="1910651" y="880503"/>
                  </a:lnTo>
                  <a:lnTo>
                    <a:pt x="1910651" y="882650"/>
                  </a:lnTo>
                  <a:lnTo>
                    <a:pt x="1912683" y="886333"/>
                  </a:lnTo>
                  <a:lnTo>
                    <a:pt x="1916112" y="888365"/>
                  </a:lnTo>
                  <a:lnTo>
                    <a:pt x="1919668" y="890397"/>
                  </a:lnTo>
                  <a:lnTo>
                    <a:pt x="1923859" y="890397"/>
                  </a:lnTo>
                  <a:lnTo>
                    <a:pt x="1926640" y="888746"/>
                  </a:lnTo>
                  <a:lnTo>
                    <a:pt x="1927288" y="888365"/>
                  </a:lnTo>
                  <a:lnTo>
                    <a:pt x="1927542" y="888238"/>
                  </a:lnTo>
                  <a:lnTo>
                    <a:pt x="1930971" y="886206"/>
                  </a:lnTo>
                  <a:lnTo>
                    <a:pt x="1933003" y="882650"/>
                  </a:lnTo>
                  <a:lnTo>
                    <a:pt x="1933003" y="879094"/>
                  </a:lnTo>
                  <a:lnTo>
                    <a:pt x="1932876" y="878586"/>
                  </a:lnTo>
                  <a:lnTo>
                    <a:pt x="1933003" y="878586"/>
                  </a:lnTo>
                  <a:lnTo>
                    <a:pt x="1933003" y="879094"/>
                  </a:lnTo>
                  <a:lnTo>
                    <a:pt x="1934654" y="875284"/>
                  </a:lnTo>
                  <a:close/>
                </a:path>
                <a:path w="3059429" h="890904">
                  <a:moveTo>
                    <a:pt x="1950859" y="444906"/>
                  </a:moveTo>
                  <a:lnTo>
                    <a:pt x="1950745" y="442061"/>
                  </a:lnTo>
                  <a:lnTo>
                    <a:pt x="1950402" y="439420"/>
                  </a:lnTo>
                  <a:lnTo>
                    <a:pt x="1949234" y="435406"/>
                  </a:lnTo>
                  <a:lnTo>
                    <a:pt x="1949234" y="447090"/>
                  </a:lnTo>
                  <a:lnTo>
                    <a:pt x="1948497" y="443484"/>
                  </a:lnTo>
                  <a:lnTo>
                    <a:pt x="1949183" y="446836"/>
                  </a:lnTo>
                  <a:lnTo>
                    <a:pt x="1949234" y="447090"/>
                  </a:lnTo>
                  <a:lnTo>
                    <a:pt x="1949234" y="435406"/>
                  </a:lnTo>
                  <a:lnTo>
                    <a:pt x="1949145" y="435102"/>
                  </a:lnTo>
                  <a:lnTo>
                    <a:pt x="1948751" y="433705"/>
                  </a:lnTo>
                  <a:lnTo>
                    <a:pt x="1943925" y="430022"/>
                  </a:lnTo>
                  <a:lnTo>
                    <a:pt x="1934781" y="430022"/>
                  </a:lnTo>
                  <a:lnTo>
                    <a:pt x="1934781" y="458470"/>
                  </a:lnTo>
                  <a:lnTo>
                    <a:pt x="1933663" y="458152"/>
                  </a:lnTo>
                  <a:lnTo>
                    <a:pt x="1933905" y="458216"/>
                  </a:lnTo>
                  <a:lnTo>
                    <a:pt x="1934781" y="458470"/>
                  </a:lnTo>
                  <a:lnTo>
                    <a:pt x="1934781" y="430022"/>
                  </a:lnTo>
                  <a:lnTo>
                    <a:pt x="1933384" y="430022"/>
                  </a:lnTo>
                  <a:lnTo>
                    <a:pt x="1933384" y="457073"/>
                  </a:lnTo>
                  <a:lnTo>
                    <a:pt x="1931974" y="455968"/>
                  </a:lnTo>
                  <a:lnTo>
                    <a:pt x="1931987" y="456184"/>
                  </a:lnTo>
                  <a:lnTo>
                    <a:pt x="1932114" y="456628"/>
                  </a:lnTo>
                  <a:lnTo>
                    <a:pt x="1932749" y="456946"/>
                  </a:lnTo>
                  <a:lnTo>
                    <a:pt x="1932114" y="456666"/>
                  </a:lnTo>
                  <a:lnTo>
                    <a:pt x="1932241" y="456819"/>
                  </a:lnTo>
                  <a:lnTo>
                    <a:pt x="1932241" y="457073"/>
                  </a:lnTo>
                  <a:lnTo>
                    <a:pt x="1932051" y="456920"/>
                  </a:lnTo>
                  <a:lnTo>
                    <a:pt x="1932051" y="457682"/>
                  </a:lnTo>
                  <a:lnTo>
                    <a:pt x="1931733" y="457593"/>
                  </a:lnTo>
                  <a:lnTo>
                    <a:pt x="1931479" y="457454"/>
                  </a:lnTo>
                  <a:lnTo>
                    <a:pt x="1931809" y="457606"/>
                  </a:lnTo>
                  <a:lnTo>
                    <a:pt x="1932051" y="457682"/>
                  </a:lnTo>
                  <a:lnTo>
                    <a:pt x="1932051" y="456920"/>
                  </a:lnTo>
                  <a:lnTo>
                    <a:pt x="1931479" y="456425"/>
                  </a:lnTo>
                  <a:lnTo>
                    <a:pt x="1930196" y="455676"/>
                  </a:lnTo>
                  <a:lnTo>
                    <a:pt x="1931479" y="456425"/>
                  </a:lnTo>
                  <a:lnTo>
                    <a:pt x="1932114" y="456946"/>
                  </a:lnTo>
                  <a:lnTo>
                    <a:pt x="1932241" y="457073"/>
                  </a:lnTo>
                  <a:lnTo>
                    <a:pt x="1932152" y="456780"/>
                  </a:lnTo>
                  <a:lnTo>
                    <a:pt x="1932051" y="456628"/>
                  </a:lnTo>
                  <a:lnTo>
                    <a:pt x="1931530" y="456082"/>
                  </a:lnTo>
                  <a:lnTo>
                    <a:pt x="1932000" y="456565"/>
                  </a:lnTo>
                  <a:lnTo>
                    <a:pt x="1931924" y="455980"/>
                  </a:lnTo>
                  <a:lnTo>
                    <a:pt x="1931644" y="455015"/>
                  </a:lnTo>
                  <a:lnTo>
                    <a:pt x="1931555" y="454723"/>
                  </a:lnTo>
                  <a:lnTo>
                    <a:pt x="1931682" y="455041"/>
                  </a:lnTo>
                  <a:lnTo>
                    <a:pt x="1932635" y="455803"/>
                  </a:lnTo>
                  <a:lnTo>
                    <a:pt x="1931644" y="455015"/>
                  </a:lnTo>
                  <a:lnTo>
                    <a:pt x="1931873" y="455803"/>
                  </a:lnTo>
                  <a:lnTo>
                    <a:pt x="1931974" y="455968"/>
                  </a:lnTo>
                  <a:lnTo>
                    <a:pt x="1933384" y="457073"/>
                  </a:lnTo>
                  <a:lnTo>
                    <a:pt x="1933384" y="430022"/>
                  </a:lnTo>
                  <a:lnTo>
                    <a:pt x="1932749" y="430022"/>
                  </a:lnTo>
                  <a:lnTo>
                    <a:pt x="1931530" y="430936"/>
                  </a:lnTo>
                  <a:lnTo>
                    <a:pt x="1931530" y="454672"/>
                  </a:lnTo>
                  <a:lnTo>
                    <a:pt x="1931174" y="453428"/>
                  </a:lnTo>
                  <a:lnTo>
                    <a:pt x="1931174" y="456171"/>
                  </a:lnTo>
                  <a:lnTo>
                    <a:pt x="1931047" y="456069"/>
                  </a:lnTo>
                  <a:lnTo>
                    <a:pt x="1931174" y="456171"/>
                  </a:lnTo>
                  <a:lnTo>
                    <a:pt x="1931174" y="453428"/>
                  </a:lnTo>
                  <a:lnTo>
                    <a:pt x="1931530" y="454672"/>
                  </a:lnTo>
                  <a:lnTo>
                    <a:pt x="1931530" y="430936"/>
                  </a:lnTo>
                  <a:lnTo>
                    <a:pt x="1929752" y="432257"/>
                  </a:lnTo>
                  <a:lnTo>
                    <a:pt x="1929752" y="454190"/>
                  </a:lnTo>
                  <a:lnTo>
                    <a:pt x="1929282" y="453821"/>
                  </a:lnTo>
                  <a:lnTo>
                    <a:pt x="1929282" y="455193"/>
                  </a:lnTo>
                  <a:lnTo>
                    <a:pt x="1928596" y="454558"/>
                  </a:lnTo>
                  <a:lnTo>
                    <a:pt x="1928495" y="454279"/>
                  </a:lnTo>
                  <a:lnTo>
                    <a:pt x="1928545" y="454406"/>
                  </a:lnTo>
                  <a:lnTo>
                    <a:pt x="1928660" y="454609"/>
                  </a:lnTo>
                  <a:lnTo>
                    <a:pt x="1929282" y="455193"/>
                  </a:lnTo>
                  <a:lnTo>
                    <a:pt x="1929282" y="453821"/>
                  </a:lnTo>
                  <a:lnTo>
                    <a:pt x="1928368" y="453097"/>
                  </a:lnTo>
                  <a:lnTo>
                    <a:pt x="1928368" y="454914"/>
                  </a:lnTo>
                  <a:lnTo>
                    <a:pt x="1927948" y="452983"/>
                  </a:lnTo>
                  <a:lnTo>
                    <a:pt x="1927148" y="451497"/>
                  </a:lnTo>
                  <a:lnTo>
                    <a:pt x="1927948" y="452983"/>
                  </a:lnTo>
                  <a:lnTo>
                    <a:pt x="1928368" y="454914"/>
                  </a:lnTo>
                  <a:lnTo>
                    <a:pt x="1928368" y="453097"/>
                  </a:lnTo>
                  <a:lnTo>
                    <a:pt x="1928228" y="452983"/>
                  </a:lnTo>
                  <a:lnTo>
                    <a:pt x="1928177" y="453390"/>
                  </a:lnTo>
                  <a:lnTo>
                    <a:pt x="1927923" y="452755"/>
                  </a:lnTo>
                  <a:lnTo>
                    <a:pt x="1928177" y="453390"/>
                  </a:lnTo>
                  <a:lnTo>
                    <a:pt x="1928177" y="452882"/>
                  </a:lnTo>
                  <a:lnTo>
                    <a:pt x="1928279" y="453021"/>
                  </a:lnTo>
                  <a:lnTo>
                    <a:pt x="1929752" y="454190"/>
                  </a:lnTo>
                  <a:lnTo>
                    <a:pt x="1929752" y="432257"/>
                  </a:lnTo>
                  <a:lnTo>
                    <a:pt x="1928037" y="433527"/>
                  </a:lnTo>
                  <a:lnTo>
                    <a:pt x="1928037" y="441960"/>
                  </a:lnTo>
                  <a:lnTo>
                    <a:pt x="1928025" y="442341"/>
                  </a:lnTo>
                  <a:lnTo>
                    <a:pt x="1927923" y="442087"/>
                  </a:lnTo>
                  <a:lnTo>
                    <a:pt x="1928037" y="441960"/>
                  </a:lnTo>
                  <a:lnTo>
                    <a:pt x="1928037" y="433527"/>
                  </a:lnTo>
                  <a:lnTo>
                    <a:pt x="1927796" y="433705"/>
                  </a:lnTo>
                  <a:lnTo>
                    <a:pt x="1926488" y="438251"/>
                  </a:lnTo>
                  <a:lnTo>
                    <a:pt x="1926348" y="438772"/>
                  </a:lnTo>
                  <a:lnTo>
                    <a:pt x="1926488" y="438251"/>
                  </a:lnTo>
                  <a:lnTo>
                    <a:pt x="1926272" y="438467"/>
                  </a:lnTo>
                  <a:lnTo>
                    <a:pt x="1926272" y="447929"/>
                  </a:lnTo>
                  <a:lnTo>
                    <a:pt x="1926069" y="447357"/>
                  </a:lnTo>
                  <a:lnTo>
                    <a:pt x="1926272" y="447929"/>
                  </a:lnTo>
                  <a:lnTo>
                    <a:pt x="1926272" y="438467"/>
                  </a:lnTo>
                  <a:lnTo>
                    <a:pt x="1925205" y="440055"/>
                  </a:lnTo>
                  <a:lnTo>
                    <a:pt x="1923986" y="441452"/>
                  </a:lnTo>
                  <a:lnTo>
                    <a:pt x="1923935" y="441960"/>
                  </a:lnTo>
                  <a:lnTo>
                    <a:pt x="1923554" y="442544"/>
                  </a:lnTo>
                  <a:lnTo>
                    <a:pt x="1923440" y="444627"/>
                  </a:lnTo>
                  <a:lnTo>
                    <a:pt x="1923554" y="447167"/>
                  </a:lnTo>
                  <a:lnTo>
                    <a:pt x="1923707" y="444919"/>
                  </a:lnTo>
                  <a:lnTo>
                    <a:pt x="1923592" y="447802"/>
                  </a:lnTo>
                  <a:lnTo>
                    <a:pt x="1923554" y="447167"/>
                  </a:lnTo>
                  <a:lnTo>
                    <a:pt x="1923440" y="451497"/>
                  </a:lnTo>
                  <a:lnTo>
                    <a:pt x="1923935" y="452247"/>
                  </a:lnTo>
                  <a:lnTo>
                    <a:pt x="1923986" y="452882"/>
                  </a:lnTo>
                  <a:lnTo>
                    <a:pt x="1925535" y="454672"/>
                  </a:lnTo>
                  <a:lnTo>
                    <a:pt x="1926374" y="455904"/>
                  </a:lnTo>
                  <a:lnTo>
                    <a:pt x="1926526" y="455980"/>
                  </a:lnTo>
                  <a:lnTo>
                    <a:pt x="1926780" y="456069"/>
                  </a:lnTo>
                  <a:lnTo>
                    <a:pt x="1927669" y="457073"/>
                  </a:lnTo>
                  <a:lnTo>
                    <a:pt x="1929104" y="457339"/>
                  </a:lnTo>
                  <a:lnTo>
                    <a:pt x="1928926" y="456831"/>
                  </a:lnTo>
                  <a:lnTo>
                    <a:pt x="1928850" y="456679"/>
                  </a:lnTo>
                  <a:lnTo>
                    <a:pt x="1928685" y="456069"/>
                  </a:lnTo>
                  <a:lnTo>
                    <a:pt x="1928850" y="456565"/>
                  </a:lnTo>
                  <a:lnTo>
                    <a:pt x="1928964" y="456780"/>
                  </a:lnTo>
                  <a:lnTo>
                    <a:pt x="1929104" y="457339"/>
                  </a:lnTo>
                  <a:lnTo>
                    <a:pt x="1929193" y="457606"/>
                  </a:lnTo>
                  <a:lnTo>
                    <a:pt x="1929282" y="457962"/>
                  </a:lnTo>
                  <a:lnTo>
                    <a:pt x="1929371" y="458292"/>
                  </a:lnTo>
                  <a:lnTo>
                    <a:pt x="1929701" y="459486"/>
                  </a:lnTo>
                  <a:lnTo>
                    <a:pt x="1929701" y="459105"/>
                  </a:lnTo>
                  <a:lnTo>
                    <a:pt x="1929980" y="460641"/>
                  </a:lnTo>
                  <a:lnTo>
                    <a:pt x="1929955" y="460375"/>
                  </a:lnTo>
                  <a:lnTo>
                    <a:pt x="1930082" y="461137"/>
                  </a:lnTo>
                  <a:lnTo>
                    <a:pt x="1929980" y="460641"/>
                  </a:lnTo>
                  <a:lnTo>
                    <a:pt x="1930044" y="461137"/>
                  </a:lnTo>
                  <a:lnTo>
                    <a:pt x="1930209" y="462407"/>
                  </a:lnTo>
                  <a:lnTo>
                    <a:pt x="1930209" y="470027"/>
                  </a:lnTo>
                  <a:lnTo>
                    <a:pt x="1931733" y="472567"/>
                  </a:lnTo>
                  <a:lnTo>
                    <a:pt x="1934019" y="473964"/>
                  </a:lnTo>
                  <a:lnTo>
                    <a:pt x="1936432" y="475361"/>
                  </a:lnTo>
                  <a:lnTo>
                    <a:pt x="1939480" y="475361"/>
                  </a:lnTo>
                  <a:lnTo>
                    <a:pt x="1941766" y="473964"/>
                  </a:lnTo>
                  <a:lnTo>
                    <a:pt x="1944179" y="472567"/>
                  </a:lnTo>
                  <a:lnTo>
                    <a:pt x="1945703" y="470027"/>
                  </a:lnTo>
                  <a:lnTo>
                    <a:pt x="1945703" y="462407"/>
                  </a:lnTo>
                  <a:lnTo>
                    <a:pt x="1945779" y="461772"/>
                  </a:lnTo>
                  <a:lnTo>
                    <a:pt x="1945855" y="461137"/>
                  </a:lnTo>
                  <a:lnTo>
                    <a:pt x="1945919" y="460641"/>
                  </a:lnTo>
                  <a:lnTo>
                    <a:pt x="1945830" y="461137"/>
                  </a:lnTo>
                  <a:lnTo>
                    <a:pt x="1945957" y="460375"/>
                  </a:lnTo>
                  <a:lnTo>
                    <a:pt x="1945919" y="460641"/>
                  </a:lnTo>
                  <a:lnTo>
                    <a:pt x="1945970" y="460375"/>
                  </a:lnTo>
                  <a:lnTo>
                    <a:pt x="1946084" y="459486"/>
                  </a:lnTo>
                  <a:lnTo>
                    <a:pt x="1946211" y="459105"/>
                  </a:lnTo>
                  <a:lnTo>
                    <a:pt x="1946122" y="459359"/>
                  </a:lnTo>
                  <a:lnTo>
                    <a:pt x="1946198" y="459105"/>
                  </a:lnTo>
                  <a:lnTo>
                    <a:pt x="1947291" y="455803"/>
                  </a:lnTo>
                  <a:lnTo>
                    <a:pt x="1947405" y="455422"/>
                  </a:lnTo>
                  <a:lnTo>
                    <a:pt x="1947684" y="454215"/>
                  </a:lnTo>
                  <a:lnTo>
                    <a:pt x="1947722" y="454012"/>
                  </a:lnTo>
                  <a:lnTo>
                    <a:pt x="1947697" y="454139"/>
                  </a:lnTo>
                  <a:lnTo>
                    <a:pt x="1948497" y="453390"/>
                  </a:lnTo>
                  <a:lnTo>
                    <a:pt x="1949500" y="451497"/>
                  </a:lnTo>
                  <a:lnTo>
                    <a:pt x="1950021" y="449453"/>
                  </a:lnTo>
                  <a:lnTo>
                    <a:pt x="1950275" y="448818"/>
                  </a:lnTo>
                  <a:lnTo>
                    <a:pt x="1950402" y="447802"/>
                  </a:lnTo>
                  <a:lnTo>
                    <a:pt x="1950529" y="447167"/>
                  </a:lnTo>
                  <a:lnTo>
                    <a:pt x="1950402" y="447929"/>
                  </a:lnTo>
                  <a:lnTo>
                    <a:pt x="1950529" y="447548"/>
                  </a:lnTo>
                  <a:lnTo>
                    <a:pt x="1950567" y="447167"/>
                  </a:lnTo>
                  <a:lnTo>
                    <a:pt x="1950783" y="445389"/>
                  </a:lnTo>
                  <a:lnTo>
                    <a:pt x="1950859" y="444906"/>
                  </a:lnTo>
                  <a:close/>
                </a:path>
                <a:path w="3059429" h="890904">
                  <a:moveTo>
                    <a:pt x="1951037" y="662813"/>
                  </a:moveTo>
                  <a:close/>
                </a:path>
                <a:path w="3059429" h="890904">
                  <a:moveTo>
                    <a:pt x="1951875" y="659879"/>
                  </a:moveTo>
                  <a:lnTo>
                    <a:pt x="1951647" y="659218"/>
                  </a:lnTo>
                  <a:lnTo>
                    <a:pt x="1951647" y="659434"/>
                  </a:lnTo>
                  <a:lnTo>
                    <a:pt x="1951697" y="660590"/>
                  </a:lnTo>
                  <a:lnTo>
                    <a:pt x="1951774" y="659892"/>
                  </a:lnTo>
                  <a:lnTo>
                    <a:pt x="1951875" y="660171"/>
                  </a:lnTo>
                  <a:lnTo>
                    <a:pt x="1951875" y="659879"/>
                  </a:lnTo>
                  <a:close/>
                </a:path>
                <a:path w="3059429" h="890904">
                  <a:moveTo>
                    <a:pt x="1952815" y="665607"/>
                  </a:moveTo>
                  <a:lnTo>
                    <a:pt x="1952713" y="665861"/>
                  </a:lnTo>
                  <a:lnTo>
                    <a:pt x="1952599" y="663702"/>
                  </a:lnTo>
                  <a:lnTo>
                    <a:pt x="1952815" y="665607"/>
                  </a:lnTo>
                  <a:lnTo>
                    <a:pt x="1952701" y="659003"/>
                  </a:lnTo>
                  <a:lnTo>
                    <a:pt x="1952434" y="658710"/>
                  </a:lnTo>
                  <a:lnTo>
                    <a:pt x="1952434" y="662051"/>
                  </a:lnTo>
                  <a:lnTo>
                    <a:pt x="1952358" y="662698"/>
                  </a:lnTo>
                  <a:lnTo>
                    <a:pt x="1952269" y="661746"/>
                  </a:lnTo>
                  <a:lnTo>
                    <a:pt x="1952434" y="662051"/>
                  </a:lnTo>
                  <a:lnTo>
                    <a:pt x="1952434" y="658710"/>
                  </a:lnTo>
                  <a:lnTo>
                    <a:pt x="1951596" y="657745"/>
                  </a:lnTo>
                  <a:lnTo>
                    <a:pt x="1951723" y="659434"/>
                  </a:lnTo>
                  <a:lnTo>
                    <a:pt x="1951875" y="659879"/>
                  </a:lnTo>
                  <a:lnTo>
                    <a:pt x="1951990" y="660590"/>
                  </a:lnTo>
                  <a:lnTo>
                    <a:pt x="1951875" y="660171"/>
                  </a:lnTo>
                  <a:lnTo>
                    <a:pt x="1951723" y="660590"/>
                  </a:lnTo>
                  <a:lnTo>
                    <a:pt x="1951799" y="663702"/>
                  </a:lnTo>
                  <a:lnTo>
                    <a:pt x="1951697" y="660679"/>
                  </a:lnTo>
                  <a:lnTo>
                    <a:pt x="1951583" y="659218"/>
                  </a:lnTo>
                  <a:lnTo>
                    <a:pt x="1951647" y="659434"/>
                  </a:lnTo>
                  <a:lnTo>
                    <a:pt x="1951570" y="659003"/>
                  </a:lnTo>
                  <a:lnTo>
                    <a:pt x="1951647" y="659218"/>
                  </a:lnTo>
                  <a:lnTo>
                    <a:pt x="1951558" y="657707"/>
                  </a:lnTo>
                  <a:lnTo>
                    <a:pt x="1951532" y="656336"/>
                  </a:lnTo>
                  <a:lnTo>
                    <a:pt x="1951037" y="655891"/>
                  </a:lnTo>
                  <a:lnTo>
                    <a:pt x="1951037" y="662813"/>
                  </a:lnTo>
                  <a:lnTo>
                    <a:pt x="1950872" y="663079"/>
                  </a:lnTo>
                  <a:lnTo>
                    <a:pt x="1950821" y="662711"/>
                  </a:lnTo>
                  <a:lnTo>
                    <a:pt x="1950961" y="662851"/>
                  </a:lnTo>
                  <a:lnTo>
                    <a:pt x="1950897" y="662698"/>
                  </a:lnTo>
                  <a:lnTo>
                    <a:pt x="1950872" y="662051"/>
                  </a:lnTo>
                  <a:lnTo>
                    <a:pt x="1950910" y="662178"/>
                  </a:lnTo>
                  <a:lnTo>
                    <a:pt x="1951012" y="662698"/>
                  </a:lnTo>
                  <a:lnTo>
                    <a:pt x="1951037" y="655891"/>
                  </a:lnTo>
                  <a:lnTo>
                    <a:pt x="1950377" y="655294"/>
                  </a:lnTo>
                  <a:lnTo>
                    <a:pt x="1950377" y="662254"/>
                  </a:lnTo>
                  <a:lnTo>
                    <a:pt x="1950377" y="655294"/>
                  </a:lnTo>
                  <a:lnTo>
                    <a:pt x="1950313" y="662178"/>
                  </a:lnTo>
                  <a:lnTo>
                    <a:pt x="1949932" y="661797"/>
                  </a:lnTo>
                  <a:lnTo>
                    <a:pt x="1949932" y="663079"/>
                  </a:lnTo>
                  <a:lnTo>
                    <a:pt x="1949818" y="661746"/>
                  </a:lnTo>
                  <a:lnTo>
                    <a:pt x="1949932" y="663079"/>
                  </a:lnTo>
                  <a:lnTo>
                    <a:pt x="1949932" y="661797"/>
                  </a:lnTo>
                  <a:lnTo>
                    <a:pt x="1949831" y="660006"/>
                  </a:lnTo>
                  <a:lnTo>
                    <a:pt x="1949958" y="661809"/>
                  </a:lnTo>
                  <a:lnTo>
                    <a:pt x="1950313" y="662178"/>
                  </a:lnTo>
                  <a:lnTo>
                    <a:pt x="1950313" y="655231"/>
                  </a:lnTo>
                  <a:lnTo>
                    <a:pt x="1950021" y="654431"/>
                  </a:lnTo>
                  <a:lnTo>
                    <a:pt x="1947176" y="652348"/>
                  </a:lnTo>
                  <a:lnTo>
                    <a:pt x="1945576" y="650875"/>
                  </a:lnTo>
                  <a:lnTo>
                    <a:pt x="1945182" y="650900"/>
                  </a:lnTo>
                  <a:lnTo>
                    <a:pt x="1941258" y="648081"/>
                  </a:lnTo>
                  <a:lnTo>
                    <a:pt x="1935289" y="648081"/>
                  </a:lnTo>
                  <a:lnTo>
                    <a:pt x="1934781" y="648462"/>
                  </a:lnTo>
                  <a:lnTo>
                    <a:pt x="1934781" y="672541"/>
                  </a:lnTo>
                  <a:lnTo>
                    <a:pt x="1933651" y="671334"/>
                  </a:lnTo>
                  <a:lnTo>
                    <a:pt x="1934781" y="672541"/>
                  </a:lnTo>
                  <a:lnTo>
                    <a:pt x="1934781" y="648462"/>
                  </a:lnTo>
                  <a:lnTo>
                    <a:pt x="1930971" y="651256"/>
                  </a:lnTo>
                  <a:lnTo>
                    <a:pt x="1930615" y="651510"/>
                  </a:lnTo>
                  <a:lnTo>
                    <a:pt x="1930615" y="674357"/>
                  </a:lnTo>
                  <a:lnTo>
                    <a:pt x="1928952" y="672503"/>
                  </a:lnTo>
                  <a:lnTo>
                    <a:pt x="1927999" y="671449"/>
                  </a:lnTo>
                  <a:lnTo>
                    <a:pt x="1927529" y="670941"/>
                  </a:lnTo>
                  <a:lnTo>
                    <a:pt x="1927999" y="671449"/>
                  </a:lnTo>
                  <a:lnTo>
                    <a:pt x="1928952" y="672503"/>
                  </a:lnTo>
                  <a:lnTo>
                    <a:pt x="1928863" y="672211"/>
                  </a:lnTo>
                  <a:lnTo>
                    <a:pt x="1928990" y="672541"/>
                  </a:lnTo>
                  <a:lnTo>
                    <a:pt x="1930615" y="674357"/>
                  </a:lnTo>
                  <a:lnTo>
                    <a:pt x="1930615" y="651510"/>
                  </a:lnTo>
                  <a:lnTo>
                    <a:pt x="1927085" y="654037"/>
                  </a:lnTo>
                  <a:lnTo>
                    <a:pt x="1927085" y="669163"/>
                  </a:lnTo>
                  <a:lnTo>
                    <a:pt x="1926818" y="666508"/>
                  </a:lnTo>
                  <a:lnTo>
                    <a:pt x="1926958" y="665746"/>
                  </a:lnTo>
                  <a:lnTo>
                    <a:pt x="1926653" y="665492"/>
                  </a:lnTo>
                  <a:lnTo>
                    <a:pt x="1926615" y="663714"/>
                  </a:lnTo>
                  <a:lnTo>
                    <a:pt x="1926704" y="665530"/>
                  </a:lnTo>
                  <a:lnTo>
                    <a:pt x="1926958" y="665746"/>
                  </a:lnTo>
                  <a:lnTo>
                    <a:pt x="1926907" y="667385"/>
                  </a:lnTo>
                  <a:lnTo>
                    <a:pt x="1927085" y="669163"/>
                  </a:lnTo>
                  <a:lnTo>
                    <a:pt x="1927085" y="654037"/>
                  </a:lnTo>
                  <a:lnTo>
                    <a:pt x="1926907" y="654164"/>
                  </a:lnTo>
                  <a:lnTo>
                    <a:pt x="1926907" y="657479"/>
                  </a:lnTo>
                  <a:lnTo>
                    <a:pt x="1926678" y="658114"/>
                  </a:lnTo>
                  <a:lnTo>
                    <a:pt x="1926577" y="658507"/>
                  </a:lnTo>
                  <a:lnTo>
                    <a:pt x="1926653" y="658114"/>
                  </a:lnTo>
                  <a:lnTo>
                    <a:pt x="1926780" y="657733"/>
                  </a:lnTo>
                  <a:lnTo>
                    <a:pt x="1926729" y="657923"/>
                  </a:lnTo>
                  <a:lnTo>
                    <a:pt x="1926907" y="657479"/>
                  </a:lnTo>
                  <a:lnTo>
                    <a:pt x="1926907" y="654164"/>
                  </a:lnTo>
                  <a:lnTo>
                    <a:pt x="1926526" y="654431"/>
                  </a:lnTo>
                  <a:lnTo>
                    <a:pt x="1924786" y="659879"/>
                  </a:lnTo>
                  <a:lnTo>
                    <a:pt x="1924786" y="660171"/>
                  </a:lnTo>
                  <a:lnTo>
                    <a:pt x="1925624" y="662825"/>
                  </a:lnTo>
                  <a:lnTo>
                    <a:pt x="1925739" y="661746"/>
                  </a:lnTo>
                  <a:lnTo>
                    <a:pt x="1925713" y="663079"/>
                  </a:lnTo>
                  <a:lnTo>
                    <a:pt x="1926120" y="664375"/>
                  </a:lnTo>
                  <a:lnTo>
                    <a:pt x="1926221" y="664692"/>
                  </a:lnTo>
                  <a:lnTo>
                    <a:pt x="1926145" y="667385"/>
                  </a:lnTo>
                  <a:lnTo>
                    <a:pt x="1926120" y="664375"/>
                  </a:lnTo>
                  <a:lnTo>
                    <a:pt x="1925624" y="662825"/>
                  </a:lnTo>
                  <a:lnTo>
                    <a:pt x="1925548" y="663994"/>
                  </a:lnTo>
                  <a:lnTo>
                    <a:pt x="1925421" y="666508"/>
                  </a:lnTo>
                  <a:lnTo>
                    <a:pt x="1926297" y="669137"/>
                  </a:lnTo>
                  <a:lnTo>
                    <a:pt x="1926475" y="668235"/>
                  </a:lnTo>
                  <a:lnTo>
                    <a:pt x="1926348" y="669290"/>
                  </a:lnTo>
                  <a:lnTo>
                    <a:pt x="1926297" y="669137"/>
                  </a:lnTo>
                  <a:lnTo>
                    <a:pt x="1926272" y="669290"/>
                  </a:lnTo>
                  <a:lnTo>
                    <a:pt x="1926450" y="669594"/>
                  </a:lnTo>
                  <a:lnTo>
                    <a:pt x="1926526" y="669798"/>
                  </a:lnTo>
                  <a:lnTo>
                    <a:pt x="1926717" y="670026"/>
                  </a:lnTo>
                  <a:lnTo>
                    <a:pt x="1929663" y="674763"/>
                  </a:lnTo>
                  <a:lnTo>
                    <a:pt x="1929752" y="674916"/>
                  </a:lnTo>
                  <a:lnTo>
                    <a:pt x="1930209" y="675640"/>
                  </a:lnTo>
                  <a:lnTo>
                    <a:pt x="1931504" y="676008"/>
                  </a:lnTo>
                  <a:lnTo>
                    <a:pt x="1935416" y="678434"/>
                  </a:lnTo>
                  <a:lnTo>
                    <a:pt x="1938413" y="678053"/>
                  </a:lnTo>
                  <a:lnTo>
                    <a:pt x="1939226" y="678180"/>
                  </a:lnTo>
                  <a:lnTo>
                    <a:pt x="1939366" y="678141"/>
                  </a:lnTo>
                  <a:lnTo>
                    <a:pt x="1943036" y="679069"/>
                  </a:lnTo>
                  <a:lnTo>
                    <a:pt x="1946719" y="676973"/>
                  </a:lnTo>
                  <a:lnTo>
                    <a:pt x="1948243" y="676783"/>
                  </a:lnTo>
                  <a:lnTo>
                    <a:pt x="1949361" y="675474"/>
                  </a:lnTo>
                  <a:lnTo>
                    <a:pt x="1949526" y="675322"/>
                  </a:lnTo>
                  <a:lnTo>
                    <a:pt x="1952815" y="671449"/>
                  </a:lnTo>
                  <a:lnTo>
                    <a:pt x="1952815" y="665607"/>
                  </a:lnTo>
                  <a:close/>
                </a:path>
                <a:path w="3059429" h="890904">
                  <a:moveTo>
                    <a:pt x="3046539" y="40386"/>
                  </a:moveTo>
                  <a:lnTo>
                    <a:pt x="3046463" y="36576"/>
                  </a:lnTo>
                  <a:lnTo>
                    <a:pt x="3042983" y="30607"/>
                  </a:lnTo>
                  <a:lnTo>
                    <a:pt x="3040735" y="29260"/>
                  </a:lnTo>
                  <a:lnTo>
                    <a:pt x="3040697" y="29121"/>
                  </a:lnTo>
                  <a:lnTo>
                    <a:pt x="3040697" y="38366"/>
                  </a:lnTo>
                  <a:lnTo>
                    <a:pt x="3040189" y="40386"/>
                  </a:lnTo>
                  <a:lnTo>
                    <a:pt x="3040062" y="41402"/>
                  </a:lnTo>
                  <a:lnTo>
                    <a:pt x="3040011" y="41071"/>
                  </a:lnTo>
                  <a:lnTo>
                    <a:pt x="3039935" y="41402"/>
                  </a:lnTo>
                  <a:lnTo>
                    <a:pt x="3039846" y="40017"/>
                  </a:lnTo>
                  <a:lnTo>
                    <a:pt x="3040011" y="41071"/>
                  </a:lnTo>
                  <a:lnTo>
                    <a:pt x="3040697" y="38366"/>
                  </a:lnTo>
                  <a:lnTo>
                    <a:pt x="3040697" y="29121"/>
                  </a:lnTo>
                  <a:lnTo>
                    <a:pt x="3040583" y="28702"/>
                  </a:lnTo>
                  <a:lnTo>
                    <a:pt x="3040354" y="27813"/>
                  </a:lnTo>
                  <a:lnTo>
                    <a:pt x="3039935" y="26162"/>
                  </a:lnTo>
                  <a:lnTo>
                    <a:pt x="3039719" y="25666"/>
                  </a:lnTo>
                  <a:lnTo>
                    <a:pt x="3039503" y="25146"/>
                  </a:lnTo>
                  <a:lnTo>
                    <a:pt x="3039338" y="24638"/>
                  </a:lnTo>
                  <a:lnTo>
                    <a:pt x="3038449" y="22161"/>
                  </a:lnTo>
                  <a:lnTo>
                    <a:pt x="3038449" y="43548"/>
                  </a:lnTo>
                  <a:lnTo>
                    <a:pt x="3033585" y="48780"/>
                  </a:lnTo>
                  <a:lnTo>
                    <a:pt x="3034169" y="48133"/>
                  </a:lnTo>
                  <a:lnTo>
                    <a:pt x="3038449" y="43548"/>
                  </a:lnTo>
                  <a:lnTo>
                    <a:pt x="3034373" y="29933"/>
                  </a:lnTo>
                  <a:lnTo>
                    <a:pt x="3034525" y="29933"/>
                  </a:lnTo>
                  <a:lnTo>
                    <a:pt x="3036252" y="29933"/>
                  </a:lnTo>
                  <a:lnTo>
                    <a:pt x="3036481" y="30099"/>
                  </a:lnTo>
                  <a:lnTo>
                    <a:pt x="3034855" y="30099"/>
                  </a:lnTo>
                  <a:lnTo>
                    <a:pt x="3034423" y="30099"/>
                  </a:lnTo>
                  <a:lnTo>
                    <a:pt x="3038449" y="43548"/>
                  </a:lnTo>
                  <a:lnTo>
                    <a:pt x="3038449" y="22161"/>
                  </a:lnTo>
                  <a:lnTo>
                    <a:pt x="3036887" y="17792"/>
                  </a:lnTo>
                  <a:lnTo>
                    <a:pt x="3029648" y="14224"/>
                  </a:lnTo>
                  <a:lnTo>
                    <a:pt x="3022790" y="16383"/>
                  </a:lnTo>
                  <a:lnTo>
                    <a:pt x="3020047" y="17322"/>
                  </a:lnTo>
                  <a:lnTo>
                    <a:pt x="3020047" y="43192"/>
                  </a:lnTo>
                  <a:lnTo>
                    <a:pt x="3019653" y="40360"/>
                  </a:lnTo>
                  <a:lnTo>
                    <a:pt x="3020047" y="43192"/>
                  </a:lnTo>
                  <a:lnTo>
                    <a:pt x="3020047" y="17322"/>
                  </a:lnTo>
                  <a:lnTo>
                    <a:pt x="3016694" y="18465"/>
                  </a:lnTo>
                  <a:lnTo>
                    <a:pt x="3016694" y="37719"/>
                  </a:lnTo>
                  <a:lnTo>
                    <a:pt x="3015932" y="35699"/>
                  </a:lnTo>
                  <a:lnTo>
                    <a:pt x="3015932" y="36449"/>
                  </a:lnTo>
                  <a:lnTo>
                    <a:pt x="3015869" y="36195"/>
                  </a:lnTo>
                  <a:lnTo>
                    <a:pt x="3015932" y="36449"/>
                  </a:lnTo>
                  <a:lnTo>
                    <a:pt x="3015932" y="35699"/>
                  </a:lnTo>
                  <a:lnTo>
                    <a:pt x="3015640" y="34925"/>
                  </a:lnTo>
                  <a:lnTo>
                    <a:pt x="3015678" y="35153"/>
                  </a:lnTo>
                  <a:lnTo>
                    <a:pt x="3015615" y="34899"/>
                  </a:lnTo>
                  <a:lnTo>
                    <a:pt x="3015577" y="34671"/>
                  </a:lnTo>
                  <a:lnTo>
                    <a:pt x="3015551" y="34429"/>
                  </a:lnTo>
                  <a:lnTo>
                    <a:pt x="3015627" y="34836"/>
                  </a:lnTo>
                  <a:lnTo>
                    <a:pt x="3016694" y="37719"/>
                  </a:lnTo>
                  <a:lnTo>
                    <a:pt x="3016694" y="18465"/>
                  </a:lnTo>
                  <a:lnTo>
                    <a:pt x="3016059" y="18669"/>
                  </a:lnTo>
                  <a:lnTo>
                    <a:pt x="3012376" y="26035"/>
                  </a:lnTo>
                  <a:lnTo>
                    <a:pt x="3014916" y="33909"/>
                  </a:lnTo>
                  <a:lnTo>
                    <a:pt x="3015767" y="35941"/>
                  </a:lnTo>
                  <a:lnTo>
                    <a:pt x="3015805" y="36449"/>
                  </a:lnTo>
                  <a:lnTo>
                    <a:pt x="3016059" y="38366"/>
                  </a:lnTo>
                  <a:lnTo>
                    <a:pt x="3016821" y="41402"/>
                  </a:lnTo>
                  <a:lnTo>
                    <a:pt x="3017837" y="44577"/>
                  </a:lnTo>
                  <a:lnTo>
                    <a:pt x="3019374" y="46393"/>
                  </a:lnTo>
                  <a:lnTo>
                    <a:pt x="3020504" y="48895"/>
                  </a:lnTo>
                  <a:lnTo>
                    <a:pt x="3026219" y="51562"/>
                  </a:lnTo>
                  <a:lnTo>
                    <a:pt x="3034131" y="49149"/>
                  </a:lnTo>
                  <a:lnTo>
                    <a:pt x="3035363" y="48780"/>
                  </a:lnTo>
                  <a:lnTo>
                    <a:pt x="3036595" y="48387"/>
                  </a:lnTo>
                  <a:lnTo>
                    <a:pt x="3039808" y="48387"/>
                  </a:lnTo>
                  <a:lnTo>
                    <a:pt x="3042983" y="46482"/>
                  </a:lnTo>
                  <a:lnTo>
                    <a:pt x="3046539" y="40386"/>
                  </a:lnTo>
                  <a:close/>
                </a:path>
                <a:path w="3059429" h="890904">
                  <a:moveTo>
                    <a:pt x="3059430" y="203136"/>
                  </a:moveTo>
                  <a:lnTo>
                    <a:pt x="3059366" y="195453"/>
                  </a:lnTo>
                  <a:lnTo>
                    <a:pt x="3058858" y="194945"/>
                  </a:lnTo>
                  <a:lnTo>
                    <a:pt x="3058858" y="199390"/>
                  </a:lnTo>
                  <a:lnTo>
                    <a:pt x="3058426" y="198158"/>
                  </a:lnTo>
                  <a:lnTo>
                    <a:pt x="3058858" y="199390"/>
                  </a:lnTo>
                  <a:lnTo>
                    <a:pt x="3058858" y="194945"/>
                  </a:lnTo>
                  <a:lnTo>
                    <a:pt x="3058414" y="194500"/>
                  </a:lnTo>
                  <a:lnTo>
                    <a:pt x="3058414" y="198120"/>
                  </a:lnTo>
                  <a:lnTo>
                    <a:pt x="3057842" y="198120"/>
                  </a:lnTo>
                  <a:lnTo>
                    <a:pt x="3057525" y="198120"/>
                  </a:lnTo>
                  <a:lnTo>
                    <a:pt x="3057550" y="197485"/>
                  </a:lnTo>
                  <a:lnTo>
                    <a:pt x="3057652" y="197700"/>
                  </a:lnTo>
                  <a:lnTo>
                    <a:pt x="3058249" y="197700"/>
                  </a:lnTo>
                  <a:lnTo>
                    <a:pt x="3058414" y="198120"/>
                  </a:lnTo>
                  <a:lnTo>
                    <a:pt x="3058414" y="194500"/>
                  </a:lnTo>
                  <a:lnTo>
                    <a:pt x="3057207" y="193294"/>
                  </a:lnTo>
                  <a:lnTo>
                    <a:pt x="3054667" y="190754"/>
                  </a:lnTo>
                  <a:lnTo>
                    <a:pt x="3049968" y="186182"/>
                  </a:lnTo>
                  <a:lnTo>
                    <a:pt x="3042475" y="186055"/>
                  </a:lnTo>
                  <a:lnTo>
                    <a:pt x="3037649" y="190627"/>
                  </a:lnTo>
                  <a:lnTo>
                    <a:pt x="3037268" y="190881"/>
                  </a:lnTo>
                  <a:lnTo>
                    <a:pt x="3035363" y="192659"/>
                  </a:lnTo>
                  <a:lnTo>
                    <a:pt x="3034220" y="194945"/>
                  </a:lnTo>
                  <a:lnTo>
                    <a:pt x="3034042" y="195834"/>
                  </a:lnTo>
                  <a:lnTo>
                    <a:pt x="3033039" y="197700"/>
                  </a:lnTo>
                  <a:lnTo>
                    <a:pt x="3032823" y="198247"/>
                  </a:lnTo>
                  <a:lnTo>
                    <a:pt x="3032569" y="199390"/>
                  </a:lnTo>
                  <a:lnTo>
                    <a:pt x="3032442" y="199644"/>
                  </a:lnTo>
                  <a:lnTo>
                    <a:pt x="3031985" y="203073"/>
                  </a:lnTo>
                  <a:lnTo>
                    <a:pt x="3031934" y="205613"/>
                  </a:lnTo>
                  <a:lnTo>
                    <a:pt x="3032442" y="212852"/>
                  </a:lnTo>
                  <a:lnTo>
                    <a:pt x="3038411" y="218567"/>
                  </a:lnTo>
                  <a:lnTo>
                    <a:pt x="3052889" y="218567"/>
                  </a:lnTo>
                  <a:lnTo>
                    <a:pt x="3058985" y="212852"/>
                  </a:lnTo>
                  <a:lnTo>
                    <a:pt x="3059214" y="208280"/>
                  </a:lnTo>
                  <a:lnTo>
                    <a:pt x="3059430" y="2031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138024" y="4891491"/>
            <a:ext cx="1748790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dirty="0">
                <a:latin typeface="Calibri"/>
                <a:cs typeface="Calibri"/>
              </a:rPr>
              <a:t>Higher</a:t>
            </a:r>
            <a:r>
              <a:rPr sz="1620" spc="-36" dirty="0">
                <a:latin typeface="Calibri"/>
                <a:cs typeface="Calibri"/>
              </a:rPr>
              <a:t> </a:t>
            </a:r>
            <a:r>
              <a:rPr sz="1620" dirty="0">
                <a:latin typeface="Calibri"/>
                <a:cs typeface="Calibri"/>
              </a:rPr>
              <a:t>level</a:t>
            </a:r>
            <a:r>
              <a:rPr sz="1620" spc="-50" dirty="0">
                <a:latin typeface="Calibri"/>
                <a:cs typeface="Calibri"/>
              </a:rPr>
              <a:t> </a:t>
            </a:r>
            <a:r>
              <a:rPr sz="1620" spc="-9" dirty="0">
                <a:latin typeface="Calibri"/>
                <a:cs typeface="Calibri"/>
              </a:rPr>
              <a:t>features</a:t>
            </a:r>
            <a:endParaRPr sz="162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89833" y="941146"/>
            <a:ext cx="2139696" cy="2466023"/>
            <a:chOff x="4099814" y="1045717"/>
            <a:chExt cx="2377440" cy="2740025"/>
          </a:xfrm>
        </p:grpSpPr>
        <p:sp>
          <p:nvSpPr>
            <p:cNvPr id="3" name="object 3"/>
            <p:cNvSpPr/>
            <p:nvPr/>
          </p:nvSpPr>
          <p:spPr>
            <a:xfrm>
              <a:off x="4584700" y="1289303"/>
              <a:ext cx="1472565" cy="2266950"/>
            </a:xfrm>
            <a:custGeom>
              <a:avLst/>
              <a:gdLst/>
              <a:ahLst/>
              <a:cxnLst/>
              <a:rect l="l" t="t" r="r" b="b"/>
              <a:pathLst>
                <a:path w="1472564" h="2266950">
                  <a:moveTo>
                    <a:pt x="1472057" y="2086864"/>
                  </a:moveTo>
                  <a:lnTo>
                    <a:pt x="1454785" y="2058162"/>
                  </a:lnTo>
                  <a:lnTo>
                    <a:pt x="1428115" y="2013839"/>
                  </a:lnTo>
                  <a:lnTo>
                    <a:pt x="1411160" y="2040559"/>
                  </a:lnTo>
                  <a:lnTo>
                    <a:pt x="844042" y="1680108"/>
                  </a:lnTo>
                  <a:lnTo>
                    <a:pt x="1328585" y="1573961"/>
                  </a:lnTo>
                  <a:lnTo>
                    <a:pt x="1335405" y="1604899"/>
                  </a:lnTo>
                  <a:lnTo>
                    <a:pt x="1392555" y="1558798"/>
                  </a:lnTo>
                  <a:lnTo>
                    <a:pt x="1401699" y="1551432"/>
                  </a:lnTo>
                  <a:lnTo>
                    <a:pt x="1401330" y="1551343"/>
                  </a:lnTo>
                  <a:lnTo>
                    <a:pt x="1402207" y="1551178"/>
                  </a:lnTo>
                  <a:lnTo>
                    <a:pt x="1389964" y="1540002"/>
                  </a:lnTo>
                  <a:lnTo>
                    <a:pt x="1339342" y="1493774"/>
                  </a:lnTo>
                  <a:lnTo>
                    <a:pt x="1330642" y="1524368"/>
                  </a:lnTo>
                  <a:lnTo>
                    <a:pt x="1323327" y="1522298"/>
                  </a:lnTo>
                  <a:lnTo>
                    <a:pt x="1323327" y="1550085"/>
                  </a:lnTo>
                  <a:lnTo>
                    <a:pt x="1319707" y="1562849"/>
                  </a:lnTo>
                  <a:lnTo>
                    <a:pt x="828763" y="1670392"/>
                  </a:lnTo>
                  <a:lnTo>
                    <a:pt x="811110" y="1659178"/>
                  </a:lnTo>
                  <a:lnTo>
                    <a:pt x="811110" y="1674253"/>
                  </a:lnTo>
                  <a:lnTo>
                    <a:pt x="41262" y="1842897"/>
                  </a:lnTo>
                  <a:lnTo>
                    <a:pt x="542201" y="1503299"/>
                  </a:lnTo>
                  <a:lnTo>
                    <a:pt x="811110" y="1674253"/>
                  </a:lnTo>
                  <a:lnTo>
                    <a:pt x="811110" y="1659178"/>
                  </a:lnTo>
                  <a:lnTo>
                    <a:pt x="553669" y="1495526"/>
                  </a:lnTo>
                  <a:lnTo>
                    <a:pt x="739622" y="1369466"/>
                  </a:lnTo>
                  <a:lnTo>
                    <a:pt x="1319898" y="1534490"/>
                  </a:lnTo>
                  <a:lnTo>
                    <a:pt x="1323327" y="1550085"/>
                  </a:lnTo>
                  <a:lnTo>
                    <a:pt x="1323327" y="1522298"/>
                  </a:lnTo>
                  <a:lnTo>
                    <a:pt x="753313" y="1360182"/>
                  </a:lnTo>
                  <a:lnTo>
                    <a:pt x="1328864" y="970013"/>
                  </a:lnTo>
                  <a:lnTo>
                    <a:pt x="1346708" y="996315"/>
                  </a:lnTo>
                  <a:lnTo>
                    <a:pt x="1371333" y="952373"/>
                  </a:lnTo>
                  <a:lnTo>
                    <a:pt x="1388364" y="922020"/>
                  </a:lnTo>
                  <a:lnTo>
                    <a:pt x="1303909" y="933196"/>
                  </a:lnTo>
                  <a:lnTo>
                    <a:pt x="1321727" y="959497"/>
                  </a:lnTo>
                  <a:lnTo>
                    <a:pt x="737362" y="1355648"/>
                  </a:lnTo>
                  <a:lnTo>
                    <a:pt x="723658" y="1351762"/>
                  </a:lnTo>
                  <a:lnTo>
                    <a:pt x="723658" y="1364932"/>
                  </a:lnTo>
                  <a:lnTo>
                    <a:pt x="541985" y="1488097"/>
                  </a:lnTo>
                  <a:lnTo>
                    <a:pt x="530504" y="1480807"/>
                  </a:lnTo>
                  <a:lnTo>
                    <a:pt x="530504" y="1495869"/>
                  </a:lnTo>
                  <a:lnTo>
                    <a:pt x="41275" y="1827517"/>
                  </a:lnTo>
                  <a:lnTo>
                    <a:pt x="380746" y="1400657"/>
                  </a:lnTo>
                  <a:lnTo>
                    <a:pt x="530504" y="1495869"/>
                  </a:lnTo>
                  <a:lnTo>
                    <a:pt x="530504" y="1480807"/>
                  </a:lnTo>
                  <a:lnTo>
                    <a:pt x="388696" y="1390650"/>
                  </a:lnTo>
                  <a:lnTo>
                    <a:pt x="467169" y="1291983"/>
                  </a:lnTo>
                  <a:lnTo>
                    <a:pt x="723658" y="1364932"/>
                  </a:lnTo>
                  <a:lnTo>
                    <a:pt x="723658" y="1351762"/>
                  </a:lnTo>
                  <a:lnTo>
                    <a:pt x="475716" y="1281226"/>
                  </a:lnTo>
                  <a:lnTo>
                    <a:pt x="714552" y="980897"/>
                  </a:lnTo>
                  <a:lnTo>
                    <a:pt x="1329829" y="826312"/>
                  </a:lnTo>
                  <a:lnTo>
                    <a:pt x="1337564" y="857123"/>
                  </a:lnTo>
                  <a:lnTo>
                    <a:pt x="1391399" y="810895"/>
                  </a:lnTo>
                  <a:lnTo>
                    <a:pt x="1402207" y="801624"/>
                  </a:lnTo>
                  <a:lnTo>
                    <a:pt x="1319022" y="783209"/>
                  </a:lnTo>
                  <a:lnTo>
                    <a:pt x="1326743" y="814006"/>
                  </a:lnTo>
                  <a:lnTo>
                    <a:pt x="727557" y="964552"/>
                  </a:lnTo>
                  <a:lnTo>
                    <a:pt x="1345882" y="187020"/>
                  </a:lnTo>
                  <a:lnTo>
                    <a:pt x="1370711" y="206756"/>
                  </a:lnTo>
                  <a:lnTo>
                    <a:pt x="1378673" y="169164"/>
                  </a:lnTo>
                  <a:lnTo>
                    <a:pt x="1388364" y="123444"/>
                  </a:lnTo>
                  <a:lnTo>
                    <a:pt x="1311148" y="159385"/>
                  </a:lnTo>
                  <a:lnTo>
                    <a:pt x="1335976" y="179146"/>
                  </a:lnTo>
                  <a:lnTo>
                    <a:pt x="707351" y="969619"/>
                  </a:lnTo>
                  <a:lnTo>
                    <a:pt x="694347" y="972896"/>
                  </a:lnTo>
                  <a:lnTo>
                    <a:pt x="694347" y="985977"/>
                  </a:lnTo>
                  <a:lnTo>
                    <a:pt x="462534" y="1277480"/>
                  </a:lnTo>
                  <a:lnTo>
                    <a:pt x="453974" y="1275054"/>
                  </a:lnTo>
                  <a:lnTo>
                    <a:pt x="453974" y="1288237"/>
                  </a:lnTo>
                  <a:lnTo>
                    <a:pt x="377952" y="1383830"/>
                  </a:lnTo>
                  <a:lnTo>
                    <a:pt x="44246" y="1171702"/>
                  </a:lnTo>
                  <a:lnTo>
                    <a:pt x="453974" y="1288237"/>
                  </a:lnTo>
                  <a:lnTo>
                    <a:pt x="453974" y="1275054"/>
                  </a:lnTo>
                  <a:lnTo>
                    <a:pt x="27051" y="1153617"/>
                  </a:lnTo>
                  <a:lnTo>
                    <a:pt x="694347" y="985977"/>
                  </a:lnTo>
                  <a:lnTo>
                    <a:pt x="694347" y="972896"/>
                  </a:lnTo>
                  <a:lnTo>
                    <a:pt x="29756" y="1139850"/>
                  </a:lnTo>
                  <a:lnTo>
                    <a:pt x="1334389" y="53606"/>
                  </a:lnTo>
                  <a:lnTo>
                    <a:pt x="1354709" y="77978"/>
                  </a:lnTo>
                  <a:lnTo>
                    <a:pt x="1373225" y="35687"/>
                  </a:lnTo>
                  <a:lnTo>
                    <a:pt x="1388872" y="0"/>
                  </a:lnTo>
                  <a:lnTo>
                    <a:pt x="1305941" y="19431"/>
                  </a:lnTo>
                  <a:lnTo>
                    <a:pt x="1326261" y="43827"/>
                  </a:lnTo>
                  <a:lnTo>
                    <a:pt x="0" y="1148080"/>
                  </a:lnTo>
                  <a:lnTo>
                    <a:pt x="4102" y="1153033"/>
                  </a:lnTo>
                  <a:lnTo>
                    <a:pt x="4165" y="1153312"/>
                  </a:lnTo>
                  <a:lnTo>
                    <a:pt x="4051" y="1153680"/>
                  </a:lnTo>
                  <a:lnTo>
                    <a:pt x="635" y="1159002"/>
                  </a:lnTo>
                  <a:lnTo>
                    <a:pt x="370001" y="1393825"/>
                  </a:lnTo>
                  <a:lnTo>
                    <a:pt x="5207" y="1852549"/>
                  </a:lnTo>
                  <a:lnTo>
                    <a:pt x="10083" y="1856460"/>
                  </a:lnTo>
                  <a:lnTo>
                    <a:pt x="8382" y="1862328"/>
                  </a:lnTo>
                  <a:lnTo>
                    <a:pt x="1326553" y="2236292"/>
                  </a:lnTo>
                  <a:lnTo>
                    <a:pt x="1317879" y="2266823"/>
                  </a:lnTo>
                  <a:lnTo>
                    <a:pt x="1401699" y="2251075"/>
                  </a:lnTo>
                  <a:lnTo>
                    <a:pt x="1389316" y="2239772"/>
                  </a:lnTo>
                  <a:lnTo>
                    <a:pt x="1338707" y="2193544"/>
                  </a:lnTo>
                  <a:lnTo>
                    <a:pt x="1330020" y="2224113"/>
                  </a:lnTo>
                  <a:lnTo>
                    <a:pt x="36271" y="1857044"/>
                  </a:lnTo>
                  <a:lnTo>
                    <a:pt x="826389" y="1683969"/>
                  </a:lnTo>
                  <a:lnTo>
                    <a:pt x="1404315" y="2051354"/>
                  </a:lnTo>
                  <a:lnTo>
                    <a:pt x="1387348" y="2078101"/>
                  </a:lnTo>
                  <a:lnTo>
                    <a:pt x="1472057" y="2086864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4" name="object 4"/>
            <p:cNvSpPr/>
            <p:nvPr/>
          </p:nvSpPr>
          <p:spPr>
            <a:xfrm>
              <a:off x="4112514" y="1058417"/>
              <a:ext cx="2352040" cy="2714625"/>
            </a:xfrm>
            <a:custGeom>
              <a:avLst/>
              <a:gdLst/>
              <a:ahLst/>
              <a:cxnLst/>
              <a:rect l="l" t="t" r="r" b="b"/>
              <a:pathLst>
                <a:path w="2352040" h="2714625">
                  <a:moveTo>
                    <a:pt x="0" y="623316"/>
                  </a:moveTo>
                  <a:lnTo>
                    <a:pt x="4846" y="576644"/>
                  </a:lnTo>
                  <a:lnTo>
                    <a:pt x="18746" y="533167"/>
                  </a:lnTo>
                  <a:lnTo>
                    <a:pt x="40739" y="493819"/>
                  </a:lnTo>
                  <a:lnTo>
                    <a:pt x="69865" y="459533"/>
                  </a:lnTo>
                  <a:lnTo>
                    <a:pt x="105165" y="431242"/>
                  </a:lnTo>
                  <a:lnTo>
                    <a:pt x="145678" y="409878"/>
                  </a:lnTo>
                  <a:lnTo>
                    <a:pt x="190445" y="396376"/>
                  </a:lnTo>
                  <a:lnTo>
                    <a:pt x="238506" y="391668"/>
                  </a:lnTo>
                  <a:lnTo>
                    <a:pt x="286566" y="396376"/>
                  </a:lnTo>
                  <a:lnTo>
                    <a:pt x="331333" y="409878"/>
                  </a:lnTo>
                  <a:lnTo>
                    <a:pt x="371846" y="431242"/>
                  </a:lnTo>
                  <a:lnTo>
                    <a:pt x="407146" y="459533"/>
                  </a:lnTo>
                  <a:lnTo>
                    <a:pt x="436272" y="493819"/>
                  </a:lnTo>
                  <a:lnTo>
                    <a:pt x="458265" y="533167"/>
                  </a:lnTo>
                  <a:lnTo>
                    <a:pt x="472165" y="576644"/>
                  </a:lnTo>
                  <a:lnTo>
                    <a:pt x="477012" y="623316"/>
                  </a:lnTo>
                  <a:lnTo>
                    <a:pt x="472165" y="669987"/>
                  </a:lnTo>
                  <a:lnTo>
                    <a:pt x="458265" y="713464"/>
                  </a:lnTo>
                  <a:lnTo>
                    <a:pt x="436272" y="752812"/>
                  </a:lnTo>
                  <a:lnTo>
                    <a:pt x="407146" y="787098"/>
                  </a:lnTo>
                  <a:lnTo>
                    <a:pt x="371846" y="815389"/>
                  </a:lnTo>
                  <a:lnTo>
                    <a:pt x="331333" y="836753"/>
                  </a:lnTo>
                  <a:lnTo>
                    <a:pt x="286566" y="850255"/>
                  </a:lnTo>
                  <a:lnTo>
                    <a:pt x="238506" y="854964"/>
                  </a:lnTo>
                  <a:lnTo>
                    <a:pt x="190445" y="850255"/>
                  </a:lnTo>
                  <a:lnTo>
                    <a:pt x="145678" y="836753"/>
                  </a:lnTo>
                  <a:lnTo>
                    <a:pt x="105165" y="815389"/>
                  </a:lnTo>
                  <a:lnTo>
                    <a:pt x="69865" y="787098"/>
                  </a:lnTo>
                  <a:lnTo>
                    <a:pt x="40739" y="752812"/>
                  </a:lnTo>
                  <a:lnTo>
                    <a:pt x="18746" y="713464"/>
                  </a:lnTo>
                  <a:lnTo>
                    <a:pt x="4846" y="669987"/>
                  </a:lnTo>
                  <a:lnTo>
                    <a:pt x="0" y="623316"/>
                  </a:lnTo>
                  <a:close/>
                </a:path>
                <a:path w="2352040" h="2714625">
                  <a:moveTo>
                    <a:pt x="0" y="1385316"/>
                  </a:moveTo>
                  <a:lnTo>
                    <a:pt x="4846" y="1338644"/>
                  </a:lnTo>
                  <a:lnTo>
                    <a:pt x="18746" y="1295167"/>
                  </a:lnTo>
                  <a:lnTo>
                    <a:pt x="40739" y="1255819"/>
                  </a:lnTo>
                  <a:lnTo>
                    <a:pt x="69865" y="1221533"/>
                  </a:lnTo>
                  <a:lnTo>
                    <a:pt x="105165" y="1193242"/>
                  </a:lnTo>
                  <a:lnTo>
                    <a:pt x="145678" y="1171878"/>
                  </a:lnTo>
                  <a:lnTo>
                    <a:pt x="190445" y="1158376"/>
                  </a:lnTo>
                  <a:lnTo>
                    <a:pt x="238506" y="1153668"/>
                  </a:lnTo>
                  <a:lnTo>
                    <a:pt x="286566" y="1158376"/>
                  </a:lnTo>
                  <a:lnTo>
                    <a:pt x="331333" y="1171878"/>
                  </a:lnTo>
                  <a:lnTo>
                    <a:pt x="371846" y="1193242"/>
                  </a:lnTo>
                  <a:lnTo>
                    <a:pt x="407146" y="1221533"/>
                  </a:lnTo>
                  <a:lnTo>
                    <a:pt x="436272" y="1255819"/>
                  </a:lnTo>
                  <a:lnTo>
                    <a:pt x="458265" y="1295167"/>
                  </a:lnTo>
                  <a:lnTo>
                    <a:pt x="472165" y="1338644"/>
                  </a:lnTo>
                  <a:lnTo>
                    <a:pt x="477012" y="1385316"/>
                  </a:lnTo>
                  <a:lnTo>
                    <a:pt x="472165" y="1431987"/>
                  </a:lnTo>
                  <a:lnTo>
                    <a:pt x="458265" y="1475464"/>
                  </a:lnTo>
                  <a:lnTo>
                    <a:pt x="436272" y="1514812"/>
                  </a:lnTo>
                  <a:lnTo>
                    <a:pt x="407146" y="1549098"/>
                  </a:lnTo>
                  <a:lnTo>
                    <a:pt x="371846" y="1577389"/>
                  </a:lnTo>
                  <a:lnTo>
                    <a:pt x="331333" y="1598753"/>
                  </a:lnTo>
                  <a:lnTo>
                    <a:pt x="286566" y="1612255"/>
                  </a:lnTo>
                  <a:lnTo>
                    <a:pt x="238506" y="1616964"/>
                  </a:lnTo>
                  <a:lnTo>
                    <a:pt x="190445" y="1612255"/>
                  </a:lnTo>
                  <a:lnTo>
                    <a:pt x="145678" y="1598753"/>
                  </a:lnTo>
                  <a:lnTo>
                    <a:pt x="105165" y="1577389"/>
                  </a:lnTo>
                  <a:lnTo>
                    <a:pt x="69865" y="1549098"/>
                  </a:lnTo>
                  <a:lnTo>
                    <a:pt x="40739" y="1514812"/>
                  </a:lnTo>
                  <a:lnTo>
                    <a:pt x="18746" y="1475464"/>
                  </a:lnTo>
                  <a:lnTo>
                    <a:pt x="4846" y="1431987"/>
                  </a:lnTo>
                  <a:lnTo>
                    <a:pt x="0" y="1385316"/>
                  </a:lnTo>
                  <a:close/>
                </a:path>
                <a:path w="2352040" h="2714625">
                  <a:moveTo>
                    <a:pt x="6096" y="2087880"/>
                  </a:moveTo>
                  <a:lnTo>
                    <a:pt x="10942" y="2041208"/>
                  </a:lnTo>
                  <a:lnTo>
                    <a:pt x="24842" y="1997731"/>
                  </a:lnTo>
                  <a:lnTo>
                    <a:pt x="46835" y="1958383"/>
                  </a:lnTo>
                  <a:lnTo>
                    <a:pt x="75961" y="1924097"/>
                  </a:lnTo>
                  <a:lnTo>
                    <a:pt x="111261" y="1895806"/>
                  </a:lnTo>
                  <a:lnTo>
                    <a:pt x="151774" y="1874442"/>
                  </a:lnTo>
                  <a:lnTo>
                    <a:pt x="196541" y="1860940"/>
                  </a:lnTo>
                  <a:lnTo>
                    <a:pt x="244601" y="1856232"/>
                  </a:lnTo>
                  <a:lnTo>
                    <a:pt x="292662" y="1860940"/>
                  </a:lnTo>
                  <a:lnTo>
                    <a:pt x="337429" y="1874442"/>
                  </a:lnTo>
                  <a:lnTo>
                    <a:pt x="377942" y="1895806"/>
                  </a:lnTo>
                  <a:lnTo>
                    <a:pt x="413242" y="1924097"/>
                  </a:lnTo>
                  <a:lnTo>
                    <a:pt x="442368" y="1958383"/>
                  </a:lnTo>
                  <a:lnTo>
                    <a:pt x="464361" y="1997731"/>
                  </a:lnTo>
                  <a:lnTo>
                    <a:pt x="478261" y="2041208"/>
                  </a:lnTo>
                  <a:lnTo>
                    <a:pt x="483108" y="2087880"/>
                  </a:lnTo>
                  <a:lnTo>
                    <a:pt x="478261" y="2134551"/>
                  </a:lnTo>
                  <a:lnTo>
                    <a:pt x="464361" y="2178028"/>
                  </a:lnTo>
                  <a:lnTo>
                    <a:pt x="442368" y="2217376"/>
                  </a:lnTo>
                  <a:lnTo>
                    <a:pt x="413242" y="2251662"/>
                  </a:lnTo>
                  <a:lnTo>
                    <a:pt x="377942" y="2279953"/>
                  </a:lnTo>
                  <a:lnTo>
                    <a:pt x="337429" y="2301317"/>
                  </a:lnTo>
                  <a:lnTo>
                    <a:pt x="292662" y="2314819"/>
                  </a:lnTo>
                  <a:lnTo>
                    <a:pt x="244601" y="2319528"/>
                  </a:lnTo>
                  <a:lnTo>
                    <a:pt x="196541" y="2314819"/>
                  </a:lnTo>
                  <a:lnTo>
                    <a:pt x="151774" y="2301317"/>
                  </a:lnTo>
                  <a:lnTo>
                    <a:pt x="111261" y="2279953"/>
                  </a:lnTo>
                  <a:lnTo>
                    <a:pt x="75961" y="2251662"/>
                  </a:lnTo>
                  <a:lnTo>
                    <a:pt x="46835" y="2217376"/>
                  </a:lnTo>
                  <a:lnTo>
                    <a:pt x="24842" y="2178028"/>
                  </a:lnTo>
                  <a:lnTo>
                    <a:pt x="10942" y="2134551"/>
                  </a:lnTo>
                  <a:lnTo>
                    <a:pt x="6096" y="2087880"/>
                  </a:lnTo>
                  <a:close/>
                </a:path>
                <a:path w="2352040" h="2714625">
                  <a:moveTo>
                    <a:pt x="1860803" y="231648"/>
                  </a:moveTo>
                  <a:lnTo>
                    <a:pt x="1865662" y="184976"/>
                  </a:lnTo>
                  <a:lnTo>
                    <a:pt x="1879598" y="141499"/>
                  </a:lnTo>
                  <a:lnTo>
                    <a:pt x="1901650" y="102151"/>
                  </a:lnTo>
                  <a:lnTo>
                    <a:pt x="1930860" y="67865"/>
                  </a:lnTo>
                  <a:lnTo>
                    <a:pt x="1966267" y="39574"/>
                  </a:lnTo>
                  <a:lnTo>
                    <a:pt x="2006911" y="18210"/>
                  </a:lnTo>
                  <a:lnTo>
                    <a:pt x="2051833" y="4708"/>
                  </a:lnTo>
                  <a:lnTo>
                    <a:pt x="2100072" y="0"/>
                  </a:lnTo>
                  <a:lnTo>
                    <a:pt x="2148274" y="4708"/>
                  </a:lnTo>
                  <a:lnTo>
                    <a:pt x="2193178" y="18210"/>
                  </a:lnTo>
                  <a:lnTo>
                    <a:pt x="2233820" y="39574"/>
                  </a:lnTo>
                  <a:lnTo>
                    <a:pt x="2269236" y="67865"/>
                  </a:lnTo>
                  <a:lnTo>
                    <a:pt x="2298459" y="102151"/>
                  </a:lnTo>
                  <a:lnTo>
                    <a:pt x="2320528" y="141499"/>
                  </a:lnTo>
                  <a:lnTo>
                    <a:pt x="2334476" y="184976"/>
                  </a:lnTo>
                  <a:lnTo>
                    <a:pt x="2339340" y="231648"/>
                  </a:lnTo>
                  <a:lnTo>
                    <a:pt x="2334476" y="278319"/>
                  </a:lnTo>
                  <a:lnTo>
                    <a:pt x="2320528" y="321796"/>
                  </a:lnTo>
                  <a:lnTo>
                    <a:pt x="2298459" y="361144"/>
                  </a:lnTo>
                  <a:lnTo>
                    <a:pt x="2269236" y="395430"/>
                  </a:lnTo>
                  <a:lnTo>
                    <a:pt x="2233820" y="423721"/>
                  </a:lnTo>
                  <a:lnTo>
                    <a:pt x="2193178" y="445085"/>
                  </a:lnTo>
                  <a:lnTo>
                    <a:pt x="2148274" y="458587"/>
                  </a:lnTo>
                  <a:lnTo>
                    <a:pt x="2100072" y="463296"/>
                  </a:lnTo>
                  <a:lnTo>
                    <a:pt x="2051833" y="458587"/>
                  </a:lnTo>
                  <a:lnTo>
                    <a:pt x="2006911" y="445085"/>
                  </a:lnTo>
                  <a:lnTo>
                    <a:pt x="1966267" y="423721"/>
                  </a:lnTo>
                  <a:lnTo>
                    <a:pt x="1930860" y="395430"/>
                  </a:lnTo>
                  <a:lnTo>
                    <a:pt x="1901650" y="361144"/>
                  </a:lnTo>
                  <a:lnTo>
                    <a:pt x="1879598" y="321796"/>
                  </a:lnTo>
                  <a:lnTo>
                    <a:pt x="1865662" y="278319"/>
                  </a:lnTo>
                  <a:lnTo>
                    <a:pt x="1860803" y="231648"/>
                  </a:lnTo>
                  <a:close/>
                </a:path>
                <a:path w="2352040" h="2714625">
                  <a:moveTo>
                    <a:pt x="1874520" y="1034034"/>
                  </a:moveTo>
                  <a:lnTo>
                    <a:pt x="1879366" y="987183"/>
                  </a:lnTo>
                  <a:lnTo>
                    <a:pt x="1893266" y="943552"/>
                  </a:lnTo>
                  <a:lnTo>
                    <a:pt x="1915259" y="904073"/>
                  </a:lnTo>
                  <a:lnTo>
                    <a:pt x="1944385" y="869680"/>
                  </a:lnTo>
                  <a:lnTo>
                    <a:pt x="1979685" y="841305"/>
                  </a:lnTo>
                  <a:lnTo>
                    <a:pt x="2020198" y="819882"/>
                  </a:lnTo>
                  <a:lnTo>
                    <a:pt x="2064965" y="806344"/>
                  </a:lnTo>
                  <a:lnTo>
                    <a:pt x="2113026" y="801624"/>
                  </a:lnTo>
                  <a:lnTo>
                    <a:pt x="2161086" y="806344"/>
                  </a:lnTo>
                  <a:lnTo>
                    <a:pt x="2205853" y="819882"/>
                  </a:lnTo>
                  <a:lnTo>
                    <a:pt x="2246366" y="841305"/>
                  </a:lnTo>
                  <a:lnTo>
                    <a:pt x="2281666" y="869680"/>
                  </a:lnTo>
                  <a:lnTo>
                    <a:pt x="2310792" y="904073"/>
                  </a:lnTo>
                  <a:lnTo>
                    <a:pt x="2332785" y="943552"/>
                  </a:lnTo>
                  <a:lnTo>
                    <a:pt x="2346685" y="987183"/>
                  </a:lnTo>
                  <a:lnTo>
                    <a:pt x="2351532" y="1034034"/>
                  </a:lnTo>
                  <a:lnTo>
                    <a:pt x="2346685" y="1080884"/>
                  </a:lnTo>
                  <a:lnTo>
                    <a:pt x="2332785" y="1124515"/>
                  </a:lnTo>
                  <a:lnTo>
                    <a:pt x="2310792" y="1163994"/>
                  </a:lnTo>
                  <a:lnTo>
                    <a:pt x="2281666" y="1198387"/>
                  </a:lnTo>
                  <a:lnTo>
                    <a:pt x="2246366" y="1226762"/>
                  </a:lnTo>
                  <a:lnTo>
                    <a:pt x="2205853" y="1248185"/>
                  </a:lnTo>
                  <a:lnTo>
                    <a:pt x="2161086" y="1261723"/>
                  </a:lnTo>
                  <a:lnTo>
                    <a:pt x="2113026" y="1266444"/>
                  </a:lnTo>
                  <a:lnTo>
                    <a:pt x="2064965" y="1261723"/>
                  </a:lnTo>
                  <a:lnTo>
                    <a:pt x="2020198" y="1248185"/>
                  </a:lnTo>
                  <a:lnTo>
                    <a:pt x="1979685" y="1226762"/>
                  </a:lnTo>
                  <a:lnTo>
                    <a:pt x="1944385" y="1198387"/>
                  </a:lnTo>
                  <a:lnTo>
                    <a:pt x="1915259" y="1163994"/>
                  </a:lnTo>
                  <a:lnTo>
                    <a:pt x="1893266" y="1124515"/>
                  </a:lnTo>
                  <a:lnTo>
                    <a:pt x="1879366" y="1080884"/>
                  </a:lnTo>
                  <a:lnTo>
                    <a:pt x="1874520" y="1034034"/>
                  </a:lnTo>
                  <a:close/>
                </a:path>
                <a:path w="2352040" h="2714625">
                  <a:moveTo>
                    <a:pt x="1874520" y="1783080"/>
                  </a:moveTo>
                  <a:lnTo>
                    <a:pt x="1879366" y="1736408"/>
                  </a:lnTo>
                  <a:lnTo>
                    <a:pt x="1893266" y="1692931"/>
                  </a:lnTo>
                  <a:lnTo>
                    <a:pt x="1915259" y="1653583"/>
                  </a:lnTo>
                  <a:lnTo>
                    <a:pt x="1944385" y="1619297"/>
                  </a:lnTo>
                  <a:lnTo>
                    <a:pt x="1979685" y="1591006"/>
                  </a:lnTo>
                  <a:lnTo>
                    <a:pt x="2020198" y="1569642"/>
                  </a:lnTo>
                  <a:lnTo>
                    <a:pt x="2064965" y="1556140"/>
                  </a:lnTo>
                  <a:lnTo>
                    <a:pt x="2113026" y="1551432"/>
                  </a:lnTo>
                  <a:lnTo>
                    <a:pt x="2161086" y="1556140"/>
                  </a:lnTo>
                  <a:lnTo>
                    <a:pt x="2205853" y="1569642"/>
                  </a:lnTo>
                  <a:lnTo>
                    <a:pt x="2246366" y="1591006"/>
                  </a:lnTo>
                  <a:lnTo>
                    <a:pt x="2281666" y="1619297"/>
                  </a:lnTo>
                  <a:lnTo>
                    <a:pt x="2310792" y="1653583"/>
                  </a:lnTo>
                  <a:lnTo>
                    <a:pt x="2332785" y="1692931"/>
                  </a:lnTo>
                  <a:lnTo>
                    <a:pt x="2346685" y="1736408"/>
                  </a:lnTo>
                  <a:lnTo>
                    <a:pt x="2351532" y="1783080"/>
                  </a:lnTo>
                  <a:lnTo>
                    <a:pt x="2346685" y="1829751"/>
                  </a:lnTo>
                  <a:lnTo>
                    <a:pt x="2332785" y="1873228"/>
                  </a:lnTo>
                  <a:lnTo>
                    <a:pt x="2310792" y="1912576"/>
                  </a:lnTo>
                  <a:lnTo>
                    <a:pt x="2281666" y="1946862"/>
                  </a:lnTo>
                  <a:lnTo>
                    <a:pt x="2246366" y="1975153"/>
                  </a:lnTo>
                  <a:lnTo>
                    <a:pt x="2205853" y="1996517"/>
                  </a:lnTo>
                  <a:lnTo>
                    <a:pt x="2161086" y="2010019"/>
                  </a:lnTo>
                  <a:lnTo>
                    <a:pt x="2113026" y="2014728"/>
                  </a:lnTo>
                  <a:lnTo>
                    <a:pt x="2064965" y="2010019"/>
                  </a:lnTo>
                  <a:lnTo>
                    <a:pt x="2020198" y="1996517"/>
                  </a:lnTo>
                  <a:lnTo>
                    <a:pt x="1979685" y="1975153"/>
                  </a:lnTo>
                  <a:lnTo>
                    <a:pt x="1944385" y="1946862"/>
                  </a:lnTo>
                  <a:lnTo>
                    <a:pt x="1915259" y="1912576"/>
                  </a:lnTo>
                  <a:lnTo>
                    <a:pt x="1893266" y="1873228"/>
                  </a:lnTo>
                  <a:lnTo>
                    <a:pt x="1879366" y="1829751"/>
                  </a:lnTo>
                  <a:lnTo>
                    <a:pt x="1874520" y="1783080"/>
                  </a:lnTo>
                  <a:close/>
                </a:path>
                <a:path w="2352040" h="2714625">
                  <a:moveTo>
                    <a:pt x="1874520" y="2482596"/>
                  </a:moveTo>
                  <a:lnTo>
                    <a:pt x="1879366" y="2435924"/>
                  </a:lnTo>
                  <a:lnTo>
                    <a:pt x="1893266" y="2392447"/>
                  </a:lnTo>
                  <a:lnTo>
                    <a:pt x="1915259" y="2353099"/>
                  </a:lnTo>
                  <a:lnTo>
                    <a:pt x="1944385" y="2318813"/>
                  </a:lnTo>
                  <a:lnTo>
                    <a:pt x="1979685" y="2290522"/>
                  </a:lnTo>
                  <a:lnTo>
                    <a:pt x="2020198" y="2269158"/>
                  </a:lnTo>
                  <a:lnTo>
                    <a:pt x="2064965" y="2255656"/>
                  </a:lnTo>
                  <a:lnTo>
                    <a:pt x="2113026" y="2250948"/>
                  </a:lnTo>
                  <a:lnTo>
                    <a:pt x="2161086" y="2255656"/>
                  </a:lnTo>
                  <a:lnTo>
                    <a:pt x="2205853" y="2269158"/>
                  </a:lnTo>
                  <a:lnTo>
                    <a:pt x="2246366" y="2290522"/>
                  </a:lnTo>
                  <a:lnTo>
                    <a:pt x="2281666" y="2318813"/>
                  </a:lnTo>
                  <a:lnTo>
                    <a:pt x="2310792" y="2353099"/>
                  </a:lnTo>
                  <a:lnTo>
                    <a:pt x="2332785" y="2392447"/>
                  </a:lnTo>
                  <a:lnTo>
                    <a:pt x="2346685" y="2435924"/>
                  </a:lnTo>
                  <a:lnTo>
                    <a:pt x="2351532" y="2482596"/>
                  </a:lnTo>
                  <a:lnTo>
                    <a:pt x="2346685" y="2529267"/>
                  </a:lnTo>
                  <a:lnTo>
                    <a:pt x="2332785" y="2572744"/>
                  </a:lnTo>
                  <a:lnTo>
                    <a:pt x="2310792" y="2612092"/>
                  </a:lnTo>
                  <a:lnTo>
                    <a:pt x="2281666" y="2646378"/>
                  </a:lnTo>
                  <a:lnTo>
                    <a:pt x="2246366" y="2674669"/>
                  </a:lnTo>
                  <a:lnTo>
                    <a:pt x="2205853" y="2696033"/>
                  </a:lnTo>
                  <a:lnTo>
                    <a:pt x="2161086" y="2709535"/>
                  </a:lnTo>
                  <a:lnTo>
                    <a:pt x="2113026" y="2714244"/>
                  </a:lnTo>
                  <a:lnTo>
                    <a:pt x="2064965" y="2709535"/>
                  </a:lnTo>
                  <a:lnTo>
                    <a:pt x="2020198" y="2696033"/>
                  </a:lnTo>
                  <a:lnTo>
                    <a:pt x="1979685" y="2674669"/>
                  </a:lnTo>
                  <a:lnTo>
                    <a:pt x="1944385" y="2646378"/>
                  </a:lnTo>
                  <a:lnTo>
                    <a:pt x="1915259" y="2612092"/>
                  </a:lnTo>
                  <a:lnTo>
                    <a:pt x="1893266" y="2572744"/>
                  </a:lnTo>
                  <a:lnTo>
                    <a:pt x="1879366" y="2529267"/>
                  </a:lnTo>
                  <a:lnTo>
                    <a:pt x="1874520" y="248259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5" name="object 5"/>
            <p:cNvSpPr/>
            <p:nvPr/>
          </p:nvSpPr>
          <p:spPr>
            <a:xfrm>
              <a:off x="4583938" y="1273301"/>
              <a:ext cx="1473200" cy="2103120"/>
            </a:xfrm>
            <a:custGeom>
              <a:avLst/>
              <a:gdLst/>
              <a:ahLst/>
              <a:cxnLst/>
              <a:rect l="l" t="t" r="r" b="b"/>
              <a:pathLst>
                <a:path w="1473200" h="2103120">
                  <a:moveTo>
                    <a:pt x="1472819" y="2102866"/>
                  </a:moveTo>
                  <a:lnTo>
                    <a:pt x="1461617" y="2059051"/>
                  </a:lnTo>
                  <a:lnTo>
                    <a:pt x="1451737" y="2020316"/>
                  </a:lnTo>
                  <a:lnTo>
                    <a:pt x="1427708" y="2041118"/>
                  </a:lnTo>
                  <a:lnTo>
                    <a:pt x="60020" y="461657"/>
                  </a:lnTo>
                  <a:lnTo>
                    <a:pt x="1340154" y="1523453"/>
                  </a:lnTo>
                  <a:lnTo>
                    <a:pt x="1319911" y="1547876"/>
                  </a:lnTo>
                  <a:lnTo>
                    <a:pt x="1402969" y="1567180"/>
                  </a:lnTo>
                  <a:lnTo>
                    <a:pt x="1387271" y="1531620"/>
                  </a:lnTo>
                  <a:lnTo>
                    <a:pt x="1368552" y="1489202"/>
                  </a:lnTo>
                  <a:lnTo>
                    <a:pt x="1348270" y="1513662"/>
                  </a:lnTo>
                  <a:lnTo>
                    <a:pt x="32486" y="422427"/>
                  </a:lnTo>
                  <a:lnTo>
                    <a:pt x="1328000" y="803122"/>
                  </a:lnTo>
                  <a:lnTo>
                    <a:pt x="1319022" y="833501"/>
                  </a:lnTo>
                  <a:lnTo>
                    <a:pt x="1402969" y="818515"/>
                  </a:lnTo>
                  <a:lnTo>
                    <a:pt x="1390269" y="806704"/>
                  </a:lnTo>
                  <a:lnTo>
                    <a:pt x="1340612" y="760476"/>
                  </a:lnTo>
                  <a:lnTo>
                    <a:pt x="1331595" y="790943"/>
                  </a:lnTo>
                  <a:lnTo>
                    <a:pt x="26441" y="407416"/>
                  </a:lnTo>
                  <a:lnTo>
                    <a:pt x="1318018" y="42849"/>
                  </a:lnTo>
                  <a:lnTo>
                    <a:pt x="1326642" y="73406"/>
                  </a:lnTo>
                  <a:lnTo>
                    <a:pt x="1377365" y="27178"/>
                  </a:lnTo>
                  <a:lnTo>
                    <a:pt x="1389634" y="16002"/>
                  </a:lnTo>
                  <a:lnTo>
                    <a:pt x="1305941" y="0"/>
                  </a:lnTo>
                  <a:lnTo>
                    <a:pt x="1314577" y="30657"/>
                  </a:lnTo>
                  <a:lnTo>
                    <a:pt x="3048" y="400812"/>
                  </a:lnTo>
                  <a:lnTo>
                    <a:pt x="4927" y="407289"/>
                  </a:lnTo>
                  <a:lnTo>
                    <a:pt x="4800" y="407695"/>
                  </a:lnTo>
                  <a:lnTo>
                    <a:pt x="0" y="411861"/>
                  </a:lnTo>
                  <a:lnTo>
                    <a:pt x="1418120" y="2049424"/>
                  </a:lnTo>
                  <a:lnTo>
                    <a:pt x="1394079" y="2070227"/>
                  </a:lnTo>
                  <a:lnTo>
                    <a:pt x="1472819" y="210286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808965" y="1388630"/>
            <a:ext cx="1954530" cy="2419731"/>
            <a:chOff x="7565517" y="1542922"/>
            <a:chExt cx="2171700" cy="2688590"/>
          </a:xfrm>
        </p:grpSpPr>
        <p:sp>
          <p:nvSpPr>
            <p:cNvPr id="7" name="object 7"/>
            <p:cNvSpPr/>
            <p:nvPr/>
          </p:nvSpPr>
          <p:spPr>
            <a:xfrm>
              <a:off x="7566533" y="1542922"/>
              <a:ext cx="2165985" cy="1233805"/>
            </a:xfrm>
            <a:custGeom>
              <a:avLst/>
              <a:gdLst/>
              <a:ahLst/>
              <a:cxnLst/>
              <a:rect l="l" t="t" r="r" b="b"/>
              <a:pathLst>
                <a:path w="2165984" h="1233805">
                  <a:moveTo>
                    <a:pt x="2096106" y="1201478"/>
                  </a:moveTo>
                  <a:lnTo>
                    <a:pt x="2080387" y="1229105"/>
                  </a:lnTo>
                  <a:lnTo>
                    <a:pt x="2165477" y="1233551"/>
                  </a:lnTo>
                  <a:lnTo>
                    <a:pt x="2148212" y="1207769"/>
                  </a:lnTo>
                  <a:lnTo>
                    <a:pt x="2107184" y="1207769"/>
                  </a:lnTo>
                  <a:lnTo>
                    <a:pt x="2096106" y="1201478"/>
                  </a:lnTo>
                  <a:close/>
                </a:path>
                <a:path w="2165984" h="1233805">
                  <a:moveTo>
                    <a:pt x="2102377" y="1190456"/>
                  </a:moveTo>
                  <a:lnTo>
                    <a:pt x="2096106" y="1201478"/>
                  </a:lnTo>
                  <a:lnTo>
                    <a:pt x="2107184" y="1207769"/>
                  </a:lnTo>
                  <a:lnTo>
                    <a:pt x="2113407" y="1196721"/>
                  </a:lnTo>
                  <a:lnTo>
                    <a:pt x="2102377" y="1190456"/>
                  </a:lnTo>
                  <a:close/>
                </a:path>
                <a:path w="2165984" h="1233805">
                  <a:moveTo>
                    <a:pt x="2118106" y="1162812"/>
                  </a:moveTo>
                  <a:lnTo>
                    <a:pt x="2102377" y="1190456"/>
                  </a:lnTo>
                  <a:lnTo>
                    <a:pt x="2113407" y="1196721"/>
                  </a:lnTo>
                  <a:lnTo>
                    <a:pt x="2107184" y="1207769"/>
                  </a:lnTo>
                  <a:lnTo>
                    <a:pt x="2148212" y="1207769"/>
                  </a:lnTo>
                  <a:lnTo>
                    <a:pt x="2118106" y="1162812"/>
                  </a:lnTo>
                  <a:close/>
                </a:path>
                <a:path w="2165984" h="1233805">
                  <a:moveTo>
                    <a:pt x="6350" y="0"/>
                  </a:moveTo>
                  <a:lnTo>
                    <a:pt x="0" y="10922"/>
                  </a:lnTo>
                  <a:lnTo>
                    <a:pt x="2096106" y="1201478"/>
                  </a:lnTo>
                  <a:lnTo>
                    <a:pt x="2102377" y="1190456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8" name="object 8"/>
            <p:cNvSpPr/>
            <p:nvPr/>
          </p:nvSpPr>
          <p:spPr>
            <a:xfrm>
              <a:off x="7565517" y="1543684"/>
              <a:ext cx="2171065" cy="1935480"/>
            </a:xfrm>
            <a:custGeom>
              <a:avLst/>
              <a:gdLst/>
              <a:ahLst/>
              <a:cxnLst/>
              <a:rect l="l" t="t" r="r" b="b"/>
              <a:pathLst>
                <a:path w="2171065" h="1935479">
                  <a:moveTo>
                    <a:pt x="2109900" y="1889191"/>
                  </a:moveTo>
                  <a:lnTo>
                    <a:pt x="2088641" y="1913001"/>
                  </a:lnTo>
                  <a:lnTo>
                    <a:pt x="2170937" y="1935226"/>
                  </a:lnTo>
                  <a:lnTo>
                    <a:pt x="2155973" y="1897634"/>
                  </a:lnTo>
                  <a:lnTo>
                    <a:pt x="2119376" y="1897634"/>
                  </a:lnTo>
                  <a:lnTo>
                    <a:pt x="2109900" y="1889191"/>
                  </a:lnTo>
                  <a:close/>
                </a:path>
                <a:path w="2171065" h="1935479">
                  <a:moveTo>
                    <a:pt x="2118287" y="1879798"/>
                  </a:moveTo>
                  <a:lnTo>
                    <a:pt x="2109900" y="1889191"/>
                  </a:lnTo>
                  <a:lnTo>
                    <a:pt x="2119376" y="1897634"/>
                  </a:lnTo>
                  <a:lnTo>
                    <a:pt x="2127757" y="1888236"/>
                  </a:lnTo>
                  <a:lnTo>
                    <a:pt x="2118287" y="1879798"/>
                  </a:lnTo>
                  <a:close/>
                </a:path>
                <a:path w="2171065" h="1935479">
                  <a:moveTo>
                    <a:pt x="2139441" y="1856104"/>
                  </a:moveTo>
                  <a:lnTo>
                    <a:pt x="2118287" y="1879798"/>
                  </a:lnTo>
                  <a:lnTo>
                    <a:pt x="2127757" y="1888236"/>
                  </a:lnTo>
                  <a:lnTo>
                    <a:pt x="2119376" y="1897634"/>
                  </a:lnTo>
                  <a:lnTo>
                    <a:pt x="2155973" y="1897634"/>
                  </a:lnTo>
                  <a:lnTo>
                    <a:pt x="2139441" y="1856104"/>
                  </a:lnTo>
                  <a:close/>
                </a:path>
                <a:path w="2171065" h="1935479">
                  <a:moveTo>
                    <a:pt x="8381" y="0"/>
                  </a:moveTo>
                  <a:lnTo>
                    <a:pt x="0" y="9398"/>
                  </a:lnTo>
                  <a:lnTo>
                    <a:pt x="2109900" y="1889191"/>
                  </a:lnTo>
                  <a:lnTo>
                    <a:pt x="2118287" y="1879798"/>
                  </a:lnTo>
                  <a:lnTo>
                    <a:pt x="8381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9" name="object 9"/>
            <p:cNvSpPr/>
            <p:nvPr/>
          </p:nvSpPr>
          <p:spPr>
            <a:xfrm>
              <a:off x="7577582" y="2343784"/>
              <a:ext cx="2155190" cy="455295"/>
            </a:xfrm>
            <a:custGeom>
              <a:avLst/>
              <a:gdLst/>
              <a:ahLst/>
              <a:cxnLst/>
              <a:rect l="l" t="t" r="r" b="b"/>
              <a:pathLst>
                <a:path w="2155190" h="455294">
                  <a:moveTo>
                    <a:pt x="2078781" y="423985"/>
                  </a:moveTo>
                  <a:lnTo>
                    <a:pt x="2072640" y="455167"/>
                  </a:lnTo>
                  <a:lnTo>
                    <a:pt x="2154809" y="432562"/>
                  </a:lnTo>
                  <a:lnTo>
                    <a:pt x="2146933" y="426465"/>
                  </a:lnTo>
                  <a:lnTo>
                    <a:pt x="2091309" y="426465"/>
                  </a:lnTo>
                  <a:lnTo>
                    <a:pt x="2078781" y="423985"/>
                  </a:lnTo>
                  <a:close/>
                </a:path>
                <a:path w="2155190" h="455294">
                  <a:moveTo>
                    <a:pt x="2081230" y="411546"/>
                  </a:moveTo>
                  <a:lnTo>
                    <a:pt x="2078781" y="423985"/>
                  </a:lnTo>
                  <a:lnTo>
                    <a:pt x="2091309" y="426465"/>
                  </a:lnTo>
                  <a:lnTo>
                    <a:pt x="2093722" y="414019"/>
                  </a:lnTo>
                  <a:lnTo>
                    <a:pt x="2081230" y="411546"/>
                  </a:lnTo>
                  <a:close/>
                </a:path>
                <a:path w="2155190" h="455294">
                  <a:moveTo>
                    <a:pt x="2087372" y="380364"/>
                  </a:moveTo>
                  <a:lnTo>
                    <a:pt x="2081230" y="411546"/>
                  </a:lnTo>
                  <a:lnTo>
                    <a:pt x="2093722" y="414019"/>
                  </a:lnTo>
                  <a:lnTo>
                    <a:pt x="2091309" y="426465"/>
                  </a:lnTo>
                  <a:lnTo>
                    <a:pt x="2146933" y="426465"/>
                  </a:lnTo>
                  <a:lnTo>
                    <a:pt x="2087372" y="380364"/>
                  </a:lnTo>
                  <a:close/>
                </a:path>
                <a:path w="2155190" h="455294">
                  <a:moveTo>
                    <a:pt x="2540" y="0"/>
                  </a:moveTo>
                  <a:lnTo>
                    <a:pt x="0" y="12445"/>
                  </a:lnTo>
                  <a:lnTo>
                    <a:pt x="2078781" y="423985"/>
                  </a:lnTo>
                  <a:lnTo>
                    <a:pt x="2081230" y="411546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0" name="object 10"/>
            <p:cNvSpPr/>
            <p:nvPr/>
          </p:nvSpPr>
          <p:spPr>
            <a:xfrm>
              <a:off x="7575931" y="2344419"/>
              <a:ext cx="2160905" cy="1134745"/>
            </a:xfrm>
            <a:custGeom>
              <a:avLst/>
              <a:gdLst/>
              <a:ahLst/>
              <a:cxnLst/>
              <a:rect l="l" t="t" r="r" b="b"/>
              <a:pathLst>
                <a:path w="2160904" h="1134745">
                  <a:moveTo>
                    <a:pt x="2090391" y="1104627"/>
                  </a:moveTo>
                  <a:lnTo>
                    <a:pt x="2075688" y="1132713"/>
                  </a:lnTo>
                  <a:lnTo>
                    <a:pt x="2160778" y="1134364"/>
                  </a:lnTo>
                  <a:lnTo>
                    <a:pt x="2143573" y="1110488"/>
                  </a:lnTo>
                  <a:lnTo>
                    <a:pt x="2101596" y="1110488"/>
                  </a:lnTo>
                  <a:lnTo>
                    <a:pt x="2090391" y="1104627"/>
                  </a:lnTo>
                  <a:close/>
                </a:path>
                <a:path w="2160904" h="1134745">
                  <a:moveTo>
                    <a:pt x="2096268" y="1093403"/>
                  </a:moveTo>
                  <a:lnTo>
                    <a:pt x="2090391" y="1104627"/>
                  </a:lnTo>
                  <a:lnTo>
                    <a:pt x="2101596" y="1110488"/>
                  </a:lnTo>
                  <a:lnTo>
                    <a:pt x="2107565" y="1099312"/>
                  </a:lnTo>
                  <a:lnTo>
                    <a:pt x="2096268" y="1093403"/>
                  </a:lnTo>
                  <a:close/>
                </a:path>
                <a:path w="2160904" h="1134745">
                  <a:moveTo>
                    <a:pt x="2110994" y="1065276"/>
                  </a:moveTo>
                  <a:lnTo>
                    <a:pt x="2096268" y="1093403"/>
                  </a:lnTo>
                  <a:lnTo>
                    <a:pt x="2107565" y="1099312"/>
                  </a:lnTo>
                  <a:lnTo>
                    <a:pt x="2101596" y="1110488"/>
                  </a:lnTo>
                  <a:lnTo>
                    <a:pt x="2143573" y="1110488"/>
                  </a:lnTo>
                  <a:lnTo>
                    <a:pt x="2110994" y="1065276"/>
                  </a:lnTo>
                  <a:close/>
                </a:path>
                <a:path w="2160904" h="1134745">
                  <a:moveTo>
                    <a:pt x="5842" y="0"/>
                  </a:moveTo>
                  <a:lnTo>
                    <a:pt x="0" y="11175"/>
                  </a:lnTo>
                  <a:lnTo>
                    <a:pt x="2090391" y="1104627"/>
                  </a:lnTo>
                  <a:lnTo>
                    <a:pt x="2096268" y="1093403"/>
                  </a:lnTo>
                  <a:lnTo>
                    <a:pt x="5842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1" name="object 11"/>
            <p:cNvSpPr/>
            <p:nvPr/>
          </p:nvSpPr>
          <p:spPr>
            <a:xfrm>
              <a:off x="7577963" y="2750311"/>
              <a:ext cx="2154555" cy="355600"/>
            </a:xfrm>
            <a:custGeom>
              <a:avLst/>
              <a:gdLst/>
              <a:ahLst/>
              <a:cxnLst/>
              <a:rect l="l" t="t" r="r" b="b"/>
              <a:pathLst>
                <a:path w="2154554" h="355600">
                  <a:moveTo>
                    <a:pt x="2078117" y="31470"/>
                  </a:moveTo>
                  <a:lnTo>
                    <a:pt x="0" y="342518"/>
                  </a:lnTo>
                  <a:lnTo>
                    <a:pt x="1777" y="355091"/>
                  </a:lnTo>
                  <a:lnTo>
                    <a:pt x="2079983" y="43922"/>
                  </a:lnTo>
                  <a:lnTo>
                    <a:pt x="2078117" y="31470"/>
                  </a:lnTo>
                  <a:close/>
                </a:path>
                <a:path w="2154554" h="355600">
                  <a:moveTo>
                    <a:pt x="2149912" y="29590"/>
                  </a:moveTo>
                  <a:lnTo>
                    <a:pt x="2090673" y="29590"/>
                  </a:lnTo>
                  <a:lnTo>
                    <a:pt x="2092578" y="42037"/>
                  </a:lnTo>
                  <a:lnTo>
                    <a:pt x="2079983" y="43922"/>
                  </a:lnTo>
                  <a:lnTo>
                    <a:pt x="2084704" y="75437"/>
                  </a:lnTo>
                  <a:lnTo>
                    <a:pt x="2149912" y="29590"/>
                  </a:lnTo>
                  <a:close/>
                </a:path>
                <a:path w="2154554" h="355600">
                  <a:moveTo>
                    <a:pt x="2090673" y="29590"/>
                  </a:moveTo>
                  <a:lnTo>
                    <a:pt x="2078117" y="31470"/>
                  </a:lnTo>
                  <a:lnTo>
                    <a:pt x="2079983" y="43922"/>
                  </a:lnTo>
                  <a:lnTo>
                    <a:pt x="2092578" y="42037"/>
                  </a:lnTo>
                  <a:lnTo>
                    <a:pt x="2090673" y="29590"/>
                  </a:lnTo>
                  <a:close/>
                </a:path>
                <a:path w="2154554" h="355600">
                  <a:moveTo>
                    <a:pt x="2073402" y="0"/>
                  </a:moveTo>
                  <a:lnTo>
                    <a:pt x="2078117" y="31470"/>
                  </a:lnTo>
                  <a:lnTo>
                    <a:pt x="2090673" y="29590"/>
                  </a:lnTo>
                  <a:lnTo>
                    <a:pt x="2149912" y="29590"/>
                  </a:lnTo>
                  <a:lnTo>
                    <a:pt x="2154428" y="26415"/>
                  </a:lnTo>
                  <a:lnTo>
                    <a:pt x="207340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7709" y="3092069"/>
              <a:ext cx="2159000" cy="410845"/>
            </a:xfrm>
            <a:custGeom>
              <a:avLst/>
              <a:gdLst/>
              <a:ahLst/>
              <a:cxnLst/>
              <a:rect l="l" t="t" r="r" b="b"/>
              <a:pathLst>
                <a:path w="2159000" h="410845">
                  <a:moveTo>
                    <a:pt x="2082955" y="379320"/>
                  </a:moveTo>
                  <a:lnTo>
                    <a:pt x="2077466" y="410463"/>
                  </a:lnTo>
                  <a:lnTo>
                    <a:pt x="2159000" y="386206"/>
                  </a:lnTo>
                  <a:lnTo>
                    <a:pt x="2152664" y="381507"/>
                  </a:lnTo>
                  <a:lnTo>
                    <a:pt x="2095373" y="381507"/>
                  </a:lnTo>
                  <a:lnTo>
                    <a:pt x="2082955" y="379320"/>
                  </a:lnTo>
                  <a:close/>
                </a:path>
                <a:path w="2159000" h="410845">
                  <a:moveTo>
                    <a:pt x="2085173" y="366736"/>
                  </a:moveTo>
                  <a:lnTo>
                    <a:pt x="2082955" y="379320"/>
                  </a:lnTo>
                  <a:lnTo>
                    <a:pt x="2095373" y="381507"/>
                  </a:lnTo>
                  <a:lnTo>
                    <a:pt x="2097659" y="368934"/>
                  </a:lnTo>
                  <a:lnTo>
                    <a:pt x="2085173" y="366736"/>
                  </a:lnTo>
                  <a:close/>
                </a:path>
                <a:path w="2159000" h="410845">
                  <a:moveTo>
                    <a:pt x="2090674" y="335533"/>
                  </a:moveTo>
                  <a:lnTo>
                    <a:pt x="2085173" y="366736"/>
                  </a:lnTo>
                  <a:lnTo>
                    <a:pt x="2097659" y="368934"/>
                  </a:lnTo>
                  <a:lnTo>
                    <a:pt x="2095373" y="381507"/>
                  </a:lnTo>
                  <a:lnTo>
                    <a:pt x="2152664" y="381507"/>
                  </a:lnTo>
                  <a:lnTo>
                    <a:pt x="2090674" y="335533"/>
                  </a:lnTo>
                  <a:close/>
                </a:path>
                <a:path w="2159000" h="410845">
                  <a:moveTo>
                    <a:pt x="2286" y="0"/>
                  </a:moveTo>
                  <a:lnTo>
                    <a:pt x="0" y="12445"/>
                  </a:lnTo>
                  <a:lnTo>
                    <a:pt x="2082955" y="379320"/>
                  </a:lnTo>
                  <a:lnTo>
                    <a:pt x="2085173" y="366736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3" name="object 13"/>
            <p:cNvSpPr/>
            <p:nvPr/>
          </p:nvSpPr>
          <p:spPr>
            <a:xfrm>
              <a:off x="7601077" y="3468496"/>
              <a:ext cx="2136140" cy="762635"/>
            </a:xfrm>
            <a:custGeom>
              <a:avLst/>
              <a:gdLst/>
              <a:ahLst/>
              <a:cxnLst/>
              <a:rect l="l" t="t" r="r" b="b"/>
              <a:pathLst>
                <a:path w="2136140" h="762635">
                  <a:moveTo>
                    <a:pt x="2061648" y="29933"/>
                  </a:moveTo>
                  <a:lnTo>
                    <a:pt x="0" y="750569"/>
                  </a:lnTo>
                  <a:lnTo>
                    <a:pt x="4191" y="762507"/>
                  </a:lnTo>
                  <a:lnTo>
                    <a:pt x="2065826" y="41876"/>
                  </a:lnTo>
                  <a:lnTo>
                    <a:pt x="2061648" y="29933"/>
                  </a:lnTo>
                  <a:close/>
                </a:path>
                <a:path w="2136140" h="762635">
                  <a:moveTo>
                    <a:pt x="2121082" y="25780"/>
                  </a:moveTo>
                  <a:lnTo>
                    <a:pt x="2073528" y="25780"/>
                  </a:lnTo>
                  <a:lnTo>
                    <a:pt x="2077720" y="37718"/>
                  </a:lnTo>
                  <a:lnTo>
                    <a:pt x="2065826" y="41876"/>
                  </a:lnTo>
                  <a:lnTo>
                    <a:pt x="2076323" y="71881"/>
                  </a:lnTo>
                  <a:lnTo>
                    <a:pt x="2121082" y="25780"/>
                  </a:lnTo>
                  <a:close/>
                </a:path>
                <a:path w="2136140" h="762635">
                  <a:moveTo>
                    <a:pt x="2073528" y="25780"/>
                  </a:moveTo>
                  <a:lnTo>
                    <a:pt x="2061648" y="29933"/>
                  </a:lnTo>
                  <a:lnTo>
                    <a:pt x="2065826" y="41876"/>
                  </a:lnTo>
                  <a:lnTo>
                    <a:pt x="2077720" y="37718"/>
                  </a:lnTo>
                  <a:lnTo>
                    <a:pt x="2073528" y="25780"/>
                  </a:lnTo>
                  <a:close/>
                </a:path>
                <a:path w="2136140" h="762635">
                  <a:moveTo>
                    <a:pt x="2051177" y="0"/>
                  </a:moveTo>
                  <a:lnTo>
                    <a:pt x="2061648" y="29933"/>
                  </a:lnTo>
                  <a:lnTo>
                    <a:pt x="2073528" y="25780"/>
                  </a:lnTo>
                  <a:lnTo>
                    <a:pt x="2121082" y="25780"/>
                  </a:lnTo>
                  <a:lnTo>
                    <a:pt x="2135631" y="10794"/>
                  </a:lnTo>
                  <a:lnTo>
                    <a:pt x="205117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</p:grpSp>
      <p:sp>
        <p:nvSpPr>
          <p:cNvPr id="14" name="object 14"/>
          <p:cNvSpPr/>
          <p:nvPr/>
        </p:nvSpPr>
        <p:spPr>
          <a:xfrm>
            <a:off x="3282123" y="1476755"/>
            <a:ext cx="417766" cy="68580"/>
          </a:xfrm>
          <a:custGeom>
            <a:avLst/>
            <a:gdLst/>
            <a:ahLst/>
            <a:cxnLst/>
            <a:rect l="l" t="t" r="r" b="b"/>
            <a:pathLst>
              <a:path w="464185" h="76200">
                <a:moveTo>
                  <a:pt x="388239" y="0"/>
                </a:moveTo>
                <a:lnTo>
                  <a:pt x="387816" y="31695"/>
                </a:lnTo>
                <a:lnTo>
                  <a:pt x="400558" y="31876"/>
                </a:lnTo>
                <a:lnTo>
                  <a:pt x="400304" y="44576"/>
                </a:lnTo>
                <a:lnTo>
                  <a:pt x="387644" y="44576"/>
                </a:lnTo>
                <a:lnTo>
                  <a:pt x="387223" y="76200"/>
                </a:lnTo>
                <a:lnTo>
                  <a:pt x="452634" y="44576"/>
                </a:lnTo>
                <a:lnTo>
                  <a:pt x="400304" y="44576"/>
                </a:lnTo>
                <a:lnTo>
                  <a:pt x="387647" y="44396"/>
                </a:lnTo>
                <a:lnTo>
                  <a:pt x="453008" y="44396"/>
                </a:lnTo>
                <a:lnTo>
                  <a:pt x="463931" y="39115"/>
                </a:lnTo>
                <a:lnTo>
                  <a:pt x="388239" y="0"/>
                </a:lnTo>
                <a:close/>
              </a:path>
              <a:path w="464185" h="76200">
                <a:moveTo>
                  <a:pt x="387816" y="31695"/>
                </a:moveTo>
                <a:lnTo>
                  <a:pt x="387647" y="44396"/>
                </a:lnTo>
                <a:lnTo>
                  <a:pt x="400304" y="44576"/>
                </a:lnTo>
                <a:lnTo>
                  <a:pt x="400558" y="31876"/>
                </a:lnTo>
                <a:lnTo>
                  <a:pt x="387816" y="31695"/>
                </a:lnTo>
                <a:close/>
              </a:path>
              <a:path w="464185" h="76200">
                <a:moveTo>
                  <a:pt x="254" y="26162"/>
                </a:moveTo>
                <a:lnTo>
                  <a:pt x="0" y="38862"/>
                </a:lnTo>
                <a:lnTo>
                  <a:pt x="387647" y="44396"/>
                </a:lnTo>
                <a:lnTo>
                  <a:pt x="387816" y="31695"/>
                </a:lnTo>
                <a:lnTo>
                  <a:pt x="254" y="2616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5" name="object 15"/>
          <p:cNvSpPr/>
          <p:nvPr/>
        </p:nvSpPr>
        <p:spPr>
          <a:xfrm>
            <a:off x="3258921" y="2164385"/>
            <a:ext cx="441770" cy="68580"/>
          </a:xfrm>
          <a:custGeom>
            <a:avLst/>
            <a:gdLst/>
            <a:ahLst/>
            <a:cxnLst/>
            <a:rect l="l" t="t" r="r" b="b"/>
            <a:pathLst>
              <a:path w="490854" h="76200">
                <a:moveTo>
                  <a:pt x="414147" y="0"/>
                </a:moveTo>
                <a:lnTo>
                  <a:pt x="414147" y="76200"/>
                </a:lnTo>
                <a:lnTo>
                  <a:pt x="477647" y="44450"/>
                </a:lnTo>
                <a:lnTo>
                  <a:pt x="426847" y="44450"/>
                </a:lnTo>
                <a:lnTo>
                  <a:pt x="426847" y="31750"/>
                </a:lnTo>
                <a:lnTo>
                  <a:pt x="477647" y="31750"/>
                </a:lnTo>
                <a:lnTo>
                  <a:pt x="414147" y="0"/>
                </a:lnTo>
                <a:close/>
              </a:path>
              <a:path w="490854" h="76200">
                <a:moveTo>
                  <a:pt x="414147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14147" y="44450"/>
                </a:lnTo>
                <a:lnTo>
                  <a:pt x="414147" y="31750"/>
                </a:lnTo>
                <a:close/>
              </a:path>
              <a:path w="490854" h="76200">
                <a:moveTo>
                  <a:pt x="477647" y="31750"/>
                </a:moveTo>
                <a:lnTo>
                  <a:pt x="426847" y="31750"/>
                </a:lnTo>
                <a:lnTo>
                  <a:pt x="426847" y="44450"/>
                </a:lnTo>
                <a:lnTo>
                  <a:pt x="477647" y="44450"/>
                </a:lnTo>
                <a:lnTo>
                  <a:pt x="490347" y="38100"/>
                </a:lnTo>
                <a:lnTo>
                  <a:pt x="477647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6" name="object 16"/>
          <p:cNvSpPr/>
          <p:nvPr/>
        </p:nvSpPr>
        <p:spPr>
          <a:xfrm>
            <a:off x="3282239" y="2796692"/>
            <a:ext cx="423481" cy="68580"/>
          </a:xfrm>
          <a:custGeom>
            <a:avLst/>
            <a:gdLst/>
            <a:ahLst/>
            <a:cxnLst/>
            <a:rect l="l" t="t" r="r" b="b"/>
            <a:pathLst>
              <a:path w="470535" h="76200">
                <a:moveTo>
                  <a:pt x="394207" y="0"/>
                </a:moveTo>
                <a:lnTo>
                  <a:pt x="394207" y="76200"/>
                </a:lnTo>
                <a:lnTo>
                  <a:pt x="457707" y="44450"/>
                </a:lnTo>
                <a:lnTo>
                  <a:pt x="406907" y="44450"/>
                </a:lnTo>
                <a:lnTo>
                  <a:pt x="406907" y="31750"/>
                </a:lnTo>
                <a:lnTo>
                  <a:pt x="457707" y="31750"/>
                </a:lnTo>
                <a:lnTo>
                  <a:pt x="394207" y="0"/>
                </a:lnTo>
                <a:close/>
              </a:path>
              <a:path w="470535" h="76200">
                <a:moveTo>
                  <a:pt x="394207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94207" y="44450"/>
                </a:lnTo>
                <a:lnTo>
                  <a:pt x="394207" y="31750"/>
                </a:lnTo>
                <a:close/>
              </a:path>
              <a:path w="470535" h="76200">
                <a:moveTo>
                  <a:pt x="457707" y="31750"/>
                </a:moveTo>
                <a:lnTo>
                  <a:pt x="406907" y="31750"/>
                </a:lnTo>
                <a:lnTo>
                  <a:pt x="406907" y="44450"/>
                </a:lnTo>
                <a:lnTo>
                  <a:pt x="457707" y="44450"/>
                </a:lnTo>
                <a:lnTo>
                  <a:pt x="470407" y="38100"/>
                </a:lnTo>
                <a:lnTo>
                  <a:pt x="457707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7" name="object 17"/>
          <p:cNvSpPr/>
          <p:nvPr/>
        </p:nvSpPr>
        <p:spPr>
          <a:xfrm>
            <a:off x="9154058" y="2429104"/>
            <a:ext cx="357759" cy="68580"/>
          </a:xfrm>
          <a:custGeom>
            <a:avLst/>
            <a:gdLst/>
            <a:ahLst/>
            <a:cxnLst/>
            <a:rect l="l" t="t" r="r" b="b"/>
            <a:pathLst>
              <a:path w="397509" h="76200">
                <a:moveTo>
                  <a:pt x="321309" y="0"/>
                </a:moveTo>
                <a:lnTo>
                  <a:pt x="321309" y="76200"/>
                </a:lnTo>
                <a:lnTo>
                  <a:pt x="384809" y="44450"/>
                </a:lnTo>
                <a:lnTo>
                  <a:pt x="334009" y="44450"/>
                </a:lnTo>
                <a:lnTo>
                  <a:pt x="334009" y="31750"/>
                </a:lnTo>
                <a:lnTo>
                  <a:pt x="384809" y="31750"/>
                </a:lnTo>
                <a:lnTo>
                  <a:pt x="321309" y="0"/>
                </a:lnTo>
                <a:close/>
              </a:path>
              <a:path w="397509" h="76200">
                <a:moveTo>
                  <a:pt x="32130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21309" y="44450"/>
                </a:lnTo>
                <a:lnTo>
                  <a:pt x="321309" y="31750"/>
                </a:lnTo>
                <a:close/>
              </a:path>
              <a:path w="397509" h="76200">
                <a:moveTo>
                  <a:pt x="384809" y="31750"/>
                </a:moveTo>
                <a:lnTo>
                  <a:pt x="334009" y="31750"/>
                </a:lnTo>
                <a:lnTo>
                  <a:pt x="334009" y="44450"/>
                </a:lnTo>
                <a:lnTo>
                  <a:pt x="384809" y="44450"/>
                </a:lnTo>
                <a:lnTo>
                  <a:pt x="397509" y="38100"/>
                </a:lnTo>
                <a:lnTo>
                  <a:pt x="384809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grpSp>
        <p:nvGrpSpPr>
          <p:cNvPr id="18" name="object 18"/>
          <p:cNvGrpSpPr/>
          <p:nvPr/>
        </p:nvGrpSpPr>
        <p:grpSpPr>
          <a:xfrm>
            <a:off x="3265780" y="2195817"/>
            <a:ext cx="6257925" cy="2372868"/>
            <a:chOff x="3628644" y="2439797"/>
            <a:chExt cx="6953250" cy="2636520"/>
          </a:xfrm>
        </p:grpSpPr>
        <p:sp>
          <p:nvSpPr>
            <p:cNvPr id="19" name="object 19"/>
            <p:cNvSpPr/>
            <p:nvPr/>
          </p:nvSpPr>
          <p:spPr>
            <a:xfrm>
              <a:off x="10177272" y="3401568"/>
              <a:ext cx="404495" cy="76200"/>
            </a:xfrm>
            <a:custGeom>
              <a:avLst/>
              <a:gdLst/>
              <a:ahLst/>
              <a:cxnLst/>
              <a:rect l="l" t="t" r="r" b="b"/>
              <a:pathLst>
                <a:path w="404495" h="76200">
                  <a:moveTo>
                    <a:pt x="328041" y="0"/>
                  </a:moveTo>
                  <a:lnTo>
                    <a:pt x="328041" y="76200"/>
                  </a:lnTo>
                  <a:lnTo>
                    <a:pt x="391541" y="44450"/>
                  </a:lnTo>
                  <a:lnTo>
                    <a:pt x="340741" y="44450"/>
                  </a:lnTo>
                  <a:lnTo>
                    <a:pt x="340741" y="31750"/>
                  </a:lnTo>
                  <a:lnTo>
                    <a:pt x="391541" y="31750"/>
                  </a:lnTo>
                  <a:lnTo>
                    <a:pt x="328041" y="0"/>
                  </a:lnTo>
                  <a:close/>
                </a:path>
                <a:path w="404495" h="76200">
                  <a:moveTo>
                    <a:pt x="328041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28041" y="44450"/>
                  </a:lnTo>
                  <a:lnTo>
                    <a:pt x="328041" y="31750"/>
                  </a:lnTo>
                  <a:close/>
                </a:path>
                <a:path w="404495" h="76200">
                  <a:moveTo>
                    <a:pt x="391541" y="31750"/>
                  </a:moveTo>
                  <a:lnTo>
                    <a:pt x="340741" y="31750"/>
                  </a:lnTo>
                  <a:lnTo>
                    <a:pt x="340741" y="44450"/>
                  </a:lnTo>
                  <a:lnTo>
                    <a:pt x="391541" y="44450"/>
                  </a:lnTo>
                  <a:lnTo>
                    <a:pt x="404241" y="38100"/>
                  </a:lnTo>
                  <a:lnTo>
                    <a:pt x="391541" y="3175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20" name="object 20"/>
            <p:cNvSpPr/>
            <p:nvPr/>
          </p:nvSpPr>
          <p:spPr>
            <a:xfrm>
              <a:off x="4124706" y="4205477"/>
              <a:ext cx="2345690" cy="858519"/>
            </a:xfrm>
            <a:custGeom>
              <a:avLst/>
              <a:gdLst/>
              <a:ahLst/>
              <a:cxnLst/>
              <a:rect l="l" t="t" r="r" b="b"/>
              <a:pathLst>
                <a:path w="2345690" h="85852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  <a:path w="2345690" h="858520">
                  <a:moveTo>
                    <a:pt x="1868424" y="626364"/>
                  </a:moveTo>
                  <a:lnTo>
                    <a:pt x="1873270" y="579692"/>
                  </a:lnTo>
                  <a:lnTo>
                    <a:pt x="1887170" y="536215"/>
                  </a:lnTo>
                  <a:lnTo>
                    <a:pt x="1909163" y="496867"/>
                  </a:lnTo>
                  <a:lnTo>
                    <a:pt x="1938289" y="462581"/>
                  </a:lnTo>
                  <a:lnTo>
                    <a:pt x="1973589" y="434290"/>
                  </a:lnTo>
                  <a:lnTo>
                    <a:pt x="2014102" y="412926"/>
                  </a:lnTo>
                  <a:lnTo>
                    <a:pt x="2058869" y="399424"/>
                  </a:lnTo>
                  <a:lnTo>
                    <a:pt x="2106930" y="394716"/>
                  </a:lnTo>
                  <a:lnTo>
                    <a:pt x="2154990" y="399424"/>
                  </a:lnTo>
                  <a:lnTo>
                    <a:pt x="2199757" y="412926"/>
                  </a:lnTo>
                  <a:lnTo>
                    <a:pt x="2240270" y="434290"/>
                  </a:lnTo>
                  <a:lnTo>
                    <a:pt x="2275570" y="462581"/>
                  </a:lnTo>
                  <a:lnTo>
                    <a:pt x="2304696" y="496867"/>
                  </a:lnTo>
                  <a:lnTo>
                    <a:pt x="2326689" y="536215"/>
                  </a:lnTo>
                  <a:lnTo>
                    <a:pt x="2340589" y="579692"/>
                  </a:lnTo>
                  <a:lnTo>
                    <a:pt x="2345436" y="626364"/>
                  </a:lnTo>
                  <a:lnTo>
                    <a:pt x="2340589" y="673035"/>
                  </a:lnTo>
                  <a:lnTo>
                    <a:pt x="2326689" y="716512"/>
                  </a:lnTo>
                  <a:lnTo>
                    <a:pt x="2304696" y="755860"/>
                  </a:lnTo>
                  <a:lnTo>
                    <a:pt x="2275570" y="790146"/>
                  </a:lnTo>
                  <a:lnTo>
                    <a:pt x="2240270" y="818437"/>
                  </a:lnTo>
                  <a:lnTo>
                    <a:pt x="2199757" y="839801"/>
                  </a:lnTo>
                  <a:lnTo>
                    <a:pt x="2154990" y="853303"/>
                  </a:lnTo>
                  <a:lnTo>
                    <a:pt x="2106930" y="858012"/>
                  </a:lnTo>
                  <a:lnTo>
                    <a:pt x="2058869" y="853303"/>
                  </a:lnTo>
                  <a:lnTo>
                    <a:pt x="2014102" y="839801"/>
                  </a:lnTo>
                  <a:lnTo>
                    <a:pt x="1973589" y="818437"/>
                  </a:lnTo>
                  <a:lnTo>
                    <a:pt x="1938289" y="790146"/>
                  </a:lnTo>
                  <a:lnTo>
                    <a:pt x="1909163" y="755860"/>
                  </a:lnTo>
                  <a:lnTo>
                    <a:pt x="1887170" y="716512"/>
                  </a:lnTo>
                  <a:lnTo>
                    <a:pt x="1873270" y="673035"/>
                  </a:lnTo>
                  <a:lnTo>
                    <a:pt x="1868424" y="62636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21" name="object 21"/>
            <p:cNvSpPr/>
            <p:nvPr/>
          </p:nvSpPr>
          <p:spPr>
            <a:xfrm>
              <a:off x="3628644" y="2439796"/>
              <a:ext cx="2364740" cy="2392045"/>
            </a:xfrm>
            <a:custGeom>
              <a:avLst/>
              <a:gdLst/>
              <a:ahLst/>
              <a:cxnLst/>
              <a:rect l="l" t="t" r="r" b="b"/>
              <a:pathLst>
                <a:path w="2364740" h="2392045">
                  <a:moveTo>
                    <a:pt x="470408" y="1991995"/>
                  </a:moveTo>
                  <a:lnTo>
                    <a:pt x="457708" y="1985645"/>
                  </a:lnTo>
                  <a:lnTo>
                    <a:pt x="394208" y="1953895"/>
                  </a:lnTo>
                  <a:lnTo>
                    <a:pt x="394208" y="1985645"/>
                  </a:lnTo>
                  <a:lnTo>
                    <a:pt x="0" y="1985645"/>
                  </a:lnTo>
                  <a:lnTo>
                    <a:pt x="0" y="1998345"/>
                  </a:lnTo>
                  <a:lnTo>
                    <a:pt x="394208" y="1998345"/>
                  </a:lnTo>
                  <a:lnTo>
                    <a:pt x="394208" y="2030095"/>
                  </a:lnTo>
                  <a:lnTo>
                    <a:pt x="457708" y="1998345"/>
                  </a:lnTo>
                  <a:lnTo>
                    <a:pt x="470408" y="1991995"/>
                  </a:lnTo>
                  <a:close/>
                </a:path>
                <a:path w="2364740" h="2392045">
                  <a:moveTo>
                    <a:pt x="2364359" y="2391410"/>
                  </a:moveTo>
                  <a:lnTo>
                    <a:pt x="2363203" y="2374773"/>
                  </a:lnTo>
                  <a:lnTo>
                    <a:pt x="2363851" y="2374646"/>
                  </a:lnTo>
                  <a:lnTo>
                    <a:pt x="2363152" y="2374023"/>
                  </a:lnTo>
                  <a:lnTo>
                    <a:pt x="2360803" y="2339848"/>
                  </a:lnTo>
                  <a:lnTo>
                    <a:pt x="2358517" y="2306447"/>
                  </a:lnTo>
                  <a:lnTo>
                    <a:pt x="2345779" y="2313940"/>
                  </a:lnTo>
                  <a:lnTo>
                    <a:pt x="2344547" y="2308606"/>
                  </a:lnTo>
                  <a:lnTo>
                    <a:pt x="2329992" y="2320671"/>
                  </a:lnTo>
                  <a:lnTo>
                    <a:pt x="2320137" y="2303919"/>
                  </a:lnTo>
                  <a:lnTo>
                    <a:pt x="2320137" y="2328837"/>
                  </a:lnTo>
                  <a:lnTo>
                    <a:pt x="2299030" y="2303589"/>
                  </a:lnTo>
                  <a:lnTo>
                    <a:pt x="2299030" y="2323515"/>
                  </a:lnTo>
                  <a:lnTo>
                    <a:pt x="2292921" y="2345017"/>
                  </a:lnTo>
                  <a:lnTo>
                    <a:pt x="2292172" y="2347684"/>
                  </a:lnTo>
                  <a:lnTo>
                    <a:pt x="1005662" y="1982673"/>
                  </a:lnTo>
                  <a:lnTo>
                    <a:pt x="1663636" y="1557058"/>
                  </a:lnTo>
                  <a:lnTo>
                    <a:pt x="2299030" y="2323515"/>
                  </a:lnTo>
                  <a:lnTo>
                    <a:pt x="2299030" y="2303589"/>
                  </a:lnTo>
                  <a:lnTo>
                    <a:pt x="1674380" y="1550098"/>
                  </a:lnTo>
                  <a:lnTo>
                    <a:pt x="1810512" y="1462036"/>
                  </a:lnTo>
                  <a:lnTo>
                    <a:pt x="2320137" y="2328837"/>
                  </a:lnTo>
                  <a:lnTo>
                    <a:pt x="2320137" y="2303919"/>
                  </a:lnTo>
                  <a:lnTo>
                    <a:pt x="1821129" y="1455166"/>
                  </a:lnTo>
                  <a:lnTo>
                    <a:pt x="2297201" y="1147216"/>
                  </a:lnTo>
                  <a:lnTo>
                    <a:pt x="2314448" y="1173861"/>
                  </a:lnTo>
                  <a:lnTo>
                    <a:pt x="2340445" y="1129665"/>
                  </a:lnTo>
                  <a:lnTo>
                    <a:pt x="2357628" y="1100455"/>
                  </a:lnTo>
                  <a:lnTo>
                    <a:pt x="2273046" y="1109853"/>
                  </a:lnTo>
                  <a:lnTo>
                    <a:pt x="2290318" y="1136573"/>
                  </a:lnTo>
                  <a:lnTo>
                    <a:pt x="1814703" y="1444231"/>
                  </a:lnTo>
                  <a:lnTo>
                    <a:pt x="1804085" y="1426184"/>
                  </a:lnTo>
                  <a:lnTo>
                    <a:pt x="1804085" y="1451102"/>
                  </a:lnTo>
                  <a:lnTo>
                    <a:pt x="1666227" y="1540281"/>
                  </a:lnTo>
                  <a:lnTo>
                    <a:pt x="1655483" y="1527327"/>
                  </a:lnTo>
                  <a:lnTo>
                    <a:pt x="1655483" y="1547228"/>
                  </a:lnTo>
                  <a:lnTo>
                    <a:pt x="1005700" y="1967547"/>
                  </a:lnTo>
                  <a:lnTo>
                    <a:pt x="1515846" y="1378788"/>
                  </a:lnTo>
                  <a:lnTo>
                    <a:pt x="1655483" y="1547228"/>
                  </a:lnTo>
                  <a:lnTo>
                    <a:pt x="1655483" y="1527327"/>
                  </a:lnTo>
                  <a:lnTo>
                    <a:pt x="1524279" y="1369047"/>
                  </a:lnTo>
                  <a:lnTo>
                    <a:pt x="1662226" y="1209840"/>
                  </a:lnTo>
                  <a:lnTo>
                    <a:pt x="1804085" y="1451102"/>
                  </a:lnTo>
                  <a:lnTo>
                    <a:pt x="1804085" y="1426184"/>
                  </a:lnTo>
                  <a:lnTo>
                    <a:pt x="1670964" y="1199756"/>
                  </a:lnTo>
                  <a:lnTo>
                    <a:pt x="2202624" y="586181"/>
                  </a:lnTo>
                  <a:lnTo>
                    <a:pt x="2226564" y="606933"/>
                  </a:lnTo>
                  <a:lnTo>
                    <a:pt x="2236444" y="568198"/>
                  </a:lnTo>
                  <a:lnTo>
                    <a:pt x="2247646" y="524383"/>
                  </a:lnTo>
                  <a:lnTo>
                    <a:pt x="2169033" y="557022"/>
                  </a:lnTo>
                  <a:lnTo>
                    <a:pt x="2192972" y="577799"/>
                  </a:lnTo>
                  <a:lnTo>
                    <a:pt x="1664144" y="1188161"/>
                  </a:lnTo>
                  <a:lnTo>
                    <a:pt x="965581" y="0"/>
                  </a:lnTo>
                  <a:lnTo>
                    <a:pt x="954659" y="6350"/>
                  </a:lnTo>
                  <a:lnTo>
                    <a:pt x="1655406" y="1198232"/>
                  </a:lnTo>
                  <a:lnTo>
                    <a:pt x="1516037" y="1359103"/>
                  </a:lnTo>
                  <a:lnTo>
                    <a:pt x="971042" y="701675"/>
                  </a:lnTo>
                  <a:lnTo>
                    <a:pt x="961263" y="709803"/>
                  </a:lnTo>
                  <a:lnTo>
                    <a:pt x="1507604" y="1368844"/>
                  </a:lnTo>
                  <a:lnTo>
                    <a:pt x="981671" y="1975866"/>
                  </a:lnTo>
                  <a:lnTo>
                    <a:pt x="974090" y="1973707"/>
                  </a:lnTo>
                  <a:lnTo>
                    <a:pt x="970534" y="1985899"/>
                  </a:lnTo>
                  <a:lnTo>
                    <a:pt x="972489" y="1986470"/>
                  </a:lnTo>
                  <a:lnTo>
                    <a:pt x="967486" y="1992249"/>
                  </a:lnTo>
                  <a:lnTo>
                    <a:pt x="971854" y="1995995"/>
                  </a:lnTo>
                  <a:lnTo>
                    <a:pt x="975741" y="2002028"/>
                  </a:lnTo>
                  <a:lnTo>
                    <a:pt x="991476" y="1991855"/>
                  </a:lnTo>
                  <a:lnTo>
                    <a:pt x="2288705" y="2359863"/>
                  </a:lnTo>
                  <a:lnTo>
                    <a:pt x="2280031" y="2390394"/>
                  </a:lnTo>
                  <a:lnTo>
                    <a:pt x="2336800" y="2379738"/>
                  </a:lnTo>
                  <a:lnTo>
                    <a:pt x="2363851" y="2391664"/>
                  </a:lnTo>
                  <a:lnTo>
                    <a:pt x="2363686" y="2390978"/>
                  </a:lnTo>
                  <a:lnTo>
                    <a:pt x="2364359" y="239141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20072" y="2630424"/>
              <a:ext cx="490727" cy="37490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20655" y="3252216"/>
              <a:ext cx="403859" cy="315467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5026" y="1582825"/>
            <a:ext cx="1532295" cy="1180948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825245" y="2731770"/>
            <a:ext cx="1054418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b="1" spc="-9" dirty="0">
                <a:solidFill>
                  <a:srgbClr val="FF0000"/>
                </a:solidFill>
                <a:latin typeface="Calibri"/>
                <a:cs typeface="Calibri"/>
              </a:rPr>
              <a:t>60x60=3600</a:t>
            </a:r>
            <a:endParaRPr sz="162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20618" y="1379372"/>
            <a:ext cx="208026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22860">
              <a:spcBef>
                <a:spcPts val="86"/>
              </a:spcBef>
            </a:pPr>
            <a:r>
              <a:rPr sz="1440" b="1" spc="-23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418" b="1" spc="-33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418" baseline="-21164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83927" y="2076716"/>
            <a:ext cx="230886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1440" b="1" spc="-23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418" b="1" spc="-33" baseline="-21164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418" baseline="-21164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03359" y="2721094"/>
            <a:ext cx="230886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1440" b="1" spc="-23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418" b="1" spc="-33" baseline="-21164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endParaRPr sz="1418" baseline="-21164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88842" y="3901699"/>
            <a:ext cx="416052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2160" b="1" spc="-14" baseline="13888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945" b="1" spc="-9" dirty="0">
                <a:solidFill>
                  <a:srgbClr val="C00000"/>
                </a:solidFill>
                <a:latin typeface="Calibri"/>
                <a:cs typeface="Calibri"/>
              </a:rPr>
              <a:t>3600</a:t>
            </a:r>
            <a:endParaRPr sz="945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926662" y="1098652"/>
            <a:ext cx="5368671" cy="3312414"/>
            <a:chOff x="4362958" y="1220724"/>
            <a:chExt cx="5965190" cy="3680460"/>
          </a:xfrm>
        </p:grpSpPr>
        <p:sp>
          <p:nvSpPr>
            <p:cNvPr id="32" name="object 32"/>
            <p:cNvSpPr/>
            <p:nvPr/>
          </p:nvSpPr>
          <p:spPr>
            <a:xfrm>
              <a:off x="7113270" y="1366266"/>
              <a:ext cx="3148965" cy="3091180"/>
            </a:xfrm>
            <a:custGeom>
              <a:avLst/>
              <a:gdLst/>
              <a:ahLst/>
              <a:cxnLst/>
              <a:rect l="l" t="t" r="r" b="b"/>
              <a:pathLst>
                <a:path w="3148965" h="3091179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1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  <a:path w="3148965" h="3091179">
                  <a:moveTo>
                    <a:pt x="13715" y="1033272"/>
                  </a:moveTo>
                  <a:lnTo>
                    <a:pt x="18562" y="986600"/>
                  </a:lnTo>
                  <a:lnTo>
                    <a:pt x="32462" y="943123"/>
                  </a:lnTo>
                  <a:lnTo>
                    <a:pt x="54455" y="903775"/>
                  </a:lnTo>
                  <a:lnTo>
                    <a:pt x="83581" y="869489"/>
                  </a:lnTo>
                  <a:lnTo>
                    <a:pt x="118881" y="841198"/>
                  </a:lnTo>
                  <a:lnTo>
                    <a:pt x="159394" y="819834"/>
                  </a:lnTo>
                  <a:lnTo>
                    <a:pt x="204161" y="806332"/>
                  </a:lnTo>
                  <a:lnTo>
                    <a:pt x="252222" y="801624"/>
                  </a:lnTo>
                  <a:lnTo>
                    <a:pt x="300282" y="806332"/>
                  </a:lnTo>
                  <a:lnTo>
                    <a:pt x="345049" y="819834"/>
                  </a:lnTo>
                  <a:lnTo>
                    <a:pt x="385562" y="841198"/>
                  </a:lnTo>
                  <a:lnTo>
                    <a:pt x="420862" y="869489"/>
                  </a:lnTo>
                  <a:lnTo>
                    <a:pt x="449988" y="903775"/>
                  </a:lnTo>
                  <a:lnTo>
                    <a:pt x="471981" y="943123"/>
                  </a:lnTo>
                  <a:lnTo>
                    <a:pt x="485881" y="986600"/>
                  </a:lnTo>
                  <a:lnTo>
                    <a:pt x="490727" y="1033272"/>
                  </a:lnTo>
                  <a:lnTo>
                    <a:pt x="485881" y="1079943"/>
                  </a:lnTo>
                  <a:lnTo>
                    <a:pt x="471981" y="1123420"/>
                  </a:lnTo>
                  <a:lnTo>
                    <a:pt x="449988" y="1162768"/>
                  </a:lnTo>
                  <a:lnTo>
                    <a:pt x="420862" y="1197054"/>
                  </a:lnTo>
                  <a:lnTo>
                    <a:pt x="385562" y="1225345"/>
                  </a:lnTo>
                  <a:lnTo>
                    <a:pt x="345049" y="1246709"/>
                  </a:lnTo>
                  <a:lnTo>
                    <a:pt x="300282" y="1260211"/>
                  </a:lnTo>
                  <a:lnTo>
                    <a:pt x="252222" y="1264920"/>
                  </a:lnTo>
                  <a:lnTo>
                    <a:pt x="204161" y="1260211"/>
                  </a:lnTo>
                  <a:lnTo>
                    <a:pt x="159394" y="1246709"/>
                  </a:lnTo>
                  <a:lnTo>
                    <a:pt x="118881" y="1225345"/>
                  </a:lnTo>
                  <a:lnTo>
                    <a:pt x="83581" y="1197054"/>
                  </a:lnTo>
                  <a:lnTo>
                    <a:pt x="54455" y="1162768"/>
                  </a:lnTo>
                  <a:lnTo>
                    <a:pt x="32462" y="1123420"/>
                  </a:lnTo>
                  <a:lnTo>
                    <a:pt x="18562" y="1079943"/>
                  </a:lnTo>
                  <a:lnTo>
                    <a:pt x="13715" y="1033272"/>
                  </a:lnTo>
                  <a:close/>
                </a:path>
                <a:path w="3148965" h="3091179">
                  <a:moveTo>
                    <a:pt x="13715" y="1782318"/>
                  </a:moveTo>
                  <a:lnTo>
                    <a:pt x="18562" y="1735467"/>
                  </a:lnTo>
                  <a:lnTo>
                    <a:pt x="32462" y="1691836"/>
                  </a:lnTo>
                  <a:lnTo>
                    <a:pt x="54455" y="1652357"/>
                  </a:lnTo>
                  <a:lnTo>
                    <a:pt x="83581" y="1617964"/>
                  </a:lnTo>
                  <a:lnTo>
                    <a:pt x="118881" y="1589589"/>
                  </a:lnTo>
                  <a:lnTo>
                    <a:pt x="159394" y="1568166"/>
                  </a:lnTo>
                  <a:lnTo>
                    <a:pt x="204161" y="1554628"/>
                  </a:lnTo>
                  <a:lnTo>
                    <a:pt x="252222" y="1549908"/>
                  </a:lnTo>
                  <a:lnTo>
                    <a:pt x="300282" y="1554628"/>
                  </a:lnTo>
                  <a:lnTo>
                    <a:pt x="345049" y="1568166"/>
                  </a:lnTo>
                  <a:lnTo>
                    <a:pt x="385562" y="1589589"/>
                  </a:lnTo>
                  <a:lnTo>
                    <a:pt x="420862" y="1617964"/>
                  </a:lnTo>
                  <a:lnTo>
                    <a:pt x="449988" y="1652357"/>
                  </a:lnTo>
                  <a:lnTo>
                    <a:pt x="471981" y="1691836"/>
                  </a:lnTo>
                  <a:lnTo>
                    <a:pt x="485881" y="1735467"/>
                  </a:lnTo>
                  <a:lnTo>
                    <a:pt x="490727" y="1782318"/>
                  </a:lnTo>
                  <a:lnTo>
                    <a:pt x="485881" y="1829168"/>
                  </a:lnTo>
                  <a:lnTo>
                    <a:pt x="471981" y="1872799"/>
                  </a:lnTo>
                  <a:lnTo>
                    <a:pt x="449988" y="1912278"/>
                  </a:lnTo>
                  <a:lnTo>
                    <a:pt x="420862" y="1946671"/>
                  </a:lnTo>
                  <a:lnTo>
                    <a:pt x="385562" y="1975046"/>
                  </a:lnTo>
                  <a:lnTo>
                    <a:pt x="345049" y="1996469"/>
                  </a:lnTo>
                  <a:lnTo>
                    <a:pt x="300282" y="2010007"/>
                  </a:lnTo>
                  <a:lnTo>
                    <a:pt x="252222" y="2014728"/>
                  </a:lnTo>
                  <a:lnTo>
                    <a:pt x="204161" y="2010007"/>
                  </a:lnTo>
                  <a:lnTo>
                    <a:pt x="159394" y="1996469"/>
                  </a:lnTo>
                  <a:lnTo>
                    <a:pt x="118881" y="1975046"/>
                  </a:lnTo>
                  <a:lnTo>
                    <a:pt x="83581" y="1946671"/>
                  </a:lnTo>
                  <a:lnTo>
                    <a:pt x="54455" y="1912278"/>
                  </a:lnTo>
                  <a:lnTo>
                    <a:pt x="32462" y="1872799"/>
                  </a:lnTo>
                  <a:lnTo>
                    <a:pt x="18562" y="1829168"/>
                  </a:lnTo>
                  <a:lnTo>
                    <a:pt x="13715" y="1782318"/>
                  </a:lnTo>
                  <a:close/>
                </a:path>
                <a:path w="3148965" h="3091179">
                  <a:moveTo>
                    <a:pt x="13715" y="2859024"/>
                  </a:moveTo>
                  <a:lnTo>
                    <a:pt x="18562" y="2812352"/>
                  </a:lnTo>
                  <a:lnTo>
                    <a:pt x="32462" y="2768875"/>
                  </a:lnTo>
                  <a:lnTo>
                    <a:pt x="54455" y="2729527"/>
                  </a:lnTo>
                  <a:lnTo>
                    <a:pt x="83581" y="2695241"/>
                  </a:lnTo>
                  <a:lnTo>
                    <a:pt x="118881" y="2666950"/>
                  </a:lnTo>
                  <a:lnTo>
                    <a:pt x="159394" y="2645586"/>
                  </a:lnTo>
                  <a:lnTo>
                    <a:pt x="204161" y="2632084"/>
                  </a:lnTo>
                  <a:lnTo>
                    <a:pt x="252222" y="2627376"/>
                  </a:lnTo>
                  <a:lnTo>
                    <a:pt x="300282" y="2632084"/>
                  </a:lnTo>
                  <a:lnTo>
                    <a:pt x="345049" y="2645586"/>
                  </a:lnTo>
                  <a:lnTo>
                    <a:pt x="385562" y="2666950"/>
                  </a:lnTo>
                  <a:lnTo>
                    <a:pt x="420862" y="2695241"/>
                  </a:lnTo>
                  <a:lnTo>
                    <a:pt x="449988" y="2729527"/>
                  </a:lnTo>
                  <a:lnTo>
                    <a:pt x="471981" y="2768875"/>
                  </a:lnTo>
                  <a:lnTo>
                    <a:pt x="485881" y="2812352"/>
                  </a:lnTo>
                  <a:lnTo>
                    <a:pt x="490727" y="2859024"/>
                  </a:lnTo>
                  <a:lnTo>
                    <a:pt x="485881" y="2905695"/>
                  </a:lnTo>
                  <a:lnTo>
                    <a:pt x="471981" y="2949172"/>
                  </a:lnTo>
                  <a:lnTo>
                    <a:pt x="449988" y="2988520"/>
                  </a:lnTo>
                  <a:lnTo>
                    <a:pt x="420862" y="3022806"/>
                  </a:lnTo>
                  <a:lnTo>
                    <a:pt x="385562" y="3051097"/>
                  </a:lnTo>
                  <a:lnTo>
                    <a:pt x="345049" y="3072461"/>
                  </a:lnTo>
                  <a:lnTo>
                    <a:pt x="300282" y="3085963"/>
                  </a:lnTo>
                  <a:lnTo>
                    <a:pt x="252222" y="3090672"/>
                  </a:lnTo>
                  <a:lnTo>
                    <a:pt x="204161" y="3085963"/>
                  </a:lnTo>
                  <a:lnTo>
                    <a:pt x="159394" y="3072461"/>
                  </a:lnTo>
                  <a:lnTo>
                    <a:pt x="118881" y="3051097"/>
                  </a:lnTo>
                  <a:lnTo>
                    <a:pt x="83581" y="3022806"/>
                  </a:lnTo>
                  <a:lnTo>
                    <a:pt x="54455" y="2988520"/>
                  </a:lnTo>
                  <a:lnTo>
                    <a:pt x="32462" y="2949172"/>
                  </a:lnTo>
                  <a:lnTo>
                    <a:pt x="18562" y="2905695"/>
                  </a:lnTo>
                  <a:lnTo>
                    <a:pt x="13715" y="2859024"/>
                  </a:lnTo>
                  <a:close/>
                </a:path>
                <a:path w="3148965" h="3091179">
                  <a:moveTo>
                    <a:pt x="2604515" y="1418844"/>
                  </a:moveTo>
                  <a:lnTo>
                    <a:pt x="2609362" y="1372172"/>
                  </a:lnTo>
                  <a:lnTo>
                    <a:pt x="2623262" y="1328695"/>
                  </a:lnTo>
                  <a:lnTo>
                    <a:pt x="2645255" y="1289347"/>
                  </a:lnTo>
                  <a:lnTo>
                    <a:pt x="2674381" y="1255061"/>
                  </a:lnTo>
                  <a:lnTo>
                    <a:pt x="2709681" y="1226770"/>
                  </a:lnTo>
                  <a:lnTo>
                    <a:pt x="2750194" y="1205406"/>
                  </a:lnTo>
                  <a:lnTo>
                    <a:pt x="2794961" y="1191904"/>
                  </a:lnTo>
                  <a:lnTo>
                    <a:pt x="2843022" y="1187196"/>
                  </a:lnTo>
                  <a:lnTo>
                    <a:pt x="2891082" y="1191904"/>
                  </a:lnTo>
                  <a:lnTo>
                    <a:pt x="2935849" y="1205406"/>
                  </a:lnTo>
                  <a:lnTo>
                    <a:pt x="2976362" y="1226770"/>
                  </a:lnTo>
                  <a:lnTo>
                    <a:pt x="3011662" y="1255061"/>
                  </a:lnTo>
                  <a:lnTo>
                    <a:pt x="3040788" y="1289347"/>
                  </a:lnTo>
                  <a:lnTo>
                    <a:pt x="3062781" y="1328695"/>
                  </a:lnTo>
                  <a:lnTo>
                    <a:pt x="3076681" y="1372172"/>
                  </a:lnTo>
                  <a:lnTo>
                    <a:pt x="3081528" y="1418844"/>
                  </a:lnTo>
                  <a:lnTo>
                    <a:pt x="3076681" y="1465515"/>
                  </a:lnTo>
                  <a:lnTo>
                    <a:pt x="3062781" y="1508992"/>
                  </a:lnTo>
                  <a:lnTo>
                    <a:pt x="3040788" y="1548340"/>
                  </a:lnTo>
                  <a:lnTo>
                    <a:pt x="3011662" y="1582626"/>
                  </a:lnTo>
                  <a:lnTo>
                    <a:pt x="2976362" y="1610917"/>
                  </a:lnTo>
                  <a:lnTo>
                    <a:pt x="2935849" y="1632281"/>
                  </a:lnTo>
                  <a:lnTo>
                    <a:pt x="2891082" y="1645783"/>
                  </a:lnTo>
                  <a:lnTo>
                    <a:pt x="2843022" y="1650492"/>
                  </a:lnTo>
                  <a:lnTo>
                    <a:pt x="2794961" y="1645783"/>
                  </a:lnTo>
                  <a:lnTo>
                    <a:pt x="2750194" y="1632281"/>
                  </a:lnTo>
                  <a:lnTo>
                    <a:pt x="2709681" y="1610917"/>
                  </a:lnTo>
                  <a:lnTo>
                    <a:pt x="2674381" y="1582626"/>
                  </a:lnTo>
                  <a:lnTo>
                    <a:pt x="2645255" y="1548340"/>
                  </a:lnTo>
                  <a:lnTo>
                    <a:pt x="2623262" y="1508992"/>
                  </a:lnTo>
                  <a:lnTo>
                    <a:pt x="2609362" y="1465515"/>
                  </a:lnTo>
                  <a:lnTo>
                    <a:pt x="2604515" y="1418844"/>
                  </a:lnTo>
                  <a:close/>
                </a:path>
                <a:path w="3148965" h="3091179">
                  <a:moveTo>
                    <a:pt x="2671572" y="2074164"/>
                  </a:moveTo>
                  <a:lnTo>
                    <a:pt x="2676418" y="2027492"/>
                  </a:lnTo>
                  <a:lnTo>
                    <a:pt x="2690318" y="1984015"/>
                  </a:lnTo>
                  <a:lnTo>
                    <a:pt x="2712311" y="1944667"/>
                  </a:lnTo>
                  <a:lnTo>
                    <a:pt x="2741437" y="1910381"/>
                  </a:lnTo>
                  <a:lnTo>
                    <a:pt x="2776737" y="1882090"/>
                  </a:lnTo>
                  <a:lnTo>
                    <a:pt x="2817250" y="1860726"/>
                  </a:lnTo>
                  <a:lnTo>
                    <a:pt x="2862017" y="1847224"/>
                  </a:lnTo>
                  <a:lnTo>
                    <a:pt x="2910078" y="1842516"/>
                  </a:lnTo>
                  <a:lnTo>
                    <a:pt x="2958138" y="1847224"/>
                  </a:lnTo>
                  <a:lnTo>
                    <a:pt x="3002905" y="1860726"/>
                  </a:lnTo>
                  <a:lnTo>
                    <a:pt x="3043418" y="1882090"/>
                  </a:lnTo>
                  <a:lnTo>
                    <a:pt x="3078718" y="1910381"/>
                  </a:lnTo>
                  <a:lnTo>
                    <a:pt x="3107844" y="1944667"/>
                  </a:lnTo>
                  <a:lnTo>
                    <a:pt x="3129837" y="1984015"/>
                  </a:lnTo>
                  <a:lnTo>
                    <a:pt x="3143737" y="2027492"/>
                  </a:lnTo>
                  <a:lnTo>
                    <a:pt x="3148583" y="2074164"/>
                  </a:lnTo>
                  <a:lnTo>
                    <a:pt x="3143737" y="2120835"/>
                  </a:lnTo>
                  <a:lnTo>
                    <a:pt x="3129837" y="2164312"/>
                  </a:lnTo>
                  <a:lnTo>
                    <a:pt x="3107844" y="2203660"/>
                  </a:lnTo>
                  <a:lnTo>
                    <a:pt x="3078718" y="2237946"/>
                  </a:lnTo>
                  <a:lnTo>
                    <a:pt x="3043418" y="2266237"/>
                  </a:lnTo>
                  <a:lnTo>
                    <a:pt x="3002905" y="2287601"/>
                  </a:lnTo>
                  <a:lnTo>
                    <a:pt x="2958138" y="2301103"/>
                  </a:lnTo>
                  <a:lnTo>
                    <a:pt x="2910078" y="2305812"/>
                  </a:lnTo>
                  <a:lnTo>
                    <a:pt x="2862017" y="2301103"/>
                  </a:lnTo>
                  <a:lnTo>
                    <a:pt x="2817250" y="2287601"/>
                  </a:lnTo>
                  <a:lnTo>
                    <a:pt x="2776737" y="2266237"/>
                  </a:lnTo>
                  <a:lnTo>
                    <a:pt x="2741437" y="2237946"/>
                  </a:lnTo>
                  <a:lnTo>
                    <a:pt x="2712311" y="2203660"/>
                  </a:lnTo>
                  <a:lnTo>
                    <a:pt x="2690318" y="2164312"/>
                  </a:lnTo>
                  <a:lnTo>
                    <a:pt x="2676418" y="2120835"/>
                  </a:lnTo>
                  <a:lnTo>
                    <a:pt x="2671572" y="207416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33" name="object 33"/>
            <p:cNvSpPr/>
            <p:nvPr/>
          </p:nvSpPr>
          <p:spPr>
            <a:xfrm>
              <a:off x="6374892" y="1283588"/>
              <a:ext cx="835660" cy="3552190"/>
            </a:xfrm>
            <a:custGeom>
              <a:avLst/>
              <a:gdLst/>
              <a:ahLst/>
              <a:cxnLst/>
              <a:rect l="l" t="t" r="r" b="b"/>
              <a:pathLst>
                <a:path w="835659" h="3552190">
                  <a:moveTo>
                    <a:pt x="737743" y="313309"/>
                  </a:moveTo>
                  <a:lnTo>
                    <a:pt x="720902" y="291846"/>
                  </a:lnTo>
                  <a:lnTo>
                    <a:pt x="685165" y="246253"/>
                  </a:lnTo>
                  <a:lnTo>
                    <a:pt x="671576" y="274955"/>
                  </a:lnTo>
                  <a:lnTo>
                    <a:pt x="91059" y="0"/>
                  </a:lnTo>
                  <a:lnTo>
                    <a:pt x="85725" y="11430"/>
                  </a:lnTo>
                  <a:lnTo>
                    <a:pt x="666153" y="286397"/>
                  </a:lnTo>
                  <a:lnTo>
                    <a:pt x="652526" y="315214"/>
                  </a:lnTo>
                  <a:lnTo>
                    <a:pt x="737743" y="313309"/>
                  </a:lnTo>
                  <a:close/>
                </a:path>
                <a:path w="835659" h="3552190">
                  <a:moveTo>
                    <a:pt x="835279" y="2692908"/>
                  </a:moveTo>
                  <a:lnTo>
                    <a:pt x="804938" y="2702407"/>
                  </a:lnTo>
                  <a:lnTo>
                    <a:pt x="638568" y="2170646"/>
                  </a:lnTo>
                  <a:lnTo>
                    <a:pt x="729195" y="1938286"/>
                  </a:lnTo>
                  <a:lnTo>
                    <a:pt x="758825" y="1949831"/>
                  </a:lnTo>
                  <a:lnTo>
                    <a:pt x="756221" y="1921891"/>
                  </a:lnTo>
                  <a:lnTo>
                    <a:pt x="750951" y="1864995"/>
                  </a:lnTo>
                  <a:lnTo>
                    <a:pt x="717397" y="1867357"/>
                  </a:lnTo>
                  <a:lnTo>
                    <a:pt x="717397" y="1933676"/>
                  </a:lnTo>
                  <a:lnTo>
                    <a:pt x="632510" y="2151265"/>
                  </a:lnTo>
                  <a:lnTo>
                    <a:pt x="625144" y="2127732"/>
                  </a:lnTo>
                  <a:lnTo>
                    <a:pt x="625144" y="2170150"/>
                  </a:lnTo>
                  <a:lnTo>
                    <a:pt x="449453" y="2620518"/>
                  </a:lnTo>
                  <a:lnTo>
                    <a:pt x="444373" y="2615273"/>
                  </a:lnTo>
                  <a:lnTo>
                    <a:pt x="444373" y="2633522"/>
                  </a:lnTo>
                  <a:lnTo>
                    <a:pt x="130251" y="3438741"/>
                  </a:lnTo>
                  <a:lnTo>
                    <a:pt x="368719" y="2555392"/>
                  </a:lnTo>
                  <a:lnTo>
                    <a:pt x="444373" y="2633522"/>
                  </a:lnTo>
                  <a:lnTo>
                    <a:pt x="444373" y="2615273"/>
                  </a:lnTo>
                  <a:lnTo>
                    <a:pt x="372579" y="2541105"/>
                  </a:lnTo>
                  <a:lnTo>
                    <a:pt x="515505" y="2011667"/>
                  </a:lnTo>
                  <a:lnTo>
                    <a:pt x="566166" y="1981708"/>
                  </a:lnTo>
                  <a:lnTo>
                    <a:pt x="625144" y="2170150"/>
                  </a:lnTo>
                  <a:lnTo>
                    <a:pt x="625144" y="2127732"/>
                  </a:lnTo>
                  <a:lnTo>
                    <a:pt x="577380" y="1975065"/>
                  </a:lnTo>
                  <a:lnTo>
                    <a:pt x="688644" y="1909267"/>
                  </a:lnTo>
                  <a:lnTo>
                    <a:pt x="693318" y="1917179"/>
                  </a:lnTo>
                  <a:lnTo>
                    <a:pt x="687832" y="1922145"/>
                  </a:lnTo>
                  <a:lnTo>
                    <a:pt x="698804" y="1926437"/>
                  </a:lnTo>
                  <a:lnTo>
                    <a:pt x="704850" y="1936623"/>
                  </a:lnTo>
                  <a:lnTo>
                    <a:pt x="708875" y="1930361"/>
                  </a:lnTo>
                  <a:lnTo>
                    <a:pt x="717397" y="1933676"/>
                  </a:lnTo>
                  <a:lnTo>
                    <a:pt x="717397" y="1867357"/>
                  </a:lnTo>
                  <a:lnTo>
                    <a:pt x="665988" y="1870964"/>
                  </a:lnTo>
                  <a:lnTo>
                    <a:pt x="682218" y="1898396"/>
                  </a:lnTo>
                  <a:lnTo>
                    <a:pt x="573506" y="1962696"/>
                  </a:lnTo>
                  <a:lnTo>
                    <a:pt x="562292" y="1926844"/>
                  </a:lnTo>
                  <a:lnTo>
                    <a:pt x="562292" y="1969325"/>
                  </a:lnTo>
                  <a:lnTo>
                    <a:pt x="520217" y="1994204"/>
                  </a:lnTo>
                  <a:lnTo>
                    <a:pt x="543318" y="1908657"/>
                  </a:lnTo>
                  <a:lnTo>
                    <a:pt x="562292" y="1969325"/>
                  </a:lnTo>
                  <a:lnTo>
                    <a:pt x="562292" y="1926844"/>
                  </a:lnTo>
                  <a:lnTo>
                    <a:pt x="549478" y="1885861"/>
                  </a:lnTo>
                  <a:lnTo>
                    <a:pt x="575297" y="1790204"/>
                  </a:lnTo>
                  <a:lnTo>
                    <a:pt x="679259" y="1838464"/>
                  </a:lnTo>
                  <a:lnTo>
                    <a:pt x="665861" y="1867281"/>
                  </a:lnTo>
                  <a:lnTo>
                    <a:pt x="750951" y="1864741"/>
                  </a:lnTo>
                  <a:lnTo>
                    <a:pt x="749376" y="1862772"/>
                  </a:lnTo>
                  <a:lnTo>
                    <a:pt x="750951" y="1863725"/>
                  </a:lnTo>
                  <a:lnTo>
                    <a:pt x="750900" y="1863331"/>
                  </a:lnTo>
                  <a:lnTo>
                    <a:pt x="751332" y="1863725"/>
                  </a:lnTo>
                  <a:lnTo>
                    <a:pt x="758164" y="1806067"/>
                  </a:lnTo>
                  <a:lnTo>
                    <a:pt x="761365" y="1779143"/>
                  </a:lnTo>
                  <a:lnTo>
                    <a:pt x="743458" y="1785581"/>
                  </a:lnTo>
                  <a:lnTo>
                    <a:pt x="742823" y="1778889"/>
                  </a:lnTo>
                  <a:lnTo>
                    <a:pt x="730364" y="1786699"/>
                  </a:lnTo>
                  <a:lnTo>
                    <a:pt x="719391" y="1756181"/>
                  </a:lnTo>
                  <a:lnTo>
                    <a:pt x="719391" y="1793582"/>
                  </a:lnTo>
                  <a:lnTo>
                    <a:pt x="716953" y="1795106"/>
                  </a:lnTo>
                  <a:lnTo>
                    <a:pt x="715708" y="1795564"/>
                  </a:lnTo>
                  <a:lnTo>
                    <a:pt x="703440" y="1776018"/>
                  </a:lnTo>
                  <a:lnTo>
                    <a:pt x="703440" y="1799958"/>
                  </a:lnTo>
                  <a:lnTo>
                    <a:pt x="700290" y="1801088"/>
                  </a:lnTo>
                  <a:lnTo>
                    <a:pt x="697992" y="1798193"/>
                  </a:lnTo>
                  <a:lnTo>
                    <a:pt x="695909" y="1802663"/>
                  </a:lnTo>
                  <a:lnTo>
                    <a:pt x="689610" y="1804924"/>
                  </a:lnTo>
                  <a:lnTo>
                    <a:pt x="693242" y="1808403"/>
                  </a:lnTo>
                  <a:lnTo>
                    <a:pt x="692213" y="1810613"/>
                  </a:lnTo>
                  <a:lnTo>
                    <a:pt x="678180" y="1819402"/>
                  </a:lnTo>
                  <a:lnTo>
                    <a:pt x="685927" y="1824126"/>
                  </a:lnTo>
                  <a:lnTo>
                    <a:pt x="684631" y="1826920"/>
                  </a:lnTo>
                  <a:lnTo>
                    <a:pt x="578662" y="1777746"/>
                  </a:lnTo>
                  <a:lnTo>
                    <a:pt x="612013" y="1654200"/>
                  </a:lnTo>
                  <a:lnTo>
                    <a:pt x="703440" y="1799958"/>
                  </a:lnTo>
                  <a:lnTo>
                    <a:pt x="703440" y="1776018"/>
                  </a:lnTo>
                  <a:lnTo>
                    <a:pt x="616534" y="1637461"/>
                  </a:lnTo>
                  <a:lnTo>
                    <a:pt x="636562" y="1563255"/>
                  </a:lnTo>
                  <a:lnTo>
                    <a:pt x="719391" y="1793582"/>
                  </a:lnTo>
                  <a:lnTo>
                    <a:pt x="719391" y="1756181"/>
                  </a:lnTo>
                  <a:lnTo>
                    <a:pt x="642340" y="1541881"/>
                  </a:lnTo>
                  <a:lnTo>
                    <a:pt x="737235" y="1190371"/>
                  </a:lnTo>
                  <a:lnTo>
                    <a:pt x="767969" y="1198626"/>
                  </a:lnTo>
                  <a:lnTo>
                    <a:pt x="763117" y="1174877"/>
                  </a:lnTo>
                  <a:lnTo>
                    <a:pt x="750951" y="1115187"/>
                  </a:lnTo>
                  <a:lnTo>
                    <a:pt x="725043" y="1118425"/>
                  </a:lnTo>
                  <a:lnTo>
                    <a:pt x="725043" y="1187094"/>
                  </a:lnTo>
                  <a:lnTo>
                    <a:pt x="634860" y="1521104"/>
                  </a:lnTo>
                  <a:lnTo>
                    <a:pt x="629094" y="1505077"/>
                  </a:lnTo>
                  <a:lnTo>
                    <a:pt x="629094" y="1542478"/>
                  </a:lnTo>
                  <a:lnTo>
                    <a:pt x="607390" y="1622882"/>
                  </a:lnTo>
                  <a:lnTo>
                    <a:pt x="602869" y="1615681"/>
                  </a:lnTo>
                  <a:lnTo>
                    <a:pt x="602869" y="1639620"/>
                  </a:lnTo>
                  <a:lnTo>
                    <a:pt x="567029" y="1772348"/>
                  </a:lnTo>
                  <a:lnTo>
                    <a:pt x="563676" y="1770799"/>
                  </a:lnTo>
                  <a:lnTo>
                    <a:pt x="563676" y="1784807"/>
                  </a:lnTo>
                  <a:lnTo>
                    <a:pt x="542455" y="1863420"/>
                  </a:lnTo>
                  <a:lnTo>
                    <a:pt x="536295" y="1843735"/>
                  </a:lnTo>
                  <a:lnTo>
                    <a:pt x="536295" y="1886216"/>
                  </a:lnTo>
                  <a:lnTo>
                    <a:pt x="504647" y="2003412"/>
                  </a:lnTo>
                  <a:lnTo>
                    <a:pt x="499935" y="2006206"/>
                  </a:lnTo>
                  <a:lnTo>
                    <a:pt x="499935" y="2020874"/>
                  </a:lnTo>
                  <a:lnTo>
                    <a:pt x="362343" y="2530538"/>
                  </a:lnTo>
                  <a:lnTo>
                    <a:pt x="98691" y="2258161"/>
                  </a:lnTo>
                  <a:lnTo>
                    <a:pt x="499935" y="2020874"/>
                  </a:lnTo>
                  <a:lnTo>
                    <a:pt x="499935" y="2006206"/>
                  </a:lnTo>
                  <a:lnTo>
                    <a:pt x="104406" y="2240115"/>
                  </a:lnTo>
                  <a:lnTo>
                    <a:pt x="389902" y="1704111"/>
                  </a:lnTo>
                  <a:lnTo>
                    <a:pt x="494499" y="1752688"/>
                  </a:lnTo>
                  <a:lnTo>
                    <a:pt x="536295" y="1886216"/>
                  </a:lnTo>
                  <a:lnTo>
                    <a:pt x="536295" y="1843735"/>
                  </a:lnTo>
                  <a:lnTo>
                    <a:pt x="510070" y="1759915"/>
                  </a:lnTo>
                  <a:lnTo>
                    <a:pt x="563676" y="1784807"/>
                  </a:lnTo>
                  <a:lnTo>
                    <a:pt x="563676" y="1770799"/>
                  </a:lnTo>
                  <a:lnTo>
                    <a:pt x="504939" y="1743532"/>
                  </a:lnTo>
                  <a:lnTo>
                    <a:pt x="489381" y="1693799"/>
                  </a:lnTo>
                  <a:lnTo>
                    <a:pt x="489381" y="1736305"/>
                  </a:lnTo>
                  <a:lnTo>
                    <a:pt x="395871" y="1692910"/>
                  </a:lnTo>
                  <a:lnTo>
                    <a:pt x="446227" y="1598383"/>
                  </a:lnTo>
                  <a:lnTo>
                    <a:pt x="489381" y="1736305"/>
                  </a:lnTo>
                  <a:lnTo>
                    <a:pt x="489381" y="1693799"/>
                  </a:lnTo>
                  <a:lnTo>
                    <a:pt x="454621" y="1582648"/>
                  </a:lnTo>
                  <a:lnTo>
                    <a:pt x="506285" y="1485633"/>
                  </a:lnTo>
                  <a:lnTo>
                    <a:pt x="602869" y="1639620"/>
                  </a:lnTo>
                  <a:lnTo>
                    <a:pt x="602869" y="1615681"/>
                  </a:lnTo>
                  <a:lnTo>
                    <a:pt x="513181" y="1472704"/>
                  </a:lnTo>
                  <a:lnTo>
                    <a:pt x="567397" y="1370901"/>
                  </a:lnTo>
                  <a:lnTo>
                    <a:pt x="629094" y="1542478"/>
                  </a:lnTo>
                  <a:lnTo>
                    <a:pt x="629094" y="1505077"/>
                  </a:lnTo>
                  <a:lnTo>
                    <a:pt x="575437" y="1355826"/>
                  </a:lnTo>
                  <a:lnTo>
                    <a:pt x="606920" y="1296720"/>
                  </a:lnTo>
                  <a:lnTo>
                    <a:pt x="635000" y="1311656"/>
                  </a:lnTo>
                  <a:lnTo>
                    <a:pt x="635812" y="1279525"/>
                  </a:lnTo>
                  <a:lnTo>
                    <a:pt x="637159" y="1226439"/>
                  </a:lnTo>
                  <a:lnTo>
                    <a:pt x="567690" y="1275842"/>
                  </a:lnTo>
                  <a:lnTo>
                    <a:pt x="595731" y="1290777"/>
                  </a:lnTo>
                  <a:lnTo>
                    <a:pt x="569645" y="1339735"/>
                  </a:lnTo>
                  <a:lnTo>
                    <a:pt x="561619" y="1317409"/>
                  </a:lnTo>
                  <a:lnTo>
                    <a:pt x="561619" y="1354810"/>
                  </a:lnTo>
                  <a:lnTo>
                    <a:pt x="505421" y="1460322"/>
                  </a:lnTo>
                  <a:lnTo>
                    <a:pt x="498525" y="1449336"/>
                  </a:lnTo>
                  <a:lnTo>
                    <a:pt x="498525" y="1473263"/>
                  </a:lnTo>
                  <a:lnTo>
                    <a:pt x="449300" y="1565668"/>
                  </a:lnTo>
                  <a:lnTo>
                    <a:pt x="440918" y="1538871"/>
                  </a:lnTo>
                  <a:lnTo>
                    <a:pt x="440918" y="1581416"/>
                  </a:lnTo>
                  <a:lnTo>
                    <a:pt x="384365" y="1687576"/>
                  </a:lnTo>
                  <a:lnTo>
                    <a:pt x="100571" y="1555851"/>
                  </a:lnTo>
                  <a:lnTo>
                    <a:pt x="375640" y="1372743"/>
                  </a:lnTo>
                  <a:lnTo>
                    <a:pt x="440918" y="1581416"/>
                  </a:lnTo>
                  <a:lnTo>
                    <a:pt x="440918" y="1538871"/>
                  </a:lnTo>
                  <a:lnTo>
                    <a:pt x="386664" y="1365402"/>
                  </a:lnTo>
                  <a:lnTo>
                    <a:pt x="417868" y="1344625"/>
                  </a:lnTo>
                  <a:lnTo>
                    <a:pt x="498525" y="1473263"/>
                  </a:lnTo>
                  <a:lnTo>
                    <a:pt x="498525" y="1449336"/>
                  </a:lnTo>
                  <a:lnTo>
                    <a:pt x="428447" y="1337589"/>
                  </a:lnTo>
                  <a:lnTo>
                    <a:pt x="530910" y="1269377"/>
                  </a:lnTo>
                  <a:lnTo>
                    <a:pt x="561619" y="1354810"/>
                  </a:lnTo>
                  <a:lnTo>
                    <a:pt x="561619" y="1317409"/>
                  </a:lnTo>
                  <a:lnTo>
                    <a:pt x="541769" y="1262151"/>
                  </a:lnTo>
                  <a:lnTo>
                    <a:pt x="691108" y="1162735"/>
                  </a:lnTo>
                  <a:lnTo>
                    <a:pt x="698601" y="1174000"/>
                  </a:lnTo>
                  <a:lnTo>
                    <a:pt x="694309" y="1178814"/>
                  </a:lnTo>
                  <a:lnTo>
                    <a:pt x="703440" y="1181277"/>
                  </a:lnTo>
                  <a:lnTo>
                    <a:pt x="708660" y="1189101"/>
                  </a:lnTo>
                  <a:lnTo>
                    <a:pt x="711835" y="1183538"/>
                  </a:lnTo>
                  <a:lnTo>
                    <a:pt x="725043" y="1187094"/>
                  </a:lnTo>
                  <a:lnTo>
                    <a:pt x="725043" y="1118425"/>
                  </a:lnTo>
                  <a:lnTo>
                    <a:pt x="666496" y="1125728"/>
                  </a:lnTo>
                  <a:lnTo>
                    <a:pt x="684009" y="1152067"/>
                  </a:lnTo>
                  <a:lnTo>
                    <a:pt x="537311" y="1249756"/>
                  </a:lnTo>
                  <a:lnTo>
                    <a:pt x="526453" y="1219568"/>
                  </a:lnTo>
                  <a:lnTo>
                    <a:pt x="526453" y="1256982"/>
                  </a:lnTo>
                  <a:lnTo>
                    <a:pt x="421665" y="1326769"/>
                  </a:lnTo>
                  <a:lnTo>
                    <a:pt x="411086" y="1309903"/>
                  </a:lnTo>
                  <a:lnTo>
                    <a:pt x="411086" y="1333804"/>
                  </a:lnTo>
                  <a:lnTo>
                    <a:pt x="382689" y="1352715"/>
                  </a:lnTo>
                  <a:lnTo>
                    <a:pt x="371665" y="1317498"/>
                  </a:lnTo>
                  <a:lnTo>
                    <a:pt x="371665" y="1360055"/>
                  </a:lnTo>
                  <a:lnTo>
                    <a:pt x="107111" y="1536217"/>
                  </a:lnTo>
                  <a:lnTo>
                    <a:pt x="308025" y="1169504"/>
                  </a:lnTo>
                  <a:lnTo>
                    <a:pt x="316014" y="1182217"/>
                  </a:lnTo>
                  <a:lnTo>
                    <a:pt x="371665" y="1360055"/>
                  </a:lnTo>
                  <a:lnTo>
                    <a:pt x="371665" y="1317498"/>
                  </a:lnTo>
                  <a:lnTo>
                    <a:pt x="342607" y="1224622"/>
                  </a:lnTo>
                  <a:lnTo>
                    <a:pt x="411086" y="1333804"/>
                  </a:lnTo>
                  <a:lnTo>
                    <a:pt x="411086" y="1309903"/>
                  </a:lnTo>
                  <a:lnTo>
                    <a:pt x="327685" y="1176934"/>
                  </a:lnTo>
                  <a:lnTo>
                    <a:pt x="319049" y="1149375"/>
                  </a:lnTo>
                  <a:lnTo>
                    <a:pt x="418617" y="967651"/>
                  </a:lnTo>
                  <a:lnTo>
                    <a:pt x="423176" y="969759"/>
                  </a:lnTo>
                  <a:lnTo>
                    <a:pt x="526453" y="1256982"/>
                  </a:lnTo>
                  <a:lnTo>
                    <a:pt x="526453" y="1219568"/>
                  </a:lnTo>
                  <a:lnTo>
                    <a:pt x="439331" y="977252"/>
                  </a:lnTo>
                  <a:lnTo>
                    <a:pt x="679259" y="1088656"/>
                  </a:lnTo>
                  <a:lnTo>
                    <a:pt x="665861" y="1117473"/>
                  </a:lnTo>
                  <a:lnTo>
                    <a:pt x="750951" y="1114933"/>
                  </a:lnTo>
                  <a:lnTo>
                    <a:pt x="734263" y="1093978"/>
                  </a:lnTo>
                  <a:lnTo>
                    <a:pt x="697992" y="1048385"/>
                  </a:lnTo>
                  <a:lnTo>
                    <a:pt x="684631" y="1077112"/>
                  </a:lnTo>
                  <a:lnTo>
                    <a:pt x="433298" y="960475"/>
                  </a:lnTo>
                  <a:lnTo>
                    <a:pt x="429031" y="948639"/>
                  </a:lnTo>
                  <a:lnTo>
                    <a:pt x="584530" y="664806"/>
                  </a:lnTo>
                  <a:lnTo>
                    <a:pt x="768438" y="895718"/>
                  </a:lnTo>
                  <a:lnTo>
                    <a:pt x="743585" y="915543"/>
                  </a:lnTo>
                  <a:lnTo>
                    <a:pt x="820928" y="951357"/>
                  </a:lnTo>
                  <a:lnTo>
                    <a:pt x="811161" y="905637"/>
                  </a:lnTo>
                  <a:lnTo>
                    <a:pt x="803148" y="868045"/>
                  </a:lnTo>
                  <a:lnTo>
                    <a:pt x="778332" y="887831"/>
                  </a:lnTo>
                  <a:lnTo>
                    <a:pt x="591121" y="652780"/>
                  </a:lnTo>
                  <a:lnTo>
                    <a:pt x="680237" y="490131"/>
                  </a:lnTo>
                  <a:lnTo>
                    <a:pt x="708025" y="505333"/>
                  </a:lnTo>
                  <a:lnTo>
                    <a:pt x="709231" y="472821"/>
                  </a:lnTo>
                  <a:lnTo>
                    <a:pt x="711200" y="420243"/>
                  </a:lnTo>
                  <a:lnTo>
                    <a:pt x="641223" y="468757"/>
                  </a:lnTo>
                  <a:lnTo>
                    <a:pt x="669010" y="483984"/>
                  </a:lnTo>
                  <a:lnTo>
                    <a:pt x="582485" y="641921"/>
                  </a:lnTo>
                  <a:lnTo>
                    <a:pt x="575894" y="633653"/>
                  </a:lnTo>
                  <a:lnTo>
                    <a:pt x="575894" y="653961"/>
                  </a:lnTo>
                  <a:lnTo>
                    <a:pt x="423265" y="932586"/>
                  </a:lnTo>
                  <a:lnTo>
                    <a:pt x="415137" y="909980"/>
                  </a:lnTo>
                  <a:lnTo>
                    <a:pt x="415137" y="947420"/>
                  </a:lnTo>
                  <a:lnTo>
                    <a:pt x="413118" y="951115"/>
                  </a:lnTo>
                  <a:lnTo>
                    <a:pt x="407009" y="948283"/>
                  </a:lnTo>
                  <a:lnTo>
                    <a:pt x="407009" y="962266"/>
                  </a:lnTo>
                  <a:lnTo>
                    <a:pt x="313766" y="1132471"/>
                  </a:lnTo>
                  <a:lnTo>
                    <a:pt x="301091" y="1091958"/>
                  </a:lnTo>
                  <a:lnTo>
                    <a:pt x="301091" y="1134529"/>
                  </a:lnTo>
                  <a:lnTo>
                    <a:pt x="105105" y="822058"/>
                  </a:lnTo>
                  <a:lnTo>
                    <a:pt x="220027" y="875436"/>
                  </a:lnTo>
                  <a:lnTo>
                    <a:pt x="301091" y="1134529"/>
                  </a:lnTo>
                  <a:lnTo>
                    <a:pt x="301091" y="1091958"/>
                  </a:lnTo>
                  <a:lnTo>
                    <a:pt x="235635" y="882675"/>
                  </a:lnTo>
                  <a:lnTo>
                    <a:pt x="407009" y="962266"/>
                  </a:lnTo>
                  <a:lnTo>
                    <a:pt x="407009" y="948283"/>
                  </a:lnTo>
                  <a:lnTo>
                    <a:pt x="230543" y="866368"/>
                  </a:lnTo>
                  <a:lnTo>
                    <a:pt x="214922" y="816444"/>
                  </a:lnTo>
                  <a:lnTo>
                    <a:pt x="214922" y="859129"/>
                  </a:lnTo>
                  <a:lnTo>
                    <a:pt x="100787" y="806145"/>
                  </a:lnTo>
                  <a:lnTo>
                    <a:pt x="179590" y="746188"/>
                  </a:lnTo>
                  <a:lnTo>
                    <a:pt x="214922" y="859129"/>
                  </a:lnTo>
                  <a:lnTo>
                    <a:pt x="214922" y="816444"/>
                  </a:lnTo>
                  <a:lnTo>
                    <a:pt x="190373" y="737984"/>
                  </a:lnTo>
                  <a:lnTo>
                    <a:pt x="307733" y="648703"/>
                  </a:lnTo>
                  <a:lnTo>
                    <a:pt x="415137" y="947420"/>
                  </a:lnTo>
                  <a:lnTo>
                    <a:pt x="415137" y="909980"/>
                  </a:lnTo>
                  <a:lnTo>
                    <a:pt x="318312" y="640664"/>
                  </a:lnTo>
                  <a:lnTo>
                    <a:pt x="472122" y="523646"/>
                  </a:lnTo>
                  <a:lnTo>
                    <a:pt x="575894" y="653961"/>
                  </a:lnTo>
                  <a:lnTo>
                    <a:pt x="575894" y="633653"/>
                  </a:lnTo>
                  <a:lnTo>
                    <a:pt x="482193" y="515975"/>
                  </a:lnTo>
                  <a:lnTo>
                    <a:pt x="680935" y="364782"/>
                  </a:lnTo>
                  <a:lnTo>
                    <a:pt x="700151" y="390017"/>
                  </a:lnTo>
                  <a:lnTo>
                    <a:pt x="721309" y="346964"/>
                  </a:lnTo>
                  <a:lnTo>
                    <a:pt x="737743" y="313563"/>
                  </a:lnTo>
                  <a:lnTo>
                    <a:pt x="654050" y="329438"/>
                  </a:lnTo>
                  <a:lnTo>
                    <a:pt x="673252" y="354685"/>
                  </a:lnTo>
                  <a:lnTo>
                    <a:pt x="474306" y="506082"/>
                  </a:lnTo>
                  <a:lnTo>
                    <a:pt x="464235" y="493445"/>
                  </a:lnTo>
                  <a:lnTo>
                    <a:pt x="464235" y="513740"/>
                  </a:lnTo>
                  <a:lnTo>
                    <a:pt x="313829" y="628192"/>
                  </a:lnTo>
                  <a:lnTo>
                    <a:pt x="115023" y="75234"/>
                  </a:lnTo>
                  <a:lnTo>
                    <a:pt x="464235" y="513740"/>
                  </a:lnTo>
                  <a:lnTo>
                    <a:pt x="464235" y="493445"/>
                  </a:lnTo>
                  <a:lnTo>
                    <a:pt x="93345" y="27686"/>
                  </a:lnTo>
                  <a:lnTo>
                    <a:pt x="83439" y="35560"/>
                  </a:lnTo>
                  <a:lnTo>
                    <a:pt x="92633" y="47117"/>
                  </a:lnTo>
                  <a:lnTo>
                    <a:pt x="91567" y="47498"/>
                  </a:lnTo>
                  <a:lnTo>
                    <a:pt x="303250" y="636244"/>
                  </a:lnTo>
                  <a:lnTo>
                    <a:pt x="186372" y="725182"/>
                  </a:lnTo>
                  <a:lnTo>
                    <a:pt x="12192" y="168402"/>
                  </a:lnTo>
                  <a:lnTo>
                    <a:pt x="0" y="172212"/>
                  </a:lnTo>
                  <a:lnTo>
                    <a:pt x="175590" y="733399"/>
                  </a:lnTo>
                  <a:lnTo>
                    <a:pt x="84582" y="802640"/>
                  </a:lnTo>
                  <a:lnTo>
                    <a:pt x="88214" y="807453"/>
                  </a:lnTo>
                  <a:lnTo>
                    <a:pt x="83058" y="810768"/>
                  </a:lnTo>
                  <a:lnTo>
                    <a:pt x="300266" y="1157122"/>
                  </a:lnTo>
                  <a:lnTo>
                    <a:pt x="82804" y="1554099"/>
                  </a:lnTo>
                  <a:lnTo>
                    <a:pt x="88379" y="1557147"/>
                  </a:lnTo>
                  <a:lnTo>
                    <a:pt x="85725" y="1562862"/>
                  </a:lnTo>
                  <a:lnTo>
                    <a:pt x="378409" y="1698777"/>
                  </a:lnTo>
                  <a:lnTo>
                    <a:pt x="82804" y="2253742"/>
                  </a:lnTo>
                  <a:lnTo>
                    <a:pt x="88201" y="2256637"/>
                  </a:lnTo>
                  <a:lnTo>
                    <a:pt x="88290" y="2256764"/>
                  </a:lnTo>
                  <a:lnTo>
                    <a:pt x="83820" y="2261108"/>
                  </a:lnTo>
                  <a:lnTo>
                    <a:pt x="358495" y="2544826"/>
                  </a:lnTo>
                  <a:lnTo>
                    <a:pt x="88392" y="3545332"/>
                  </a:lnTo>
                  <a:lnTo>
                    <a:pt x="88633" y="3545408"/>
                  </a:lnTo>
                  <a:lnTo>
                    <a:pt x="88519" y="3545713"/>
                  </a:lnTo>
                  <a:lnTo>
                    <a:pt x="95300" y="3548392"/>
                  </a:lnTo>
                  <a:lnTo>
                    <a:pt x="98806" y="3552190"/>
                  </a:lnTo>
                  <a:lnTo>
                    <a:pt x="699287" y="2997352"/>
                  </a:lnTo>
                  <a:lnTo>
                    <a:pt x="720852" y="3020695"/>
                  </a:lnTo>
                  <a:lnTo>
                    <a:pt x="736422" y="2979420"/>
                  </a:lnTo>
                  <a:lnTo>
                    <a:pt x="750862" y="2941167"/>
                  </a:lnTo>
                  <a:lnTo>
                    <a:pt x="750951" y="2940939"/>
                  </a:lnTo>
                  <a:lnTo>
                    <a:pt x="750544" y="2939923"/>
                  </a:lnTo>
                  <a:lnTo>
                    <a:pt x="750544" y="2941066"/>
                  </a:lnTo>
                  <a:lnTo>
                    <a:pt x="669163" y="2964688"/>
                  </a:lnTo>
                  <a:lnTo>
                    <a:pt x="690702" y="2988030"/>
                  </a:lnTo>
                  <a:lnTo>
                    <a:pt x="110883" y="3523653"/>
                  </a:lnTo>
                  <a:lnTo>
                    <a:pt x="454113" y="2643581"/>
                  </a:lnTo>
                  <a:lnTo>
                    <a:pt x="693483" y="2890812"/>
                  </a:lnTo>
                  <a:lnTo>
                    <a:pt x="670687" y="2912872"/>
                  </a:lnTo>
                  <a:lnTo>
                    <a:pt x="750544" y="2941066"/>
                  </a:lnTo>
                  <a:lnTo>
                    <a:pt x="750544" y="2939923"/>
                  </a:lnTo>
                  <a:lnTo>
                    <a:pt x="737984" y="2899918"/>
                  </a:lnTo>
                  <a:lnTo>
                    <a:pt x="725424" y="2859913"/>
                  </a:lnTo>
                  <a:lnTo>
                    <a:pt x="702589" y="2882011"/>
                  </a:lnTo>
                  <a:lnTo>
                    <a:pt x="459193" y="2630576"/>
                  </a:lnTo>
                  <a:lnTo>
                    <a:pt x="631202" y="2189530"/>
                  </a:lnTo>
                  <a:lnTo>
                    <a:pt x="792873" y="2706179"/>
                  </a:lnTo>
                  <a:lnTo>
                    <a:pt x="762635" y="2715641"/>
                  </a:lnTo>
                  <a:lnTo>
                    <a:pt x="821690" y="2776982"/>
                  </a:lnTo>
                  <a:lnTo>
                    <a:pt x="831164" y="2718308"/>
                  </a:lnTo>
                  <a:lnTo>
                    <a:pt x="835279" y="2692908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34" name="object 34"/>
            <p:cNvSpPr/>
            <p:nvPr/>
          </p:nvSpPr>
          <p:spPr>
            <a:xfrm>
              <a:off x="9614154" y="2332482"/>
              <a:ext cx="695325" cy="1533525"/>
            </a:xfrm>
            <a:custGeom>
              <a:avLst/>
              <a:gdLst/>
              <a:ahLst/>
              <a:cxnLst/>
              <a:rect l="l" t="t" r="r" b="b"/>
              <a:pathLst>
                <a:path w="695325" h="1533525">
                  <a:moveTo>
                    <a:pt x="0" y="1533144"/>
                  </a:moveTo>
                  <a:lnTo>
                    <a:pt x="694944" y="1533144"/>
                  </a:lnTo>
                  <a:lnTo>
                    <a:pt x="694944" y="0"/>
                  </a:lnTo>
                  <a:lnTo>
                    <a:pt x="0" y="0"/>
                  </a:lnTo>
                  <a:lnTo>
                    <a:pt x="0" y="1533144"/>
                  </a:lnTo>
                  <a:close/>
                </a:path>
              </a:pathLst>
            </a:custGeom>
            <a:ln w="38100">
              <a:solidFill>
                <a:srgbClr val="C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35" name="object 35"/>
            <p:cNvSpPr/>
            <p:nvPr/>
          </p:nvSpPr>
          <p:spPr>
            <a:xfrm>
              <a:off x="7599680" y="2840736"/>
              <a:ext cx="2007870" cy="1369695"/>
            </a:xfrm>
            <a:custGeom>
              <a:avLst/>
              <a:gdLst/>
              <a:ahLst/>
              <a:cxnLst/>
              <a:rect l="l" t="t" r="r" b="b"/>
              <a:pathLst>
                <a:path w="2007870" h="1369695">
                  <a:moveTo>
                    <a:pt x="1940967" y="37637"/>
                  </a:moveTo>
                  <a:lnTo>
                    <a:pt x="0" y="1358772"/>
                  </a:lnTo>
                  <a:lnTo>
                    <a:pt x="7112" y="1369187"/>
                  </a:lnTo>
                  <a:lnTo>
                    <a:pt x="1948112" y="48154"/>
                  </a:lnTo>
                  <a:lnTo>
                    <a:pt x="1940967" y="37637"/>
                  </a:lnTo>
                  <a:close/>
                </a:path>
                <a:path w="2007870" h="1369695">
                  <a:moveTo>
                    <a:pt x="1990480" y="30479"/>
                  </a:moveTo>
                  <a:lnTo>
                    <a:pt x="1951481" y="30479"/>
                  </a:lnTo>
                  <a:lnTo>
                    <a:pt x="1958594" y="41021"/>
                  </a:lnTo>
                  <a:lnTo>
                    <a:pt x="1948112" y="48154"/>
                  </a:lnTo>
                  <a:lnTo>
                    <a:pt x="1965960" y="74422"/>
                  </a:lnTo>
                  <a:lnTo>
                    <a:pt x="1990480" y="30479"/>
                  </a:lnTo>
                  <a:close/>
                </a:path>
                <a:path w="2007870" h="1369695">
                  <a:moveTo>
                    <a:pt x="1951481" y="30479"/>
                  </a:moveTo>
                  <a:lnTo>
                    <a:pt x="1940967" y="37637"/>
                  </a:lnTo>
                  <a:lnTo>
                    <a:pt x="1948112" y="48154"/>
                  </a:lnTo>
                  <a:lnTo>
                    <a:pt x="1958594" y="41021"/>
                  </a:lnTo>
                  <a:lnTo>
                    <a:pt x="1951481" y="30479"/>
                  </a:lnTo>
                  <a:close/>
                </a:path>
                <a:path w="2007870" h="1369695">
                  <a:moveTo>
                    <a:pt x="2007489" y="0"/>
                  </a:moveTo>
                  <a:lnTo>
                    <a:pt x="1923161" y="11429"/>
                  </a:lnTo>
                  <a:lnTo>
                    <a:pt x="1940967" y="37637"/>
                  </a:lnTo>
                  <a:lnTo>
                    <a:pt x="1951481" y="30479"/>
                  </a:lnTo>
                  <a:lnTo>
                    <a:pt x="1990480" y="30479"/>
                  </a:lnTo>
                  <a:lnTo>
                    <a:pt x="2007489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48756" y="3381756"/>
              <a:ext cx="94486" cy="9448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41720" y="1220724"/>
              <a:ext cx="103630" cy="12496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46292" y="1988820"/>
              <a:ext cx="94486" cy="12496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50864" y="2738627"/>
              <a:ext cx="134112" cy="1143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61532" y="3439668"/>
              <a:ext cx="114298" cy="12496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58484" y="4786885"/>
              <a:ext cx="143255" cy="11429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26808" y="1421892"/>
              <a:ext cx="181355" cy="28498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03948" y="2331720"/>
              <a:ext cx="295655" cy="21945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58812" y="2987040"/>
              <a:ext cx="256031" cy="25603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00900" y="4204716"/>
              <a:ext cx="399288" cy="17983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73764" y="3518916"/>
              <a:ext cx="32615" cy="41275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7389361" y="3799459"/>
              <a:ext cx="31115" cy="34290"/>
            </a:xfrm>
            <a:custGeom>
              <a:avLst/>
              <a:gdLst/>
              <a:ahLst/>
              <a:cxnLst/>
              <a:rect l="l" t="t" r="r" b="b"/>
              <a:pathLst>
                <a:path w="31115" h="34289">
                  <a:moveTo>
                    <a:pt x="5617" y="8043"/>
                  </a:moveTo>
                  <a:lnTo>
                    <a:pt x="5213" y="8128"/>
                  </a:lnTo>
                  <a:lnTo>
                    <a:pt x="1149" y="12573"/>
                  </a:lnTo>
                  <a:lnTo>
                    <a:pt x="529" y="18034"/>
                  </a:lnTo>
                  <a:lnTo>
                    <a:pt x="403" y="18494"/>
                  </a:lnTo>
                  <a:lnTo>
                    <a:pt x="122" y="21124"/>
                  </a:lnTo>
                  <a:lnTo>
                    <a:pt x="0" y="23749"/>
                  </a:lnTo>
                  <a:lnTo>
                    <a:pt x="2165" y="28321"/>
                  </a:lnTo>
                  <a:lnTo>
                    <a:pt x="6356" y="30988"/>
                  </a:lnTo>
                  <a:lnTo>
                    <a:pt x="10674" y="33782"/>
                  </a:lnTo>
                  <a:lnTo>
                    <a:pt x="16008" y="33782"/>
                  </a:lnTo>
                  <a:lnTo>
                    <a:pt x="20326" y="30988"/>
                  </a:lnTo>
                  <a:lnTo>
                    <a:pt x="24517" y="28321"/>
                  </a:lnTo>
                  <a:lnTo>
                    <a:pt x="26803" y="23749"/>
                  </a:lnTo>
                  <a:lnTo>
                    <a:pt x="17786" y="23749"/>
                  </a:lnTo>
                  <a:lnTo>
                    <a:pt x="15627" y="23622"/>
                  </a:lnTo>
                  <a:lnTo>
                    <a:pt x="18790" y="22075"/>
                  </a:lnTo>
                  <a:lnTo>
                    <a:pt x="17659" y="21971"/>
                  </a:lnTo>
                  <a:lnTo>
                    <a:pt x="19555" y="20801"/>
                  </a:lnTo>
                  <a:lnTo>
                    <a:pt x="22434" y="16002"/>
                  </a:lnTo>
                  <a:lnTo>
                    <a:pt x="3562" y="16002"/>
                  </a:lnTo>
                  <a:lnTo>
                    <a:pt x="3689" y="11176"/>
                  </a:lnTo>
                  <a:lnTo>
                    <a:pt x="5617" y="8043"/>
                  </a:lnTo>
                  <a:close/>
                </a:path>
                <a:path w="31115" h="34289">
                  <a:moveTo>
                    <a:pt x="22469" y="20569"/>
                  </a:moveTo>
                  <a:lnTo>
                    <a:pt x="21694" y="20885"/>
                  </a:lnTo>
                  <a:lnTo>
                    <a:pt x="20961" y="21844"/>
                  </a:lnTo>
                  <a:lnTo>
                    <a:pt x="18548" y="23241"/>
                  </a:lnTo>
                  <a:lnTo>
                    <a:pt x="18063" y="23287"/>
                  </a:lnTo>
                  <a:lnTo>
                    <a:pt x="17786" y="23749"/>
                  </a:lnTo>
                  <a:lnTo>
                    <a:pt x="18666" y="23241"/>
                  </a:lnTo>
                  <a:lnTo>
                    <a:pt x="21852" y="21587"/>
                  </a:lnTo>
                  <a:lnTo>
                    <a:pt x="22469" y="20569"/>
                  </a:lnTo>
                  <a:close/>
                </a:path>
                <a:path w="31115" h="34289">
                  <a:moveTo>
                    <a:pt x="26295" y="18494"/>
                  </a:moveTo>
                  <a:lnTo>
                    <a:pt x="23374" y="20193"/>
                  </a:lnTo>
                  <a:lnTo>
                    <a:pt x="22469" y="20569"/>
                  </a:lnTo>
                  <a:lnTo>
                    <a:pt x="21850" y="21590"/>
                  </a:lnTo>
                  <a:lnTo>
                    <a:pt x="18421" y="23368"/>
                  </a:lnTo>
                  <a:lnTo>
                    <a:pt x="17786" y="23749"/>
                  </a:lnTo>
                  <a:lnTo>
                    <a:pt x="26803" y="23749"/>
                  </a:lnTo>
                  <a:lnTo>
                    <a:pt x="26898" y="23241"/>
                  </a:lnTo>
                  <a:lnTo>
                    <a:pt x="26295" y="18494"/>
                  </a:lnTo>
                  <a:close/>
                </a:path>
                <a:path w="31115" h="34289">
                  <a:moveTo>
                    <a:pt x="18063" y="23287"/>
                  </a:moveTo>
                  <a:lnTo>
                    <a:pt x="15887" y="23495"/>
                  </a:lnTo>
                  <a:lnTo>
                    <a:pt x="15627" y="23622"/>
                  </a:lnTo>
                  <a:lnTo>
                    <a:pt x="17862" y="23622"/>
                  </a:lnTo>
                  <a:lnTo>
                    <a:pt x="18063" y="23287"/>
                  </a:lnTo>
                  <a:close/>
                </a:path>
                <a:path w="31115" h="34289">
                  <a:moveTo>
                    <a:pt x="18790" y="22075"/>
                  </a:moveTo>
                  <a:lnTo>
                    <a:pt x="15888" y="23494"/>
                  </a:lnTo>
                  <a:lnTo>
                    <a:pt x="18063" y="23287"/>
                  </a:lnTo>
                  <a:lnTo>
                    <a:pt x="18790" y="22075"/>
                  </a:lnTo>
                  <a:close/>
                </a:path>
                <a:path w="31115" h="34289">
                  <a:moveTo>
                    <a:pt x="20986" y="21146"/>
                  </a:moveTo>
                  <a:lnTo>
                    <a:pt x="19784" y="21590"/>
                  </a:lnTo>
                  <a:lnTo>
                    <a:pt x="18790" y="22075"/>
                  </a:lnTo>
                  <a:lnTo>
                    <a:pt x="18063" y="23287"/>
                  </a:lnTo>
                  <a:lnTo>
                    <a:pt x="18548" y="23241"/>
                  </a:lnTo>
                  <a:lnTo>
                    <a:pt x="20961" y="21844"/>
                  </a:lnTo>
                  <a:lnTo>
                    <a:pt x="21447" y="21209"/>
                  </a:lnTo>
                  <a:lnTo>
                    <a:pt x="20961" y="21209"/>
                  </a:lnTo>
                  <a:close/>
                </a:path>
                <a:path w="31115" h="34289">
                  <a:moveTo>
                    <a:pt x="19789" y="21587"/>
                  </a:moveTo>
                  <a:lnTo>
                    <a:pt x="19437" y="21717"/>
                  </a:lnTo>
                  <a:lnTo>
                    <a:pt x="18965" y="21784"/>
                  </a:lnTo>
                  <a:lnTo>
                    <a:pt x="18790" y="22075"/>
                  </a:lnTo>
                  <a:lnTo>
                    <a:pt x="19789" y="21587"/>
                  </a:lnTo>
                  <a:close/>
                </a:path>
                <a:path w="31115" h="34289">
                  <a:moveTo>
                    <a:pt x="19555" y="20801"/>
                  </a:moveTo>
                  <a:lnTo>
                    <a:pt x="17659" y="21971"/>
                  </a:lnTo>
                  <a:lnTo>
                    <a:pt x="18965" y="21784"/>
                  </a:lnTo>
                  <a:lnTo>
                    <a:pt x="19555" y="20801"/>
                  </a:lnTo>
                  <a:close/>
                </a:path>
                <a:path w="31115" h="34289">
                  <a:moveTo>
                    <a:pt x="18965" y="21784"/>
                  </a:moveTo>
                  <a:lnTo>
                    <a:pt x="17659" y="21971"/>
                  </a:lnTo>
                  <a:lnTo>
                    <a:pt x="18853" y="21971"/>
                  </a:lnTo>
                  <a:lnTo>
                    <a:pt x="18965" y="21784"/>
                  </a:lnTo>
                  <a:close/>
                </a:path>
                <a:path w="31115" h="34289">
                  <a:moveTo>
                    <a:pt x="21631" y="19520"/>
                  </a:moveTo>
                  <a:lnTo>
                    <a:pt x="19555" y="20801"/>
                  </a:lnTo>
                  <a:lnTo>
                    <a:pt x="18965" y="21784"/>
                  </a:lnTo>
                  <a:lnTo>
                    <a:pt x="19437" y="21717"/>
                  </a:lnTo>
                  <a:lnTo>
                    <a:pt x="19789" y="21587"/>
                  </a:lnTo>
                  <a:lnTo>
                    <a:pt x="21057" y="20967"/>
                  </a:lnTo>
                  <a:lnTo>
                    <a:pt x="21631" y="19520"/>
                  </a:lnTo>
                  <a:close/>
                </a:path>
                <a:path w="31115" h="34289">
                  <a:moveTo>
                    <a:pt x="21057" y="20967"/>
                  </a:moveTo>
                  <a:lnTo>
                    <a:pt x="19789" y="21587"/>
                  </a:lnTo>
                  <a:lnTo>
                    <a:pt x="20986" y="21146"/>
                  </a:lnTo>
                  <a:lnTo>
                    <a:pt x="21057" y="20967"/>
                  </a:lnTo>
                  <a:close/>
                </a:path>
                <a:path w="31115" h="34289">
                  <a:moveTo>
                    <a:pt x="21694" y="20885"/>
                  </a:moveTo>
                  <a:lnTo>
                    <a:pt x="21046" y="21124"/>
                  </a:lnTo>
                  <a:lnTo>
                    <a:pt x="21447" y="21209"/>
                  </a:lnTo>
                  <a:lnTo>
                    <a:pt x="21694" y="20885"/>
                  </a:lnTo>
                  <a:close/>
                </a:path>
                <a:path w="31115" h="34289">
                  <a:moveTo>
                    <a:pt x="21342" y="20828"/>
                  </a:moveTo>
                  <a:lnTo>
                    <a:pt x="21057" y="20967"/>
                  </a:lnTo>
                  <a:lnTo>
                    <a:pt x="20986" y="21146"/>
                  </a:lnTo>
                  <a:lnTo>
                    <a:pt x="21342" y="20828"/>
                  </a:lnTo>
                  <a:close/>
                </a:path>
                <a:path w="31115" h="34289">
                  <a:moveTo>
                    <a:pt x="21738" y="20828"/>
                  </a:moveTo>
                  <a:lnTo>
                    <a:pt x="21342" y="20828"/>
                  </a:lnTo>
                  <a:lnTo>
                    <a:pt x="21046" y="21124"/>
                  </a:lnTo>
                  <a:lnTo>
                    <a:pt x="21694" y="20885"/>
                  </a:lnTo>
                  <a:close/>
                </a:path>
                <a:path w="31115" h="34289">
                  <a:moveTo>
                    <a:pt x="23628" y="18288"/>
                  </a:moveTo>
                  <a:lnTo>
                    <a:pt x="21631" y="19520"/>
                  </a:lnTo>
                  <a:lnTo>
                    <a:pt x="21057" y="20967"/>
                  </a:lnTo>
                  <a:lnTo>
                    <a:pt x="21342" y="20828"/>
                  </a:lnTo>
                  <a:lnTo>
                    <a:pt x="21738" y="20828"/>
                  </a:lnTo>
                  <a:lnTo>
                    <a:pt x="22732" y="19520"/>
                  </a:lnTo>
                  <a:lnTo>
                    <a:pt x="23628" y="18288"/>
                  </a:lnTo>
                  <a:close/>
                </a:path>
                <a:path w="31115" h="34289">
                  <a:moveTo>
                    <a:pt x="23855" y="18288"/>
                  </a:moveTo>
                  <a:lnTo>
                    <a:pt x="23628" y="18288"/>
                  </a:lnTo>
                  <a:lnTo>
                    <a:pt x="22612" y="19685"/>
                  </a:lnTo>
                  <a:lnTo>
                    <a:pt x="21694" y="20885"/>
                  </a:lnTo>
                  <a:lnTo>
                    <a:pt x="22469" y="20569"/>
                  </a:lnTo>
                  <a:lnTo>
                    <a:pt x="23855" y="18288"/>
                  </a:lnTo>
                  <a:close/>
                </a:path>
                <a:path w="31115" h="34289">
                  <a:moveTo>
                    <a:pt x="22848" y="15312"/>
                  </a:moveTo>
                  <a:lnTo>
                    <a:pt x="19555" y="20801"/>
                  </a:lnTo>
                  <a:lnTo>
                    <a:pt x="21631" y="19520"/>
                  </a:lnTo>
                  <a:lnTo>
                    <a:pt x="23026" y="16002"/>
                  </a:lnTo>
                  <a:lnTo>
                    <a:pt x="23120" y="15621"/>
                  </a:lnTo>
                  <a:lnTo>
                    <a:pt x="22848" y="15312"/>
                  </a:lnTo>
                  <a:close/>
                </a:path>
                <a:path w="31115" h="34289">
                  <a:moveTo>
                    <a:pt x="25805" y="13843"/>
                  </a:moveTo>
                  <a:lnTo>
                    <a:pt x="23882" y="13843"/>
                  </a:lnTo>
                  <a:lnTo>
                    <a:pt x="23932" y="18161"/>
                  </a:lnTo>
                  <a:lnTo>
                    <a:pt x="22469" y="20569"/>
                  </a:lnTo>
                  <a:lnTo>
                    <a:pt x="23374" y="20193"/>
                  </a:lnTo>
                  <a:lnTo>
                    <a:pt x="26214" y="18542"/>
                  </a:lnTo>
                  <a:lnTo>
                    <a:pt x="26165" y="17018"/>
                  </a:lnTo>
                  <a:lnTo>
                    <a:pt x="25805" y="13843"/>
                  </a:lnTo>
                  <a:close/>
                </a:path>
                <a:path w="31115" h="34289">
                  <a:moveTo>
                    <a:pt x="23882" y="13843"/>
                  </a:moveTo>
                  <a:lnTo>
                    <a:pt x="23177" y="15621"/>
                  </a:lnTo>
                  <a:lnTo>
                    <a:pt x="23120" y="16002"/>
                  </a:lnTo>
                  <a:lnTo>
                    <a:pt x="21631" y="19520"/>
                  </a:lnTo>
                  <a:lnTo>
                    <a:pt x="23628" y="18288"/>
                  </a:lnTo>
                  <a:lnTo>
                    <a:pt x="23855" y="18288"/>
                  </a:lnTo>
                  <a:lnTo>
                    <a:pt x="23932" y="18161"/>
                  </a:lnTo>
                  <a:lnTo>
                    <a:pt x="23882" y="13843"/>
                  </a:lnTo>
                  <a:close/>
                </a:path>
                <a:path w="31115" h="34289">
                  <a:moveTo>
                    <a:pt x="30622" y="6858"/>
                  </a:moveTo>
                  <a:lnTo>
                    <a:pt x="15373" y="6858"/>
                  </a:lnTo>
                  <a:lnTo>
                    <a:pt x="21469" y="8128"/>
                  </a:lnTo>
                  <a:lnTo>
                    <a:pt x="25660" y="12573"/>
                  </a:lnTo>
                  <a:lnTo>
                    <a:pt x="26281" y="18034"/>
                  </a:lnTo>
                  <a:lnTo>
                    <a:pt x="26295" y="18494"/>
                  </a:lnTo>
                  <a:lnTo>
                    <a:pt x="28835" y="17018"/>
                  </a:lnTo>
                  <a:lnTo>
                    <a:pt x="30667" y="13843"/>
                  </a:lnTo>
                  <a:lnTo>
                    <a:pt x="30622" y="6858"/>
                  </a:lnTo>
                  <a:close/>
                </a:path>
                <a:path w="31115" h="34289">
                  <a:moveTo>
                    <a:pt x="15373" y="6858"/>
                  </a:moveTo>
                  <a:lnTo>
                    <a:pt x="11309" y="6858"/>
                  </a:lnTo>
                  <a:lnTo>
                    <a:pt x="3562" y="15621"/>
                  </a:lnTo>
                  <a:lnTo>
                    <a:pt x="3562" y="16002"/>
                  </a:lnTo>
                  <a:lnTo>
                    <a:pt x="22434" y="16002"/>
                  </a:lnTo>
                  <a:lnTo>
                    <a:pt x="22848" y="15312"/>
                  </a:lnTo>
                  <a:lnTo>
                    <a:pt x="15373" y="6858"/>
                  </a:lnTo>
                  <a:close/>
                </a:path>
                <a:path w="31115" h="34289">
                  <a:moveTo>
                    <a:pt x="23120" y="15764"/>
                  </a:moveTo>
                  <a:lnTo>
                    <a:pt x="23026" y="16002"/>
                  </a:lnTo>
                  <a:lnTo>
                    <a:pt x="23120" y="15764"/>
                  </a:lnTo>
                  <a:close/>
                </a:path>
                <a:path w="31115" h="34289">
                  <a:moveTo>
                    <a:pt x="23479" y="14859"/>
                  </a:moveTo>
                  <a:lnTo>
                    <a:pt x="23120" y="14859"/>
                  </a:lnTo>
                  <a:lnTo>
                    <a:pt x="23120" y="15764"/>
                  </a:lnTo>
                  <a:lnTo>
                    <a:pt x="23479" y="14859"/>
                  </a:lnTo>
                  <a:close/>
                </a:path>
                <a:path w="31115" h="34289">
                  <a:moveTo>
                    <a:pt x="6817" y="7793"/>
                  </a:moveTo>
                  <a:lnTo>
                    <a:pt x="5617" y="8043"/>
                  </a:lnTo>
                  <a:lnTo>
                    <a:pt x="3689" y="11176"/>
                  </a:lnTo>
                  <a:lnTo>
                    <a:pt x="3562" y="15621"/>
                  </a:lnTo>
                  <a:lnTo>
                    <a:pt x="4797" y="14224"/>
                  </a:lnTo>
                  <a:lnTo>
                    <a:pt x="4324" y="14224"/>
                  </a:lnTo>
                  <a:lnTo>
                    <a:pt x="4451" y="11430"/>
                  </a:lnTo>
                  <a:lnTo>
                    <a:pt x="5467" y="9144"/>
                  </a:lnTo>
                  <a:lnTo>
                    <a:pt x="6817" y="7793"/>
                  </a:lnTo>
                  <a:close/>
                </a:path>
                <a:path w="31115" h="34289">
                  <a:moveTo>
                    <a:pt x="23120" y="14859"/>
                  </a:moveTo>
                  <a:lnTo>
                    <a:pt x="22848" y="15312"/>
                  </a:lnTo>
                  <a:lnTo>
                    <a:pt x="23120" y="15621"/>
                  </a:lnTo>
                  <a:lnTo>
                    <a:pt x="23120" y="14859"/>
                  </a:lnTo>
                  <a:close/>
                </a:path>
                <a:path w="31115" h="34289">
                  <a:moveTo>
                    <a:pt x="15373" y="6858"/>
                  </a:moveTo>
                  <a:lnTo>
                    <a:pt x="22848" y="15312"/>
                  </a:lnTo>
                  <a:lnTo>
                    <a:pt x="23120" y="14859"/>
                  </a:lnTo>
                  <a:lnTo>
                    <a:pt x="23479" y="14859"/>
                  </a:lnTo>
                  <a:lnTo>
                    <a:pt x="23882" y="13843"/>
                  </a:lnTo>
                  <a:lnTo>
                    <a:pt x="25805" y="13843"/>
                  </a:lnTo>
                  <a:lnTo>
                    <a:pt x="25660" y="12573"/>
                  </a:lnTo>
                  <a:lnTo>
                    <a:pt x="21469" y="8128"/>
                  </a:lnTo>
                  <a:lnTo>
                    <a:pt x="15373" y="6858"/>
                  </a:lnTo>
                  <a:close/>
                </a:path>
                <a:path w="31115" h="34289">
                  <a:moveTo>
                    <a:pt x="7351" y="7682"/>
                  </a:moveTo>
                  <a:lnTo>
                    <a:pt x="6817" y="7793"/>
                  </a:lnTo>
                  <a:lnTo>
                    <a:pt x="5467" y="9144"/>
                  </a:lnTo>
                  <a:lnTo>
                    <a:pt x="4451" y="11430"/>
                  </a:lnTo>
                  <a:lnTo>
                    <a:pt x="4324" y="14224"/>
                  </a:lnTo>
                  <a:lnTo>
                    <a:pt x="8284" y="8001"/>
                  </a:lnTo>
                  <a:lnTo>
                    <a:pt x="7118" y="8001"/>
                  </a:lnTo>
                  <a:lnTo>
                    <a:pt x="7351" y="7682"/>
                  </a:lnTo>
                  <a:close/>
                </a:path>
                <a:path w="31115" h="34289">
                  <a:moveTo>
                    <a:pt x="11309" y="6858"/>
                  </a:moveTo>
                  <a:lnTo>
                    <a:pt x="8660" y="7409"/>
                  </a:lnTo>
                  <a:lnTo>
                    <a:pt x="4324" y="14224"/>
                  </a:lnTo>
                  <a:lnTo>
                    <a:pt x="4797" y="14224"/>
                  </a:lnTo>
                  <a:lnTo>
                    <a:pt x="11309" y="6858"/>
                  </a:lnTo>
                  <a:close/>
                </a:path>
                <a:path w="31115" h="34289">
                  <a:moveTo>
                    <a:pt x="7499" y="6985"/>
                  </a:moveTo>
                  <a:lnTo>
                    <a:pt x="5721" y="7874"/>
                  </a:lnTo>
                  <a:lnTo>
                    <a:pt x="5617" y="8043"/>
                  </a:lnTo>
                  <a:lnTo>
                    <a:pt x="6817" y="7793"/>
                  </a:lnTo>
                  <a:lnTo>
                    <a:pt x="7268" y="7331"/>
                  </a:lnTo>
                  <a:lnTo>
                    <a:pt x="7499" y="6985"/>
                  </a:lnTo>
                  <a:close/>
                </a:path>
                <a:path w="31115" h="34289">
                  <a:moveTo>
                    <a:pt x="8391" y="7465"/>
                  </a:moveTo>
                  <a:lnTo>
                    <a:pt x="7351" y="7682"/>
                  </a:lnTo>
                  <a:lnTo>
                    <a:pt x="7118" y="8001"/>
                  </a:lnTo>
                  <a:lnTo>
                    <a:pt x="8391" y="7465"/>
                  </a:lnTo>
                  <a:close/>
                </a:path>
                <a:path w="31115" h="34289">
                  <a:moveTo>
                    <a:pt x="8660" y="7409"/>
                  </a:moveTo>
                  <a:lnTo>
                    <a:pt x="8391" y="7465"/>
                  </a:lnTo>
                  <a:lnTo>
                    <a:pt x="7118" y="8001"/>
                  </a:lnTo>
                  <a:lnTo>
                    <a:pt x="8284" y="8001"/>
                  </a:lnTo>
                  <a:lnTo>
                    <a:pt x="8660" y="7409"/>
                  </a:lnTo>
                  <a:close/>
                </a:path>
                <a:path w="31115" h="34289">
                  <a:moveTo>
                    <a:pt x="8069" y="6700"/>
                  </a:moveTo>
                  <a:lnTo>
                    <a:pt x="7499" y="6985"/>
                  </a:lnTo>
                  <a:lnTo>
                    <a:pt x="7268" y="7331"/>
                  </a:lnTo>
                  <a:lnTo>
                    <a:pt x="6817" y="7793"/>
                  </a:lnTo>
                  <a:lnTo>
                    <a:pt x="7351" y="7682"/>
                  </a:lnTo>
                  <a:lnTo>
                    <a:pt x="8069" y="6700"/>
                  </a:lnTo>
                  <a:close/>
                </a:path>
                <a:path w="31115" h="34289">
                  <a:moveTo>
                    <a:pt x="9658" y="5842"/>
                  </a:moveTo>
                  <a:lnTo>
                    <a:pt x="9023" y="6223"/>
                  </a:lnTo>
                  <a:lnTo>
                    <a:pt x="8069" y="6700"/>
                  </a:lnTo>
                  <a:lnTo>
                    <a:pt x="7351" y="7682"/>
                  </a:lnTo>
                  <a:lnTo>
                    <a:pt x="8391" y="7465"/>
                  </a:lnTo>
                  <a:lnTo>
                    <a:pt x="8710" y="7331"/>
                  </a:lnTo>
                  <a:lnTo>
                    <a:pt x="9658" y="5842"/>
                  </a:lnTo>
                  <a:close/>
                </a:path>
                <a:path w="31115" h="34289">
                  <a:moveTo>
                    <a:pt x="8710" y="7331"/>
                  </a:moveTo>
                  <a:lnTo>
                    <a:pt x="8391" y="7465"/>
                  </a:lnTo>
                  <a:lnTo>
                    <a:pt x="8660" y="7409"/>
                  </a:lnTo>
                  <a:close/>
                </a:path>
                <a:path w="31115" h="34289">
                  <a:moveTo>
                    <a:pt x="28937" y="3810"/>
                  </a:moveTo>
                  <a:lnTo>
                    <a:pt x="12579" y="3810"/>
                  </a:lnTo>
                  <a:lnTo>
                    <a:pt x="15627" y="4191"/>
                  </a:lnTo>
                  <a:lnTo>
                    <a:pt x="15881" y="4318"/>
                  </a:lnTo>
                  <a:lnTo>
                    <a:pt x="8710" y="7331"/>
                  </a:lnTo>
                  <a:lnTo>
                    <a:pt x="11309" y="6858"/>
                  </a:lnTo>
                  <a:lnTo>
                    <a:pt x="30622" y="6858"/>
                  </a:lnTo>
                  <a:lnTo>
                    <a:pt x="30613" y="6604"/>
                  </a:lnTo>
                  <a:lnTo>
                    <a:pt x="28937" y="3810"/>
                  </a:lnTo>
                  <a:close/>
                </a:path>
                <a:path w="31115" h="34289">
                  <a:moveTo>
                    <a:pt x="12255" y="5842"/>
                  </a:moveTo>
                  <a:lnTo>
                    <a:pt x="9658" y="5842"/>
                  </a:lnTo>
                  <a:lnTo>
                    <a:pt x="8710" y="7331"/>
                  </a:lnTo>
                  <a:lnTo>
                    <a:pt x="12255" y="5842"/>
                  </a:lnTo>
                  <a:close/>
                </a:path>
                <a:path w="31115" h="34289">
                  <a:moveTo>
                    <a:pt x="8657" y="5895"/>
                  </a:moveTo>
                  <a:lnTo>
                    <a:pt x="7499" y="6985"/>
                  </a:lnTo>
                  <a:lnTo>
                    <a:pt x="8069" y="6700"/>
                  </a:lnTo>
                  <a:lnTo>
                    <a:pt x="8657" y="5895"/>
                  </a:lnTo>
                  <a:close/>
                </a:path>
                <a:path w="31115" h="34289">
                  <a:moveTo>
                    <a:pt x="12579" y="3810"/>
                  </a:moveTo>
                  <a:lnTo>
                    <a:pt x="9658" y="4953"/>
                  </a:lnTo>
                  <a:lnTo>
                    <a:pt x="8657" y="5895"/>
                  </a:lnTo>
                  <a:lnTo>
                    <a:pt x="8069" y="6700"/>
                  </a:lnTo>
                  <a:lnTo>
                    <a:pt x="9023" y="6223"/>
                  </a:lnTo>
                  <a:lnTo>
                    <a:pt x="9658" y="5842"/>
                  </a:lnTo>
                  <a:lnTo>
                    <a:pt x="12255" y="5842"/>
                  </a:lnTo>
                  <a:lnTo>
                    <a:pt x="15881" y="4318"/>
                  </a:lnTo>
                  <a:lnTo>
                    <a:pt x="15627" y="4191"/>
                  </a:lnTo>
                  <a:lnTo>
                    <a:pt x="12579" y="3810"/>
                  </a:lnTo>
                  <a:close/>
                </a:path>
                <a:path w="31115" h="34289">
                  <a:moveTo>
                    <a:pt x="14103" y="2975"/>
                  </a:moveTo>
                  <a:lnTo>
                    <a:pt x="13849" y="3048"/>
                  </a:lnTo>
                  <a:lnTo>
                    <a:pt x="11563" y="3429"/>
                  </a:lnTo>
                  <a:lnTo>
                    <a:pt x="9531" y="4699"/>
                  </a:lnTo>
                  <a:lnTo>
                    <a:pt x="8657" y="5895"/>
                  </a:lnTo>
                  <a:lnTo>
                    <a:pt x="9658" y="4953"/>
                  </a:lnTo>
                  <a:lnTo>
                    <a:pt x="12579" y="3810"/>
                  </a:lnTo>
                  <a:lnTo>
                    <a:pt x="28937" y="3810"/>
                  </a:lnTo>
                  <a:lnTo>
                    <a:pt x="28708" y="3429"/>
                  </a:lnTo>
                  <a:lnTo>
                    <a:pt x="13214" y="3429"/>
                  </a:lnTo>
                  <a:lnTo>
                    <a:pt x="14052" y="3048"/>
                  </a:lnTo>
                  <a:close/>
                </a:path>
                <a:path w="31115" h="34289">
                  <a:moveTo>
                    <a:pt x="15627" y="2540"/>
                  </a:moveTo>
                  <a:lnTo>
                    <a:pt x="14332" y="2920"/>
                  </a:lnTo>
                  <a:lnTo>
                    <a:pt x="13214" y="3429"/>
                  </a:lnTo>
                  <a:lnTo>
                    <a:pt x="15627" y="2540"/>
                  </a:lnTo>
                  <a:close/>
                </a:path>
                <a:path w="31115" h="34289">
                  <a:moveTo>
                    <a:pt x="27067" y="2540"/>
                  </a:moveTo>
                  <a:lnTo>
                    <a:pt x="15627" y="2540"/>
                  </a:lnTo>
                  <a:lnTo>
                    <a:pt x="13214" y="3429"/>
                  </a:lnTo>
                  <a:lnTo>
                    <a:pt x="28708" y="3429"/>
                  </a:lnTo>
                  <a:lnTo>
                    <a:pt x="27067" y="2540"/>
                  </a:lnTo>
                  <a:close/>
                </a:path>
                <a:path w="31115" h="34289">
                  <a:moveTo>
                    <a:pt x="14294" y="2920"/>
                  </a:moveTo>
                  <a:lnTo>
                    <a:pt x="14103" y="2975"/>
                  </a:lnTo>
                  <a:lnTo>
                    <a:pt x="13976" y="3048"/>
                  </a:lnTo>
                  <a:lnTo>
                    <a:pt x="14294" y="2920"/>
                  </a:lnTo>
                  <a:close/>
                </a:path>
                <a:path w="31115" h="34289">
                  <a:moveTo>
                    <a:pt x="14396" y="2891"/>
                  </a:moveTo>
                  <a:lnTo>
                    <a:pt x="13976" y="3048"/>
                  </a:lnTo>
                  <a:lnTo>
                    <a:pt x="14396" y="2891"/>
                  </a:lnTo>
                  <a:close/>
                </a:path>
                <a:path w="31115" h="34289">
                  <a:moveTo>
                    <a:pt x="22485" y="0"/>
                  </a:moveTo>
                  <a:lnTo>
                    <a:pt x="18802" y="127"/>
                  </a:lnTo>
                  <a:lnTo>
                    <a:pt x="15754" y="2032"/>
                  </a:lnTo>
                  <a:lnTo>
                    <a:pt x="14103" y="2975"/>
                  </a:lnTo>
                  <a:lnTo>
                    <a:pt x="14611" y="2794"/>
                  </a:lnTo>
                  <a:lnTo>
                    <a:pt x="15627" y="2540"/>
                  </a:lnTo>
                  <a:lnTo>
                    <a:pt x="27067" y="2540"/>
                  </a:lnTo>
                  <a:lnTo>
                    <a:pt x="25660" y="1778"/>
                  </a:lnTo>
                  <a:lnTo>
                    <a:pt x="22485" y="0"/>
                  </a:lnTo>
                  <a:close/>
                </a:path>
                <a:path w="31115" h="34289">
                  <a:moveTo>
                    <a:pt x="14738" y="2794"/>
                  </a:moveTo>
                  <a:lnTo>
                    <a:pt x="14396" y="2891"/>
                  </a:lnTo>
                  <a:lnTo>
                    <a:pt x="14738" y="27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34176" y="3937634"/>
              <a:ext cx="31349" cy="5372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4362958" y="3508247"/>
              <a:ext cx="1936750" cy="876300"/>
            </a:xfrm>
            <a:custGeom>
              <a:avLst/>
              <a:gdLst/>
              <a:ahLst/>
              <a:cxnLst/>
              <a:rect l="l" t="t" r="r" b="b"/>
              <a:pathLst>
                <a:path w="1936750" h="876300">
                  <a:moveTo>
                    <a:pt x="1638" y="33705"/>
                  </a:moveTo>
                  <a:lnTo>
                    <a:pt x="1524" y="34290"/>
                  </a:lnTo>
                  <a:lnTo>
                    <a:pt x="1638" y="33743"/>
                  </a:lnTo>
                  <a:close/>
                </a:path>
                <a:path w="1936750" h="876300">
                  <a:moveTo>
                    <a:pt x="3175" y="42926"/>
                  </a:moveTo>
                  <a:lnTo>
                    <a:pt x="3086" y="42595"/>
                  </a:lnTo>
                  <a:lnTo>
                    <a:pt x="3124" y="42926"/>
                  </a:lnTo>
                  <a:close/>
                </a:path>
                <a:path w="1936750" h="876300">
                  <a:moveTo>
                    <a:pt x="25654" y="34290"/>
                  </a:moveTo>
                  <a:lnTo>
                    <a:pt x="25450" y="33312"/>
                  </a:lnTo>
                  <a:lnTo>
                    <a:pt x="25615" y="34290"/>
                  </a:lnTo>
                  <a:close/>
                </a:path>
                <a:path w="1936750" h="876300">
                  <a:moveTo>
                    <a:pt x="29502" y="16637"/>
                  </a:moveTo>
                  <a:lnTo>
                    <a:pt x="29425" y="14986"/>
                  </a:lnTo>
                  <a:lnTo>
                    <a:pt x="28575" y="12319"/>
                  </a:lnTo>
                  <a:lnTo>
                    <a:pt x="27711" y="11303"/>
                  </a:lnTo>
                  <a:lnTo>
                    <a:pt x="27597" y="12903"/>
                  </a:lnTo>
                  <a:lnTo>
                    <a:pt x="27622" y="11201"/>
                  </a:lnTo>
                  <a:lnTo>
                    <a:pt x="27813" y="9779"/>
                  </a:lnTo>
                  <a:lnTo>
                    <a:pt x="26847" y="8280"/>
                  </a:lnTo>
                  <a:lnTo>
                    <a:pt x="26847" y="15367"/>
                  </a:lnTo>
                  <a:lnTo>
                    <a:pt x="26758" y="15074"/>
                  </a:lnTo>
                  <a:lnTo>
                    <a:pt x="26657" y="15367"/>
                  </a:lnTo>
                  <a:lnTo>
                    <a:pt x="26720" y="14998"/>
                  </a:lnTo>
                  <a:lnTo>
                    <a:pt x="26847" y="15367"/>
                  </a:lnTo>
                  <a:lnTo>
                    <a:pt x="26847" y="8280"/>
                  </a:lnTo>
                  <a:lnTo>
                    <a:pt x="26352" y="7518"/>
                  </a:lnTo>
                  <a:lnTo>
                    <a:pt x="26352" y="13055"/>
                  </a:lnTo>
                  <a:lnTo>
                    <a:pt x="26123" y="12014"/>
                  </a:lnTo>
                  <a:lnTo>
                    <a:pt x="26174" y="12192"/>
                  </a:lnTo>
                  <a:lnTo>
                    <a:pt x="26200" y="12319"/>
                  </a:lnTo>
                  <a:lnTo>
                    <a:pt x="26352" y="13055"/>
                  </a:lnTo>
                  <a:lnTo>
                    <a:pt x="26352" y="7518"/>
                  </a:lnTo>
                  <a:lnTo>
                    <a:pt x="25107" y="5575"/>
                  </a:lnTo>
                  <a:lnTo>
                    <a:pt x="25107" y="31115"/>
                  </a:lnTo>
                  <a:lnTo>
                    <a:pt x="25044" y="31369"/>
                  </a:lnTo>
                  <a:lnTo>
                    <a:pt x="25107" y="31711"/>
                  </a:lnTo>
                  <a:lnTo>
                    <a:pt x="25019" y="31267"/>
                  </a:lnTo>
                  <a:lnTo>
                    <a:pt x="24828" y="30480"/>
                  </a:lnTo>
                  <a:lnTo>
                    <a:pt x="24765" y="30226"/>
                  </a:lnTo>
                  <a:lnTo>
                    <a:pt x="24892" y="30607"/>
                  </a:lnTo>
                  <a:lnTo>
                    <a:pt x="25019" y="31115"/>
                  </a:lnTo>
                  <a:lnTo>
                    <a:pt x="24930" y="30848"/>
                  </a:lnTo>
                  <a:lnTo>
                    <a:pt x="24993" y="31115"/>
                  </a:lnTo>
                  <a:lnTo>
                    <a:pt x="25019" y="31267"/>
                  </a:lnTo>
                  <a:lnTo>
                    <a:pt x="25107" y="31115"/>
                  </a:lnTo>
                  <a:lnTo>
                    <a:pt x="25107" y="5575"/>
                  </a:lnTo>
                  <a:lnTo>
                    <a:pt x="24384" y="4445"/>
                  </a:lnTo>
                  <a:lnTo>
                    <a:pt x="22821" y="3911"/>
                  </a:lnTo>
                  <a:lnTo>
                    <a:pt x="22606" y="3695"/>
                  </a:lnTo>
                  <a:lnTo>
                    <a:pt x="22606" y="46228"/>
                  </a:lnTo>
                  <a:lnTo>
                    <a:pt x="22136" y="46812"/>
                  </a:lnTo>
                  <a:lnTo>
                    <a:pt x="21971" y="46990"/>
                  </a:lnTo>
                  <a:lnTo>
                    <a:pt x="22606" y="46228"/>
                  </a:lnTo>
                  <a:lnTo>
                    <a:pt x="22606" y="3695"/>
                  </a:lnTo>
                  <a:lnTo>
                    <a:pt x="21209" y="2286"/>
                  </a:lnTo>
                  <a:lnTo>
                    <a:pt x="20828" y="2197"/>
                  </a:lnTo>
                  <a:lnTo>
                    <a:pt x="20828" y="23342"/>
                  </a:lnTo>
                  <a:lnTo>
                    <a:pt x="20701" y="23660"/>
                  </a:lnTo>
                  <a:lnTo>
                    <a:pt x="20599" y="23520"/>
                  </a:lnTo>
                  <a:lnTo>
                    <a:pt x="20459" y="23342"/>
                  </a:lnTo>
                  <a:lnTo>
                    <a:pt x="20358" y="23482"/>
                  </a:lnTo>
                  <a:lnTo>
                    <a:pt x="20421" y="23291"/>
                  </a:lnTo>
                  <a:lnTo>
                    <a:pt x="20243" y="23063"/>
                  </a:lnTo>
                  <a:lnTo>
                    <a:pt x="20421" y="23291"/>
                  </a:lnTo>
                  <a:lnTo>
                    <a:pt x="20561" y="23139"/>
                  </a:lnTo>
                  <a:lnTo>
                    <a:pt x="20459" y="23342"/>
                  </a:lnTo>
                  <a:lnTo>
                    <a:pt x="20599" y="23139"/>
                  </a:lnTo>
                  <a:lnTo>
                    <a:pt x="20485" y="23380"/>
                  </a:lnTo>
                  <a:lnTo>
                    <a:pt x="20599" y="23520"/>
                  </a:lnTo>
                  <a:lnTo>
                    <a:pt x="20828" y="23342"/>
                  </a:lnTo>
                  <a:lnTo>
                    <a:pt x="20828" y="2197"/>
                  </a:lnTo>
                  <a:lnTo>
                    <a:pt x="20421" y="2095"/>
                  </a:lnTo>
                  <a:lnTo>
                    <a:pt x="19812" y="1397"/>
                  </a:lnTo>
                  <a:lnTo>
                    <a:pt x="18122" y="901"/>
                  </a:lnTo>
                  <a:lnTo>
                    <a:pt x="18122" y="26809"/>
                  </a:lnTo>
                  <a:lnTo>
                    <a:pt x="17526" y="27698"/>
                  </a:lnTo>
                  <a:lnTo>
                    <a:pt x="16637" y="28956"/>
                  </a:lnTo>
                  <a:lnTo>
                    <a:pt x="18122" y="26809"/>
                  </a:lnTo>
                  <a:lnTo>
                    <a:pt x="18122" y="901"/>
                  </a:lnTo>
                  <a:lnTo>
                    <a:pt x="15113" y="0"/>
                  </a:lnTo>
                  <a:lnTo>
                    <a:pt x="13627" y="381"/>
                  </a:lnTo>
                  <a:lnTo>
                    <a:pt x="12192" y="0"/>
                  </a:lnTo>
                  <a:lnTo>
                    <a:pt x="9525" y="774"/>
                  </a:lnTo>
                  <a:lnTo>
                    <a:pt x="9525" y="24295"/>
                  </a:lnTo>
                  <a:lnTo>
                    <a:pt x="9410" y="25069"/>
                  </a:lnTo>
                  <a:lnTo>
                    <a:pt x="9271" y="24892"/>
                  </a:lnTo>
                  <a:lnTo>
                    <a:pt x="9372" y="25019"/>
                  </a:lnTo>
                  <a:lnTo>
                    <a:pt x="9525" y="24295"/>
                  </a:lnTo>
                  <a:lnTo>
                    <a:pt x="9525" y="774"/>
                  </a:lnTo>
                  <a:lnTo>
                    <a:pt x="9131" y="889"/>
                  </a:lnTo>
                  <a:lnTo>
                    <a:pt x="9131" y="26797"/>
                  </a:lnTo>
                  <a:lnTo>
                    <a:pt x="9029" y="26631"/>
                  </a:lnTo>
                  <a:lnTo>
                    <a:pt x="8890" y="27571"/>
                  </a:lnTo>
                  <a:lnTo>
                    <a:pt x="8750" y="27940"/>
                  </a:lnTo>
                  <a:lnTo>
                    <a:pt x="8750" y="27432"/>
                  </a:lnTo>
                  <a:lnTo>
                    <a:pt x="9017" y="26619"/>
                  </a:lnTo>
                  <a:lnTo>
                    <a:pt x="9105" y="26250"/>
                  </a:lnTo>
                  <a:lnTo>
                    <a:pt x="9131" y="26797"/>
                  </a:lnTo>
                  <a:lnTo>
                    <a:pt x="9131" y="889"/>
                  </a:lnTo>
                  <a:lnTo>
                    <a:pt x="8661" y="1028"/>
                  </a:lnTo>
                  <a:lnTo>
                    <a:pt x="8661" y="26111"/>
                  </a:lnTo>
                  <a:lnTo>
                    <a:pt x="8128" y="25361"/>
                  </a:lnTo>
                  <a:lnTo>
                    <a:pt x="8128" y="26809"/>
                  </a:lnTo>
                  <a:lnTo>
                    <a:pt x="7442" y="26250"/>
                  </a:lnTo>
                  <a:lnTo>
                    <a:pt x="8128" y="26809"/>
                  </a:lnTo>
                  <a:lnTo>
                    <a:pt x="8128" y="25361"/>
                  </a:lnTo>
                  <a:lnTo>
                    <a:pt x="7569" y="24561"/>
                  </a:lnTo>
                  <a:lnTo>
                    <a:pt x="7518" y="24892"/>
                  </a:lnTo>
                  <a:lnTo>
                    <a:pt x="8026" y="25908"/>
                  </a:lnTo>
                  <a:lnTo>
                    <a:pt x="7454" y="24777"/>
                  </a:lnTo>
                  <a:lnTo>
                    <a:pt x="7315" y="24523"/>
                  </a:lnTo>
                  <a:lnTo>
                    <a:pt x="7454" y="24777"/>
                  </a:lnTo>
                  <a:lnTo>
                    <a:pt x="7378" y="24295"/>
                  </a:lnTo>
                  <a:lnTo>
                    <a:pt x="7569" y="24561"/>
                  </a:lnTo>
                  <a:lnTo>
                    <a:pt x="7556" y="24295"/>
                  </a:lnTo>
                  <a:lnTo>
                    <a:pt x="7696" y="24320"/>
                  </a:lnTo>
                  <a:lnTo>
                    <a:pt x="7861" y="24003"/>
                  </a:lnTo>
                  <a:lnTo>
                    <a:pt x="7759" y="24384"/>
                  </a:lnTo>
                  <a:lnTo>
                    <a:pt x="8128" y="24765"/>
                  </a:lnTo>
                  <a:lnTo>
                    <a:pt x="7696" y="24320"/>
                  </a:lnTo>
                  <a:lnTo>
                    <a:pt x="7696" y="24739"/>
                  </a:lnTo>
                  <a:lnTo>
                    <a:pt x="8661" y="26111"/>
                  </a:lnTo>
                  <a:lnTo>
                    <a:pt x="8661" y="1028"/>
                  </a:lnTo>
                  <a:lnTo>
                    <a:pt x="8242" y="1155"/>
                  </a:lnTo>
                  <a:lnTo>
                    <a:pt x="8242" y="23317"/>
                  </a:lnTo>
                  <a:lnTo>
                    <a:pt x="8178" y="23520"/>
                  </a:lnTo>
                  <a:lnTo>
                    <a:pt x="8013" y="23317"/>
                  </a:lnTo>
                  <a:lnTo>
                    <a:pt x="8153" y="23482"/>
                  </a:lnTo>
                  <a:lnTo>
                    <a:pt x="8242" y="23317"/>
                  </a:lnTo>
                  <a:lnTo>
                    <a:pt x="8242" y="1155"/>
                  </a:lnTo>
                  <a:lnTo>
                    <a:pt x="7899" y="1244"/>
                  </a:lnTo>
                  <a:lnTo>
                    <a:pt x="7899" y="22860"/>
                  </a:lnTo>
                  <a:lnTo>
                    <a:pt x="7835" y="23088"/>
                  </a:lnTo>
                  <a:lnTo>
                    <a:pt x="7645" y="23063"/>
                  </a:lnTo>
                  <a:lnTo>
                    <a:pt x="7696" y="22923"/>
                  </a:lnTo>
                  <a:lnTo>
                    <a:pt x="7188" y="23406"/>
                  </a:lnTo>
                  <a:lnTo>
                    <a:pt x="7505" y="23075"/>
                  </a:lnTo>
                  <a:lnTo>
                    <a:pt x="7099" y="23380"/>
                  </a:lnTo>
                  <a:lnTo>
                    <a:pt x="7023" y="23583"/>
                  </a:lnTo>
                  <a:lnTo>
                    <a:pt x="7188" y="23482"/>
                  </a:lnTo>
                  <a:lnTo>
                    <a:pt x="7112" y="23685"/>
                  </a:lnTo>
                  <a:lnTo>
                    <a:pt x="6959" y="23685"/>
                  </a:lnTo>
                  <a:lnTo>
                    <a:pt x="6985" y="23812"/>
                  </a:lnTo>
                  <a:lnTo>
                    <a:pt x="7137" y="23939"/>
                  </a:lnTo>
                  <a:lnTo>
                    <a:pt x="7023" y="25590"/>
                  </a:lnTo>
                  <a:lnTo>
                    <a:pt x="6540" y="25438"/>
                  </a:lnTo>
                  <a:lnTo>
                    <a:pt x="7023" y="25590"/>
                  </a:lnTo>
                  <a:lnTo>
                    <a:pt x="7023" y="23850"/>
                  </a:lnTo>
                  <a:lnTo>
                    <a:pt x="6896" y="23736"/>
                  </a:lnTo>
                  <a:lnTo>
                    <a:pt x="6769" y="23634"/>
                  </a:lnTo>
                  <a:lnTo>
                    <a:pt x="6642" y="23723"/>
                  </a:lnTo>
                  <a:lnTo>
                    <a:pt x="6591" y="23495"/>
                  </a:lnTo>
                  <a:lnTo>
                    <a:pt x="6769" y="23634"/>
                  </a:lnTo>
                  <a:lnTo>
                    <a:pt x="6654" y="23241"/>
                  </a:lnTo>
                  <a:lnTo>
                    <a:pt x="6540" y="23088"/>
                  </a:lnTo>
                  <a:lnTo>
                    <a:pt x="6362" y="23291"/>
                  </a:lnTo>
                  <a:lnTo>
                    <a:pt x="6235" y="23291"/>
                  </a:lnTo>
                  <a:lnTo>
                    <a:pt x="6121" y="23088"/>
                  </a:lnTo>
                  <a:lnTo>
                    <a:pt x="6311" y="23241"/>
                  </a:lnTo>
                  <a:lnTo>
                    <a:pt x="6464" y="23139"/>
                  </a:lnTo>
                  <a:lnTo>
                    <a:pt x="6527" y="22999"/>
                  </a:lnTo>
                  <a:lnTo>
                    <a:pt x="6705" y="22974"/>
                  </a:lnTo>
                  <a:lnTo>
                    <a:pt x="6578" y="23088"/>
                  </a:lnTo>
                  <a:lnTo>
                    <a:pt x="6654" y="23241"/>
                  </a:lnTo>
                  <a:lnTo>
                    <a:pt x="6870" y="23558"/>
                  </a:lnTo>
                  <a:lnTo>
                    <a:pt x="6743" y="23291"/>
                  </a:lnTo>
                  <a:lnTo>
                    <a:pt x="6934" y="23495"/>
                  </a:lnTo>
                  <a:lnTo>
                    <a:pt x="7099" y="23380"/>
                  </a:lnTo>
                  <a:lnTo>
                    <a:pt x="7505" y="23063"/>
                  </a:lnTo>
                  <a:lnTo>
                    <a:pt x="7670" y="22885"/>
                  </a:lnTo>
                  <a:lnTo>
                    <a:pt x="7556" y="22745"/>
                  </a:lnTo>
                  <a:lnTo>
                    <a:pt x="7696" y="22771"/>
                  </a:lnTo>
                  <a:lnTo>
                    <a:pt x="7823" y="22733"/>
                  </a:lnTo>
                  <a:lnTo>
                    <a:pt x="7696" y="22923"/>
                  </a:lnTo>
                  <a:lnTo>
                    <a:pt x="7823" y="22834"/>
                  </a:lnTo>
                  <a:lnTo>
                    <a:pt x="7747" y="22974"/>
                  </a:lnTo>
                  <a:lnTo>
                    <a:pt x="7899" y="22860"/>
                  </a:lnTo>
                  <a:lnTo>
                    <a:pt x="7899" y="1244"/>
                  </a:lnTo>
                  <a:lnTo>
                    <a:pt x="7366" y="1397"/>
                  </a:lnTo>
                  <a:lnTo>
                    <a:pt x="6769" y="2095"/>
                  </a:lnTo>
                  <a:lnTo>
                    <a:pt x="6096" y="2260"/>
                  </a:lnTo>
                  <a:lnTo>
                    <a:pt x="6096" y="31369"/>
                  </a:lnTo>
                  <a:lnTo>
                    <a:pt x="5803" y="30607"/>
                  </a:lnTo>
                  <a:lnTo>
                    <a:pt x="5689" y="30226"/>
                  </a:lnTo>
                  <a:lnTo>
                    <a:pt x="6096" y="31369"/>
                  </a:lnTo>
                  <a:lnTo>
                    <a:pt x="6096" y="2260"/>
                  </a:lnTo>
                  <a:lnTo>
                    <a:pt x="5969" y="2286"/>
                  </a:lnTo>
                  <a:lnTo>
                    <a:pt x="5613" y="2667"/>
                  </a:lnTo>
                  <a:lnTo>
                    <a:pt x="5613" y="23736"/>
                  </a:lnTo>
                  <a:lnTo>
                    <a:pt x="5600" y="24523"/>
                  </a:lnTo>
                  <a:lnTo>
                    <a:pt x="5321" y="24295"/>
                  </a:lnTo>
                  <a:lnTo>
                    <a:pt x="5473" y="23964"/>
                  </a:lnTo>
                  <a:lnTo>
                    <a:pt x="5422" y="24384"/>
                  </a:lnTo>
                  <a:lnTo>
                    <a:pt x="5562" y="24523"/>
                  </a:lnTo>
                  <a:lnTo>
                    <a:pt x="5600" y="23761"/>
                  </a:lnTo>
                  <a:lnTo>
                    <a:pt x="5524" y="23888"/>
                  </a:lnTo>
                  <a:lnTo>
                    <a:pt x="5588" y="23749"/>
                  </a:lnTo>
                  <a:lnTo>
                    <a:pt x="5613" y="2667"/>
                  </a:lnTo>
                  <a:lnTo>
                    <a:pt x="4826" y="3479"/>
                  </a:lnTo>
                  <a:lnTo>
                    <a:pt x="4826" y="23939"/>
                  </a:lnTo>
                  <a:lnTo>
                    <a:pt x="4711" y="23723"/>
                  </a:lnTo>
                  <a:lnTo>
                    <a:pt x="4826" y="23939"/>
                  </a:lnTo>
                  <a:lnTo>
                    <a:pt x="4826" y="3479"/>
                  </a:lnTo>
                  <a:lnTo>
                    <a:pt x="2540" y="5842"/>
                  </a:lnTo>
                  <a:lnTo>
                    <a:pt x="2095" y="7823"/>
                  </a:lnTo>
                  <a:lnTo>
                    <a:pt x="1397" y="9144"/>
                  </a:lnTo>
                  <a:lnTo>
                    <a:pt x="1143" y="11557"/>
                  </a:lnTo>
                  <a:lnTo>
                    <a:pt x="1016" y="12192"/>
                  </a:lnTo>
                  <a:lnTo>
                    <a:pt x="901" y="12903"/>
                  </a:lnTo>
                  <a:lnTo>
                    <a:pt x="381" y="14986"/>
                  </a:lnTo>
                  <a:lnTo>
                    <a:pt x="508" y="15367"/>
                  </a:lnTo>
                  <a:lnTo>
                    <a:pt x="558" y="15036"/>
                  </a:lnTo>
                  <a:lnTo>
                    <a:pt x="596" y="15621"/>
                  </a:lnTo>
                  <a:lnTo>
                    <a:pt x="2032" y="19812"/>
                  </a:lnTo>
                  <a:lnTo>
                    <a:pt x="508" y="15367"/>
                  </a:lnTo>
                  <a:lnTo>
                    <a:pt x="0" y="18542"/>
                  </a:lnTo>
                  <a:lnTo>
                    <a:pt x="3683" y="24523"/>
                  </a:lnTo>
                  <a:lnTo>
                    <a:pt x="4991" y="24930"/>
                  </a:lnTo>
                  <a:lnTo>
                    <a:pt x="4953" y="24765"/>
                  </a:lnTo>
                  <a:lnTo>
                    <a:pt x="4991" y="24930"/>
                  </a:lnTo>
                  <a:lnTo>
                    <a:pt x="5207" y="24549"/>
                  </a:lnTo>
                  <a:lnTo>
                    <a:pt x="5029" y="24942"/>
                  </a:lnTo>
                  <a:lnTo>
                    <a:pt x="5232" y="24790"/>
                  </a:lnTo>
                  <a:lnTo>
                    <a:pt x="5118" y="24980"/>
                  </a:lnTo>
                  <a:lnTo>
                    <a:pt x="5041" y="25438"/>
                  </a:lnTo>
                  <a:lnTo>
                    <a:pt x="5207" y="25285"/>
                  </a:lnTo>
                  <a:lnTo>
                    <a:pt x="5080" y="25882"/>
                  </a:lnTo>
                  <a:lnTo>
                    <a:pt x="5041" y="25438"/>
                  </a:lnTo>
                  <a:lnTo>
                    <a:pt x="4991" y="24980"/>
                  </a:lnTo>
                  <a:lnTo>
                    <a:pt x="4203" y="26619"/>
                  </a:lnTo>
                  <a:lnTo>
                    <a:pt x="4991" y="24968"/>
                  </a:lnTo>
                  <a:lnTo>
                    <a:pt x="4051" y="25692"/>
                  </a:lnTo>
                  <a:lnTo>
                    <a:pt x="4051" y="26924"/>
                  </a:lnTo>
                  <a:lnTo>
                    <a:pt x="3937" y="31369"/>
                  </a:lnTo>
                  <a:lnTo>
                    <a:pt x="3937" y="30226"/>
                  </a:lnTo>
                  <a:lnTo>
                    <a:pt x="3987" y="27051"/>
                  </a:lnTo>
                  <a:lnTo>
                    <a:pt x="4051" y="26924"/>
                  </a:lnTo>
                  <a:lnTo>
                    <a:pt x="4051" y="25692"/>
                  </a:lnTo>
                  <a:lnTo>
                    <a:pt x="3937" y="27051"/>
                  </a:lnTo>
                  <a:lnTo>
                    <a:pt x="3683" y="27432"/>
                  </a:lnTo>
                  <a:lnTo>
                    <a:pt x="3924" y="27051"/>
                  </a:lnTo>
                  <a:lnTo>
                    <a:pt x="3937" y="25768"/>
                  </a:lnTo>
                  <a:lnTo>
                    <a:pt x="2413" y="26924"/>
                  </a:lnTo>
                  <a:lnTo>
                    <a:pt x="2171" y="28714"/>
                  </a:lnTo>
                  <a:lnTo>
                    <a:pt x="2171" y="31115"/>
                  </a:lnTo>
                  <a:lnTo>
                    <a:pt x="2120" y="31369"/>
                  </a:lnTo>
                  <a:lnTo>
                    <a:pt x="2159" y="31115"/>
                  </a:lnTo>
                  <a:lnTo>
                    <a:pt x="2171" y="28714"/>
                  </a:lnTo>
                  <a:lnTo>
                    <a:pt x="1905" y="30683"/>
                  </a:lnTo>
                  <a:lnTo>
                    <a:pt x="1905" y="32639"/>
                  </a:lnTo>
                  <a:lnTo>
                    <a:pt x="1727" y="33248"/>
                  </a:lnTo>
                  <a:lnTo>
                    <a:pt x="1790" y="32956"/>
                  </a:lnTo>
                  <a:lnTo>
                    <a:pt x="1905" y="32639"/>
                  </a:lnTo>
                  <a:lnTo>
                    <a:pt x="1905" y="30683"/>
                  </a:lnTo>
                  <a:lnTo>
                    <a:pt x="1638" y="32639"/>
                  </a:lnTo>
                  <a:lnTo>
                    <a:pt x="1638" y="33705"/>
                  </a:lnTo>
                  <a:lnTo>
                    <a:pt x="1689" y="33413"/>
                  </a:lnTo>
                  <a:lnTo>
                    <a:pt x="1651" y="33718"/>
                  </a:lnTo>
                  <a:lnTo>
                    <a:pt x="1727" y="33388"/>
                  </a:lnTo>
                  <a:lnTo>
                    <a:pt x="1676" y="33743"/>
                  </a:lnTo>
                  <a:lnTo>
                    <a:pt x="7632" y="41922"/>
                  </a:lnTo>
                  <a:lnTo>
                    <a:pt x="5207" y="38608"/>
                  </a:lnTo>
                  <a:lnTo>
                    <a:pt x="5207" y="46863"/>
                  </a:lnTo>
                  <a:lnTo>
                    <a:pt x="5207" y="46990"/>
                  </a:lnTo>
                  <a:lnTo>
                    <a:pt x="5080" y="46863"/>
                  </a:lnTo>
                  <a:lnTo>
                    <a:pt x="5207" y="46863"/>
                  </a:lnTo>
                  <a:lnTo>
                    <a:pt x="5207" y="38608"/>
                  </a:lnTo>
                  <a:lnTo>
                    <a:pt x="1651" y="33718"/>
                  </a:lnTo>
                  <a:lnTo>
                    <a:pt x="1549" y="34290"/>
                  </a:lnTo>
                  <a:lnTo>
                    <a:pt x="1435" y="37807"/>
                  </a:lnTo>
                  <a:lnTo>
                    <a:pt x="1651" y="40271"/>
                  </a:lnTo>
                  <a:lnTo>
                    <a:pt x="1905" y="40894"/>
                  </a:lnTo>
                  <a:lnTo>
                    <a:pt x="2286" y="43180"/>
                  </a:lnTo>
                  <a:lnTo>
                    <a:pt x="3314" y="44907"/>
                  </a:lnTo>
                  <a:lnTo>
                    <a:pt x="3086" y="42595"/>
                  </a:lnTo>
                  <a:lnTo>
                    <a:pt x="3035" y="42189"/>
                  </a:lnTo>
                  <a:lnTo>
                    <a:pt x="3175" y="42926"/>
                  </a:lnTo>
                  <a:lnTo>
                    <a:pt x="3238" y="44069"/>
                  </a:lnTo>
                  <a:lnTo>
                    <a:pt x="3302" y="44704"/>
                  </a:lnTo>
                  <a:lnTo>
                    <a:pt x="3429" y="45097"/>
                  </a:lnTo>
                  <a:lnTo>
                    <a:pt x="3314" y="44907"/>
                  </a:lnTo>
                  <a:lnTo>
                    <a:pt x="3683" y="49796"/>
                  </a:lnTo>
                  <a:lnTo>
                    <a:pt x="8001" y="53733"/>
                  </a:lnTo>
                  <a:lnTo>
                    <a:pt x="18415" y="53733"/>
                  </a:lnTo>
                  <a:lnTo>
                    <a:pt x="22733" y="49796"/>
                  </a:lnTo>
                  <a:lnTo>
                    <a:pt x="22783" y="49276"/>
                  </a:lnTo>
                  <a:lnTo>
                    <a:pt x="22847" y="48641"/>
                  </a:lnTo>
                  <a:lnTo>
                    <a:pt x="23126" y="45745"/>
                  </a:lnTo>
                  <a:lnTo>
                    <a:pt x="23749" y="45097"/>
                  </a:lnTo>
                  <a:lnTo>
                    <a:pt x="24892" y="43180"/>
                  </a:lnTo>
                  <a:lnTo>
                    <a:pt x="25107" y="42164"/>
                  </a:lnTo>
                  <a:lnTo>
                    <a:pt x="25527" y="40271"/>
                  </a:lnTo>
                  <a:lnTo>
                    <a:pt x="25654" y="39116"/>
                  </a:lnTo>
                  <a:lnTo>
                    <a:pt x="25781" y="35382"/>
                  </a:lnTo>
                  <a:lnTo>
                    <a:pt x="25450" y="33312"/>
                  </a:lnTo>
                  <a:lnTo>
                    <a:pt x="25336" y="32816"/>
                  </a:lnTo>
                  <a:lnTo>
                    <a:pt x="25273" y="34810"/>
                  </a:lnTo>
                  <a:lnTo>
                    <a:pt x="25298" y="32689"/>
                  </a:lnTo>
                  <a:lnTo>
                    <a:pt x="25336" y="32816"/>
                  </a:lnTo>
                  <a:lnTo>
                    <a:pt x="25400" y="30607"/>
                  </a:lnTo>
                  <a:lnTo>
                    <a:pt x="25438" y="32639"/>
                  </a:lnTo>
                  <a:lnTo>
                    <a:pt x="25438" y="32931"/>
                  </a:lnTo>
                  <a:lnTo>
                    <a:pt x="25654" y="34290"/>
                  </a:lnTo>
                  <a:lnTo>
                    <a:pt x="25666" y="34544"/>
                  </a:lnTo>
                  <a:lnTo>
                    <a:pt x="25781" y="35382"/>
                  </a:lnTo>
                  <a:lnTo>
                    <a:pt x="26289" y="34544"/>
                  </a:lnTo>
                  <a:lnTo>
                    <a:pt x="27127" y="32639"/>
                  </a:lnTo>
                  <a:lnTo>
                    <a:pt x="27686" y="31369"/>
                  </a:lnTo>
                  <a:lnTo>
                    <a:pt x="27876" y="30607"/>
                  </a:lnTo>
                  <a:lnTo>
                    <a:pt x="27952" y="30226"/>
                  </a:lnTo>
                  <a:lnTo>
                    <a:pt x="28067" y="29464"/>
                  </a:lnTo>
                  <a:lnTo>
                    <a:pt x="28384" y="27940"/>
                  </a:lnTo>
                  <a:lnTo>
                    <a:pt x="28498" y="26416"/>
                  </a:lnTo>
                  <a:lnTo>
                    <a:pt x="28625" y="25285"/>
                  </a:lnTo>
                  <a:lnTo>
                    <a:pt x="28702" y="24739"/>
                  </a:lnTo>
                  <a:lnTo>
                    <a:pt x="28727" y="24523"/>
                  </a:lnTo>
                  <a:lnTo>
                    <a:pt x="28854" y="23634"/>
                  </a:lnTo>
                  <a:lnTo>
                    <a:pt x="29083" y="21717"/>
                  </a:lnTo>
                  <a:lnTo>
                    <a:pt x="29502" y="16637"/>
                  </a:lnTo>
                  <a:close/>
                </a:path>
                <a:path w="1936750" h="876300">
                  <a:moveTo>
                    <a:pt x="56642" y="207645"/>
                  </a:moveTo>
                  <a:lnTo>
                    <a:pt x="55118" y="204470"/>
                  </a:lnTo>
                  <a:lnTo>
                    <a:pt x="50673" y="200279"/>
                  </a:lnTo>
                  <a:lnTo>
                    <a:pt x="49364" y="199542"/>
                  </a:lnTo>
                  <a:lnTo>
                    <a:pt x="49364" y="217208"/>
                  </a:lnTo>
                  <a:lnTo>
                    <a:pt x="49276" y="209296"/>
                  </a:lnTo>
                  <a:lnTo>
                    <a:pt x="49276" y="215900"/>
                  </a:lnTo>
                  <a:lnTo>
                    <a:pt x="49199" y="207276"/>
                  </a:lnTo>
                  <a:lnTo>
                    <a:pt x="49276" y="209296"/>
                  </a:lnTo>
                  <a:lnTo>
                    <a:pt x="49149" y="201803"/>
                  </a:lnTo>
                  <a:lnTo>
                    <a:pt x="49276" y="201930"/>
                  </a:lnTo>
                  <a:lnTo>
                    <a:pt x="49364" y="217208"/>
                  </a:lnTo>
                  <a:lnTo>
                    <a:pt x="49364" y="199542"/>
                  </a:lnTo>
                  <a:lnTo>
                    <a:pt x="49022" y="199339"/>
                  </a:lnTo>
                  <a:lnTo>
                    <a:pt x="49022" y="201422"/>
                  </a:lnTo>
                  <a:lnTo>
                    <a:pt x="48895" y="201307"/>
                  </a:lnTo>
                  <a:lnTo>
                    <a:pt x="48895" y="201536"/>
                  </a:lnTo>
                  <a:lnTo>
                    <a:pt x="48895" y="204851"/>
                  </a:lnTo>
                  <a:lnTo>
                    <a:pt x="48895" y="209677"/>
                  </a:lnTo>
                  <a:lnTo>
                    <a:pt x="48895" y="223012"/>
                  </a:lnTo>
                  <a:lnTo>
                    <a:pt x="46913" y="223558"/>
                  </a:lnTo>
                  <a:lnTo>
                    <a:pt x="48895" y="223012"/>
                  </a:lnTo>
                  <a:lnTo>
                    <a:pt x="48895" y="209677"/>
                  </a:lnTo>
                  <a:lnTo>
                    <a:pt x="48780" y="204597"/>
                  </a:lnTo>
                  <a:lnTo>
                    <a:pt x="48133" y="203022"/>
                  </a:lnTo>
                  <a:lnTo>
                    <a:pt x="48133" y="201676"/>
                  </a:lnTo>
                  <a:lnTo>
                    <a:pt x="48056" y="200672"/>
                  </a:lnTo>
                  <a:lnTo>
                    <a:pt x="48006" y="200164"/>
                  </a:lnTo>
                  <a:lnTo>
                    <a:pt x="48133" y="200279"/>
                  </a:lnTo>
                  <a:lnTo>
                    <a:pt x="48209" y="200660"/>
                  </a:lnTo>
                  <a:lnTo>
                    <a:pt x="48221" y="200850"/>
                  </a:lnTo>
                  <a:lnTo>
                    <a:pt x="48209" y="203200"/>
                  </a:lnTo>
                  <a:lnTo>
                    <a:pt x="48780" y="204597"/>
                  </a:lnTo>
                  <a:lnTo>
                    <a:pt x="48895" y="204851"/>
                  </a:lnTo>
                  <a:lnTo>
                    <a:pt x="48780" y="201422"/>
                  </a:lnTo>
                  <a:lnTo>
                    <a:pt x="48793" y="200571"/>
                  </a:lnTo>
                  <a:lnTo>
                    <a:pt x="49022" y="201422"/>
                  </a:lnTo>
                  <a:lnTo>
                    <a:pt x="49022" y="199339"/>
                  </a:lnTo>
                  <a:lnTo>
                    <a:pt x="48895" y="199263"/>
                  </a:lnTo>
                  <a:lnTo>
                    <a:pt x="47840" y="198983"/>
                  </a:lnTo>
                  <a:lnTo>
                    <a:pt x="47840" y="199999"/>
                  </a:lnTo>
                  <a:lnTo>
                    <a:pt x="47510" y="199859"/>
                  </a:lnTo>
                  <a:lnTo>
                    <a:pt x="47510" y="201536"/>
                  </a:lnTo>
                  <a:lnTo>
                    <a:pt x="47510" y="199859"/>
                  </a:lnTo>
                  <a:lnTo>
                    <a:pt x="47256" y="199745"/>
                  </a:lnTo>
                  <a:lnTo>
                    <a:pt x="47091" y="199669"/>
                  </a:lnTo>
                  <a:lnTo>
                    <a:pt x="46977" y="201206"/>
                  </a:lnTo>
                  <a:lnTo>
                    <a:pt x="44221" y="199732"/>
                  </a:lnTo>
                  <a:lnTo>
                    <a:pt x="44081" y="199656"/>
                  </a:lnTo>
                  <a:lnTo>
                    <a:pt x="44234" y="199720"/>
                  </a:lnTo>
                  <a:lnTo>
                    <a:pt x="46977" y="201206"/>
                  </a:lnTo>
                  <a:lnTo>
                    <a:pt x="46977" y="199555"/>
                  </a:lnTo>
                  <a:lnTo>
                    <a:pt x="46012" y="198564"/>
                  </a:lnTo>
                  <a:lnTo>
                    <a:pt x="46012" y="199199"/>
                  </a:lnTo>
                  <a:lnTo>
                    <a:pt x="45034" y="198780"/>
                  </a:lnTo>
                  <a:lnTo>
                    <a:pt x="45567" y="199339"/>
                  </a:lnTo>
                  <a:lnTo>
                    <a:pt x="45034" y="198780"/>
                  </a:lnTo>
                  <a:lnTo>
                    <a:pt x="45593" y="199009"/>
                  </a:lnTo>
                  <a:lnTo>
                    <a:pt x="46012" y="199199"/>
                  </a:lnTo>
                  <a:lnTo>
                    <a:pt x="46012" y="198564"/>
                  </a:lnTo>
                  <a:lnTo>
                    <a:pt x="47078" y="199656"/>
                  </a:lnTo>
                  <a:lnTo>
                    <a:pt x="47244" y="199720"/>
                  </a:lnTo>
                  <a:lnTo>
                    <a:pt x="47815" y="199974"/>
                  </a:lnTo>
                  <a:lnTo>
                    <a:pt x="47840" y="198983"/>
                  </a:lnTo>
                  <a:lnTo>
                    <a:pt x="46990" y="198755"/>
                  </a:lnTo>
                  <a:lnTo>
                    <a:pt x="47828" y="199605"/>
                  </a:lnTo>
                  <a:lnTo>
                    <a:pt x="46977" y="198755"/>
                  </a:lnTo>
                  <a:lnTo>
                    <a:pt x="42418" y="194183"/>
                  </a:lnTo>
                  <a:lnTo>
                    <a:pt x="42151" y="194183"/>
                  </a:lnTo>
                  <a:lnTo>
                    <a:pt x="41783" y="193802"/>
                  </a:lnTo>
                  <a:lnTo>
                    <a:pt x="40894" y="193802"/>
                  </a:lnTo>
                  <a:lnTo>
                    <a:pt x="40894" y="197866"/>
                  </a:lnTo>
                  <a:lnTo>
                    <a:pt x="40652" y="197827"/>
                  </a:lnTo>
                  <a:lnTo>
                    <a:pt x="40373" y="197777"/>
                  </a:lnTo>
                  <a:lnTo>
                    <a:pt x="40373" y="200863"/>
                  </a:lnTo>
                  <a:lnTo>
                    <a:pt x="37871" y="198272"/>
                  </a:lnTo>
                  <a:lnTo>
                    <a:pt x="40373" y="200863"/>
                  </a:lnTo>
                  <a:lnTo>
                    <a:pt x="40373" y="197777"/>
                  </a:lnTo>
                  <a:lnTo>
                    <a:pt x="40627" y="197802"/>
                  </a:lnTo>
                  <a:lnTo>
                    <a:pt x="40767" y="197827"/>
                  </a:lnTo>
                  <a:lnTo>
                    <a:pt x="40894" y="197866"/>
                  </a:lnTo>
                  <a:lnTo>
                    <a:pt x="40894" y="193802"/>
                  </a:lnTo>
                  <a:lnTo>
                    <a:pt x="26797" y="193802"/>
                  </a:lnTo>
                  <a:lnTo>
                    <a:pt x="26797" y="221234"/>
                  </a:lnTo>
                  <a:lnTo>
                    <a:pt x="26797" y="221361"/>
                  </a:lnTo>
                  <a:lnTo>
                    <a:pt x="26708" y="221234"/>
                  </a:lnTo>
                  <a:lnTo>
                    <a:pt x="26797" y="193802"/>
                  </a:lnTo>
                  <a:lnTo>
                    <a:pt x="25781" y="193802"/>
                  </a:lnTo>
                  <a:lnTo>
                    <a:pt x="21717" y="197866"/>
                  </a:lnTo>
                  <a:lnTo>
                    <a:pt x="21717" y="217424"/>
                  </a:lnTo>
                  <a:lnTo>
                    <a:pt x="21590" y="217195"/>
                  </a:lnTo>
                  <a:lnTo>
                    <a:pt x="21717" y="217424"/>
                  </a:lnTo>
                  <a:lnTo>
                    <a:pt x="21717" y="197866"/>
                  </a:lnTo>
                  <a:lnTo>
                    <a:pt x="19418" y="200164"/>
                  </a:lnTo>
                  <a:lnTo>
                    <a:pt x="19304" y="200672"/>
                  </a:lnTo>
                  <a:lnTo>
                    <a:pt x="19304" y="209931"/>
                  </a:lnTo>
                  <a:lnTo>
                    <a:pt x="19304" y="212471"/>
                  </a:lnTo>
                  <a:lnTo>
                    <a:pt x="19342" y="216712"/>
                  </a:lnTo>
                  <a:lnTo>
                    <a:pt x="20447" y="217792"/>
                  </a:lnTo>
                  <a:lnTo>
                    <a:pt x="20320" y="214947"/>
                  </a:lnTo>
                  <a:lnTo>
                    <a:pt x="20447" y="215239"/>
                  </a:lnTo>
                  <a:lnTo>
                    <a:pt x="20447" y="214503"/>
                  </a:lnTo>
                  <a:lnTo>
                    <a:pt x="20447" y="207276"/>
                  </a:lnTo>
                  <a:lnTo>
                    <a:pt x="21602" y="204508"/>
                  </a:lnTo>
                  <a:lnTo>
                    <a:pt x="21475" y="204851"/>
                  </a:lnTo>
                  <a:lnTo>
                    <a:pt x="20447" y="207276"/>
                  </a:lnTo>
                  <a:lnTo>
                    <a:pt x="20561" y="214757"/>
                  </a:lnTo>
                  <a:lnTo>
                    <a:pt x="21399" y="216712"/>
                  </a:lnTo>
                  <a:lnTo>
                    <a:pt x="20447" y="214503"/>
                  </a:lnTo>
                  <a:lnTo>
                    <a:pt x="20548" y="215519"/>
                  </a:lnTo>
                  <a:lnTo>
                    <a:pt x="20447" y="215239"/>
                  </a:lnTo>
                  <a:lnTo>
                    <a:pt x="20497" y="215798"/>
                  </a:lnTo>
                  <a:lnTo>
                    <a:pt x="20447" y="215531"/>
                  </a:lnTo>
                  <a:lnTo>
                    <a:pt x="20447" y="217792"/>
                  </a:lnTo>
                  <a:lnTo>
                    <a:pt x="20447" y="218059"/>
                  </a:lnTo>
                  <a:lnTo>
                    <a:pt x="26924" y="224536"/>
                  </a:lnTo>
                  <a:lnTo>
                    <a:pt x="29425" y="224536"/>
                  </a:lnTo>
                  <a:lnTo>
                    <a:pt x="30264" y="224713"/>
                  </a:lnTo>
                  <a:lnTo>
                    <a:pt x="30988" y="225425"/>
                  </a:lnTo>
                  <a:lnTo>
                    <a:pt x="35814" y="226949"/>
                  </a:lnTo>
                  <a:lnTo>
                    <a:pt x="40513" y="225933"/>
                  </a:lnTo>
                  <a:lnTo>
                    <a:pt x="40894" y="225933"/>
                  </a:lnTo>
                  <a:lnTo>
                    <a:pt x="40259" y="226060"/>
                  </a:lnTo>
                  <a:lnTo>
                    <a:pt x="41021" y="225933"/>
                  </a:lnTo>
                  <a:lnTo>
                    <a:pt x="41529" y="225806"/>
                  </a:lnTo>
                  <a:lnTo>
                    <a:pt x="41910" y="225679"/>
                  </a:lnTo>
                  <a:lnTo>
                    <a:pt x="41783" y="225806"/>
                  </a:lnTo>
                  <a:lnTo>
                    <a:pt x="42799" y="225552"/>
                  </a:lnTo>
                  <a:lnTo>
                    <a:pt x="43688" y="225425"/>
                  </a:lnTo>
                  <a:lnTo>
                    <a:pt x="44704" y="225171"/>
                  </a:lnTo>
                  <a:lnTo>
                    <a:pt x="45593" y="224790"/>
                  </a:lnTo>
                  <a:lnTo>
                    <a:pt x="47917" y="223774"/>
                  </a:lnTo>
                  <a:lnTo>
                    <a:pt x="48514" y="223520"/>
                  </a:lnTo>
                  <a:lnTo>
                    <a:pt x="48260" y="223647"/>
                  </a:lnTo>
                  <a:lnTo>
                    <a:pt x="45593" y="224790"/>
                  </a:lnTo>
                  <a:lnTo>
                    <a:pt x="46228" y="224536"/>
                  </a:lnTo>
                  <a:lnTo>
                    <a:pt x="49542" y="223520"/>
                  </a:lnTo>
                  <a:lnTo>
                    <a:pt x="50800" y="223139"/>
                  </a:lnTo>
                  <a:lnTo>
                    <a:pt x="54356" y="219456"/>
                  </a:lnTo>
                  <a:lnTo>
                    <a:pt x="54571" y="218427"/>
                  </a:lnTo>
                  <a:lnTo>
                    <a:pt x="55118" y="217932"/>
                  </a:lnTo>
                  <a:lnTo>
                    <a:pt x="56578" y="214757"/>
                  </a:lnTo>
                  <a:lnTo>
                    <a:pt x="56642" y="213995"/>
                  </a:lnTo>
                  <a:lnTo>
                    <a:pt x="56642" y="207645"/>
                  </a:lnTo>
                  <a:close/>
                </a:path>
                <a:path w="1936750" h="876300">
                  <a:moveTo>
                    <a:pt x="56896" y="473075"/>
                  </a:moveTo>
                  <a:lnTo>
                    <a:pt x="56235" y="471233"/>
                  </a:lnTo>
                  <a:lnTo>
                    <a:pt x="56769" y="469265"/>
                  </a:lnTo>
                  <a:lnTo>
                    <a:pt x="54737" y="465074"/>
                  </a:lnTo>
                  <a:lnTo>
                    <a:pt x="54737" y="469265"/>
                  </a:lnTo>
                  <a:lnTo>
                    <a:pt x="54610" y="471932"/>
                  </a:lnTo>
                  <a:lnTo>
                    <a:pt x="54673" y="470281"/>
                  </a:lnTo>
                  <a:lnTo>
                    <a:pt x="54737" y="469265"/>
                  </a:lnTo>
                  <a:lnTo>
                    <a:pt x="54737" y="465074"/>
                  </a:lnTo>
                  <a:lnTo>
                    <a:pt x="54419" y="464413"/>
                  </a:lnTo>
                  <a:lnTo>
                    <a:pt x="54419" y="473075"/>
                  </a:lnTo>
                  <a:lnTo>
                    <a:pt x="54356" y="473837"/>
                  </a:lnTo>
                  <a:lnTo>
                    <a:pt x="54356" y="473583"/>
                  </a:lnTo>
                  <a:lnTo>
                    <a:pt x="54305" y="473837"/>
                  </a:lnTo>
                  <a:lnTo>
                    <a:pt x="54229" y="474218"/>
                  </a:lnTo>
                  <a:lnTo>
                    <a:pt x="54419" y="473075"/>
                  </a:lnTo>
                  <a:lnTo>
                    <a:pt x="54419" y="464413"/>
                  </a:lnTo>
                  <a:lnTo>
                    <a:pt x="54229" y="464019"/>
                  </a:lnTo>
                  <a:lnTo>
                    <a:pt x="54229" y="467106"/>
                  </a:lnTo>
                  <a:lnTo>
                    <a:pt x="54152" y="467487"/>
                  </a:lnTo>
                  <a:lnTo>
                    <a:pt x="54114" y="467106"/>
                  </a:lnTo>
                  <a:lnTo>
                    <a:pt x="54229" y="464019"/>
                  </a:lnTo>
                  <a:lnTo>
                    <a:pt x="54102" y="463765"/>
                  </a:lnTo>
                  <a:lnTo>
                    <a:pt x="54102" y="466471"/>
                  </a:lnTo>
                  <a:lnTo>
                    <a:pt x="54102" y="466928"/>
                  </a:lnTo>
                  <a:lnTo>
                    <a:pt x="54038" y="465950"/>
                  </a:lnTo>
                  <a:lnTo>
                    <a:pt x="54102" y="466471"/>
                  </a:lnTo>
                  <a:lnTo>
                    <a:pt x="54102" y="463765"/>
                  </a:lnTo>
                  <a:lnTo>
                    <a:pt x="53822" y="463181"/>
                  </a:lnTo>
                  <a:lnTo>
                    <a:pt x="53822" y="479793"/>
                  </a:lnTo>
                  <a:lnTo>
                    <a:pt x="53733" y="479933"/>
                  </a:lnTo>
                  <a:lnTo>
                    <a:pt x="53594" y="479933"/>
                  </a:lnTo>
                  <a:lnTo>
                    <a:pt x="53441" y="479933"/>
                  </a:lnTo>
                  <a:lnTo>
                    <a:pt x="53467" y="479552"/>
                  </a:lnTo>
                  <a:lnTo>
                    <a:pt x="53403" y="479793"/>
                  </a:lnTo>
                  <a:lnTo>
                    <a:pt x="53340" y="479171"/>
                  </a:lnTo>
                  <a:lnTo>
                    <a:pt x="53467" y="479552"/>
                  </a:lnTo>
                  <a:lnTo>
                    <a:pt x="53543" y="479196"/>
                  </a:lnTo>
                  <a:lnTo>
                    <a:pt x="53543" y="479793"/>
                  </a:lnTo>
                  <a:lnTo>
                    <a:pt x="53670" y="479577"/>
                  </a:lnTo>
                  <a:lnTo>
                    <a:pt x="53619" y="479793"/>
                  </a:lnTo>
                  <a:lnTo>
                    <a:pt x="53822" y="479793"/>
                  </a:lnTo>
                  <a:lnTo>
                    <a:pt x="53822" y="463181"/>
                  </a:lnTo>
                  <a:lnTo>
                    <a:pt x="53695" y="462915"/>
                  </a:lnTo>
                  <a:lnTo>
                    <a:pt x="53390" y="460248"/>
                  </a:lnTo>
                  <a:lnTo>
                    <a:pt x="53213" y="458597"/>
                  </a:lnTo>
                  <a:lnTo>
                    <a:pt x="52920" y="458343"/>
                  </a:lnTo>
                  <a:lnTo>
                    <a:pt x="51549" y="457136"/>
                  </a:lnTo>
                  <a:lnTo>
                    <a:pt x="51549" y="482981"/>
                  </a:lnTo>
                  <a:lnTo>
                    <a:pt x="51308" y="483362"/>
                  </a:lnTo>
                  <a:lnTo>
                    <a:pt x="51435" y="483108"/>
                  </a:lnTo>
                  <a:lnTo>
                    <a:pt x="51549" y="482981"/>
                  </a:lnTo>
                  <a:lnTo>
                    <a:pt x="51549" y="457136"/>
                  </a:lnTo>
                  <a:lnTo>
                    <a:pt x="46609" y="452755"/>
                  </a:lnTo>
                  <a:lnTo>
                    <a:pt x="30988" y="452755"/>
                  </a:lnTo>
                  <a:lnTo>
                    <a:pt x="28956" y="454558"/>
                  </a:lnTo>
                  <a:lnTo>
                    <a:pt x="28956" y="484886"/>
                  </a:lnTo>
                  <a:lnTo>
                    <a:pt x="27533" y="481469"/>
                  </a:lnTo>
                  <a:lnTo>
                    <a:pt x="28956" y="484886"/>
                  </a:lnTo>
                  <a:lnTo>
                    <a:pt x="28956" y="454558"/>
                  </a:lnTo>
                  <a:lnTo>
                    <a:pt x="25844" y="457314"/>
                  </a:lnTo>
                  <a:lnTo>
                    <a:pt x="25844" y="477266"/>
                  </a:lnTo>
                  <a:lnTo>
                    <a:pt x="25742" y="476872"/>
                  </a:lnTo>
                  <a:lnTo>
                    <a:pt x="25654" y="476377"/>
                  </a:lnTo>
                  <a:lnTo>
                    <a:pt x="25844" y="477266"/>
                  </a:lnTo>
                  <a:lnTo>
                    <a:pt x="25844" y="457314"/>
                  </a:lnTo>
                  <a:lnTo>
                    <a:pt x="24384" y="458597"/>
                  </a:lnTo>
                  <a:lnTo>
                    <a:pt x="24091" y="461162"/>
                  </a:lnTo>
                  <a:lnTo>
                    <a:pt x="24091" y="474853"/>
                  </a:lnTo>
                  <a:lnTo>
                    <a:pt x="24003" y="473837"/>
                  </a:lnTo>
                  <a:lnTo>
                    <a:pt x="24003" y="473583"/>
                  </a:lnTo>
                  <a:lnTo>
                    <a:pt x="24091" y="474853"/>
                  </a:lnTo>
                  <a:lnTo>
                    <a:pt x="24091" y="461162"/>
                  </a:lnTo>
                  <a:lnTo>
                    <a:pt x="23545" y="465950"/>
                  </a:lnTo>
                  <a:lnTo>
                    <a:pt x="23495" y="466852"/>
                  </a:lnTo>
                  <a:lnTo>
                    <a:pt x="23469" y="467106"/>
                  </a:lnTo>
                  <a:lnTo>
                    <a:pt x="23431" y="467487"/>
                  </a:lnTo>
                  <a:lnTo>
                    <a:pt x="23317" y="473075"/>
                  </a:lnTo>
                  <a:lnTo>
                    <a:pt x="23431" y="474980"/>
                  </a:lnTo>
                  <a:lnTo>
                    <a:pt x="24371" y="476872"/>
                  </a:lnTo>
                  <a:lnTo>
                    <a:pt x="24892" y="480568"/>
                  </a:lnTo>
                  <a:lnTo>
                    <a:pt x="29718" y="485775"/>
                  </a:lnTo>
                  <a:lnTo>
                    <a:pt x="30416" y="485927"/>
                  </a:lnTo>
                  <a:lnTo>
                    <a:pt x="31788" y="486892"/>
                  </a:lnTo>
                  <a:lnTo>
                    <a:pt x="33020" y="489077"/>
                  </a:lnTo>
                  <a:lnTo>
                    <a:pt x="39751" y="491744"/>
                  </a:lnTo>
                  <a:lnTo>
                    <a:pt x="45974" y="489712"/>
                  </a:lnTo>
                  <a:lnTo>
                    <a:pt x="48475" y="488823"/>
                  </a:lnTo>
                  <a:lnTo>
                    <a:pt x="52070" y="487553"/>
                  </a:lnTo>
                  <a:lnTo>
                    <a:pt x="54521" y="483743"/>
                  </a:lnTo>
                  <a:lnTo>
                    <a:pt x="55981" y="481495"/>
                  </a:lnTo>
                  <a:lnTo>
                    <a:pt x="55422" y="477291"/>
                  </a:lnTo>
                  <a:lnTo>
                    <a:pt x="56896" y="473075"/>
                  </a:lnTo>
                  <a:close/>
                </a:path>
                <a:path w="1936750" h="876300">
                  <a:moveTo>
                    <a:pt x="1911121" y="859053"/>
                  </a:moveTo>
                  <a:lnTo>
                    <a:pt x="1910969" y="860298"/>
                  </a:lnTo>
                  <a:lnTo>
                    <a:pt x="1911070" y="859663"/>
                  </a:lnTo>
                  <a:lnTo>
                    <a:pt x="1911121" y="859053"/>
                  </a:lnTo>
                  <a:close/>
                </a:path>
                <a:path w="1936750" h="876300">
                  <a:moveTo>
                    <a:pt x="1918423" y="649719"/>
                  </a:moveTo>
                  <a:lnTo>
                    <a:pt x="1918182" y="649998"/>
                  </a:lnTo>
                  <a:lnTo>
                    <a:pt x="1918335" y="649859"/>
                  </a:lnTo>
                  <a:lnTo>
                    <a:pt x="1918423" y="649719"/>
                  </a:lnTo>
                  <a:close/>
                </a:path>
                <a:path w="1936750" h="876300">
                  <a:moveTo>
                    <a:pt x="1922741" y="638835"/>
                  </a:moveTo>
                  <a:lnTo>
                    <a:pt x="1922627" y="636625"/>
                  </a:lnTo>
                  <a:lnTo>
                    <a:pt x="1922526" y="630936"/>
                  </a:lnTo>
                  <a:lnTo>
                    <a:pt x="1920963" y="629412"/>
                  </a:lnTo>
                  <a:lnTo>
                    <a:pt x="1916938" y="625475"/>
                  </a:lnTo>
                  <a:lnTo>
                    <a:pt x="1909064" y="625475"/>
                  </a:lnTo>
                  <a:lnTo>
                    <a:pt x="1909064" y="629412"/>
                  </a:lnTo>
                  <a:lnTo>
                    <a:pt x="1908200" y="629983"/>
                  </a:lnTo>
                  <a:lnTo>
                    <a:pt x="1909064" y="629412"/>
                  </a:lnTo>
                  <a:lnTo>
                    <a:pt x="1909064" y="625475"/>
                  </a:lnTo>
                  <a:lnTo>
                    <a:pt x="1905127" y="625475"/>
                  </a:lnTo>
                  <a:lnTo>
                    <a:pt x="1905127" y="653669"/>
                  </a:lnTo>
                  <a:lnTo>
                    <a:pt x="1902485" y="650443"/>
                  </a:lnTo>
                  <a:lnTo>
                    <a:pt x="1905127" y="653669"/>
                  </a:lnTo>
                  <a:lnTo>
                    <a:pt x="1905127" y="625475"/>
                  </a:lnTo>
                  <a:lnTo>
                    <a:pt x="1903222" y="625475"/>
                  </a:lnTo>
                  <a:lnTo>
                    <a:pt x="1900682" y="627964"/>
                  </a:lnTo>
                  <a:lnTo>
                    <a:pt x="1900682" y="648462"/>
                  </a:lnTo>
                  <a:lnTo>
                    <a:pt x="1900478" y="648081"/>
                  </a:lnTo>
                  <a:lnTo>
                    <a:pt x="1900555" y="648208"/>
                  </a:lnTo>
                  <a:lnTo>
                    <a:pt x="1900682" y="648462"/>
                  </a:lnTo>
                  <a:lnTo>
                    <a:pt x="1900682" y="627964"/>
                  </a:lnTo>
                  <a:lnTo>
                    <a:pt x="1899031" y="629577"/>
                  </a:lnTo>
                  <a:lnTo>
                    <a:pt x="1899031" y="644398"/>
                  </a:lnTo>
                  <a:lnTo>
                    <a:pt x="1898243" y="641019"/>
                  </a:lnTo>
                  <a:lnTo>
                    <a:pt x="1898205" y="640803"/>
                  </a:lnTo>
                  <a:lnTo>
                    <a:pt x="1898154" y="640588"/>
                  </a:lnTo>
                  <a:lnTo>
                    <a:pt x="1898205" y="640803"/>
                  </a:lnTo>
                  <a:lnTo>
                    <a:pt x="1898294" y="640575"/>
                  </a:lnTo>
                  <a:lnTo>
                    <a:pt x="1898269" y="641096"/>
                  </a:lnTo>
                  <a:lnTo>
                    <a:pt x="1899031" y="644398"/>
                  </a:lnTo>
                  <a:lnTo>
                    <a:pt x="1899031" y="629577"/>
                  </a:lnTo>
                  <a:lnTo>
                    <a:pt x="1898853" y="629754"/>
                  </a:lnTo>
                  <a:lnTo>
                    <a:pt x="1898853" y="637921"/>
                  </a:lnTo>
                  <a:lnTo>
                    <a:pt x="1898523" y="638429"/>
                  </a:lnTo>
                  <a:lnTo>
                    <a:pt x="1898472" y="638835"/>
                  </a:lnTo>
                  <a:lnTo>
                    <a:pt x="1898523" y="638429"/>
                  </a:lnTo>
                  <a:lnTo>
                    <a:pt x="1898853" y="637921"/>
                  </a:lnTo>
                  <a:lnTo>
                    <a:pt x="1898853" y="629754"/>
                  </a:lnTo>
                  <a:lnTo>
                    <a:pt x="1897634" y="630936"/>
                  </a:lnTo>
                  <a:lnTo>
                    <a:pt x="1897519" y="636625"/>
                  </a:lnTo>
                  <a:lnTo>
                    <a:pt x="1897405" y="638835"/>
                  </a:lnTo>
                  <a:lnTo>
                    <a:pt x="1897735" y="641756"/>
                  </a:lnTo>
                  <a:lnTo>
                    <a:pt x="1897557" y="642112"/>
                  </a:lnTo>
                  <a:lnTo>
                    <a:pt x="1897608" y="642620"/>
                  </a:lnTo>
                  <a:lnTo>
                    <a:pt x="1897926" y="643801"/>
                  </a:lnTo>
                  <a:lnTo>
                    <a:pt x="1897824" y="642277"/>
                  </a:lnTo>
                  <a:lnTo>
                    <a:pt x="1897888" y="642620"/>
                  </a:lnTo>
                  <a:lnTo>
                    <a:pt x="1898002" y="642962"/>
                  </a:lnTo>
                  <a:lnTo>
                    <a:pt x="1897926" y="643801"/>
                  </a:lnTo>
                  <a:lnTo>
                    <a:pt x="1897888" y="644398"/>
                  </a:lnTo>
                  <a:lnTo>
                    <a:pt x="1897799" y="646049"/>
                  </a:lnTo>
                  <a:lnTo>
                    <a:pt x="1898777" y="648970"/>
                  </a:lnTo>
                  <a:lnTo>
                    <a:pt x="1901355" y="651611"/>
                  </a:lnTo>
                  <a:lnTo>
                    <a:pt x="1902968" y="653415"/>
                  </a:lnTo>
                  <a:lnTo>
                    <a:pt x="1906016" y="654685"/>
                  </a:lnTo>
                  <a:lnTo>
                    <a:pt x="1909064" y="654558"/>
                  </a:lnTo>
                  <a:lnTo>
                    <a:pt x="1909445" y="654558"/>
                  </a:lnTo>
                  <a:lnTo>
                    <a:pt x="1910600" y="654507"/>
                  </a:lnTo>
                  <a:lnTo>
                    <a:pt x="1911858" y="654685"/>
                  </a:lnTo>
                  <a:lnTo>
                    <a:pt x="1912531" y="654177"/>
                  </a:lnTo>
                  <a:lnTo>
                    <a:pt x="1913369" y="653846"/>
                  </a:lnTo>
                  <a:lnTo>
                    <a:pt x="1915287" y="653542"/>
                  </a:lnTo>
                  <a:lnTo>
                    <a:pt x="1917687" y="650455"/>
                  </a:lnTo>
                  <a:lnTo>
                    <a:pt x="1917928" y="650227"/>
                  </a:lnTo>
                  <a:lnTo>
                    <a:pt x="1918081" y="650113"/>
                  </a:lnTo>
                  <a:lnTo>
                    <a:pt x="1918385" y="649744"/>
                  </a:lnTo>
                  <a:lnTo>
                    <a:pt x="1919008" y="648804"/>
                  </a:lnTo>
                  <a:lnTo>
                    <a:pt x="1918449" y="649668"/>
                  </a:lnTo>
                  <a:lnTo>
                    <a:pt x="1919363" y="648589"/>
                  </a:lnTo>
                  <a:lnTo>
                    <a:pt x="1918423" y="649719"/>
                  </a:lnTo>
                  <a:lnTo>
                    <a:pt x="1921510" y="647446"/>
                  </a:lnTo>
                  <a:lnTo>
                    <a:pt x="1922602" y="641019"/>
                  </a:lnTo>
                  <a:lnTo>
                    <a:pt x="1922551" y="640575"/>
                  </a:lnTo>
                  <a:lnTo>
                    <a:pt x="1922741" y="638835"/>
                  </a:lnTo>
                  <a:close/>
                </a:path>
                <a:path w="1936750" h="876300">
                  <a:moveTo>
                    <a:pt x="1936750" y="855726"/>
                  </a:moveTo>
                  <a:lnTo>
                    <a:pt x="1936610" y="855510"/>
                  </a:lnTo>
                  <a:lnTo>
                    <a:pt x="1936610" y="860933"/>
                  </a:lnTo>
                  <a:lnTo>
                    <a:pt x="1936496" y="860298"/>
                  </a:lnTo>
                  <a:lnTo>
                    <a:pt x="1936445" y="859751"/>
                  </a:lnTo>
                  <a:lnTo>
                    <a:pt x="1936369" y="858774"/>
                  </a:lnTo>
                  <a:lnTo>
                    <a:pt x="1936496" y="859663"/>
                  </a:lnTo>
                  <a:lnTo>
                    <a:pt x="1936496" y="860298"/>
                  </a:lnTo>
                  <a:lnTo>
                    <a:pt x="1936610" y="860933"/>
                  </a:lnTo>
                  <a:lnTo>
                    <a:pt x="1936610" y="855510"/>
                  </a:lnTo>
                  <a:lnTo>
                    <a:pt x="1933956" y="851281"/>
                  </a:lnTo>
                  <a:lnTo>
                    <a:pt x="1929511" y="849249"/>
                  </a:lnTo>
                  <a:lnTo>
                    <a:pt x="1925447" y="847217"/>
                  </a:lnTo>
                  <a:lnTo>
                    <a:pt x="1911121" y="859053"/>
                  </a:lnTo>
                  <a:lnTo>
                    <a:pt x="1911223" y="858774"/>
                  </a:lnTo>
                  <a:lnTo>
                    <a:pt x="1911096" y="859663"/>
                  </a:lnTo>
                  <a:lnTo>
                    <a:pt x="1910969" y="860298"/>
                  </a:lnTo>
                  <a:lnTo>
                    <a:pt x="1910842" y="861695"/>
                  </a:lnTo>
                  <a:lnTo>
                    <a:pt x="1911096" y="865759"/>
                  </a:lnTo>
                  <a:lnTo>
                    <a:pt x="1911223" y="866140"/>
                  </a:lnTo>
                  <a:lnTo>
                    <a:pt x="1912620" y="871982"/>
                  </a:lnTo>
                  <a:lnTo>
                    <a:pt x="1917827" y="876046"/>
                  </a:lnTo>
                  <a:lnTo>
                    <a:pt x="1929765" y="876046"/>
                  </a:lnTo>
                  <a:lnTo>
                    <a:pt x="1934806" y="872109"/>
                  </a:lnTo>
                  <a:lnTo>
                    <a:pt x="1934972" y="871982"/>
                  </a:lnTo>
                  <a:lnTo>
                    <a:pt x="1936369" y="866140"/>
                  </a:lnTo>
                  <a:lnTo>
                    <a:pt x="1936381" y="865505"/>
                  </a:lnTo>
                  <a:lnTo>
                    <a:pt x="1936369" y="866114"/>
                  </a:lnTo>
                  <a:lnTo>
                    <a:pt x="1936750" y="865505"/>
                  </a:lnTo>
                  <a:lnTo>
                    <a:pt x="1936750" y="861695"/>
                  </a:lnTo>
                  <a:lnTo>
                    <a:pt x="1936750" y="858774"/>
                  </a:lnTo>
                  <a:lnTo>
                    <a:pt x="1936750" y="8557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138024" y="4891491"/>
            <a:ext cx="1748790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dirty="0">
                <a:latin typeface="Calibri"/>
                <a:cs typeface="Calibri"/>
              </a:rPr>
              <a:t>Higher</a:t>
            </a:r>
            <a:r>
              <a:rPr sz="1620" spc="-36" dirty="0">
                <a:latin typeface="Calibri"/>
                <a:cs typeface="Calibri"/>
              </a:rPr>
              <a:t> </a:t>
            </a:r>
            <a:r>
              <a:rPr sz="1620" dirty="0">
                <a:latin typeface="Calibri"/>
                <a:cs typeface="Calibri"/>
              </a:rPr>
              <a:t>level</a:t>
            </a:r>
            <a:r>
              <a:rPr sz="1620" spc="-50" dirty="0">
                <a:latin typeface="Calibri"/>
                <a:cs typeface="Calibri"/>
              </a:rPr>
              <a:t> </a:t>
            </a:r>
            <a:r>
              <a:rPr sz="1620" spc="-9" dirty="0">
                <a:latin typeface="Calibri"/>
                <a:cs typeface="Calibri"/>
              </a:rPr>
              <a:t>features</a:t>
            </a:r>
            <a:endParaRPr sz="162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245" y="334739"/>
            <a:ext cx="2636901" cy="621517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z="3960" spc="-50" dirty="0">
                <a:latin typeface="Calibri Light"/>
                <a:cs typeface="Calibri Light"/>
              </a:rPr>
              <a:t>Forward</a:t>
            </a:r>
            <a:r>
              <a:rPr sz="3960" spc="-153" dirty="0">
                <a:latin typeface="Calibri Light"/>
                <a:cs typeface="Calibri Light"/>
              </a:rPr>
              <a:t> </a:t>
            </a:r>
            <a:r>
              <a:rPr sz="3960" spc="-41" dirty="0">
                <a:latin typeface="Calibri Light"/>
                <a:cs typeface="Calibri Light"/>
              </a:rPr>
              <a:t>Pass</a:t>
            </a:r>
            <a:endParaRPr sz="396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667000" y="1485900"/>
            <a:ext cx="4639437" cy="2466023"/>
            <a:chOff x="1828800" y="1531874"/>
            <a:chExt cx="5154930" cy="2740025"/>
          </a:xfrm>
        </p:grpSpPr>
        <p:sp>
          <p:nvSpPr>
            <p:cNvPr id="4" name="object 4"/>
            <p:cNvSpPr/>
            <p:nvPr/>
          </p:nvSpPr>
          <p:spPr>
            <a:xfrm>
              <a:off x="2320290" y="1544574"/>
              <a:ext cx="2339340" cy="855344"/>
            </a:xfrm>
            <a:custGeom>
              <a:avLst/>
              <a:gdLst/>
              <a:ahLst/>
              <a:cxnLst/>
              <a:rect l="l" t="t" r="r" b="b"/>
              <a:pathLst>
                <a:path w="2339340" h="855344">
                  <a:moveTo>
                    <a:pt x="0" y="623315"/>
                  </a:moveTo>
                  <a:lnTo>
                    <a:pt x="4846" y="576644"/>
                  </a:lnTo>
                  <a:lnTo>
                    <a:pt x="18746" y="533167"/>
                  </a:lnTo>
                  <a:lnTo>
                    <a:pt x="40739" y="493819"/>
                  </a:lnTo>
                  <a:lnTo>
                    <a:pt x="69865" y="459533"/>
                  </a:lnTo>
                  <a:lnTo>
                    <a:pt x="105165" y="431242"/>
                  </a:lnTo>
                  <a:lnTo>
                    <a:pt x="145678" y="409878"/>
                  </a:lnTo>
                  <a:lnTo>
                    <a:pt x="190445" y="396376"/>
                  </a:lnTo>
                  <a:lnTo>
                    <a:pt x="238506" y="391667"/>
                  </a:lnTo>
                  <a:lnTo>
                    <a:pt x="286566" y="396376"/>
                  </a:lnTo>
                  <a:lnTo>
                    <a:pt x="331333" y="409878"/>
                  </a:lnTo>
                  <a:lnTo>
                    <a:pt x="371846" y="431242"/>
                  </a:lnTo>
                  <a:lnTo>
                    <a:pt x="407146" y="459533"/>
                  </a:lnTo>
                  <a:lnTo>
                    <a:pt x="436272" y="493819"/>
                  </a:lnTo>
                  <a:lnTo>
                    <a:pt x="458265" y="533167"/>
                  </a:lnTo>
                  <a:lnTo>
                    <a:pt x="472165" y="576644"/>
                  </a:lnTo>
                  <a:lnTo>
                    <a:pt x="477012" y="623315"/>
                  </a:lnTo>
                  <a:lnTo>
                    <a:pt x="472165" y="669987"/>
                  </a:lnTo>
                  <a:lnTo>
                    <a:pt x="458265" y="713464"/>
                  </a:lnTo>
                  <a:lnTo>
                    <a:pt x="436272" y="752812"/>
                  </a:lnTo>
                  <a:lnTo>
                    <a:pt x="407146" y="787098"/>
                  </a:lnTo>
                  <a:lnTo>
                    <a:pt x="371846" y="815389"/>
                  </a:lnTo>
                  <a:lnTo>
                    <a:pt x="331333" y="836753"/>
                  </a:lnTo>
                  <a:lnTo>
                    <a:pt x="286566" y="850255"/>
                  </a:lnTo>
                  <a:lnTo>
                    <a:pt x="238506" y="854963"/>
                  </a:lnTo>
                  <a:lnTo>
                    <a:pt x="190445" y="850255"/>
                  </a:lnTo>
                  <a:lnTo>
                    <a:pt x="145678" y="836753"/>
                  </a:lnTo>
                  <a:lnTo>
                    <a:pt x="105165" y="815389"/>
                  </a:lnTo>
                  <a:lnTo>
                    <a:pt x="69865" y="787098"/>
                  </a:lnTo>
                  <a:lnTo>
                    <a:pt x="40739" y="752812"/>
                  </a:lnTo>
                  <a:lnTo>
                    <a:pt x="18746" y="713464"/>
                  </a:lnTo>
                  <a:lnTo>
                    <a:pt x="4846" y="669987"/>
                  </a:lnTo>
                  <a:lnTo>
                    <a:pt x="0" y="623315"/>
                  </a:lnTo>
                  <a:close/>
                </a:path>
                <a:path w="2339340" h="855344">
                  <a:moveTo>
                    <a:pt x="1860804" y="231648"/>
                  </a:moveTo>
                  <a:lnTo>
                    <a:pt x="1865662" y="184976"/>
                  </a:lnTo>
                  <a:lnTo>
                    <a:pt x="1879598" y="141499"/>
                  </a:lnTo>
                  <a:lnTo>
                    <a:pt x="1901650" y="102151"/>
                  </a:lnTo>
                  <a:lnTo>
                    <a:pt x="1930860" y="67865"/>
                  </a:lnTo>
                  <a:lnTo>
                    <a:pt x="1966267" y="39574"/>
                  </a:lnTo>
                  <a:lnTo>
                    <a:pt x="2006911" y="18210"/>
                  </a:lnTo>
                  <a:lnTo>
                    <a:pt x="2051833" y="4708"/>
                  </a:lnTo>
                  <a:lnTo>
                    <a:pt x="2100072" y="0"/>
                  </a:lnTo>
                  <a:lnTo>
                    <a:pt x="2148310" y="4708"/>
                  </a:lnTo>
                  <a:lnTo>
                    <a:pt x="2193232" y="18210"/>
                  </a:lnTo>
                  <a:lnTo>
                    <a:pt x="2233876" y="39574"/>
                  </a:lnTo>
                  <a:lnTo>
                    <a:pt x="2269283" y="67865"/>
                  </a:lnTo>
                  <a:lnTo>
                    <a:pt x="2298493" y="102151"/>
                  </a:lnTo>
                  <a:lnTo>
                    <a:pt x="2320545" y="141499"/>
                  </a:lnTo>
                  <a:lnTo>
                    <a:pt x="2334481" y="184976"/>
                  </a:lnTo>
                  <a:lnTo>
                    <a:pt x="2339340" y="231648"/>
                  </a:lnTo>
                  <a:lnTo>
                    <a:pt x="2334481" y="278319"/>
                  </a:lnTo>
                  <a:lnTo>
                    <a:pt x="2320545" y="321796"/>
                  </a:lnTo>
                  <a:lnTo>
                    <a:pt x="2298493" y="361144"/>
                  </a:lnTo>
                  <a:lnTo>
                    <a:pt x="2269283" y="395430"/>
                  </a:lnTo>
                  <a:lnTo>
                    <a:pt x="2233876" y="423721"/>
                  </a:lnTo>
                  <a:lnTo>
                    <a:pt x="2193232" y="445085"/>
                  </a:lnTo>
                  <a:lnTo>
                    <a:pt x="2148310" y="458587"/>
                  </a:lnTo>
                  <a:lnTo>
                    <a:pt x="2100072" y="463296"/>
                  </a:lnTo>
                  <a:lnTo>
                    <a:pt x="2051833" y="458587"/>
                  </a:lnTo>
                  <a:lnTo>
                    <a:pt x="2006911" y="445085"/>
                  </a:lnTo>
                  <a:lnTo>
                    <a:pt x="1966267" y="423721"/>
                  </a:lnTo>
                  <a:lnTo>
                    <a:pt x="1930860" y="395430"/>
                  </a:lnTo>
                  <a:lnTo>
                    <a:pt x="1901650" y="361144"/>
                  </a:lnTo>
                  <a:lnTo>
                    <a:pt x="1879598" y="321796"/>
                  </a:lnTo>
                  <a:lnTo>
                    <a:pt x="1865662" y="278319"/>
                  </a:lnTo>
                  <a:lnTo>
                    <a:pt x="1860804" y="23164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5" name="object 5"/>
            <p:cNvSpPr/>
            <p:nvPr/>
          </p:nvSpPr>
          <p:spPr>
            <a:xfrm>
              <a:off x="2794761" y="1759458"/>
              <a:ext cx="1386840" cy="413384"/>
            </a:xfrm>
            <a:custGeom>
              <a:avLst/>
              <a:gdLst/>
              <a:ahLst/>
              <a:cxnLst/>
              <a:rect l="l" t="t" r="r" b="b"/>
              <a:pathLst>
                <a:path w="1386839" h="413385">
                  <a:moveTo>
                    <a:pt x="1311537" y="30652"/>
                  </a:moveTo>
                  <a:lnTo>
                    <a:pt x="0" y="400812"/>
                  </a:lnTo>
                  <a:lnTo>
                    <a:pt x="3556" y="413003"/>
                  </a:lnTo>
                  <a:lnTo>
                    <a:pt x="1314974" y="42842"/>
                  </a:lnTo>
                  <a:lnTo>
                    <a:pt x="1311537" y="30652"/>
                  </a:lnTo>
                  <a:close/>
                </a:path>
                <a:path w="1386839" h="413385">
                  <a:moveTo>
                    <a:pt x="1374322" y="27177"/>
                  </a:moveTo>
                  <a:lnTo>
                    <a:pt x="1323848" y="27177"/>
                  </a:lnTo>
                  <a:lnTo>
                    <a:pt x="1327277" y="39369"/>
                  </a:lnTo>
                  <a:lnTo>
                    <a:pt x="1314974" y="42842"/>
                  </a:lnTo>
                  <a:lnTo>
                    <a:pt x="1323593" y="73405"/>
                  </a:lnTo>
                  <a:lnTo>
                    <a:pt x="1374322" y="27177"/>
                  </a:lnTo>
                  <a:close/>
                </a:path>
                <a:path w="1386839" h="413385">
                  <a:moveTo>
                    <a:pt x="1323848" y="27177"/>
                  </a:moveTo>
                  <a:lnTo>
                    <a:pt x="1311537" y="30652"/>
                  </a:lnTo>
                  <a:lnTo>
                    <a:pt x="1314974" y="42842"/>
                  </a:lnTo>
                  <a:lnTo>
                    <a:pt x="1327277" y="39369"/>
                  </a:lnTo>
                  <a:lnTo>
                    <a:pt x="1323848" y="27177"/>
                  </a:lnTo>
                  <a:close/>
                </a:path>
                <a:path w="1386839" h="413385">
                  <a:moveTo>
                    <a:pt x="1302892" y="0"/>
                  </a:moveTo>
                  <a:lnTo>
                    <a:pt x="1311537" y="30652"/>
                  </a:lnTo>
                  <a:lnTo>
                    <a:pt x="1323848" y="27177"/>
                  </a:lnTo>
                  <a:lnTo>
                    <a:pt x="1374322" y="27177"/>
                  </a:lnTo>
                  <a:lnTo>
                    <a:pt x="1386586" y="16001"/>
                  </a:lnTo>
                  <a:lnTo>
                    <a:pt x="130289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6" name="object 6"/>
            <p:cNvSpPr/>
            <p:nvPr/>
          </p:nvSpPr>
          <p:spPr>
            <a:xfrm>
              <a:off x="4194810" y="2346198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7" name="object 7"/>
            <p:cNvSpPr/>
            <p:nvPr/>
          </p:nvSpPr>
          <p:spPr>
            <a:xfrm>
              <a:off x="2794761" y="2161032"/>
              <a:ext cx="1400175" cy="432434"/>
            </a:xfrm>
            <a:custGeom>
              <a:avLst/>
              <a:gdLst/>
              <a:ahLst/>
              <a:cxnLst/>
              <a:rect l="l" t="t" r="r" b="b"/>
              <a:pathLst>
                <a:path w="1400175" h="432435">
                  <a:moveTo>
                    <a:pt x="1324958" y="401537"/>
                  </a:moveTo>
                  <a:lnTo>
                    <a:pt x="1315974" y="431926"/>
                  </a:lnTo>
                  <a:lnTo>
                    <a:pt x="1399921" y="416940"/>
                  </a:lnTo>
                  <a:lnTo>
                    <a:pt x="1387231" y="405129"/>
                  </a:lnTo>
                  <a:lnTo>
                    <a:pt x="1337183" y="405129"/>
                  </a:lnTo>
                  <a:lnTo>
                    <a:pt x="1324958" y="401537"/>
                  </a:lnTo>
                  <a:close/>
                </a:path>
                <a:path w="1400175" h="432435">
                  <a:moveTo>
                    <a:pt x="1328559" y="389358"/>
                  </a:moveTo>
                  <a:lnTo>
                    <a:pt x="1324958" y="401537"/>
                  </a:lnTo>
                  <a:lnTo>
                    <a:pt x="1337183" y="405129"/>
                  </a:lnTo>
                  <a:lnTo>
                    <a:pt x="1340739" y="392938"/>
                  </a:lnTo>
                  <a:lnTo>
                    <a:pt x="1328559" y="389358"/>
                  </a:lnTo>
                  <a:close/>
                </a:path>
                <a:path w="1400175" h="432435">
                  <a:moveTo>
                    <a:pt x="1337564" y="358901"/>
                  </a:moveTo>
                  <a:lnTo>
                    <a:pt x="1328559" y="389358"/>
                  </a:lnTo>
                  <a:lnTo>
                    <a:pt x="1340739" y="392938"/>
                  </a:lnTo>
                  <a:lnTo>
                    <a:pt x="1337183" y="405129"/>
                  </a:lnTo>
                  <a:lnTo>
                    <a:pt x="1387231" y="405129"/>
                  </a:lnTo>
                  <a:lnTo>
                    <a:pt x="1337564" y="358901"/>
                  </a:lnTo>
                  <a:close/>
                </a:path>
                <a:path w="1400175" h="432435">
                  <a:moveTo>
                    <a:pt x="3556" y="0"/>
                  </a:moveTo>
                  <a:lnTo>
                    <a:pt x="0" y="12191"/>
                  </a:lnTo>
                  <a:lnTo>
                    <a:pt x="1324958" y="401537"/>
                  </a:lnTo>
                  <a:lnTo>
                    <a:pt x="1328559" y="389358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8" name="object 8"/>
            <p:cNvSpPr/>
            <p:nvPr/>
          </p:nvSpPr>
          <p:spPr>
            <a:xfrm>
              <a:off x="2320290" y="2698241"/>
              <a:ext cx="2352040" cy="861060"/>
            </a:xfrm>
            <a:custGeom>
              <a:avLst/>
              <a:gdLst/>
              <a:ahLst/>
              <a:cxnLst/>
              <a:rect l="l" t="t" r="r" b="b"/>
              <a:pathLst>
                <a:path w="2352040" h="86106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  <a:path w="2352040" h="861060">
                  <a:moveTo>
                    <a:pt x="1874520" y="628650"/>
                  </a:moveTo>
                  <a:lnTo>
                    <a:pt x="1879366" y="581799"/>
                  </a:lnTo>
                  <a:lnTo>
                    <a:pt x="1893266" y="538168"/>
                  </a:lnTo>
                  <a:lnTo>
                    <a:pt x="1915259" y="498689"/>
                  </a:lnTo>
                  <a:lnTo>
                    <a:pt x="1944385" y="464296"/>
                  </a:lnTo>
                  <a:lnTo>
                    <a:pt x="1979685" y="435921"/>
                  </a:lnTo>
                  <a:lnTo>
                    <a:pt x="2020198" y="414498"/>
                  </a:lnTo>
                  <a:lnTo>
                    <a:pt x="2064965" y="400960"/>
                  </a:lnTo>
                  <a:lnTo>
                    <a:pt x="2113026" y="396240"/>
                  </a:lnTo>
                  <a:lnTo>
                    <a:pt x="2161086" y="400960"/>
                  </a:lnTo>
                  <a:lnTo>
                    <a:pt x="2205853" y="414498"/>
                  </a:lnTo>
                  <a:lnTo>
                    <a:pt x="2246366" y="435921"/>
                  </a:lnTo>
                  <a:lnTo>
                    <a:pt x="2281666" y="464296"/>
                  </a:lnTo>
                  <a:lnTo>
                    <a:pt x="2310792" y="498689"/>
                  </a:lnTo>
                  <a:lnTo>
                    <a:pt x="2332785" y="538168"/>
                  </a:lnTo>
                  <a:lnTo>
                    <a:pt x="2346685" y="581799"/>
                  </a:lnTo>
                  <a:lnTo>
                    <a:pt x="2351532" y="628650"/>
                  </a:lnTo>
                  <a:lnTo>
                    <a:pt x="2346685" y="675500"/>
                  </a:lnTo>
                  <a:lnTo>
                    <a:pt x="2332785" y="719131"/>
                  </a:lnTo>
                  <a:lnTo>
                    <a:pt x="2310792" y="758610"/>
                  </a:lnTo>
                  <a:lnTo>
                    <a:pt x="2281666" y="793003"/>
                  </a:lnTo>
                  <a:lnTo>
                    <a:pt x="2246366" y="821378"/>
                  </a:lnTo>
                  <a:lnTo>
                    <a:pt x="2205853" y="842801"/>
                  </a:lnTo>
                  <a:lnTo>
                    <a:pt x="2161086" y="856339"/>
                  </a:lnTo>
                  <a:lnTo>
                    <a:pt x="2113026" y="861060"/>
                  </a:lnTo>
                  <a:lnTo>
                    <a:pt x="2064965" y="856339"/>
                  </a:lnTo>
                  <a:lnTo>
                    <a:pt x="2020198" y="842801"/>
                  </a:lnTo>
                  <a:lnTo>
                    <a:pt x="1979685" y="821378"/>
                  </a:lnTo>
                  <a:lnTo>
                    <a:pt x="1944385" y="793003"/>
                  </a:lnTo>
                  <a:lnTo>
                    <a:pt x="1915259" y="758610"/>
                  </a:lnTo>
                  <a:lnTo>
                    <a:pt x="1893266" y="719131"/>
                  </a:lnTo>
                  <a:lnTo>
                    <a:pt x="1879366" y="675500"/>
                  </a:lnTo>
                  <a:lnTo>
                    <a:pt x="1874520" y="62865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9" name="object 9"/>
            <p:cNvSpPr/>
            <p:nvPr/>
          </p:nvSpPr>
          <p:spPr>
            <a:xfrm>
              <a:off x="2792475" y="2162302"/>
              <a:ext cx="1402715" cy="1164590"/>
            </a:xfrm>
            <a:custGeom>
              <a:avLst/>
              <a:gdLst/>
              <a:ahLst/>
              <a:cxnLst/>
              <a:rect l="l" t="t" r="r" b="b"/>
              <a:pathLst>
                <a:path w="1402714" h="1164589">
                  <a:moveTo>
                    <a:pt x="1339398" y="1120606"/>
                  </a:moveTo>
                  <a:lnTo>
                    <a:pt x="1319149" y="1145032"/>
                  </a:lnTo>
                  <a:lnTo>
                    <a:pt x="1402207" y="1164336"/>
                  </a:lnTo>
                  <a:lnTo>
                    <a:pt x="1386511" y="1128776"/>
                  </a:lnTo>
                  <a:lnTo>
                    <a:pt x="1349248" y="1128776"/>
                  </a:lnTo>
                  <a:lnTo>
                    <a:pt x="1339398" y="1120606"/>
                  </a:lnTo>
                  <a:close/>
                </a:path>
                <a:path w="1402714" h="1164589">
                  <a:moveTo>
                    <a:pt x="1347513" y="1110817"/>
                  </a:moveTo>
                  <a:lnTo>
                    <a:pt x="1339398" y="1120606"/>
                  </a:lnTo>
                  <a:lnTo>
                    <a:pt x="1349248" y="1128776"/>
                  </a:lnTo>
                  <a:lnTo>
                    <a:pt x="1357376" y="1118997"/>
                  </a:lnTo>
                  <a:lnTo>
                    <a:pt x="1347513" y="1110817"/>
                  </a:lnTo>
                  <a:close/>
                </a:path>
                <a:path w="1402714" h="1164589">
                  <a:moveTo>
                    <a:pt x="1367789" y="1086358"/>
                  </a:moveTo>
                  <a:lnTo>
                    <a:pt x="1347513" y="1110817"/>
                  </a:lnTo>
                  <a:lnTo>
                    <a:pt x="1357376" y="1118997"/>
                  </a:lnTo>
                  <a:lnTo>
                    <a:pt x="1349248" y="1128776"/>
                  </a:lnTo>
                  <a:lnTo>
                    <a:pt x="1386511" y="1128776"/>
                  </a:lnTo>
                  <a:lnTo>
                    <a:pt x="1367789" y="1086358"/>
                  </a:lnTo>
                  <a:close/>
                </a:path>
                <a:path w="1402714" h="1164589">
                  <a:moveTo>
                    <a:pt x="8128" y="0"/>
                  </a:moveTo>
                  <a:lnTo>
                    <a:pt x="0" y="9651"/>
                  </a:lnTo>
                  <a:lnTo>
                    <a:pt x="1339398" y="1120606"/>
                  </a:lnTo>
                  <a:lnTo>
                    <a:pt x="1347513" y="1110817"/>
                  </a:lnTo>
                  <a:lnTo>
                    <a:pt x="812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0" name="object 10"/>
            <p:cNvSpPr/>
            <p:nvPr/>
          </p:nvSpPr>
          <p:spPr>
            <a:xfrm>
              <a:off x="2326386" y="3399281"/>
              <a:ext cx="2345690" cy="859790"/>
            </a:xfrm>
            <a:custGeom>
              <a:avLst/>
              <a:gdLst/>
              <a:ahLst/>
              <a:cxnLst/>
              <a:rect l="l" t="t" r="r" b="b"/>
              <a:pathLst>
                <a:path w="2345690" h="859789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6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6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  <a:path w="2345690" h="859789">
                  <a:moveTo>
                    <a:pt x="1868424" y="627125"/>
                  </a:moveTo>
                  <a:lnTo>
                    <a:pt x="1873270" y="580275"/>
                  </a:lnTo>
                  <a:lnTo>
                    <a:pt x="1887170" y="536644"/>
                  </a:lnTo>
                  <a:lnTo>
                    <a:pt x="1909163" y="497165"/>
                  </a:lnTo>
                  <a:lnTo>
                    <a:pt x="1938289" y="462772"/>
                  </a:lnTo>
                  <a:lnTo>
                    <a:pt x="1973589" y="434397"/>
                  </a:lnTo>
                  <a:lnTo>
                    <a:pt x="2014102" y="412974"/>
                  </a:lnTo>
                  <a:lnTo>
                    <a:pt x="2058869" y="399436"/>
                  </a:lnTo>
                  <a:lnTo>
                    <a:pt x="2106929" y="394715"/>
                  </a:lnTo>
                  <a:lnTo>
                    <a:pt x="2154990" y="399436"/>
                  </a:lnTo>
                  <a:lnTo>
                    <a:pt x="2199757" y="412974"/>
                  </a:lnTo>
                  <a:lnTo>
                    <a:pt x="2240270" y="434397"/>
                  </a:lnTo>
                  <a:lnTo>
                    <a:pt x="2275570" y="462772"/>
                  </a:lnTo>
                  <a:lnTo>
                    <a:pt x="2304696" y="497165"/>
                  </a:lnTo>
                  <a:lnTo>
                    <a:pt x="2326689" y="536644"/>
                  </a:lnTo>
                  <a:lnTo>
                    <a:pt x="2340589" y="580275"/>
                  </a:lnTo>
                  <a:lnTo>
                    <a:pt x="2345436" y="627125"/>
                  </a:lnTo>
                  <a:lnTo>
                    <a:pt x="2340589" y="673976"/>
                  </a:lnTo>
                  <a:lnTo>
                    <a:pt x="2326689" y="717607"/>
                  </a:lnTo>
                  <a:lnTo>
                    <a:pt x="2304696" y="757086"/>
                  </a:lnTo>
                  <a:lnTo>
                    <a:pt x="2275570" y="791479"/>
                  </a:lnTo>
                  <a:lnTo>
                    <a:pt x="2240270" y="819854"/>
                  </a:lnTo>
                  <a:lnTo>
                    <a:pt x="2199757" y="841277"/>
                  </a:lnTo>
                  <a:lnTo>
                    <a:pt x="2154990" y="854815"/>
                  </a:lnTo>
                  <a:lnTo>
                    <a:pt x="2106929" y="859535"/>
                  </a:lnTo>
                  <a:lnTo>
                    <a:pt x="2058869" y="854815"/>
                  </a:lnTo>
                  <a:lnTo>
                    <a:pt x="2014102" y="841277"/>
                  </a:lnTo>
                  <a:lnTo>
                    <a:pt x="1973589" y="819854"/>
                  </a:lnTo>
                  <a:lnTo>
                    <a:pt x="1938289" y="791479"/>
                  </a:lnTo>
                  <a:lnTo>
                    <a:pt x="1909163" y="757086"/>
                  </a:lnTo>
                  <a:lnTo>
                    <a:pt x="1887170" y="717607"/>
                  </a:lnTo>
                  <a:lnTo>
                    <a:pt x="1873270" y="673976"/>
                  </a:lnTo>
                  <a:lnTo>
                    <a:pt x="1868424" y="62712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1" name="object 11"/>
            <p:cNvSpPr/>
            <p:nvPr/>
          </p:nvSpPr>
          <p:spPr>
            <a:xfrm>
              <a:off x="2791714" y="1775459"/>
              <a:ext cx="1473200" cy="2266950"/>
            </a:xfrm>
            <a:custGeom>
              <a:avLst/>
              <a:gdLst/>
              <a:ahLst/>
              <a:cxnLst/>
              <a:rect l="l" t="t" r="r" b="b"/>
              <a:pathLst>
                <a:path w="1473200" h="2266950">
                  <a:moveTo>
                    <a:pt x="1472819" y="2086864"/>
                  </a:moveTo>
                  <a:lnTo>
                    <a:pt x="1461617" y="2043049"/>
                  </a:lnTo>
                  <a:lnTo>
                    <a:pt x="1451737" y="2004314"/>
                  </a:lnTo>
                  <a:lnTo>
                    <a:pt x="1432928" y="2020595"/>
                  </a:lnTo>
                  <a:lnTo>
                    <a:pt x="1428877" y="2013839"/>
                  </a:lnTo>
                  <a:lnTo>
                    <a:pt x="1424241" y="2021128"/>
                  </a:lnTo>
                  <a:lnTo>
                    <a:pt x="1417154" y="2012950"/>
                  </a:lnTo>
                  <a:lnTo>
                    <a:pt x="1417154" y="2032317"/>
                  </a:lnTo>
                  <a:lnTo>
                    <a:pt x="1414411" y="2036635"/>
                  </a:lnTo>
                  <a:lnTo>
                    <a:pt x="1410728" y="2039810"/>
                  </a:lnTo>
                  <a:lnTo>
                    <a:pt x="844804" y="1680108"/>
                  </a:lnTo>
                  <a:lnTo>
                    <a:pt x="1069492" y="1630883"/>
                  </a:lnTo>
                  <a:lnTo>
                    <a:pt x="1417154" y="2032317"/>
                  </a:lnTo>
                  <a:lnTo>
                    <a:pt x="1417154" y="2012950"/>
                  </a:lnTo>
                  <a:lnTo>
                    <a:pt x="1083627" y="1627797"/>
                  </a:lnTo>
                  <a:lnTo>
                    <a:pt x="1329347" y="1573961"/>
                  </a:lnTo>
                  <a:lnTo>
                    <a:pt x="1336167" y="1604899"/>
                  </a:lnTo>
                  <a:lnTo>
                    <a:pt x="1393317" y="1558798"/>
                  </a:lnTo>
                  <a:lnTo>
                    <a:pt x="1402461" y="1551432"/>
                  </a:lnTo>
                  <a:lnTo>
                    <a:pt x="1402092" y="1551343"/>
                  </a:lnTo>
                  <a:lnTo>
                    <a:pt x="1402969" y="1551178"/>
                  </a:lnTo>
                  <a:lnTo>
                    <a:pt x="1390726" y="1540002"/>
                  </a:lnTo>
                  <a:lnTo>
                    <a:pt x="1340104" y="1493774"/>
                  </a:lnTo>
                  <a:lnTo>
                    <a:pt x="1331404" y="1524368"/>
                  </a:lnTo>
                  <a:lnTo>
                    <a:pt x="1324089" y="1522298"/>
                  </a:lnTo>
                  <a:lnTo>
                    <a:pt x="1324089" y="1550085"/>
                  </a:lnTo>
                  <a:lnTo>
                    <a:pt x="1320469" y="1562849"/>
                  </a:lnTo>
                  <a:lnTo>
                    <a:pt x="1074115" y="1616811"/>
                  </a:lnTo>
                  <a:lnTo>
                    <a:pt x="1059992" y="1600504"/>
                  </a:lnTo>
                  <a:lnTo>
                    <a:pt x="1059992" y="1619910"/>
                  </a:lnTo>
                  <a:lnTo>
                    <a:pt x="829525" y="1670392"/>
                  </a:lnTo>
                  <a:lnTo>
                    <a:pt x="811847" y="1659166"/>
                  </a:lnTo>
                  <a:lnTo>
                    <a:pt x="811847" y="1674266"/>
                  </a:lnTo>
                  <a:lnTo>
                    <a:pt x="42024" y="1842897"/>
                  </a:lnTo>
                  <a:lnTo>
                    <a:pt x="542950" y="1503311"/>
                  </a:lnTo>
                  <a:lnTo>
                    <a:pt x="811847" y="1674266"/>
                  </a:lnTo>
                  <a:lnTo>
                    <a:pt x="811847" y="1659166"/>
                  </a:lnTo>
                  <a:lnTo>
                    <a:pt x="554431" y="1495526"/>
                  </a:lnTo>
                  <a:lnTo>
                    <a:pt x="740371" y="1369479"/>
                  </a:lnTo>
                  <a:lnTo>
                    <a:pt x="876681" y="1408226"/>
                  </a:lnTo>
                  <a:lnTo>
                    <a:pt x="1059992" y="1619910"/>
                  </a:lnTo>
                  <a:lnTo>
                    <a:pt x="1059992" y="1600504"/>
                  </a:lnTo>
                  <a:lnTo>
                    <a:pt x="899007" y="1414576"/>
                  </a:lnTo>
                  <a:lnTo>
                    <a:pt x="1320660" y="1534490"/>
                  </a:lnTo>
                  <a:lnTo>
                    <a:pt x="1324089" y="1550085"/>
                  </a:lnTo>
                  <a:lnTo>
                    <a:pt x="1324089" y="1522298"/>
                  </a:lnTo>
                  <a:lnTo>
                    <a:pt x="883869" y="1397088"/>
                  </a:lnTo>
                  <a:lnTo>
                    <a:pt x="861529" y="1371295"/>
                  </a:lnTo>
                  <a:lnTo>
                    <a:pt x="861529" y="1390738"/>
                  </a:lnTo>
                  <a:lnTo>
                    <a:pt x="754075" y="1360182"/>
                  </a:lnTo>
                  <a:lnTo>
                    <a:pt x="805103" y="1325600"/>
                  </a:lnTo>
                  <a:lnTo>
                    <a:pt x="861529" y="1390738"/>
                  </a:lnTo>
                  <a:lnTo>
                    <a:pt x="861529" y="1371295"/>
                  </a:lnTo>
                  <a:lnTo>
                    <a:pt x="815721" y="1318399"/>
                  </a:lnTo>
                  <a:lnTo>
                    <a:pt x="1329626" y="970013"/>
                  </a:lnTo>
                  <a:lnTo>
                    <a:pt x="1347470" y="996315"/>
                  </a:lnTo>
                  <a:lnTo>
                    <a:pt x="1372095" y="952373"/>
                  </a:lnTo>
                  <a:lnTo>
                    <a:pt x="1389126" y="922020"/>
                  </a:lnTo>
                  <a:lnTo>
                    <a:pt x="1304671" y="933196"/>
                  </a:lnTo>
                  <a:lnTo>
                    <a:pt x="1322489" y="959497"/>
                  </a:lnTo>
                  <a:lnTo>
                    <a:pt x="807339" y="1308722"/>
                  </a:lnTo>
                  <a:lnTo>
                    <a:pt x="796721" y="1296466"/>
                  </a:lnTo>
                  <a:lnTo>
                    <a:pt x="796721" y="1315923"/>
                  </a:lnTo>
                  <a:lnTo>
                    <a:pt x="738111" y="1355648"/>
                  </a:lnTo>
                  <a:lnTo>
                    <a:pt x="724420" y="1351762"/>
                  </a:lnTo>
                  <a:lnTo>
                    <a:pt x="724420" y="1364932"/>
                  </a:lnTo>
                  <a:lnTo>
                    <a:pt x="542734" y="1488097"/>
                  </a:lnTo>
                  <a:lnTo>
                    <a:pt x="531266" y="1480807"/>
                  </a:lnTo>
                  <a:lnTo>
                    <a:pt x="531266" y="1495882"/>
                  </a:lnTo>
                  <a:lnTo>
                    <a:pt x="39408" y="1829308"/>
                  </a:lnTo>
                  <a:lnTo>
                    <a:pt x="380695" y="1400149"/>
                  </a:lnTo>
                  <a:lnTo>
                    <a:pt x="531266" y="1495882"/>
                  </a:lnTo>
                  <a:lnTo>
                    <a:pt x="531266" y="1480807"/>
                  </a:lnTo>
                  <a:lnTo>
                    <a:pt x="388645" y="1390142"/>
                  </a:lnTo>
                  <a:lnTo>
                    <a:pt x="466928" y="1291704"/>
                  </a:lnTo>
                  <a:lnTo>
                    <a:pt x="724420" y="1364932"/>
                  </a:lnTo>
                  <a:lnTo>
                    <a:pt x="724420" y="1351762"/>
                  </a:lnTo>
                  <a:lnTo>
                    <a:pt x="475488" y="1280947"/>
                  </a:lnTo>
                  <a:lnTo>
                    <a:pt x="614768" y="1105801"/>
                  </a:lnTo>
                  <a:lnTo>
                    <a:pt x="796721" y="1315923"/>
                  </a:lnTo>
                  <a:lnTo>
                    <a:pt x="796721" y="1296466"/>
                  </a:lnTo>
                  <a:lnTo>
                    <a:pt x="622846" y="1095654"/>
                  </a:lnTo>
                  <a:lnTo>
                    <a:pt x="713790" y="981290"/>
                  </a:lnTo>
                  <a:lnTo>
                    <a:pt x="1330591" y="826312"/>
                  </a:lnTo>
                  <a:lnTo>
                    <a:pt x="1338326" y="857123"/>
                  </a:lnTo>
                  <a:lnTo>
                    <a:pt x="1392161" y="810895"/>
                  </a:lnTo>
                  <a:lnTo>
                    <a:pt x="1402969" y="801624"/>
                  </a:lnTo>
                  <a:lnTo>
                    <a:pt x="1319784" y="783209"/>
                  </a:lnTo>
                  <a:lnTo>
                    <a:pt x="1327505" y="814006"/>
                  </a:lnTo>
                  <a:lnTo>
                    <a:pt x="726808" y="964920"/>
                  </a:lnTo>
                  <a:lnTo>
                    <a:pt x="1346644" y="185496"/>
                  </a:lnTo>
                  <a:lnTo>
                    <a:pt x="1371473" y="205232"/>
                  </a:lnTo>
                  <a:lnTo>
                    <a:pt x="1379435" y="167640"/>
                  </a:lnTo>
                  <a:lnTo>
                    <a:pt x="1389126" y="121920"/>
                  </a:lnTo>
                  <a:lnTo>
                    <a:pt x="1311910" y="157861"/>
                  </a:lnTo>
                  <a:lnTo>
                    <a:pt x="1336738" y="177622"/>
                  </a:lnTo>
                  <a:lnTo>
                    <a:pt x="706602" y="970000"/>
                  </a:lnTo>
                  <a:lnTo>
                    <a:pt x="693585" y="973277"/>
                  </a:lnTo>
                  <a:lnTo>
                    <a:pt x="693585" y="986358"/>
                  </a:lnTo>
                  <a:lnTo>
                    <a:pt x="614413" y="1085926"/>
                  </a:lnTo>
                  <a:lnTo>
                    <a:pt x="606348" y="1076617"/>
                  </a:lnTo>
                  <a:lnTo>
                    <a:pt x="606348" y="1096073"/>
                  </a:lnTo>
                  <a:lnTo>
                    <a:pt x="462305" y="1277200"/>
                  </a:lnTo>
                  <a:lnTo>
                    <a:pt x="453745" y="1274775"/>
                  </a:lnTo>
                  <a:lnTo>
                    <a:pt x="453745" y="1287957"/>
                  </a:lnTo>
                  <a:lnTo>
                    <a:pt x="377913" y="1383322"/>
                  </a:lnTo>
                  <a:lnTo>
                    <a:pt x="45008" y="1171702"/>
                  </a:lnTo>
                  <a:lnTo>
                    <a:pt x="453745" y="1287957"/>
                  </a:lnTo>
                  <a:lnTo>
                    <a:pt x="453745" y="1274775"/>
                  </a:lnTo>
                  <a:lnTo>
                    <a:pt x="27813" y="1153617"/>
                  </a:lnTo>
                  <a:lnTo>
                    <a:pt x="543902" y="1023950"/>
                  </a:lnTo>
                  <a:lnTo>
                    <a:pt x="606348" y="1096073"/>
                  </a:lnTo>
                  <a:lnTo>
                    <a:pt x="606348" y="1076617"/>
                  </a:lnTo>
                  <a:lnTo>
                    <a:pt x="557758" y="1020483"/>
                  </a:lnTo>
                  <a:lnTo>
                    <a:pt x="693585" y="986358"/>
                  </a:lnTo>
                  <a:lnTo>
                    <a:pt x="693585" y="973277"/>
                  </a:lnTo>
                  <a:lnTo>
                    <a:pt x="548449" y="1009726"/>
                  </a:lnTo>
                  <a:lnTo>
                    <a:pt x="534606" y="993749"/>
                  </a:lnTo>
                  <a:lnTo>
                    <a:pt x="534606" y="1013206"/>
                  </a:lnTo>
                  <a:lnTo>
                    <a:pt x="30518" y="1139850"/>
                  </a:lnTo>
                  <a:lnTo>
                    <a:pt x="387146" y="842924"/>
                  </a:lnTo>
                  <a:lnTo>
                    <a:pt x="534606" y="1013206"/>
                  </a:lnTo>
                  <a:lnTo>
                    <a:pt x="534606" y="993749"/>
                  </a:lnTo>
                  <a:lnTo>
                    <a:pt x="396951" y="834758"/>
                  </a:lnTo>
                  <a:lnTo>
                    <a:pt x="1335151" y="53606"/>
                  </a:lnTo>
                  <a:lnTo>
                    <a:pt x="1355471" y="77978"/>
                  </a:lnTo>
                  <a:lnTo>
                    <a:pt x="1373987" y="35687"/>
                  </a:lnTo>
                  <a:lnTo>
                    <a:pt x="1389634" y="0"/>
                  </a:lnTo>
                  <a:lnTo>
                    <a:pt x="1306703" y="19431"/>
                  </a:lnTo>
                  <a:lnTo>
                    <a:pt x="1327023" y="43827"/>
                  </a:lnTo>
                  <a:lnTo>
                    <a:pt x="388620" y="825144"/>
                  </a:lnTo>
                  <a:lnTo>
                    <a:pt x="9652" y="387477"/>
                  </a:lnTo>
                  <a:lnTo>
                    <a:pt x="0" y="395859"/>
                  </a:lnTo>
                  <a:lnTo>
                    <a:pt x="378815" y="833310"/>
                  </a:lnTo>
                  <a:lnTo>
                    <a:pt x="762" y="1148080"/>
                  </a:lnTo>
                  <a:lnTo>
                    <a:pt x="4864" y="1153033"/>
                  </a:lnTo>
                  <a:lnTo>
                    <a:pt x="4927" y="1153312"/>
                  </a:lnTo>
                  <a:lnTo>
                    <a:pt x="4813" y="1153680"/>
                  </a:lnTo>
                  <a:lnTo>
                    <a:pt x="1397" y="1159002"/>
                  </a:lnTo>
                  <a:lnTo>
                    <a:pt x="369963" y="1393317"/>
                  </a:lnTo>
                  <a:lnTo>
                    <a:pt x="5969" y="1851025"/>
                  </a:lnTo>
                  <a:lnTo>
                    <a:pt x="8978" y="1853425"/>
                  </a:lnTo>
                  <a:lnTo>
                    <a:pt x="10896" y="1856308"/>
                  </a:lnTo>
                  <a:lnTo>
                    <a:pt x="9144" y="1862328"/>
                  </a:lnTo>
                  <a:lnTo>
                    <a:pt x="1327315" y="2236292"/>
                  </a:lnTo>
                  <a:lnTo>
                    <a:pt x="1318641" y="2266823"/>
                  </a:lnTo>
                  <a:lnTo>
                    <a:pt x="1402461" y="2251075"/>
                  </a:lnTo>
                  <a:lnTo>
                    <a:pt x="1390078" y="2239772"/>
                  </a:lnTo>
                  <a:lnTo>
                    <a:pt x="1339469" y="2193544"/>
                  </a:lnTo>
                  <a:lnTo>
                    <a:pt x="1330782" y="2224113"/>
                  </a:lnTo>
                  <a:lnTo>
                    <a:pt x="37033" y="1857044"/>
                  </a:lnTo>
                  <a:lnTo>
                    <a:pt x="827125" y="1683981"/>
                  </a:lnTo>
                  <a:lnTo>
                    <a:pt x="1400644" y="2048548"/>
                  </a:lnTo>
                  <a:lnTo>
                    <a:pt x="1394079" y="2054225"/>
                  </a:lnTo>
                  <a:lnTo>
                    <a:pt x="1401343" y="2057247"/>
                  </a:lnTo>
                  <a:lnTo>
                    <a:pt x="1388110" y="2078101"/>
                  </a:lnTo>
                  <a:lnTo>
                    <a:pt x="1472819" y="2086864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2" name="object 12"/>
            <p:cNvSpPr/>
            <p:nvPr/>
          </p:nvSpPr>
          <p:spPr>
            <a:xfrm>
              <a:off x="6096761" y="2393441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655692" y="1744091"/>
              <a:ext cx="1441450" cy="854075"/>
            </a:xfrm>
            <a:custGeom>
              <a:avLst/>
              <a:gdLst/>
              <a:ahLst/>
              <a:cxnLst/>
              <a:rect l="l" t="t" r="r" b="b"/>
              <a:pathLst>
                <a:path w="1441450" h="854075">
                  <a:moveTo>
                    <a:pt x="1372165" y="820286"/>
                  </a:moveTo>
                  <a:lnTo>
                    <a:pt x="1355979" y="847725"/>
                  </a:lnTo>
                  <a:lnTo>
                    <a:pt x="1441069" y="853567"/>
                  </a:lnTo>
                  <a:lnTo>
                    <a:pt x="1423696" y="826770"/>
                  </a:lnTo>
                  <a:lnTo>
                    <a:pt x="1383157" y="826770"/>
                  </a:lnTo>
                  <a:lnTo>
                    <a:pt x="1372165" y="820286"/>
                  </a:lnTo>
                  <a:close/>
                </a:path>
                <a:path w="1441450" h="854075">
                  <a:moveTo>
                    <a:pt x="1378585" y="809405"/>
                  </a:moveTo>
                  <a:lnTo>
                    <a:pt x="1372165" y="820286"/>
                  </a:lnTo>
                  <a:lnTo>
                    <a:pt x="1383157" y="826770"/>
                  </a:lnTo>
                  <a:lnTo>
                    <a:pt x="1389507" y="815848"/>
                  </a:lnTo>
                  <a:lnTo>
                    <a:pt x="1378585" y="809405"/>
                  </a:lnTo>
                  <a:close/>
                </a:path>
                <a:path w="1441450" h="854075">
                  <a:moveTo>
                    <a:pt x="1394714" y="782066"/>
                  </a:moveTo>
                  <a:lnTo>
                    <a:pt x="1378585" y="809405"/>
                  </a:lnTo>
                  <a:lnTo>
                    <a:pt x="1389507" y="815848"/>
                  </a:lnTo>
                  <a:lnTo>
                    <a:pt x="1383157" y="826770"/>
                  </a:lnTo>
                  <a:lnTo>
                    <a:pt x="1423696" y="826770"/>
                  </a:lnTo>
                  <a:lnTo>
                    <a:pt x="1394714" y="782066"/>
                  </a:lnTo>
                  <a:close/>
                </a:path>
                <a:path w="1441450" h="854075">
                  <a:moveTo>
                    <a:pt x="6350" y="0"/>
                  </a:moveTo>
                  <a:lnTo>
                    <a:pt x="0" y="10922"/>
                  </a:lnTo>
                  <a:lnTo>
                    <a:pt x="1372165" y="820286"/>
                  </a:lnTo>
                  <a:lnTo>
                    <a:pt x="1378585" y="809405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4" name="object 14"/>
            <p:cNvSpPr/>
            <p:nvPr/>
          </p:nvSpPr>
          <p:spPr>
            <a:xfrm>
              <a:off x="6102858" y="3094482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5" name="object 15"/>
            <p:cNvSpPr/>
            <p:nvPr/>
          </p:nvSpPr>
          <p:spPr>
            <a:xfrm>
              <a:off x="4654169" y="1745233"/>
              <a:ext cx="1449705" cy="2259965"/>
            </a:xfrm>
            <a:custGeom>
              <a:avLst/>
              <a:gdLst/>
              <a:ahLst/>
              <a:cxnLst/>
              <a:rect l="l" t="t" r="r" b="b"/>
              <a:pathLst>
                <a:path w="1449704" h="2259965">
                  <a:moveTo>
                    <a:pt x="1449197" y="1554861"/>
                  </a:moveTo>
                  <a:lnTo>
                    <a:pt x="1436751" y="1512697"/>
                  </a:lnTo>
                  <a:lnTo>
                    <a:pt x="1425067" y="1473073"/>
                  </a:lnTo>
                  <a:lnTo>
                    <a:pt x="1403616" y="1493062"/>
                  </a:lnTo>
                  <a:lnTo>
                    <a:pt x="1398270" y="1485646"/>
                  </a:lnTo>
                  <a:lnTo>
                    <a:pt x="1396517" y="1488986"/>
                  </a:lnTo>
                  <a:lnTo>
                    <a:pt x="1390243" y="1482255"/>
                  </a:lnTo>
                  <a:lnTo>
                    <a:pt x="1390243" y="1500974"/>
                  </a:lnTo>
                  <a:lnTo>
                    <a:pt x="1385582" y="1509852"/>
                  </a:lnTo>
                  <a:lnTo>
                    <a:pt x="1382153" y="1513065"/>
                  </a:lnTo>
                  <a:lnTo>
                    <a:pt x="1371981" y="1507756"/>
                  </a:lnTo>
                  <a:lnTo>
                    <a:pt x="1371981" y="1522056"/>
                  </a:lnTo>
                  <a:lnTo>
                    <a:pt x="1371981" y="1522539"/>
                  </a:lnTo>
                  <a:lnTo>
                    <a:pt x="1369314" y="1525016"/>
                  </a:lnTo>
                  <a:lnTo>
                    <a:pt x="1371981" y="1526019"/>
                  </a:lnTo>
                  <a:lnTo>
                    <a:pt x="1371981" y="1535861"/>
                  </a:lnTo>
                  <a:lnTo>
                    <a:pt x="1371981" y="1571955"/>
                  </a:lnTo>
                  <a:lnTo>
                    <a:pt x="1371981" y="1584401"/>
                  </a:lnTo>
                  <a:lnTo>
                    <a:pt x="56413" y="2227465"/>
                  </a:lnTo>
                  <a:lnTo>
                    <a:pt x="799033" y="1560576"/>
                  </a:lnTo>
                  <a:lnTo>
                    <a:pt x="1366431" y="1560576"/>
                  </a:lnTo>
                  <a:lnTo>
                    <a:pt x="1371981" y="1571955"/>
                  </a:lnTo>
                  <a:lnTo>
                    <a:pt x="1371981" y="1535861"/>
                  </a:lnTo>
                  <a:lnTo>
                    <a:pt x="1365681" y="1547876"/>
                  </a:lnTo>
                  <a:lnTo>
                    <a:pt x="813181" y="1547876"/>
                  </a:lnTo>
                  <a:lnTo>
                    <a:pt x="1037056" y="1346835"/>
                  </a:lnTo>
                  <a:lnTo>
                    <a:pt x="1371981" y="1522056"/>
                  </a:lnTo>
                  <a:lnTo>
                    <a:pt x="1371981" y="1507756"/>
                  </a:lnTo>
                  <a:lnTo>
                    <a:pt x="1047102" y="1337805"/>
                  </a:lnTo>
                  <a:lnTo>
                    <a:pt x="1151166" y="1244358"/>
                  </a:lnTo>
                  <a:lnTo>
                    <a:pt x="1390243" y="1500974"/>
                  </a:lnTo>
                  <a:lnTo>
                    <a:pt x="1390243" y="1482255"/>
                  </a:lnTo>
                  <a:lnTo>
                    <a:pt x="1160665" y="1235837"/>
                  </a:lnTo>
                  <a:lnTo>
                    <a:pt x="1388999" y="1030782"/>
                  </a:lnTo>
                  <a:lnTo>
                    <a:pt x="1410208" y="1054354"/>
                  </a:lnTo>
                  <a:lnTo>
                    <a:pt x="1426578" y="1012825"/>
                  </a:lnTo>
                  <a:lnTo>
                    <a:pt x="1441450" y="975106"/>
                  </a:lnTo>
                  <a:lnTo>
                    <a:pt x="1359281" y="997712"/>
                  </a:lnTo>
                  <a:lnTo>
                    <a:pt x="1380528" y="1021346"/>
                  </a:lnTo>
                  <a:lnTo>
                    <a:pt x="1152029" y="1226566"/>
                  </a:lnTo>
                  <a:lnTo>
                    <a:pt x="1142530" y="1216367"/>
                  </a:lnTo>
                  <a:lnTo>
                    <a:pt x="1142530" y="1235087"/>
                  </a:lnTo>
                  <a:lnTo>
                    <a:pt x="1035138" y="1331544"/>
                  </a:lnTo>
                  <a:lnTo>
                    <a:pt x="1025080" y="1326286"/>
                  </a:lnTo>
                  <a:lnTo>
                    <a:pt x="1025080" y="1340573"/>
                  </a:lnTo>
                  <a:lnTo>
                    <a:pt x="794258" y="1547876"/>
                  </a:lnTo>
                  <a:lnTo>
                    <a:pt x="43637" y="1547876"/>
                  </a:lnTo>
                  <a:lnTo>
                    <a:pt x="752970" y="1198194"/>
                  </a:lnTo>
                  <a:lnTo>
                    <a:pt x="1025080" y="1340573"/>
                  </a:lnTo>
                  <a:lnTo>
                    <a:pt x="1025080" y="1326286"/>
                  </a:lnTo>
                  <a:lnTo>
                    <a:pt x="767003" y="1191272"/>
                  </a:lnTo>
                  <a:lnTo>
                    <a:pt x="996378" y="1078191"/>
                  </a:lnTo>
                  <a:lnTo>
                    <a:pt x="1142530" y="1235087"/>
                  </a:lnTo>
                  <a:lnTo>
                    <a:pt x="1142530" y="1216367"/>
                  </a:lnTo>
                  <a:lnTo>
                    <a:pt x="1008329" y="1072299"/>
                  </a:lnTo>
                  <a:lnTo>
                    <a:pt x="1375994" y="891044"/>
                  </a:lnTo>
                  <a:lnTo>
                    <a:pt x="1390015" y="919480"/>
                  </a:lnTo>
                  <a:lnTo>
                    <a:pt x="1424495" y="874014"/>
                  </a:lnTo>
                  <a:lnTo>
                    <a:pt x="1440700" y="852639"/>
                  </a:lnTo>
                  <a:lnTo>
                    <a:pt x="1441450" y="852297"/>
                  </a:lnTo>
                  <a:lnTo>
                    <a:pt x="1441107" y="852119"/>
                  </a:lnTo>
                  <a:lnTo>
                    <a:pt x="1441450" y="851662"/>
                  </a:lnTo>
                  <a:lnTo>
                    <a:pt x="1440256" y="851662"/>
                  </a:lnTo>
                  <a:lnTo>
                    <a:pt x="1366520" y="811784"/>
                  </a:lnTo>
                  <a:lnTo>
                    <a:pt x="1365504" y="843508"/>
                  </a:lnTo>
                  <a:lnTo>
                    <a:pt x="1364729" y="843495"/>
                  </a:lnTo>
                  <a:lnTo>
                    <a:pt x="1364729" y="868159"/>
                  </a:lnTo>
                  <a:lnTo>
                    <a:pt x="1364272" y="882650"/>
                  </a:lnTo>
                  <a:lnTo>
                    <a:pt x="999286" y="1062609"/>
                  </a:lnTo>
                  <a:lnTo>
                    <a:pt x="987336" y="1049782"/>
                  </a:lnTo>
                  <a:lnTo>
                    <a:pt x="987336" y="1068501"/>
                  </a:lnTo>
                  <a:lnTo>
                    <a:pt x="753110" y="1183995"/>
                  </a:lnTo>
                  <a:lnTo>
                    <a:pt x="44348" y="813206"/>
                  </a:lnTo>
                  <a:lnTo>
                    <a:pt x="771575" y="836879"/>
                  </a:lnTo>
                  <a:lnTo>
                    <a:pt x="987336" y="1068501"/>
                  </a:lnTo>
                  <a:lnTo>
                    <a:pt x="987336" y="1049782"/>
                  </a:lnTo>
                  <a:lnTo>
                    <a:pt x="789571" y="837476"/>
                  </a:lnTo>
                  <a:lnTo>
                    <a:pt x="1358734" y="856005"/>
                  </a:lnTo>
                  <a:lnTo>
                    <a:pt x="1364729" y="868159"/>
                  </a:lnTo>
                  <a:lnTo>
                    <a:pt x="1364729" y="843495"/>
                  </a:lnTo>
                  <a:lnTo>
                    <a:pt x="777354" y="824357"/>
                  </a:lnTo>
                  <a:lnTo>
                    <a:pt x="9398" y="0"/>
                  </a:lnTo>
                  <a:lnTo>
                    <a:pt x="0" y="8636"/>
                  </a:lnTo>
                  <a:lnTo>
                    <a:pt x="759371" y="823772"/>
                  </a:lnTo>
                  <a:lnTo>
                    <a:pt x="17145" y="799592"/>
                  </a:lnTo>
                  <a:lnTo>
                    <a:pt x="16891" y="805942"/>
                  </a:lnTo>
                  <a:lnTo>
                    <a:pt x="13970" y="811530"/>
                  </a:lnTo>
                  <a:lnTo>
                    <a:pt x="739076" y="1190917"/>
                  </a:lnTo>
                  <a:lnTo>
                    <a:pt x="14097" y="1548384"/>
                  </a:lnTo>
                  <a:lnTo>
                    <a:pt x="16891" y="1554035"/>
                  </a:lnTo>
                  <a:lnTo>
                    <a:pt x="16891" y="1560576"/>
                  </a:lnTo>
                  <a:lnTo>
                    <a:pt x="780110" y="1560576"/>
                  </a:lnTo>
                  <a:lnTo>
                    <a:pt x="15062" y="2247684"/>
                  </a:lnTo>
                  <a:lnTo>
                    <a:pt x="14097" y="2248154"/>
                  </a:lnTo>
                  <a:lnTo>
                    <a:pt x="14224" y="2248433"/>
                  </a:lnTo>
                  <a:lnTo>
                    <a:pt x="12700" y="2249805"/>
                  </a:lnTo>
                  <a:lnTo>
                    <a:pt x="17576" y="2255278"/>
                  </a:lnTo>
                  <a:lnTo>
                    <a:pt x="19685" y="2259584"/>
                  </a:lnTo>
                  <a:lnTo>
                    <a:pt x="20891" y="2258999"/>
                  </a:lnTo>
                  <a:lnTo>
                    <a:pt x="21082" y="2259203"/>
                  </a:lnTo>
                  <a:lnTo>
                    <a:pt x="21818" y="2258542"/>
                  </a:lnTo>
                  <a:lnTo>
                    <a:pt x="1382407" y="1593342"/>
                  </a:lnTo>
                  <a:lnTo>
                    <a:pt x="1396365" y="1621917"/>
                  </a:lnTo>
                  <a:lnTo>
                    <a:pt x="1431163" y="1576451"/>
                  </a:lnTo>
                  <a:lnTo>
                    <a:pt x="1447787" y="1554734"/>
                  </a:lnTo>
                  <a:lnTo>
                    <a:pt x="1448181" y="1554734"/>
                  </a:lnTo>
                  <a:lnTo>
                    <a:pt x="1447977" y="1554480"/>
                  </a:lnTo>
                  <a:lnTo>
                    <a:pt x="1449197" y="1554861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828800" y="2126995"/>
              <a:ext cx="496570" cy="1543050"/>
            </a:xfrm>
            <a:custGeom>
              <a:avLst/>
              <a:gdLst/>
              <a:ahLst/>
              <a:cxnLst/>
              <a:rect l="l" t="t" r="r" b="b"/>
              <a:pathLst>
                <a:path w="496569" h="1543050">
                  <a:moveTo>
                    <a:pt x="478409" y="44577"/>
                  </a:moveTo>
                  <a:lnTo>
                    <a:pt x="426085" y="44577"/>
                  </a:lnTo>
                  <a:lnTo>
                    <a:pt x="413423" y="44577"/>
                  </a:lnTo>
                  <a:lnTo>
                    <a:pt x="413004" y="76200"/>
                  </a:lnTo>
                  <a:lnTo>
                    <a:pt x="478409" y="44577"/>
                  </a:lnTo>
                  <a:close/>
                </a:path>
                <a:path w="496569" h="1543050">
                  <a:moveTo>
                    <a:pt x="489712" y="39116"/>
                  </a:moveTo>
                  <a:lnTo>
                    <a:pt x="414020" y="0"/>
                  </a:lnTo>
                  <a:lnTo>
                    <a:pt x="413588" y="31699"/>
                  </a:lnTo>
                  <a:lnTo>
                    <a:pt x="26035" y="26162"/>
                  </a:lnTo>
                  <a:lnTo>
                    <a:pt x="25781" y="38862"/>
                  </a:lnTo>
                  <a:lnTo>
                    <a:pt x="413423" y="44399"/>
                  </a:lnTo>
                  <a:lnTo>
                    <a:pt x="426085" y="44399"/>
                  </a:lnTo>
                  <a:lnTo>
                    <a:pt x="478777" y="44399"/>
                  </a:lnTo>
                  <a:lnTo>
                    <a:pt x="489712" y="39116"/>
                  </a:lnTo>
                  <a:close/>
                </a:path>
                <a:path w="496569" h="1543050">
                  <a:moveTo>
                    <a:pt x="490347" y="802132"/>
                  </a:moveTo>
                  <a:lnTo>
                    <a:pt x="477647" y="795782"/>
                  </a:lnTo>
                  <a:lnTo>
                    <a:pt x="414147" y="764032"/>
                  </a:lnTo>
                  <a:lnTo>
                    <a:pt x="414147" y="795782"/>
                  </a:lnTo>
                  <a:lnTo>
                    <a:pt x="0" y="795782"/>
                  </a:lnTo>
                  <a:lnTo>
                    <a:pt x="0" y="808482"/>
                  </a:lnTo>
                  <a:lnTo>
                    <a:pt x="414147" y="808482"/>
                  </a:lnTo>
                  <a:lnTo>
                    <a:pt x="414147" y="840232"/>
                  </a:lnTo>
                  <a:lnTo>
                    <a:pt x="477647" y="808482"/>
                  </a:lnTo>
                  <a:lnTo>
                    <a:pt x="490347" y="802132"/>
                  </a:lnTo>
                  <a:close/>
                </a:path>
                <a:path w="496569" h="1543050">
                  <a:moveTo>
                    <a:pt x="496316" y="1504696"/>
                  </a:moveTo>
                  <a:lnTo>
                    <a:pt x="483616" y="1498346"/>
                  </a:lnTo>
                  <a:lnTo>
                    <a:pt x="420116" y="1466596"/>
                  </a:lnTo>
                  <a:lnTo>
                    <a:pt x="420116" y="1498346"/>
                  </a:lnTo>
                  <a:lnTo>
                    <a:pt x="25908" y="1498346"/>
                  </a:lnTo>
                  <a:lnTo>
                    <a:pt x="25908" y="1511046"/>
                  </a:lnTo>
                  <a:lnTo>
                    <a:pt x="420116" y="1511046"/>
                  </a:lnTo>
                  <a:lnTo>
                    <a:pt x="420116" y="1542796"/>
                  </a:lnTo>
                  <a:lnTo>
                    <a:pt x="483616" y="1511046"/>
                  </a:lnTo>
                  <a:lnTo>
                    <a:pt x="496316" y="150469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572999" y="2586227"/>
              <a:ext cx="410845" cy="779145"/>
            </a:xfrm>
            <a:custGeom>
              <a:avLst/>
              <a:gdLst/>
              <a:ahLst/>
              <a:cxnLst/>
              <a:rect l="l" t="t" r="r" b="b"/>
              <a:pathLst>
                <a:path w="410845" h="779145">
                  <a:moveTo>
                    <a:pt x="397522" y="38100"/>
                  </a:moveTo>
                  <a:lnTo>
                    <a:pt x="384822" y="31750"/>
                  </a:lnTo>
                  <a:lnTo>
                    <a:pt x="321322" y="0"/>
                  </a:lnTo>
                  <a:lnTo>
                    <a:pt x="321322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321322" y="44450"/>
                  </a:lnTo>
                  <a:lnTo>
                    <a:pt x="321322" y="76200"/>
                  </a:lnTo>
                  <a:lnTo>
                    <a:pt x="384822" y="44450"/>
                  </a:lnTo>
                  <a:lnTo>
                    <a:pt x="397522" y="38100"/>
                  </a:lnTo>
                  <a:close/>
                </a:path>
                <a:path w="410845" h="779145">
                  <a:moveTo>
                    <a:pt x="410349" y="740664"/>
                  </a:moveTo>
                  <a:lnTo>
                    <a:pt x="397649" y="734314"/>
                  </a:lnTo>
                  <a:lnTo>
                    <a:pt x="334149" y="702564"/>
                  </a:lnTo>
                  <a:lnTo>
                    <a:pt x="334149" y="734314"/>
                  </a:lnTo>
                  <a:lnTo>
                    <a:pt x="6096" y="734314"/>
                  </a:lnTo>
                  <a:lnTo>
                    <a:pt x="6096" y="747014"/>
                  </a:lnTo>
                  <a:lnTo>
                    <a:pt x="334149" y="747014"/>
                  </a:lnTo>
                  <a:lnTo>
                    <a:pt x="334149" y="778764"/>
                  </a:lnTo>
                  <a:lnTo>
                    <a:pt x="397649" y="747014"/>
                  </a:lnTo>
                  <a:lnTo>
                    <a:pt x="410349" y="740664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738095" y="4191381"/>
            <a:ext cx="960692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spc="-5" dirty="0">
                <a:latin typeface="Calibri"/>
                <a:cs typeface="Calibri"/>
              </a:rPr>
              <a:t>Input</a:t>
            </a:r>
            <a:r>
              <a:rPr sz="1620" spc="-54" dirty="0">
                <a:latin typeface="Calibri"/>
                <a:cs typeface="Calibri"/>
              </a:rPr>
              <a:t> </a:t>
            </a:r>
            <a:r>
              <a:rPr sz="1620" spc="-14" dirty="0">
                <a:latin typeface="Calibri"/>
                <a:cs typeface="Calibri"/>
              </a:rPr>
              <a:t>Layer</a:t>
            </a:r>
            <a:endParaRPr sz="162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91571" y="4191381"/>
            <a:ext cx="1120140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spc="-5" dirty="0">
                <a:latin typeface="Calibri"/>
                <a:cs typeface="Calibri"/>
              </a:rPr>
              <a:t>Hidden</a:t>
            </a:r>
            <a:r>
              <a:rPr sz="1620" spc="-36" dirty="0">
                <a:latin typeface="Calibri"/>
                <a:cs typeface="Calibri"/>
              </a:rPr>
              <a:t> </a:t>
            </a:r>
            <a:r>
              <a:rPr sz="1620" spc="-14" dirty="0">
                <a:latin typeface="Calibri"/>
                <a:cs typeface="Calibri"/>
              </a:rPr>
              <a:t>Layer</a:t>
            </a:r>
            <a:endParaRPr sz="162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09156" y="4165092"/>
            <a:ext cx="1114425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spc="-5" dirty="0">
                <a:latin typeface="Calibri"/>
                <a:cs typeface="Calibri"/>
              </a:rPr>
              <a:t>Output</a:t>
            </a:r>
            <a:r>
              <a:rPr sz="1620" spc="-50" dirty="0">
                <a:latin typeface="Calibri"/>
                <a:cs typeface="Calibri"/>
              </a:rPr>
              <a:t> </a:t>
            </a:r>
            <a:r>
              <a:rPr sz="1620" spc="-14" dirty="0">
                <a:latin typeface="Calibri"/>
                <a:cs typeface="Calibri"/>
              </a:rPr>
              <a:t>Layer</a:t>
            </a:r>
            <a:endParaRPr sz="162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73445" y="1782622"/>
            <a:ext cx="226314" cy="206018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z="1260" dirty="0">
                <a:latin typeface="Calibri"/>
                <a:cs typeface="Calibri"/>
              </a:rPr>
              <a:t>0.1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83961" y="3399395"/>
            <a:ext cx="308039" cy="2054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260" dirty="0">
                <a:latin typeface="Calibri"/>
                <a:cs typeface="Calibri"/>
              </a:rPr>
              <a:t>0.15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91275" y="2098548"/>
            <a:ext cx="226314" cy="725135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lnSpc>
                <a:spcPts val="1359"/>
              </a:lnSpc>
              <a:spcBef>
                <a:spcPts val="95"/>
              </a:spcBef>
            </a:pPr>
            <a:r>
              <a:rPr sz="1260" dirty="0">
                <a:latin typeface="Calibri"/>
                <a:cs typeface="Calibri"/>
              </a:rPr>
              <a:t>0.2</a:t>
            </a:r>
            <a:endParaRPr sz="1260">
              <a:latin typeface="Calibri"/>
              <a:cs typeface="Calibri"/>
            </a:endParaRPr>
          </a:p>
          <a:p>
            <a:pPr marL="25146">
              <a:lnSpc>
                <a:spcPts val="2007"/>
              </a:lnSpc>
            </a:pPr>
            <a:r>
              <a:rPr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  <a:p>
            <a:pPr marL="25146"/>
            <a:r>
              <a:rPr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88148" y="2337205"/>
            <a:ext cx="213169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1440" dirty="0">
                <a:latin typeface="Calibri"/>
                <a:cs typeface="Calibri"/>
              </a:rPr>
              <a:t>y</a:t>
            </a:r>
            <a:r>
              <a:rPr sz="1418" baseline="-21164" dirty="0">
                <a:latin typeface="Calibri"/>
                <a:cs typeface="Calibri"/>
              </a:rPr>
              <a:t>1</a:t>
            </a:r>
            <a:endParaRPr sz="1418" baseline="-21164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96720" y="2947567"/>
            <a:ext cx="213169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1440" dirty="0">
                <a:latin typeface="Calibri"/>
                <a:cs typeface="Calibri"/>
              </a:rPr>
              <a:t>y</a:t>
            </a:r>
            <a:r>
              <a:rPr sz="1418" baseline="-21164" dirty="0">
                <a:latin typeface="Calibri"/>
                <a:cs typeface="Calibri"/>
              </a:rPr>
              <a:t>2</a:t>
            </a:r>
            <a:endParaRPr sz="1418" baseline="-21164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85695" y="1893150"/>
            <a:ext cx="413195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144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418" b="1" spc="-6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r>
              <a:rPr sz="1440" b="1" spc="-5" dirty="0">
                <a:solidFill>
                  <a:srgbClr val="C00000"/>
                </a:solidFill>
                <a:latin typeface="Calibri"/>
                <a:cs typeface="Calibri"/>
              </a:rPr>
              <a:t>=1</a:t>
            </a:r>
            <a:endParaRPr sz="144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38489" y="2590494"/>
            <a:ext cx="413766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144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418" b="1" spc="-6" baseline="-21164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1440" b="1" spc="-5" dirty="0">
                <a:solidFill>
                  <a:srgbClr val="C00000"/>
                </a:solidFill>
                <a:latin typeface="Calibri"/>
                <a:cs typeface="Calibri"/>
              </a:rPr>
              <a:t>=0</a:t>
            </a:r>
            <a:endParaRPr sz="144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79980" y="3234872"/>
            <a:ext cx="413195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144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418" b="1" spc="-6" baseline="-21164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r>
              <a:rPr sz="1440" b="1" spc="-5" dirty="0">
                <a:solidFill>
                  <a:srgbClr val="C00000"/>
                </a:solidFill>
                <a:latin typeface="Calibri"/>
                <a:cs typeface="Calibri"/>
              </a:rPr>
              <a:t>=1</a:t>
            </a:r>
            <a:endParaRPr sz="144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36873" y="1952130"/>
            <a:ext cx="226314" cy="699487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lnSpc>
                <a:spcPts val="1251"/>
              </a:lnSpc>
              <a:spcBef>
                <a:spcPts val="95"/>
              </a:spcBef>
            </a:pPr>
            <a:r>
              <a:rPr sz="1260" dirty="0">
                <a:latin typeface="Calibri"/>
                <a:cs typeface="Calibri"/>
              </a:rPr>
              <a:t>0.5</a:t>
            </a:r>
            <a:endParaRPr sz="1260">
              <a:latin typeface="Calibri"/>
              <a:cs typeface="Calibri"/>
            </a:endParaRPr>
          </a:p>
          <a:p>
            <a:pPr marL="70866">
              <a:lnSpc>
                <a:spcPts val="1899"/>
              </a:lnSpc>
            </a:pPr>
            <a:r>
              <a:rPr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  <a:p>
            <a:pPr marL="70866"/>
            <a:r>
              <a:rPr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43274" y="3478948"/>
            <a:ext cx="308039" cy="2054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260" dirty="0">
                <a:latin typeface="Calibri"/>
                <a:cs typeface="Calibri"/>
              </a:rPr>
              <a:t>0.25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92854" y="1395488"/>
            <a:ext cx="2552319" cy="4475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lnSpc>
                <a:spcPts val="1922"/>
              </a:lnSpc>
              <a:spcBef>
                <a:spcPts val="90"/>
              </a:spcBef>
            </a:pPr>
            <a:r>
              <a:rPr sz="1620" spc="-5" dirty="0">
                <a:latin typeface="Calibri"/>
                <a:cs typeface="Calibri"/>
              </a:rPr>
              <a:t>Input</a:t>
            </a:r>
            <a:r>
              <a:rPr sz="1620" spc="-32" dirty="0">
                <a:latin typeface="Calibri"/>
                <a:cs typeface="Calibri"/>
              </a:rPr>
              <a:t> </a:t>
            </a:r>
            <a:r>
              <a:rPr sz="1620" spc="-18" dirty="0">
                <a:latin typeface="Calibri"/>
                <a:cs typeface="Calibri"/>
              </a:rPr>
              <a:t>Vector</a:t>
            </a:r>
            <a:endParaRPr sz="1620">
              <a:latin typeface="Calibri"/>
              <a:cs typeface="Calibri"/>
            </a:endParaRPr>
          </a:p>
          <a:p>
            <a:pPr marR="4572" algn="r">
              <a:lnSpc>
                <a:spcPts val="1490"/>
              </a:lnSpc>
            </a:pPr>
            <a:r>
              <a:rPr sz="1260" dirty="0">
                <a:latin typeface="Calibri"/>
                <a:cs typeface="Calibri"/>
              </a:rPr>
              <a:t>0.2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79702" y="1932813"/>
            <a:ext cx="286893" cy="1482522"/>
          </a:xfrm>
          <a:prstGeom prst="rect">
            <a:avLst/>
          </a:prstGeom>
          <a:ln w="9525">
            <a:solidFill>
              <a:srgbClr val="C00000"/>
            </a:solidFill>
          </a:ln>
        </p:spPr>
        <p:txBody>
          <a:bodyPr vert="horz" wrap="square" lIns="0" tIns="28004" rIns="0" bIns="0" rtlCol="0">
            <a:spAutoFit/>
          </a:bodyPr>
          <a:lstStyle/>
          <a:p>
            <a:pPr marL="82296">
              <a:spcBef>
                <a:spcPts val="221"/>
              </a:spcBef>
            </a:pPr>
            <a:r>
              <a:rPr sz="1620" dirty="0">
                <a:latin typeface="Calibri"/>
                <a:cs typeface="Calibri"/>
              </a:rPr>
              <a:t>1</a:t>
            </a:r>
            <a:endParaRPr sz="1620">
              <a:latin typeface="Calibri"/>
              <a:cs typeface="Calibri"/>
            </a:endParaRPr>
          </a:p>
          <a:p>
            <a:pPr>
              <a:spcBef>
                <a:spcPts val="5"/>
              </a:spcBef>
            </a:pPr>
            <a:endParaRPr sz="2295">
              <a:latin typeface="Calibri"/>
              <a:cs typeface="Calibri"/>
            </a:endParaRPr>
          </a:p>
          <a:p>
            <a:pPr marL="82296"/>
            <a:r>
              <a:rPr sz="1620" dirty="0">
                <a:latin typeface="Calibri"/>
                <a:cs typeface="Calibri"/>
              </a:rPr>
              <a:t>0</a:t>
            </a:r>
            <a:endParaRPr sz="1620">
              <a:latin typeface="Calibri"/>
              <a:cs typeface="Calibri"/>
            </a:endParaRPr>
          </a:p>
          <a:p>
            <a:pPr>
              <a:spcBef>
                <a:spcPts val="9"/>
              </a:spcBef>
            </a:pPr>
            <a:endParaRPr sz="2295">
              <a:latin typeface="Calibri"/>
              <a:cs typeface="Calibri"/>
            </a:endParaRPr>
          </a:p>
          <a:p>
            <a:pPr marL="82296"/>
            <a:r>
              <a:rPr sz="1620" dirty="0">
                <a:latin typeface="Calibri"/>
                <a:cs typeface="Calibri"/>
              </a:rPr>
              <a:t>1</a:t>
            </a:r>
            <a:endParaRPr sz="1620">
              <a:latin typeface="Calibri"/>
              <a:cs typeface="Calibri"/>
            </a:endParaRPr>
          </a:p>
        </p:txBody>
      </p:sp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343" y="2356637"/>
            <a:ext cx="743095" cy="571957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245" y="334739"/>
            <a:ext cx="2636901" cy="621517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z="3960" spc="-50" dirty="0">
                <a:latin typeface="Calibri Light"/>
                <a:cs typeface="Calibri Light"/>
              </a:rPr>
              <a:t>Forward</a:t>
            </a:r>
            <a:r>
              <a:rPr sz="3960" spc="-153" dirty="0">
                <a:latin typeface="Calibri Light"/>
                <a:cs typeface="Calibri Light"/>
              </a:rPr>
              <a:t> </a:t>
            </a:r>
            <a:r>
              <a:rPr sz="3960" spc="-41" dirty="0">
                <a:latin typeface="Calibri Light"/>
                <a:cs typeface="Calibri Light"/>
              </a:rPr>
              <a:t>Pass</a:t>
            </a:r>
            <a:endParaRPr sz="396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45920" y="1378687"/>
            <a:ext cx="4639437" cy="2466023"/>
            <a:chOff x="1828800" y="1531874"/>
            <a:chExt cx="5154930" cy="2740025"/>
          </a:xfrm>
        </p:grpSpPr>
        <p:sp>
          <p:nvSpPr>
            <p:cNvPr id="4" name="object 4"/>
            <p:cNvSpPr/>
            <p:nvPr/>
          </p:nvSpPr>
          <p:spPr>
            <a:xfrm>
              <a:off x="2320290" y="1936242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19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349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5" name="object 5"/>
            <p:cNvSpPr/>
            <p:nvPr/>
          </p:nvSpPr>
          <p:spPr>
            <a:xfrm>
              <a:off x="4181094" y="1544574"/>
              <a:ext cx="478790" cy="463550"/>
            </a:xfrm>
            <a:custGeom>
              <a:avLst/>
              <a:gdLst/>
              <a:ahLst/>
              <a:cxnLst/>
              <a:rect l="l" t="t" r="r" b="b"/>
              <a:pathLst>
                <a:path w="478789" h="463550">
                  <a:moveTo>
                    <a:pt x="0" y="231648"/>
                  </a:moveTo>
                  <a:lnTo>
                    <a:pt x="4858" y="184976"/>
                  </a:lnTo>
                  <a:lnTo>
                    <a:pt x="18794" y="141499"/>
                  </a:lnTo>
                  <a:lnTo>
                    <a:pt x="40846" y="102151"/>
                  </a:lnTo>
                  <a:lnTo>
                    <a:pt x="70056" y="67865"/>
                  </a:lnTo>
                  <a:lnTo>
                    <a:pt x="105463" y="39574"/>
                  </a:lnTo>
                  <a:lnTo>
                    <a:pt x="146107" y="18210"/>
                  </a:lnTo>
                  <a:lnTo>
                    <a:pt x="191029" y="4708"/>
                  </a:lnTo>
                  <a:lnTo>
                    <a:pt x="239267" y="0"/>
                  </a:lnTo>
                  <a:lnTo>
                    <a:pt x="287506" y="4708"/>
                  </a:lnTo>
                  <a:lnTo>
                    <a:pt x="332428" y="18210"/>
                  </a:lnTo>
                  <a:lnTo>
                    <a:pt x="373072" y="39574"/>
                  </a:lnTo>
                  <a:lnTo>
                    <a:pt x="408479" y="67865"/>
                  </a:lnTo>
                  <a:lnTo>
                    <a:pt x="437689" y="102151"/>
                  </a:lnTo>
                  <a:lnTo>
                    <a:pt x="459741" y="141499"/>
                  </a:lnTo>
                  <a:lnTo>
                    <a:pt x="473677" y="184976"/>
                  </a:lnTo>
                  <a:lnTo>
                    <a:pt x="478535" y="231648"/>
                  </a:lnTo>
                  <a:lnTo>
                    <a:pt x="473677" y="278319"/>
                  </a:lnTo>
                  <a:lnTo>
                    <a:pt x="459741" y="321796"/>
                  </a:lnTo>
                  <a:lnTo>
                    <a:pt x="437689" y="361144"/>
                  </a:lnTo>
                  <a:lnTo>
                    <a:pt x="408479" y="395430"/>
                  </a:lnTo>
                  <a:lnTo>
                    <a:pt x="373072" y="423721"/>
                  </a:lnTo>
                  <a:lnTo>
                    <a:pt x="332428" y="445085"/>
                  </a:lnTo>
                  <a:lnTo>
                    <a:pt x="287506" y="458587"/>
                  </a:lnTo>
                  <a:lnTo>
                    <a:pt x="239267" y="463296"/>
                  </a:lnTo>
                  <a:lnTo>
                    <a:pt x="191029" y="458587"/>
                  </a:lnTo>
                  <a:lnTo>
                    <a:pt x="146107" y="445085"/>
                  </a:lnTo>
                  <a:lnTo>
                    <a:pt x="105463" y="423721"/>
                  </a:lnTo>
                  <a:lnTo>
                    <a:pt x="70056" y="395430"/>
                  </a:lnTo>
                  <a:lnTo>
                    <a:pt x="40846" y="361144"/>
                  </a:lnTo>
                  <a:lnTo>
                    <a:pt x="18794" y="321796"/>
                  </a:lnTo>
                  <a:lnTo>
                    <a:pt x="4858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6" name="object 6"/>
            <p:cNvSpPr/>
            <p:nvPr/>
          </p:nvSpPr>
          <p:spPr>
            <a:xfrm>
              <a:off x="2794761" y="1759458"/>
              <a:ext cx="1386840" cy="413384"/>
            </a:xfrm>
            <a:custGeom>
              <a:avLst/>
              <a:gdLst/>
              <a:ahLst/>
              <a:cxnLst/>
              <a:rect l="l" t="t" r="r" b="b"/>
              <a:pathLst>
                <a:path w="1386839" h="413385">
                  <a:moveTo>
                    <a:pt x="1311537" y="30652"/>
                  </a:moveTo>
                  <a:lnTo>
                    <a:pt x="0" y="400812"/>
                  </a:lnTo>
                  <a:lnTo>
                    <a:pt x="3556" y="413003"/>
                  </a:lnTo>
                  <a:lnTo>
                    <a:pt x="1314974" y="42842"/>
                  </a:lnTo>
                  <a:lnTo>
                    <a:pt x="1311537" y="30652"/>
                  </a:lnTo>
                  <a:close/>
                </a:path>
                <a:path w="1386839" h="413385">
                  <a:moveTo>
                    <a:pt x="1374322" y="27177"/>
                  </a:moveTo>
                  <a:lnTo>
                    <a:pt x="1323848" y="27177"/>
                  </a:lnTo>
                  <a:lnTo>
                    <a:pt x="1327277" y="39369"/>
                  </a:lnTo>
                  <a:lnTo>
                    <a:pt x="1314974" y="42842"/>
                  </a:lnTo>
                  <a:lnTo>
                    <a:pt x="1323593" y="73405"/>
                  </a:lnTo>
                  <a:lnTo>
                    <a:pt x="1374322" y="27177"/>
                  </a:lnTo>
                  <a:close/>
                </a:path>
                <a:path w="1386839" h="413385">
                  <a:moveTo>
                    <a:pt x="1323848" y="27177"/>
                  </a:moveTo>
                  <a:lnTo>
                    <a:pt x="1311537" y="30652"/>
                  </a:lnTo>
                  <a:lnTo>
                    <a:pt x="1314974" y="42842"/>
                  </a:lnTo>
                  <a:lnTo>
                    <a:pt x="1327277" y="39369"/>
                  </a:lnTo>
                  <a:lnTo>
                    <a:pt x="1323848" y="27177"/>
                  </a:lnTo>
                  <a:close/>
                </a:path>
                <a:path w="1386839" h="413385">
                  <a:moveTo>
                    <a:pt x="1302892" y="0"/>
                  </a:moveTo>
                  <a:lnTo>
                    <a:pt x="1311537" y="30652"/>
                  </a:lnTo>
                  <a:lnTo>
                    <a:pt x="1323848" y="27177"/>
                  </a:lnTo>
                  <a:lnTo>
                    <a:pt x="1374322" y="27177"/>
                  </a:lnTo>
                  <a:lnTo>
                    <a:pt x="1386586" y="16001"/>
                  </a:lnTo>
                  <a:lnTo>
                    <a:pt x="130289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7" name="object 7"/>
            <p:cNvSpPr/>
            <p:nvPr/>
          </p:nvSpPr>
          <p:spPr>
            <a:xfrm>
              <a:off x="4194810" y="2346198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8" name="object 8"/>
            <p:cNvSpPr/>
            <p:nvPr/>
          </p:nvSpPr>
          <p:spPr>
            <a:xfrm>
              <a:off x="2794761" y="2161032"/>
              <a:ext cx="1400175" cy="432434"/>
            </a:xfrm>
            <a:custGeom>
              <a:avLst/>
              <a:gdLst/>
              <a:ahLst/>
              <a:cxnLst/>
              <a:rect l="l" t="t" r="r" b="b"/>
              <a:pathLst>
                <a:path w="1400175" h="432435">
                  <a:moveTo>
                    <a:pt x="1324958" y="401537"/>
                  </a:moveTo>
                  <a:lnTo>
                    <a:pt x="1315974" y="431926"/>
                  </a:lnTo>
                  <a:lnTo>
                    <a:pt x="1399921" y="416940"/>
                  </a:lnTo>
                  <a:lnTo>
                    <a:pt x="1387231" y="405129"/>
                  </a:lnTo>
                  <a:lnTo>
                    <a:pt x="1337183" y="405129"/>
                  </a:lnTo>
                  <a:lnTo>
                    <a:pt x="1324958" y="401537"/>
                  </a:lnTo>
                  <a:close/>
                </a:path>
                <a:path w="1400175" h="432435">
                  <a:moveTo>
                    <a:pt x="1328559" y="389358"/>
                  </a:moveTo>
                  <a:lnTo>
                    <a:pt x="1324958" y="401537"/>
                  </a:lnTo>
                  <a:lnTo>
                    <a:pt x="1337183" y="405129"/>
                  </a:lnTo>
                  <a:lnTo>
                    <a:pt x="1340739" y="392938"/>
                  </a:lnTo>
                  <a:lnTo>
                    <a:pt x="1328559" y="389358"/>
                  </a:lnTo>
                  <a:close/>
                </a:path>
                <a:path w="1400175" h="432435">
                  <a:moveTo>
                    <a:pt x="1337564" y="358901"/>
                  </a:moveTo>
                  <a:lnTo>
                    <a:pt x="1328559" y="389358"/>
                  </a:lnTo>
                  <a:lnTo>
                    <a:pt x="1340739" y="392938"/>
                  </a:lnTo>
                  <a:lnTo>
                    <a:pt x="1337183" y="405129"/>
                  </a:lnTo>
                  <a:lnTo>
                    <a:pt x="1387231" y="405129"/>
                  </a:lnTo>
                  <a:lnTo>
                    <a:pt x="1337564" y="358901"/>
                  </a:lnTo>
                  <a:close/>
                </a:path>
                <a:path w="1400175" h="432435">
                  <a:moveTo>
                    <a:pt x="3556" y="0"/>
                  </a:moveTo>
                  <a:lnTo>
                    <a:pt x="0" y="12191"/>
                  </a:lnTo>
                  <a:lnTo>
                    <a:pt x="1324958" y="401537"/>
                  </a:lnTo>
                  <a:lnTo>
                    <a:pt x="1328559" y="389358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9" name="object 9"/>
            <p:cNvSpPr/>
            <p:nvPr/>
          </p:nvSpPr>
          <p:spPr>
            <a:xfrm>
              <a:off x="2320290" y="2698241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19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349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4810" y="3094482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1" name="object 11"/>
            <p:cNvSpPr/>
            <p:nvPr/>
          </p:nvSpPr>
          <p:spPr>
            <a:xfrm>
              <a:off x="2792475" y="2162302"/>
              <a:ext cx="1402715" cy="1164590"/>
            </a:xfrm>
            <a:custGeom>
              <a:avLst/>
              <a:gdLst/>
              <a:ahLst/>
              <a:cxnLst/>
              <a:rect l="l" t="t" r="r" b="b"/>
              <a:pathLst>
                <a:path w="1402714" h="1164589">
                  <a:moveTo>
                    <a:pt x="1339398" y="1120606"/>
                  </a:moveTo>
                  <a:lnTo>
                    <a:pt x="1319149" y="1145032"/>
                  </a:lnTo>
                  <a:lnTo>
                    <a:pt x="1402207" y="1164336"/>
                  </a:lnTo>
                  <a:lnTo>
                    <a:pt x="1386511" y="1128776"/>
                  </a:lnTo>
                  <a:lnTo>
                    <a:pt x="1349248" y="1128776"/>
                  </a:lnTo>
                  <a:lnTo>
                    <a:pt x="1339398" y="1120606"/>
                  </a:lnTo>
                  <a:close/>
                </a:path>
                <a:path w="1402714" h="1164589">
                  <a:moveTo>
                    <a:pt x="1347513" y="1110817"/>
                  </a:moveTo>
                  <a:lnTo>
                    <a:pt x="1339398" y="1120606"/>
                  </a:lnTo>
                  <a:lnTo>
                    <a:pt x="1349248" y="1128776"/>
                  </a:lnTo>
                  <a:lnTo>
                    <a:pt x="1357376" y="1118997"/>
                  </a:lnTo>
                  <a:lnTo>
                    <a:pt x="1347513" y="1110817"/>
                  </a:lnTo>
                  <a:close/>
                </a:path>
                <a:path w="1402714" h="1164589">
                  <a:moveTo>
                    <a:pt x="1367789" y="1086358"/>
                  </a:moveTo>
                  <a:lnTo>
                    <a:pt x="1347513" y="1110817"/>
                  </a:lnTo>
                  <a:lnTo>
                    <a:pt x="1357376" y="1118997"/>
                  </a:lnTo>
                  <a:lnTo>
                    <a:pt x="1349248" y="1128776"/>
                  </a:lnTo>
                  <a:lnTo>
                    <a:pt x="1386511" y="1128776"/>
                  </a:lnTo>
                  <a:lnTo>
                    <a:pt x="1367789" y="1086358"/>
                  </a:lnTo>
                  <a:close/>
                </a:path>
                <a:path w="1402714" h="1164589">
                  <a:moveTo>
                    <a:pt x="8128" y="0"/>
                  </a:moveTo>
                  <a:lnTo>
                    <a:pt x="0" y="9651"/>
                  </a:lnTo>
                  <a:lnTo>
                    <a:pt x="1339398" y="1120606"/>
                  </a:lnTo>
                  <a:lnTo>
                    <a:pt x="1347513" y="1110817"/>
                  </a:lnTo>
                  <a:lnTo>
                    <a:pt x="812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2" name="object 12"/>
            <p:cNvSpPr/>
            <p:nvPr/>
          </p:nvSpPr>
          <p:spPr>
            <a:xfrm>
              <a:off x="2326386" y="3399281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19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6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6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349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4810" y="3793997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4" name="object 14"/>
            <p:cNvSpPr/>
            <p:nvPr/>
          </p:nvSpPr>
          <p:spPr>
            <a:xfrm>
              <a:off x="2791714" y="1775459"/>
              <a:ext cx="1473200" cy="2266950"/>
            </a:xfrm>
            <a:custGeom>
              <a:avLst/>
              <a:gdLst/>
              <a:ahLst/>
              <a:cxnLst/>
              <a:rect l="l" t="t" r="r" b="b"/>
              <a:pathLst>
                <a:path w="1473200" h="2266950">
                  <a:moveTo>
                    <a:pt x="1472819" y="2086864"/>
                  </a:moveTo>
                  <a:lnTo>
                    <a:pt x="1461617" y="2043049"/>
                  </a:lnTo>
                  <a:lnTo>
                    <a:pt x="1451737" y="2004314"/>
                  </a:lnTo>
                  <a:lnTo>
                    <a:pt x="1432928" y="2020595"/>
                  </a:lnTo>
                  <a:lnTo>
                    <a:pt x="1428877" y="2013839"/>
                  </a:lnTo>
                  <a:lnTo>
                    <a:pt x="1424241" y="2021128"/>
                  </a:lnTo>
                  <a:lnTo>
                    <a:pt x="1417154" y="2012950"/>
                  </a:lnTo>
                  <a:lnTo>
                    <a:pt x="1417154" y="2032317"/>
                  </a:lnTo>
                  <a:lnTo>
                    <a:pt x="1414411" y="2036635"/>
                  </a:lnTo>
                  <a:lnTo>
                    <a:pt x="1410728" y="2039810"/>
                  </a:lnTo>
                  <a:lnTo>
                    <a:pt x="844804" y="1680108"/>
                  </a:lnTo>
                  <a:lnTo>
                    <a:pt x="1069492" y="1630883"/>
                  </a:lnTo>
                  <a:lnTo>
                    <a:pt x="1417154" y="2032317"/>
                  </a:lnTo>
                  <a:lnTo>
                    <a:pt x="1417154" y="2012950"/>
                  </a:lnTo>
                  <a:lnTo>
                    <a:pt x="1083627" y="1627797"/>
                  </a:lnTo>
                  <a:lnTo>
                    <a:pt x="1329347" y="1573961"/>
                  </a:lnTo>
                  <a:lnTo>
                    <a:pt x="1336167" y="1604899"/>
                  </a:lnTo>
                  <a:lnTo>
                    <a:pt x="1393317" y="1558798"/>
                  </a:lnTo>
                  <a:lnTo>
                    <a:pt x="1402461" y="1551432"/>
                  </a:lnTo>
                  <a:lnTo>
                    <a:pt x="1402092" y="1551343"/>
                  </a:lnTo>
                  <a:lnTo>
                    <a:pt x="1402969" y="1551178"/>
                  </a:lnTo>
                  <a:lnTo>
                    <a:pt x="1390726" y="1540002"/>
                  </a:lnTo>
                  <a:lnTo>
                    <a:pt x="1340104" y="1493774"/>
                  </a:lnTo>
                  <a:lnTo>
                    <a:pt x="1331404" y="1524368"/>
                  </a:lnTo>
                  <a:lnTo>
                    <a:pt x="1324089" y="1522298"/>
                  </a:lnTo>
                  <a:lnTo>
                    <a:pt x="1324089" y="1550085"/>
                  </a:lnTo>
                  <a:lnTo>
                    <a:pt x="1320469" y="1562849"/>
                  </a:lnTo>
                  <a:lnTo>
                    <a:pt x="1074115" y="1616811"/>
                  </a:lnTo>
                  <a:lnTo>
                    <a:pt x="1059992" y="1600504"/>
                  </a:lnTo>
                  <a:lnTo>
                    <a:pt x="1059992" y="1619910"/>
                  </a:lnTo>
                  <a:lnTo>
                    <a:pt x="829525" y="1670392"/>
                  </a:lnTo>
                  <a:lnTo>
                    <a:pt x="811847" y="1659166"/>
                  </a:lnTo>
                  <a:lnTo>
                    <a:pt x="811847" y="1674266"/>
                  </a:lnTo>
                  <a:lnTo>
                    <a:pt x="42024" y="1842897"/>
                  </a:lnTo>
                  <a:lnTo>
                    <a:pt x="542950" y="1503311"/>
                  </a:lnTo>
                  <a:lnTo>
                    <a:pt x="811847" y="1674266"/>
                  </a:lnTo>
                  <a:lnTo>
                    <a:pt x="811847" y="1659166"/>
                  </a:lnTo>
                  <a:lnTo>
                    <a:pt x="554431" y="1495526"/>
                  </a:lnTo>
                  <a:lnTo>
                    <a:pt x="740371" y="1369479"/>
                  </a:lnTo>
                  <a:lnTo>
                    <a:pt x="876681" y="1408226"/>
                  </a:lnTo>
                  <a:lnTo>
                    <a:pt x="1059992" y="1619910"/>
                  </a:lnTo>
                  <a:lnTo>
                    <a:pt x="1059992" y="1600504"/>
                  </a:lnTo>
                  <a:lnTo>
                    <a:pt x="899007" y="1414576"/>
                  </a:lnTo>
                  <a:lnTo>
                    <a:pt x="1320660" y="1534490"/>
                  </a:lnTo>
                  <a:lnTo>
                    <a:pt x="1324089" y="1550085"/>
                  </a:lnTo>
                  <a:lnTo>
                    <a:pt x="1324089" y="1522298"/>
                  </a:lnTo>
                  <a:lnTo>
                    <a:pt x="883869" y="1397088"/>
                  </a:lnTo>
                  <a:lnTo>
                    <a:pt x="861529" y="1371295"/>
                  </a:lnTo>
                  <a:lnTo>
                    <a:pt x="861529" y="1390738"/>
                  </a:lnTo>
                  <a:lnTo>
                    <a:pt x="754075" y="1360182"/>
                  </a:lnTo>
                  <a:lnTo>
                    <a:pt x="805103" y="1325600"/>
                  </a:lnTo>
                  <a:lnTo>
                    <a:pt x="861529" y="1390738"/>
                  </a:lnTo>
                  <a:lnTo>
                    <a:pt x="861529" y="1371295"/>
                  </a:lnTo>
                  <a:lnTo>
                    <a:pt x="815721" y="1318399"/>
                  </a:lnTo>
                  <a:lnTo>
                    <a:pt x="1329626" y="970013"/>
                  </a:lnTo>
                  <a:lnTo>
                    <a:pt x="1347470" y="996315"/>
                  </a:lnTo>
                  <a:lnTo>
                    <a:pt x="1372095" y="952373"/>
                  </a:lnTo>
                  <a:lnTo>
                    <a:pt x="1389126" y="922020"/>
                  </a:lnTo>
                  <a:lnTo>
                    <a:pt x="1304671" y="933196"/>
                  </a:lnTo>
                  <a:lnTo>
                    <a:pt x="1322489" y="959497"/>
                  </a:lnTo>
                  <a:lnTo>
                    <a:pt x="807339" y="1308722"/>
                  </a:lnTo>
                  <a:lnTo>
                    <a:pt x="796721" y="1296466"/>
                  </a:lnTo>
                  <a:lnTo>
                    <a:pt x="796721" y="1315923"/>
                  </a:lnTo>
                  <a:lnTo>
                    <a:pt x="738111" y="1355648"/>
                  </a:lnTo>
                  <a:lnTo>
                    <a:pt x="724420" y="1351762"/>
                  </a:lnTo>
                  <a:lnTo>
                    <a:pt x="724420" y="1364932"/>
                  </a:lnTo>
                  <a:lnTo>
                    <a:pt x="542734" y="1488097"/>
                  </a:lnTo>
                  <a:lnTo>
                    <a:pt x="531266" y="1480807"/>
                  </a:lnTo>
                  <a:lnTo>
                    <a:pt x="531266" y="1495882"/>
                  </a:lnTo>
                  <a:lnTo>
                    <a:pt x="39408" y="1829308"/>
                  </a:lnTo>
                  <a:lnTo>
                    <a:pt x="380695" y="1400149"/>
                  </a:lnTo>
                  <a:lnTo>
                    <a:pt x="531266" y="1495882"/>
                  </a:lnTo>
                  <a:lnTo>
                    <a:pt x="531266" y="1480807"/>
                  </a:lnTo>
                  <a:lnTo>
                    <a:pt x="388645" y="1390142"/>
                  </a:lnTo>
                  <a:lnTo>
                    <a:pt x="466928" y="1291704"/>
                  </a:lnTo>
                  <a:lnTo>
                    <a:pt x="724420" y="1364932"/>
                  </a:lnTo>
                  <a:lnTo>
                    <a:pt x="724420" y="1351762"/>
                  </a:lnTo>
                  <a:lnTo>
                    <a:pt x="475488" y="1280947"/>
                  </a:lnTo>
                  <a:lnTo>
                    <a:pt x="614768" y="1105801"/>
                  </a:lnTo>
                  <a:lnTo>
                    <a:pt x="796721" y="1315923"/>
                  </a:lnTo>
                  <a:lnTo>
                    <a:pt x="796721" y="1296466"/>
                  </a:lnTo>
                  <a:lnTo>
                    <a:pt x="622846" y="1095654"/>
                  </a:lnTo>
                  <a:lnTo>
                    <a:pt x="713790" y="981290"/>
                  </a:lnTo>
                  <a:lnTo>
                    <a:pt x="1330591" y="826312"/>
                  </a:lnTo>
                  <a:lnTo>
                    <a:pt x="1338326" y="857123"/>
                  </a:lnTo>
                  <a:lnTo>
                    <a:pt x="1392161" y="810895"/>
                  </a:lnTo>
                  <a:lnTo>
                    <a:pt x="1402969" y="801624"/>
                  </a:lnTo>
                  <a:lnTo>
                    <a:pt x="1319784" y="783209"/>
                  </a:lnTo>
                  <a:lnTo>
                    <a:pt x="1327505" y="814006"/>
                  </a:lnTo>
                  <a:lnTo>
                    <a:pt x="726808" y="964920"/>
                  </a:lnTo>
                  <a:lnTo>
                    <a:pt x="1346644" y="185496"/>
                  </a:lnTo>
                  <a:lnTo>
                    <a:pt x="1371473" y="205232"/>
                  </a:lnTo>
                  <a:lnTo>
                    <a:pt x="1379435" y="167640"/>
                  </a:lnTo>
                  <a:lnTo>
                    <a:pt x="1389126" y="121920"/>
                  </a:lnTo>
                  <a:lnTo>
                    <a:pt x="1311910" y="157861"/>
                  </a:lnTo>
                  <a:lnTo>
                    <a:pt x="1336738" y="177622"/>
                  </a:lnTo>
                  <a:lnTo>
                    <a:pt x="706602" y="970000"/>
                  </a:lnTo>
                  <a:lnTo>
                    <a:pt x="693585" y="973277"/>
                  </a:lnTo>
                  <a:lnTo>
                    <a:pt x="693585" y="986358"/>
                  </a:lnTo>
                  <a:lnTo>
                    <a:pt x="614413" y="1085926"/>
                  </a:lnTo>
                  <a:lnTo>
                    <a:pt x="606348" y="1076617"/>
                  </a:lnTo>
                  <a:lnTo>
                    <a:pt x="606348" y="1096073"/>
                  </a:lnTo>
                  <a:lnTo>
                    <a:pt x="462305" y="1277200"/>
                  </a:lnTo>
                  <a:lnTo>
                    <a:pt x="453745" y="1274775"/>
                  </a:lnTo>
                  <a:lnTo>
                    <a:pt x="453745" y="1287957"/>
                  </a:lnTo>
                  <a:lnTo>
                    <a:pt x="377913" y="1383322"/>
                  </a:lnTo>
                  <a:lnTo>
                    <a:pt x="45008" y="1171702"/>
                  </a:lnTo>
                  <a:lnTo>
                    <a:pt x="453745" y="1287957"/>
                  </a:lnTo>
                  <a:lnTo>
                    <a:pt x="453745" y="1274775"/>
                  </a:lnTo>
                  <a:lnTo>
                    <a:pt x="27813" y="1153617"/>
                  </a:lnTo>
                  <a:lnTo>
                    <a:pt x="543902" y="1023950"/>
                  </a:lnTo>
                  <a:lnTo>
                    <a:pt x="606348" y="1096073"/>
                  </a:lnTo>
                  <a:lnTo>
                    <a:pt x="606348" y="1076617"/>
                  </a:lnTo>
                  <a:lnTo>
                    <a:pt x="557758" y="1020483"/>
                  </a:lnTo>
                  <a:lnTo>
                    <a:pt x="693585" y="986358"/>
                  </a:lnTo>
                  <a:lnTo>
                    <a:pt x="693585" y="973277"/>
                  </a:lnTo>
                  <a:lnTo>
                    <a:pt x="548449" y="1009726"/>
                  </a:lnTo>
                  <a:lnTo>
                    <a:pt x="534606" y="993749"/>
                  </a:lnTo>
                  <a:lnTo>
                    <a:pt x="534606" y="1013206"/>
                  </a:lnTo>
                  <a:lnTo>
                    <a:pt x="30518" y="1139850"/>
                  </a:lnTo>
                  <a:lnTo>
                    <a:pt x="387146" y="842924"/>
                  </a:lnTo>
                  <a:lnTo>
                    <a:pt x="534606" y="1013206"/>
                  </a:lnTo>
                  <a:lnTo>
                    <a:pt x="534606" y="993749"/>
                  </a:lnTo>
                  <a:lnTo>
                    <a:pt x="396951" y="834758"/>
                  </a:lnTo>
                  <a:lnTo>
                    <a:pt x="1335151" y="53606"/>
                  </a:lnTo>
                  <a:lnTo>
                    <a:pt x="1355471" y="77978"/>
                  </a:lnTo>
                  <a:lnTo>
                    <a:pt x="1373987" y="35687"/>
                  </a:lnTo>
                  <a:lnTo>
                    <a:pt x="1389634" y="0"/>
                  </a:lnTo>
                  <a:lnTo>
                    <a:pt x="1306703" y="19431"/>
                  </a:lnTo>
                  <a:lnTo>
                    <a:pt x="1327023" y="43827"/>
                  </a:lnTo>
                  <a:lnTo>
                    <a:pt x="388620" y="825144"/>
                  </a:lnTo>
                  <a:lnTo>
                    <a:pt x="9652" y="387477"/>
                  </a:lnTo>
                  <a:lnTo>
                    <a:pt x="0" y="395859"/>
                  </a:lnTo>
                  <a:lnTo>
                    <a:pt x="378815" y="833310"/>
                  </a:lnTo>
                  <a:lnTo>
                    <a:pt x="762" y="1148080"/>
                  </a:lnTo>
                  <a:lnTo>
                    <a:pt x="4864" y="1153033"/>
                  </a:lnTo>
                  <a:lnTo>
                    <a:pt x="4927" y="1153312"/>
                  </a:lnTo>
                  <a:lnTo>
                    <a:pt x="4813" y="1153680"/>
                  </a:lnTo>
                  <a:lnTo>
                    <a:pt x="1397" y="1159002"/>
                  </a:lnTo>
                  <a:lnTo>
                    <a:pt x="369963" y="1393317"/>
                  </a:lnTo>
                  <a:lnTo>
                    <a:pt x="5969" y="1851025"/>
                  </a:lnTo>
                  <a:lnTo>
                    <a:pt x="8978" y="1853425"/>
                  </a:lnTo>
                  <a:lnTo>
                    <a:pt x="10896" y="1856308"/>
                  </a:lnTo>
                  <a:lnTo>
                    <a:pt x="9144" y="1862328"/>
                  </a:lnTo>
                  <a:lnTo>
                    <a:pt x="1327315" y="2236292"/>
                  </a:lnTo>
                  <a:lnTo>
                    <a:pt x="1318641" y="2266823"/>
                  </a:lnTo>
                  <a:lnTo>
                    <a:pt x="1402461" y="2251075"/>
                  </a:lnTo>
                  <a:lnTo>
                    <a:pt x="1390078" y="2239772"/>
                  </a:lnTo>
                  <a:lnTo>
                    <a:pt x="1339469" y="2193544"/>
                  </a:lnTo>
                  <a:lnTo>
                    <a:pt x="1330782" y="2224113"/>
                  </a:lnTo>
                  <a:lnTo>
                    <a:pt x="37033" y="1857044"/>
                  </a:lnTo>
                  <a:lnTo>
                    <a:pt x="827125" y="1683981"/>
                  </a:lnTo>
                  <a:lnTo>
                    <a:pt x="1400644" y="2048548"/>
                  </a:lnTo>
                  <a:lnTo>
                    <a:pt x="1394079" y="2054225"/>
                  </a:lnTo>
                  <a:lnTo>
                    <a:pt x="1401343" y="2057247"/>
                  </a:lnTo>
                  <a:lnTo>
                    <a:pt x="1388110" y="2078101"/>
                  </a:lnTo>
                  <a:lnTo>
                    <a:pt x="1472819" y="2086864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5" name="object 15"/>
            <p:cNvSpPr/>
            <p:nvPr/>
          </p:nvSpPr>
          <p:spPr>
            <a:xfrm>
              <a:off x="6096761" y="2393441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5692" y="1744091"/>
              <a:ext cx="1441450" cy="854075"/>
            </a:xfrm>
            <a:custGeom>
              <a:avLst/>
              <a:gdLst/>
              <a:ahLst/>
              <a:cxnLst/>
              <a:rect l="l" t="t" r="r" b="b"/>
              <a:pathLst>
                <a:path w="1441450" h="854075">
                  <a:moveTo>
                    <a:pt x="1372165" y="820286"/>
                  </a:moveTo>
                  <a:lnTo>
                    <a:pt x="1355979" y="847725"/>
                  </a:lnTo>
                  <a:lnTo>
                    <a:pt x="1441069" y="853567"/>
                  </a:lnTo>
                  <a:lnTo>
                    <a:pt x="1423696" y="826770"/>
                  </a:lnTo>
                  <a:lnTo>
                    <a:pt x="1383157" y="826770"/>
                  </a:lnTo>
                  <a:lnTo>
                    <a:pt x="1372165" y="820286"/>
                  </a:lnTo>
                  <a:close/>
                </a:path>
                <a:path w="1441450" h="854075">
                  <a:moveTo>
                    <a:pt x="1378585" y="809405"/>
                  </a:moveTo>
                  <a:lnTo>
                    <a:pt x="1372165" y="820286"/>
                  </a:lnTo>
                  <a:lnTo>
                    <a:pt x="1383157" y="826770"/>
                  </a:lnTo>
                  <a:lnTo>
                    <a:pt x="1389507" y="815848"/>
                  </a:lnTo>
                  <a:lnTo>
                    <a:pt x="1378585" y="809405"/>
                  </a:lnTo>
                  <a:close/>
                </a:path>
                <a:path w="1441450" h="854075">
                  <a:moveTo>
                    <a:pt x="1394714" y="782066"/>
                  </a:moveTo>
                  <a:lnTo>
                    <a:pt x="1378585" y="809405"/>
                  </a:lnTo>
                  <a:lnTo>
                    <a:pt x="1389507" y="815848"/>
                  </a:lnTo>
                  <a:lnTo>
                    <a:pt x="1383157" y="826770"/>
                  </a:lnTo>
                  <a:lnTo>
                    <a:pt x="1423696" y="826770"/>
                  </a:lnTo>
                  <a:lnTo>
                    <a:pt x="1394714" y="782066"/>
                  </a:lnTo>
                  <a:close/>
                </a:path>
                <a:path w="1441450" h="854075">
                  <a:moveTo>
                    <a:pt x="6350" y="0"/>
                  </a:moveTo>
                  <a:lnTo>
                    <a:pt x="0" y="10922"/>
                  </a:lnTo>
                  <a:lnTo>
                    <a:pt x="1372165" y="820286"/>
                  </a:lnTo>
                  <a:lnTo>
                    <a:pt x="1378585" y="809405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102858" y="3094482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8" name="object 18"/>
            <p:cNvSpPr/>
            <p:nvPr/>
          </p:nvSpPr>
          <p:spPr>
            <a:xfrm>
              <a:off x="4654169" y="1745233"/>
              <a:ext cx="1449705" cy="2259965"/>
            </a:xfrm>
            <a:custGeom>
              <a:avLst/>
              <a:gdLst/>
              <a:ahLst/>
              <a:cxnLst/>
              <a:rect l="l" t="t" r="r" b="b"/>
              <a:pathLst>
                <a:path w="1449704" h="2259965">
                  <a:moveTo>
                    <a:pt x="1449197" y="1554861"/>
                  </a:moveTo>
                  <a:lnTo>
                    <a:pt x="1436751" y="1512697"/>
                  </a:lnTo>
                  <a:lnTo>
                    <a:pt x="1425067" y="1473073"/>
                  </a:lnTo>
                  <a:lnTo>
                    <a:pt x="1403616" y="1493062"/>
                  </a:lnTo>
                  <a:lnTo>
                    <a:pt x="1398270" y="1485646"/>
                  </a:lnTo>
                  <a:lnTo>
                    <a:pt x="1396517" y="1488986"/>
                  </a:lnTo>
                  <a:lnTo>
                    <a:pt x="1390243" y="1482255"/>
                  </a:lnTo>
                  <a:lnTo>
                    <a:pt x="1390243" y="1500974"/>
                  </a:lnTo>
                  <a:lnTo>
                    <a:pt x="1385582" y="1509852"/>
                  </a:lnTo>
                  <a:lnTo>
                    <a:pt x="1382153" y="1513065"/>
                  </a:lnTo>
                  <a:lnTo>
                    <a:pt x="1371981" y="1507756"/>
                  </a:lnTo>
                  <a:lnTo>
                    <a:pt x="1371981" y="1522056"/>
                  </a:lnTo>
                  <a:lnTo>
                    <a:pt x="1371981" y="1522539"/>
                  </a:lnTo>
                  <a:lnTo>
                    <a:pt x="1369314" y="1525016"/>
                  </a:lnTo>
                  <a:lnTo>
                    <a:pt x="1371981" y="1526019"/>
                  </a:lnTo>
                  <a:lnTo>
                    <a:pt x="1371981" y="1535861"/>
                  </a:lnTo>
                  <a:lnTo>
                    <a:pt x="1371981" y="1571955"/>
                  </a:lnTo>
                  <a:lnTo>
                    <a:pt x="1371981" y="1584401"/>
                  </a:lnTo>
                  <a:lnTo>
                    <a:pt x="56413" y="2227465"/>
                  </a:lnTo>
                  <a:lnTo>
                    <a:pt x="799033" y="1560576"/>
                  </a:lnTo>
                  <a:lnTo>
                    <a:pt x="1366431" y="1560576"/>
                  </a:lnTo>
                  <a:lnTo>
                    <a:pt x="1371981" y="1571955"/>
                  </a:lnTo>
                  <a:lnTo>
                    <a:pt x="1371981" y="1535861"/>
                  </a:lnTo>
                  <a:lnTo>
                    <a:pt x="1365681" y="1547876"/>
                  </a:lnTo>
                  <a:lnTo>
                    <a:pt x="813181" y="1547876"/>
                  </a:lnTo>
                  <a:lnTo>
                    <a:pt x="1037056" y="1346835"/>
                  </a:lnTo>
                  <a:lnTo>
                    <a:pt x="1371981" y="1522056"/>
                  </a:lnTo>
                  <a:lnTo>
                    <a:pt x="1371981" y="1507756"/>
                  </a:lnTo>
                  <a:lnTo>
                    <a:pt x="1047102" y="1337805"/>
                  </a:lnTo>
                  <a:lnTo>
                    <a:pt x="1151166" y="1244358"/>
                  </a:lnTo>
                  <a:lnTo>
                    <a:pt x="1390243" y="1500974"/>
                  </a:lnTo>
                  <a:lnTo>
                    <a:pt x="1390243" y="1482255"/>
                  </a:lnTo>
                  <a:lnTo>
                    <a:pt x="1160665" y="1235837"/>
                  </a:lnTo>
                  <a:lnTo>
                    <a:pt x="1388999" y="1030782"/>
                  </a:lnTo>
                  <a:lnTo>
                    <a:pt x="1410208" y="1054354"/>
                  </a:lnTo>
                  <a:lnTo>
                    <a:pt x="1426578" y="1012825"/>
                  </a:lnTo>
                  <a:lnTo>
                    <a:pt x="1441450" y="975106"/>
                  </a:lnTo>
                  <a:lnTo>
                    <a:pt x="1359281" y="997712"/>
                  </a:lnTo>
                  <a:lnTo>
                    <a:pt x="1380528" y="1021346"/>
                  </a:lnTo>
                  <a:lnTo>
                    <a:pt x="1152029" y="1226566"/>
                  </a:lnTo>
                  <a:lnTo>
                    <a:pt x="1142530" y="1216367"/>
                  </a:lnTo>
                  <a:lnTo>
                    <a:pt x="1142530" y="1235087"/>
                  </a:lnTo>
                  <a:lnTo>
                    <a:pt x="1035138" y="1331544"/>
                  </a:lnTo>
                  <a:lnTo>
                    <a:pt x="1025080" y="1326286"/>
                  </a:lnTo>
                  <a:lnTo>
                    <a:pt x="1025080" y="1340573"/>
                  </a:lnTo>
                  <a:lnTo>
                    <a:pt x="794258" y="1547876"/>
                  </a:lnTo>
                  <a:lnTo>
                    <a:pt x="43637" y="1547876"/>
                  </a:lnTo>
                  <a:lnTo>
                    <a:pt x="752970" y="1198194"/>
                  </a:lnTo>
                  <a:lnTo>
                    <a:pt x="1025080" y="1340573"/>
                  </a:lnTo>
                  <a:lnTo>
                    <a:pt x="1025080" y="1326286"/>
                  </a:lnTo>
                  <a:lnTo>
                    <a:pt x="767003" y="1191272"/>
                  </a:lnTo>
                  <a:lnTo>
                    <a:pt x="996378" y="1078191"/>
                  </a:lnTo>
                  <a:lnTo>
                    <a:pt x="1142530" y="1235087"/>
                  </a:lnTo>
                  <a:lnTo>
                    <a:pt x="1142530" y="1216367"/>
                  </a:lnTo>
                  <a:lnTo>
                    <a:pt x="1008329" y="1072299"/>
                  </a:lnTo>
                  <a:lnTo>
                    <a:pt x="1375994" y="891044"/>
                  </a:lnTo>
                  <a:lnTo>
                    <a:pt x="1390015" y="919480"/>
                  </a:lnTo>
                  <a:lnTo>
                    <a:pt x="1424495" y="874014"/>
                  </a:lnTo>
                  <a:lnTo>
                    <a:pt x="1440700" y="852639"/>
                  </a:lnTo>
                  <a:lnTo>
                    <a:pt x="1441450" y="852297"/>
                  </a:lnTo>
                  <a:lnTo>
                    <a:pt x="1441107" y="852119"/>
                  </a:lnTo>
                  <a:lnTo>
                    <a:pt x="1441450" y="851662"/>
                  </a:lnTo>
                  <a:lnTo>
                    <a:pt x="1440256" y="851662"/>
                  </a:lnTo>
                  <a:lnTo>
                    <a:pt x="1366520" y="811784"/>
                  </a:lnTo>
                  <a:lnTo>
                    <a:pt x="1365504" y="843508"/>
                  </a:lnTo>
                  <a:lnTo>
                    <a:pt x="1364729" y="843495"/>
                  </a:lnTo>
                  <a:lnTo>
                    <a:pt x="1364729" y="868159"/>
                  </a:lnTo>
                  <a:lnTo>
                    <a:pt x="1364272" y="882650"/>
                  </a:lnTo>
                  <a:lnTo>
                    <a:pt x="999286" y="1062609"/>
                  </a:lnTo>
                  <a:lnTo>
                    <a:pt x="987336" y="1049782"/>
                  </a:lnTo>
                  <a:lnTo>
                    <a:pt x="987336" y="1068501"/>
                  </a:lnTo>
                  <a:lnTo>
                    <a:pt x="753110" y="1183995"/>
                  </a:lnTo>
                  <a:lnTo>
                    <a:pt x="44348" y="813206"/>
                  </a:lnTo>
                  <a:lnTo>
                    <a:pt x="771575" y="836879"/>
                  </a:lnTo>
                  <a:lnTo>
                    <a:pt x="987336" y="1068501"/>
                  </a:lnTo>
                  <a:lnTo>
                    <a:pt x="987336" y="1049782"/>
                  </a:lnTo>
                  <a:lnTo>
                    <a:pt x="789571" y="837476"/>
                  </a:lnTo>
                  <a:lnTo>
                    <a:pt x="1358734" y="856005"/>
                  </a:lnTo>
                  <a:lnTo>
                    <a:pt x="1364729" y="868159"/>
                  </a:lnTo>
                  <a:lnTo>
                    <a:pt x="1364729" y="843495"/>
                  </a:lnTo>
                  <a:lnTo>
                    <a:pt x="777354" y="824357"/>
                  </a:lnTo>
                  <a:lnTo>
                    <a:pt x="9398" y="0"/>
                  </a:lnTo>
                  <a:lnTo>
                    <a:pt x="0" y="8636"/>
                  </a:lnTo>
                  <a:lnTo>
                    <a:pt x="759371" y="823772"/>
                  </a:lnTo>
                  <a:lnTo>
                    <a:pt x="17145" y="799592"/>
                  </a:lnTo>
                  <a:lnTo>
                    <a:pt x="16891" y="805942"/>
                  </a:lnTo>
                  <a:lnTo>
                    <a:pt x="13970" y="811530"/>
                  </a:lnTo>
                  <a:lnTo>
                    <a:pt x="739076" y="1190917"/>
                  </a:lnTo>
                  <a:lnTo>
                    <a:pt x="14097" y="1548384"/>
                  </a:lnTo>
                  <a:lnTo>
                    <a:pt x="16891" y="1554035"/>
                  </a:lnTo>
                  <a:lnTo>
                    <a:pt x="16891" y="1560576"/>
                  </a:lnTo>
                  <a:lnTo>
                    <a:pt x="780110" y="1560576"/>
                  </a:lnTo>
                  <a:lnTo>
                    <a:pt x="15062" y="2247684"/>
                  </a:lnTo>
                  <a:lnTo>
                    <a:pt x="14097" y="2248154"/>
                  </a:lnTo>
                  <a:lnTo>
                    <a:pt x="14224" y="2248433"/>
                  </a:lnTo>
                  <a:lnTo>
                    <a:pt x="12700" y="2249805"/>
                  </a:lnTo>
                  <a:lnTo>
                    <a:pt x="17576" y="2255278"/>
                  </a:lnTo>
                  <a:lnTo>
                    <a:pt x="19685" y="2259584"/>
                  </a:lnTo>
                  <a:lnTo>
                    <a:pt x="20891" y="2258999"/>
                  </a:lnTo>
                  <a:lnTo>
                    <a:pt x="21082" y="2259203"/>
                  </a:lnTo>
                  <a:lnTo>
                    <a:pt x="21818" y="2258542"/>
                  </a:lnTo>
                  <a:lnTo>
                    <a:pt x="1382407" y="1593342"/>
                  </a:lnTo>
                  <a:lnTo>
                    <a:pt x="1396365" y="1621917"/>
                  </a:lnTo>
                  <a:lnTo>
                    <a:pt x="1431163" y="1576451"/>
                  </a:lnTo>
                  <a:lnTo>
                    <a:pt x="1447787" y="1554734"/>
                  </a:lnTo>
                  <a:lnTo>
                    <a:pt x="1448181" y="1554734"/>
                  </a:lnTo>
                  <a:lnTo>
                    <a:pt x="1447977" y="1554480"/>
                  </a:lnTo>
                  <a:lnTo>
                    <a:pt x="1449197" y="1554861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9" name="object 19"/>
            <p:cNvSpPr/>
            <p:nvPr/>
          </p:nvSpPr>
          <p:spPr>
            <a:xfrm>
              <a:off x="1828800" y="2126995"/>
              <a:ext cx="496570" cy="1543050"/>
            </a:xfrm>
            <a:custGeom>
              <a:avLst/>
              <a:gdLst/>
              <a:ahLst/>
              <a:cxnLst/>
              <a:rect l="l" t="t" r="r" b="b"/>
              <a:pathLst>
                <a:path w="496569" h="1543050">
                  <a:moveTo>
                    <a:pt x="478409" y="44577"/>
                  </a:moveTo>
                  <a:lnTo>
                    <a:pt x="426085" y="44577"/>
                  </a:lnTo>
                  <a:lnTo>
                    <a:pt x="413423" y="44577"/>
                  </a:lnTo>
                  <a:lnTo>
                    <a:pt x="413004" y="76200"/>
                  </a:lnTo>
                  <a:lnTo>
                    <a:pt x="478409" y="44577"/>
                  </a:lnTo>
                  <a:close/>
                </a:path>
                <a:path w="496569" h="1543050">
                  <a:moveTo>
                    <a:pt x="489712" y="39116"/>
                  </a:moveTo>
                  <a:lnTo>
                    <a:pt x="414020" y="0"/>
                  </a:lnTo>
                  <a:lnTo>
                    <a:pt x="413588" y="31699"/>
                  </a:lnTo>
                  <a:lnTo>
                    <a:pt x="26035" y="26162"/>
                  </a:lnTo>
                  <a:lnTo>
                    <a:pt x="25781" y="38862"/>
                  </a:lnTo>
                  <a:lnTo>
                    <a:pt x="413423" y="44399"/>
                  </a:lnTo>
                  <a:lnTo>
                    <a:pt x="426085" y="44399"/>
                  </a:lnTo>
                  <a:lnTo>
                    <a:pt x="478777" y="44399"/>
                  </a:lnTo>
                  <a:lnTo>
                    <a:pt x="489712" y="39116"/>
                  </a:lnTo>
                  <a:close/>
                </a:path>
                <a:path w="496569" h="1543050">
                  <a:moveTo>
                    <a:pt x="490347" y="802132"/>
                  </a:moveTo>
                  <a:lnTo>
                    <a:pt x="477647" y="795782"/>
                  </a:lnTo>
                  <a:lnTo>
                    <a:pt x="414147" y="764032"/>
                  </a:lnTo>
                  <a:lnTo>
                    <a:pt x="414147" y="795782"/>
                  </a:lnTo>
                  <a:lnTo>
                    <a:pt x="0" y="795782"/>
                  </a:lnTo>
                  <a:lnTo>
                    <a:pt x="0" y="808482"/>
                  </a:lnTo>
                  <a:lnTo>
                    <a:pt x="414147" y="808482"/>
                  </a:lnTo>
                  <a:lnTo>
                    <a:pt x="414147" y="840232"/>
                  </a:lnTo>
                  <a:lnTo>
                    <a:pt x="477647" y="808482"/>
                  </a:lnTo>
                  <a:lnTo>
                    <a:pt x="490347" y="802132"/>
                  </a:lnTo>
                  <a:close/>
                </a:path>
                <a:path w="496569" h="1543050">
                  <a:moveTo>
                    <a:pt x="496316" y="1504696"/>
                  </a:moveTo>
                  <a:lnTo>
                    <a:pt x="483616" y="1498346"/>
                  </a:lnTo>
                  <a:lnTo>
                    <a:pt x="420116" y="1466596"/>
                  </a:lnTo>
                  <a:lnTo>
                    <a:pt x="420116" y="1498346"/>
                  </a:lnTo>
                  <a:lnTo>
                    <a:pt x="25908" y="1498346"/>
                  </a:lnTo>
                  <a:lnTo>
                    <a:pt x="25908" y="1511046"/>
                  </a:lnTo>
                  <a:lnTo>
                    <a:pt x="420116" y="1511046"/>
                  </a:lnTo>
                  <a:lnTo>
                    <a:pt x="420116" y="1542796"/>
                  </a:lnTo>
                  <a:lnTo>
                    <a:pt x="483616" y="1511046"/>
                  </a:lnTo>
                  <a:lnTo>
                    <a:pt x="496316" y="150469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20" name="object 20"/>
            <p:cNvSpPr/>
            <p:nvPr/>
          </p:nvSpPr>
          <p:spPr>
            <a:xfrm>
              <a:off x="6572999" y="2586227"/>
              <a:ext cx="410845" cy="779145"/>
            </a:xfrm>
            <a:custGeom>
              <a:avLst/>
              <a:gdLst/>
              <a:ahLst/>
              <a:cxnLst/>
              <a:rect l="l" t="t" r="r" b="b"/>
              <a:pathLst>
                <a:path w="410845" h="779145">
                  <a:moveTo>
                    <a:pt x="397522" y="38100"/>
                  </a:moveTo>
                  <a:lnTo>
                    <a:pt x="384822" y="31750"/>
                  </a:lnTo>
                  <a:lnTo>
                    <a:pt x="321322" y="0"/>
                  </a:lnTo>
                  <a:lnTo>
                    <a:pt x="321322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321322" y="44450"/>
                  </a:lnTo>
                  <a:lnTo>
                    <a:pt x="321322" y="76200"/>
                  </a:lnTo>
                  <a:lnTo>
                    <a:pt x="384822" y="44450"/>
                  </a:lnTo>
                  <a:lnTo>
                    <a:pt x="397522" y="38100"/>
                  </a:lnTo>
                  <a:close/>
                </a:path>
                <a:path w="410845" h="779145">
                  <a:moveTo>
                    <a:pt x="410349" y="740664"/>
                  </a:moveTo>
                  <a:lnTo>
                    <a:pt x="397649" y="734314"/>
                  </a:lnTo>
                  <a:lnTo>
                    <a:pt x="334149" y="702564"/>
                  </a:lnTo>
                  <a:lnTo>
                    <a:pt x="334149" y="734314"/>
                  </a:lnTo>
                  <a:lnTo>
                    <a:pt x="6096" y="734314"/>
                  </a:lnTo>
                  <a:lnTo>
                    <a:pt x="6096" y="747014"/>
                  </a:lnTo>
                  <a:lnTo>
                    <a:pt x="334149" y="747014"/>
                  </a:lnTo>
                  <a:lnTo>
                    <a:pt x="334149" y="778764"/>
                  </a:lnTo>
                  <a:lnTo>
                    <a:pt x="397649" y="747014"/>
                  </a:lnTo>
                  <a:lnTo>
                    <a:pt x="410349" y="740664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717015" y="4084168"/>
            <a:ext cx="960692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spc="-5" dirty="0">
                <a:latin typeface="Calibri"/>
                <a:cs typeface="Calibri"/>
              </a:rPr>
              <a:t>Input</a:t>
            </a:r>
            <a:r>
              <a:rPr sz="1620" spc="-54" dirty="0">
                <a:latin typeface="Calibri"/>
                <a:cs typeface="Calibri"/>
              </a:rPr>
              <a:t> </a:t>
            </a:r>
            <a:r>
              <a:rPr sz="1620" spc="-14" dirty="0">
                <a:latin typeface="Calibri"/>
                <a:cs typeface="Calibri"/>
              </a:rPr>
              <a:t>Layer</a:t>
            </a:r>
            <a:endParaRPr sz="162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70491" y="4084168"/>
            <a:ext cx="1120140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spc="-5" dirty="0">
                <a:latin typeface="Calibri"/>
                <a:cs typeface="Calibri"/>
              </a:rPr>
              <a:t>Hidden</a:t>
            </a:r>
            <a:r>
              <a:rPr sz="1620" spc="-36" dirty="0">
                <a:latin typeface="Calibri"/>
                <a:cs typeface="Calibri"/>
              </a:rPr>
              <a:t> </a:t>
            </a:r>
            <a:r>
              <a:rPr sz="1620" spc="-14" dirty="0">
                <a:latin typeface="Calibri"/>
                <a:cs typeface="Calibri"/>
              </a:rPr>
              <a:t>Layer</a:t>
            </a:r>
            <a:endParaRPr sz="162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88076" y="4057879"/>
            <a:ext cx="1114425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spc="-5" dirty="0">
                <a:latin typeface="Calibri"/>
                <a:cs typeface="Calibri"/>
              </a:rPr>
              <a:t>Output</a:t>
            </a:r>
            <a:r>
              <a:rPr sz="1620" spc="-50" dirty="0">
                <a:latin typeface="Calibri"/>
                <a:cs typeface="Calibri"/>
              </a:rPr>
              <a:t> </a:t>
            </a:r>
            <a:r>
              <a:rPr sz="1620" spc="-14" dirty="0">
                <a:latin typeface="Calibri"/>
                <a:cs typeface="Calibri"/>
              </a:rPr>
              <a:t>Layer</a:t>
            </a:r>
            <a:endParaRPr sz="162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97961" y="1528648"/>
            <a:ext cx="226314" cy="206018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z="1260" dirty="0">
                <a:latin typeface="Calibri"/>
                <a:cs typeface="Calibri"/>
              </a:rPr>
              <a:t>0.2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22194" y="3371735"/>
            <a:ext cx="308039" cy="2054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260" dirty="0">
                <a:latin typeface="Calibri"/>
                <a:cs typeface="Calibri"/>
              </a:rPr>
              <a:t>0.25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15793" y="1844917"/>
            <a:ext cx="226314" cy="699487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lnSpc>
                <a:spcPts val="1251"/>
              </a:lnSpc>
              <a:spcBef>
                <a:spcPts val="95"/>
              </a:spcBef>
            </a:pPr>
            <a:r>
              <a:rPr sz="1260" dirty="0">
                <a:latin typeface="Calibri"/>
                <a:cs typeface="Calibri"/>
              </a:rPr>
              <a:t>0.5</a:t>
            </a:r>
            <a:endParaRPr sz="1260">
              <a:latin typeface="Calibri"/>
              <a:cs typeface="Calibri"/>
            </a:endParaRPr>
          </a:p>
          <a:p>
            <a:pPr marL="70866">
              <a:lnSpc>
                <a:spcPts val="1899"/>
              </a:lnSpc>
            </a:pPr>
            <a:r>
              <a:rPr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  <a:p>
            <a:pPr marL="70866"/>
            <a:r>
              <a:rPr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64615" y="1785937"/>
            <a:ext cx="413195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144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418" b="1" spc="-6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r>
              <a:rPr sz="1440" b="1" spc="-5" dirty="0">
                <a:solidFill>
                  <a:srgbClr val="C00000"/>
                </a:solidFill>
                <a:latin typeface="Calibri"/>
                <a:cs typeface="Calibri"/>
              </a:rPr>
              <a:t>=1</a:t>
            </a:r>
            <a:endParaRPr sz="144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17409" y="2483281"/>
            <a:ext cx="413766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144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418" b="1" spc="-6" baseline="-21164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1440" b="1" spc="-5" dirty="0">
                <a:solidFill>
                  <a:srgbClr val="C00000"/>
                </a:solidFill>
                <a:latin typeface="Calibri"/>
                <a:cs typeface="Calibri"/>
              </a:rPr>
              <a:t>=0</a:t>
            </a:r>
            <a:endParaRPr sz="144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58900" y="3127659"/>
            <a:ext cx="413195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144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418" b="1" spc="-6" baseline="-21164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r>
              <a:rPr sz="1440" b="1" spc="-5" dirty="0">
                <a:solidFill>
                  <a:srgbClr val="C00000"/>
                </a:solidFill>
                <a:latin typeface="Calibri"/>
                <a:cs typeface="Calibri"/>
              </a:rPr>
              <a:t>=1</a:t>
            </a:r>
            <a:endParaRPr sz="144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67068" y="2229992"/>
            <a:ext cx="213169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1440" dirty="0">
                <a:latin typeface="Calibri"/>
                <a:cs typeface="Calibri"/>
              </a:rPr>
              <a:t>y</a:t>
            </a:r>
            <a:r>
              <a:rPr sz="1418" baseline="-21164" dirty="0">
                <a:latin typeface="Calibri"/>
                <a:cs typeface="Calibri"/>
              </a:rPr>
              <a:t>1</a:t>
            </a:r>
            <a:endParaRPr sz="1418" baseline="-21164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75640" y="2840354"/>
            <a:ext cx="213169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1440" dirty="0">
                <a:latin typeface="Calibri"/>
                <a:cs typeface="Calibri"/>
              </a:rPr>
              <a:t>y</a:t>
            </a:r>
            <a:r>
              <a:rPr sz="1418" baseline="-21164" dirty="0">
                <a:latin typeface="Calibri"/>
                <a:cs typeface="Calibri"/>
              </a:rPr>
              <a:t>2</a:t>
            </a:r>
            <a:endParaRPr sz="1418" baseline="-21164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97635" y="1801322"/>
            <a:ext cx="1529334" cy="289118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b="1" i="1" spc="-5" dirty="0">
                <a:solidFill>
                  <a:srgbClr val="C00000"/>
                </a:solidFill>
                <a:latin typeface="Calibri"/>
                <a:cs typeface="Calibri"/>
              </a:rPr>
              <a:t>x=Perceptron(x)</a:t>
            </a:r>
            <a:endParaRPr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597636" y="2241286"/>
            <a:ext cx="2472881" cy="791755"/>
          </a:xfrm>
          <a:prstGeom prst="rect">
            <a:avLst/>
          </a:prstGeom>
        </p:spPr>
        <p:txBody>
          <a:bodyPr vert="horz" wrap="square" lIns="0" tIns="121158" rIns="0" bIns="0" rtlCol="0">
            <a:spAutoFit/>
          </a:bodyPr>
          <a:lstStyle/>
          <a:p>
            <a:pPr marL="11430">
              <a:spcBef>
                <a:spcPts val="954"/>
              </a:spcBef>
            </a:pP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Linear</a:t>
            </a:r>
            <a:r>
              <a:rPr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Activation</a:t>
            </a:r>
            <a:r>
              <a:rPr b="1" spc="-63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function</a:t>
            </a:r>
            <a:endParaRPr>
              <a:latin typeface="Calibri"/>
              <a:cs typeface="Calibri"/>
            </a:endParaRPr>
          </a:p>
          <a:p>
            <a:pPr marL="11430">
              <a:spcBef>
                <a:spcPts val="864"/>
              </a:spcBef>
            </a:pPr>
            <a:r>
              <a:rPr b="1" i="1" spc="-5" dirty="0">
                <a:solidFill>
                  <a:srgbClr val="C00000"/>
                </a:solidFill>
                <a:latin typeface="Calibri"/>
                <a:cs typeface="Calibri"/>
              </a:rPr>
              <a:t>x=f(x)</a:t>
            </a:r>
            <a:endParaRPr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93061" y="4387749"/>
            <a:ext cx="286893" cy="776175"/>
          </a:xfrm>
          <a:prstGeom prst="rect">
            <a:avLst/>
          </a:prstGeom>
          <a:ln w="9525">
            <a:solidFill>
              <a:srgbClr val="C00000"/>
            </a:solidFill>
          </a:ln>
        </p:spPr>
        <p:txBody>
          <a:bodyPr vert="horz" wrap="square" lIns="0" tIns="28004" rIns="0" bIns="0" rtlCol="0">
            <a:spAutoFit/>
          </a:bodyPr>
          <a:lstStyle/>
          <a:p>
            <a:pPr marL="82296">
              <a:spcBef>
                <a:spcPts val="221"/>
              </a:spcBef>
            </a:pPr>
            <a:r>
              <a:rPr sz="1620" dirty="0">
                <a:latin typeface="Calibri"/>
                <a:cs typeface="Calibri"/>
              </a:rPr>
              <a:t>1</a:t>
            </a:r>
            <a:endParaRPr sz="1620">
              <a:latin typeface="Calibri"/>
              <a:cs typeface="Calibri"/>
            </a:endParaRPr>
          </a:p>
          <a:p>
            <a:pPr marL="82296">
              <a:spcBef>
                <a:spcPts val="5"/>
              </a:spcBef>
            </a:pPr>
            <a:r>
              <a:rPr sz="1620" dirty="0">
                <a:latin typeface="Calibri"/>
                <a:cs typeface="Calibri"/>
              </a:rPr>
              <a:t>0</a:t>
            </a:r>
            <a:endParaRPr sz="1620">
              <a:latin typeface="Calibri"/>
              <a:cs typeface="Calibri"/>
            </a:endParaRPr>
          </a:p>
          <a:p>
            <a:pPr marL="82296"/>
            <a:r>
              <a:rPr sz="1620" dirty="0">
                <a:latin typeface="Calibri"/>
                <a:cs typeface="Calibri"/>
              </a:rPr>
              <a:t>1</a:t>
            </a:r>
            <a:endParaRPr sz="162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52365" y="1675409"/>
            <a:ext cx="226314" cy="206018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z="1260" dirty="0">
                <a:latin typeface="Calibri"/>
                <a:cs typeface="Calibri"/>
              </a:rPr>
              <a:t>0.1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770195" y="1991335"/>
            <a:ext cx="226314" cy="725135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lnSpc>
                <a:spcPts val="1359"/>
              </a:lnSpc>
              <a:spcBef>
                <a:spcPts val="95"/>
              </a:spcBef>
            </a:pPr>
            <a:r>
              <a:rPr sz="1260" dirty="0">
                <a:latin typeface="Calibri"/>
                <a:cs typeface="Calibri"/>
              </a:rPr>
              <a:t>0.2</a:t>
            </a:r>
            <a:endParaRPr sz="1260">
              <a:latin typeface="Calibri"/>
              <a:cs typeface="Calibri"/>
            </a:endParaRPr>
          </a:p>
          <a:p>
            <a:pPr marL="25146">
              <a:lnSpc>
                <a:spcPts val="2007"/>
              </a:lnSpc>
            </a:pPr>
            <a:r>
              <a:rPr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  <a:p>
            <a:pPr marL="25146"/>
            <a:r>
              <a:rPr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762881" y="3292182"/>
            <a:ext cx="308039" cy="2054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260" dirty="0">
                <a:latin typeface="Calibri"/>
                <a:cs typeface="Calibri"/>
              </a:rPr>
              <a:t>0.15</a:t>
            </a:r>
            <a:endParaRPr sz="126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245" y="334739"/>
            <a:ext cx="2636901" cy="621517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z="3960" spc="-50" dirty="0">
                <a:latin typeface="Calibri Light"/>
                <a:cs typeface="Calibri Light"/>
              </a:rPr>
              <a:t>Forward</a:t>
            </a:r>
            <a:r>
              <a:rPr sz="3960" spc="-153" dirty="0">
                <a:latin typeface="Calibri Light"/>
                <a:cs typeface="Calibri Light"/>
              </a:rPr>
              <a:t> </a:t>
            </a:r>
            <a:r>
              <a:rPr sz="3960" spc="-41" dirty="0">
                <a:latin typeface="Calibri Light"/>
                <a:cs typeface="Calibri Light"/>
              </a:rPr>
              <a:t>Pass</a:t>
            </a:r>
            <a:endParaRPr sz="396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45920" y="1365828"/>
            <a:ext cx="4639437" cy="2478596"/>
            <a:chOff x="1828800" y="1517586"/>
            <a:chExt cx="5154930" cy="2753995"/>
          </a:xfrm>
        </p:grpSpPr>
        <p:sp>
          <p:nvSpPr>
            <p:cNvPr id="4" name="object 4"/>
            <p:cNvSpPr/>
            <p:nvPr/>
          </p:nvSpPr>
          <p:spPr>
            <a:xfrm>
              <a:off x="2320290" y="1936242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19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349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5" name="object 5"/>
            <p:cNvSpPr/>
            <p:nvPr/>
          </p:nvSpPr>
          <p:spPr>
            <a:xfrm>
              <a:off x="4181094" y="1544574"/>
              <a:ext cx="478790" cy="463550"/>
            </a:xfrm>
            <a:custGeom>
              <a:avLst/>
              <a:gdLst/>
              <a:ahLst/>
              <a:cxnLst/>
              <a:rect l="l" t="t" r="r" b="b"/>
              <a:pathLst>
                <a:path w="478789" h="463550">
                  <a:moveTo>
                    <a:pt x="0" y="231648"/>
                  </a:moveTo>
                  <a:lnTo>
                    <a:pt x="4858" y="184976"/>
                  </a:lnTo>
                  <a:lnTo>
                    <a:pt x="18794" y="141499"/>
                  </a:lnTo>
                  <a:lnTo>
                    <a:pt x="40846" y="102151"/>
                  </a:lnTo>
                  <a:lnTo>
                    <a:pt x="70056" y="67865"/>
                  </a:lnTo>
                  <a:lnTo>
                    <a:pt x="105463" y="39574"/>
                  </a:lnTo>
                  <a:lnTo>
                    <a:pt x="146107" y="18210"/>
                  </a:lnTo>
                  <a:lnTo>
                    <a:pt x="191029" y="4708"/>
                  </a:lnTo>
                  <a:lnTo>
                    <a:pt x="239267" y="0"/>
                  </a:lnTo>
                  <a:lnTo>
                    <a:pt x="287506" y="4708"/>
                  </a:lnTo>
                  <a:lnTo>
                    <a:pt x="332428" y="18210"/>
                  </a:lnTo>
                  <a:lnTo>
                    <a:pt x="373072" y="39574"/>
                  </a:lnTo>
                  <a:lnTo>
                    <a:pt x="408479" y="67865"/>
                  </a:lnTo>
                  <a:lnTo>
                    <a:pt x="437689" y="102151"/>
                  </a:lnTo>
                  <a:lnTo>
                    <a:pt x="459741" y="141499"/>
                  </a:lnTo>
                  <a:lnTo>
                    <a:pt x="473677" y="184976"/>
                  </a:lnTo>
                  <a:lnTo>
                    <a:pt x="478535" y="231648"/>
                  </a:lnTo>
                  <a:lnTo>
                    <a:pt x="473677" y="278319"/>
                  </a:lnTo>
                  <a:lnTo>
                    <a:pt x="459741" y="321796"/>
                  </a:lnTo>
                  <a:lnTo>
                    <a:pt x="437689" y="361144"/>
                  </a:lnTo>
                  <a:lnTo>
                    <a:pt x="408479" y="395430"/>
                  </a:lnTo>
                  <a:lnTo>
                    <a:pt x="373072" y="423721"/>
                  </a:lnTo>
                  <a:lnTo>
                    <a:pt x="332428" y="445085"/>
                  </a:lnTo>
                  <a:lnTo>
                    <a:pt x="287506" y="458587"/>
                  </a:lnTo>
                  <a:lnTo>
                    <a:pt x="239267" y="463296"/>
                  </a:lnTo>
                  <a:lnTo>
                    <a:pt x="191029" y="458587"/>
                  </a:lnTo>
                  <a:lnTo>
                    <a:pt x="146107" y="445085"/>
                  </a:lnTo>
                  <a:lnTo>
                    <a:pt x="105463" y="423721"/>
                  </a:lnTo>
                  <a:lnTo>
                    <a:pt x="70056" y="395430"/>
                  </a:lnTo>
                  <a:lnTo>
                    <a:pt x="40846" y="361144"/>
                  </a:lnTo>
                  <a:lnTo>
                    <a:pt x="18794" y="321796"/>
                  </a:lnTo>
                  <a:lnTo>
                    <a:pt x="4858" y="278319"/>
                  </a:lnTo>
                  <a:lnTo>
                    <a:pt x="0" y="231648"/>
                  </a:lnTo>
                  <a:close/>
                </a:path>
              </a:pathLst>
            </a:custGeom>
            <a:ln w="539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6" name="object 6"/>
            <p:cNvSpPr/>
            <p:nvPr/>
          </p:nvSpPr>
          <p:spPr>
            <a:xfrm>
              <a:off x="2794761" y="1759458"/>
              <a:ext cx="1386840" cy="413384"/>
            </a:xfrm>
            <a:custGeom>
              <a:avLst/>
              <a:gdLst/>
              <a:ahLst/>
              <a:cxnLst/>
              <a:rect l="l" t="t" r="r" b="b"/>
              <a:pathLst>
                <a:path w="1386839" h="413385">
                  <a:moveTo>
                    <a:pt x="1311537" y="30652"/>
                  </a:moveTo>
                  <a:lnTo>
                    <a:pt x="0" y="400812"/>
                  </a:lnTo>
                  <a:lnTo>
                    <a:pt x="3556" y="413003"/>
                  </a:lnTo>
                  <a:lnTo>
                    <a:pt x="1314974" y="42842"/>
                  </a:lnTo>
                  <a:lnTo>
                    <a:pt x="1311537" y="30652"/>
                  </a:lnTo>
                  <a:close/>
                </a:path>
                <a:path w="1386839" h="413385">
                  <a:moveTo>
                    <a:pt x="1374322" y="27177"/>
                  </a:moveTo>
                  <a:lnTo>
                    <a:pt x="1323848" y="27177"/>
                  </a:lnTo>
                  <a:lnTo>
                    <a:pt x="1327277" y="39369"/>
                  </a:lnTo>
                  <a:lnTo>
                    <a:pt x="1314974" y="42842"/>
                  </a:lnTo>
                  <a:lnTo>
                    <a:pt x="1323593" y="73405"/>
                  </a:lnTo>
                  <a:lnTo>
                    <a:pt x="1374322" y="27177"/>
                  </a:lnTo>
                  <a:close/>
                </a:path>
                <a:path w="1386839" h="413385">
                  <a:moveTo>
                    <a:pt x="1323848" y="27177"/>
                  </a:moveTo>
                  <a:lnTo>
                    <a:pt x="1311537" y="30652"/>
                  </a:lnTo>
                  <a:lnTo>
                    <a:pt x="1314974" y="42842"/>
                  </a:lnTo>
                  <a:lnTo>
                    <a:pt x="1327277" y="39369"/>
                  </a:lnTo>
                  <a:lnTo>
                    <a:pt x="1323848" y="27177"/>
                  </a:lnTo>
                  <a:close/>
                </a:path>
                <a:path w="1386839" h="413385">
                  <a:moveTo>
                    <a:pt x="1302892" y="0"/>
                  </a:moveTo>
                  <a:lnTo>
                    <a:pt x="1311537" y="30652"/>
                  </a:lnTo>
                  <a:lnTo>
                    <a:pt x="1323848" y="27177"/>
                  </a:lnTo>
                  <a:lnTo>
                    <a:pt x="1374322" y="27177"/>
                  </a:lnTo>
                  <a:lnTo>
                    <a:pt x="1386586" y="16001"/>
                  </a:lnTo>
                  <a:lnTo>
                    <a:pt x="130289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7" name="object 7"/>
            <p:cNvSpPr/>
            <p:nvPr/>
          </p:nvSpPr>
          <p:spPr>
            <a:xfrm>
              <a:off x="4194810" y="2346198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8" name="object 8"/>
            <p:cNvSpPr/>
            <p:nvPr/>
          </p:nvSpPr>
          <p:spPr>
            <a:xfrm>
              <a:off x="2794761" y="2161032"/>
              <a:ext cx="1400175" cy="432434"/>
            </a:xfrm>
            <a:custGeom>
              <a:avLst/>
              <a:gdLst/>
              <a:ahLst/>
              <a:cxnLst/>
              <a:rect l="l" t="t" r="r" b="b"/>
              <a:pathLst>
                <a:path w="1400175" h="432435">
                  <a:moveTo>
                    <a:pt x="1324958" y="401537"/>
                  </a:moveTo>
                  <a:lnTo>
                    <a:pt x="1315974" y="431926"/>
                  </a:lnTo>
                  <a:lnTo>
                    <a:pt x="1399921" y="416940"/>
                  </a:lnTo>
                  <a:lnTo>
                    <a:pt x="1387231" y="405129"/>
                  </a:lnTo>
                  <a:lnTo>
                    <a:pt x="1337183" y="405129"/>
                  </a:lnTo>
                  <a:lnTo>
                    <a:pt x="1324958" y="401537"/>
                  </a:lnTo>
                  <a:close/>
                </a:path>
                <a:path w="1400175" h="432435">
                  <a:moveTo>
                    <a:pt x="1328559" y="389358"/>
                  </a:moveTo>
                  <a:lnTo>
                    <a:pt x="1324958" y="401537"/>
                  </a:lnTo>
                  <a:lnTo>
                    <a:pt x="1337183" y="405129"/>
                  </a:lnTo>
                  <a:lnTo>
                    <a:pt x="1340739" y="392938"/>
                  </a:lnTo>
                  <a:lnTo>
                    <a:pt x="1328559" y="389358"/>
                  </a:lnTo>
                  <a:close/>
                </a:path>
                <a:path w="1400175" h="432435">
                  <a:moveTo>
                    <a:pt x="1337564" y="358901"/>
                  </a:moveTo>
                  <a:lnTo>
                    <a:pt x="1328559" y="389358"/>
                  </a:lnTo>
                  <a:lnTo>
                    <a:pt x="1340739" y="392938"/>
                  </a:lnTo>
                  <a:lnTo>
                    <a:pt x="1337183" y="405129"/>
                  </a:lnTo>
                  <a:lnTo>
                    <a:pt x="1387231" y="405129"/>
                  </a:lnTo>
                  <a:lnTo>
                    <a:pt x="1337564" y="358901"/>
                  </a:lnTo>
                  <a:close/>
                </a:path>
                <a:path w="1400175" h="432435">
                  <a:moveTo>
                    <a:pt x="3556" y="0"/>
                  </a:moveTo>
                  <a:lnTo>
                    <a:pt x="0" y="12191"/>
                  </a:lnTo>
                  <a:lnTo>
                    <a:pt x="1324958" y="401537"/>
                  </a:lnTo>
                  <a:lnTo>
                    <a:pt x="1328559" y="389358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9" name="object 9"/>
            <p:cNvSpPr/>
            <p:nvPr/>
          </p:nvSpPr>
          <p:spPr>
            <a:xfrm>
              <a:off x="2320290" y="2698241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19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349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4810" y="3094482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1" name="object 11"/>
            <p:cNvSpPr/>
            <p:nvPr/>
          </p:nvSpPr>
          <p:spPr>
            <a:xfrm>
              <a:off x="2792475" y="2162302"/>
              <a:ext cx="1402715" cy="1164590"/>
            </a:xfrm>
            <a:custGeom>
              <a:avLst/>
              <a:gdLst/>
              <a:ahLst/>
              <a:cxnLst/>
              <a:rect l="l" t="t" r="r" b="b"/>
              <a:pathLst>
                <a:path w="1402714" h="1164589">
                  <a:moveTo>
                    <a:pt x="1339398" y="1120606"/>
                  </a:moveTo>
                  <a:lnTo>
                    <a:pt x="1319149" y="1145032"/>
                  </a:lnTo>
                  <a:lnTo>
                    <a:pt x="1402207" y="1164336"/>
                  </a:lnTo>
                  <a:lnTo>
                    <a:pt x="1386511" y="1128776"/>
                  </a:lnTo>
                  <a:lnTo>
                    <a:pt x="1349248" y="1128776"/>
                  </a:lnTo>
                  <a:lnTo>
                    <a:pt x="1339398" y="1120606"/>
                  </a:lnTo>
                  <a:close/>
                </a:path>
                <a:path w="1402714" h="1164589">
                  <a:moveTo>
                    <a:pt x="1347513" y="1110817"/>
                  </a:moveTo>
                  <a:lnTo>
                    <a:pt x="1339398" y="1120606"/>
                  </a:lnTo>
                  <a:lnTo>
                    <a:pt x="1349248" y="1128776"/>
                  </a:lnTo>
                  <a:lnTo>
                    <a:pt x="1357376" y="1118997"/>
                  </a:lnTo>
                  <a:lnTo>
                    <a:pt x="1347513" y="1110817"/>
                  </a:lnTo>
                  <a:close/>
                </a:path>
                <a:path w="1402714" h="1164589">
                  <a:moveTo>
                    <a:pt x="1367789" y="1086358"/>
                  </a:moveTo>
                  <a:lnTo>
                    <a:pt x="1347513" y="1110817"/>
                  </a:lnTo>
                  <a:lnTo>
                    <a:pt x="1357376" y="1118997"/>
                  </a:lnTo>
                  <a:lnTo>
                    <a:pt x="1349248" y="1128776"/>
                  </a:lnTo>
                  <a:lnTo>
                    <a:pt x="1386511" y="1128776"/>
                  </a:lnTo>
                  <a:lnTo>
                    <a:pt x="1367789" y="1086358"/>
                  </a:lnTo>
                  <a:close/>
                </a:path>
                <a:path w="1402714" h="1164589">
                  <a:moveTo>
                    <a:pt x="8128" y="0"/>
                  </a:moveTo>
                  <a:lnTo>
                    <a:pt x="0" y="9651"/>
                  </a:lnTo>
                  <a:lnTo>
                    <a:pt x="1339398" y="1120606"/>
                  </a:lnTo>
                  <a:lnTo>
                    <a:pt x="1347513" y="1110817"/>
                  </a:lnTo>
                  <a:lnTo>
                    <a:pt x="81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2" name="object 12"/>
            <p:cNvSpPr/>
            <p:nvPr/>
          </p:nvSpPr>
          <p:spPr>
            <a:xfrm>
              <a:off x="2326386" y="3399281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19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6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6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349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4810" y="3793997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4" name="object 14"/>
            <p:cNvSpPr/>
            <p:nvPr/>
          </p:nvSpPr>
          <p:spPr>
            <a:xfrm>
              <a:off x="2791713" y="2162937"/>
              <a:ext cx="1473200" cy="1699895"/>
            </a:xfrm>
            <a:custGeom>
              <a:avLst/>
              <a:gdLst/>
              <a:ahLst/>
              <a:cxnLst/>
              <a:rect l="l" t="t" r="r" b="b"/>
              <a:pathLst>
                <a:path w="1473200" h="1699895">
                  <a:moveTo>
                    <a:pt x="1418120" y="1645937"/>
                  </a:moveTo>
                  <a:lnTo>
                    <a:pt x="1394078" y="1666748"/>
                  </a:lnTo>
                  <a:lnTo>
                    <a:pt x="1472819" y="1699387"/>
                  </a:lnTo>
                  <a:lnTo>
                    <a:pt x="1461629" y="1655571"/>
                  </a:lnTo>
                  <a:lnTo>
                    <a:pt x="1426464" y="1655571"/>
                  </a:lnTo>
                  <a:lnTo>
                    <a:pt x="1418120" y="1645937"/>
                  </a:lnTo>
                  <a:close/>
                </a:path>
                <a:path w="1473200" h="1699895">
                  <a:moveTo>
                    <a:pt x="1427713" y="1637632"/>
                  </a:moveTo>
                  <a:lnTo>
                    <a:pt x="1418120" y="1645937"/>
                  </a:lnTo>
                  <a:lnTo>
                    <a:pt x="1426464" y="1655571"/>
                  </a:lnTo>
                  <a:lnTo>
                    <a:pt x="1435989" y="1647189"/>
                  </a:lnTo>
                  <a:lnTo>
                    <a:pt x="1427713" y="1637632"/>
                  </a:lnTo>
                  <a:close/>
                </a:path>
                <a:path w="1473200" h="1699895">
                  <a:moveTo>
                    <a:pt x="1451737" y="1616837"/>
                  </a:moveTo>
                  <a:lnTo>
                    <a:pt x="1427713" y="1637632"/>
                  </a:lnTo>
                  <a:lnTo>
                    <a:pt x="1435989" y="1647189"/>
                  </a:lnTo>
                  <a:lnTo>
                    <a:pt x="1426464" y="1655571"/>
                  </a:lnTo>
                  <a:lnTo>
                    <a:pt x="1461629" y="1655571"/>
                  </a:lnTo>
                  <a:lnTo>
                    <a:pt x="1451737" y="1616837"/>
                  </a:lnTo>
                  <a:close/>
                </a:path>
                <a:path w="1473200" h="1699895">
                  <a:moveTo>
                    <a:pt x="9652" y="0"/>
                  </a:moveTo>
                  <a:lnTo>
                    <a:pt x="0" y="8382"/>
                  </a:lnTo>
                  <a:lnTo>
                    <a:pt x="1418120" y="1645937"/>
                  </a:lnTo>
                  <a:lnTo>
                    <a:pt x="1427713" y="1637632"/>
                  </a:lnTo>
                  <a:lnTo>
                    <a:pt x="9652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5" name="object 15"/>
            <p:cNvSpPr/>
            <p:nvPr/>
          </p:nvSpPr>
          <p:spPr>
            <a:xfrm>
              <a:off x="2792475" y="1775460"/>
              <a:ext cx="1389380" cy="1158240"/>
            </a:xfrm>
            <a:custGeom>
              <a:avLst/>
              <a:gdLst/>
              <a:ahLst/>
              <a:cxnLst/>
              <a:rect l="l" t="t" r="r" b="b"/>
              <a:pathLst>
                <a:path w="1389379" h="1158239">
                  <a:moveTo>
                    <a:pt x="1326262" y="43827"/>
                  </a:moveTo>
                  <a:lnTo>
                    <a:pt x="0" y="1148079"/>
                  </a:lnTo>
                  <a:lnTo>
                    <a:pt x="8128" y="1157859"/>
                  </a:lnTo>
                  <a:lnTo>
                    <a:pt x="1334401" y="53597"/>
                  </a:lnTo>
                  <a:lnTo>
                    <a:pt x="1326262" y="43827"/>
                  </a:lnTo>
                  <a:close/>
                </a:path>
                <a:path w="1389379" h="1158239">
                  <a:moveTo>
                    <a:pt x="1373237" y="35687"/>
                  </a:moveTo>
                  <a:lnTo>
                    <a:pt x="1336039" y="35687"/>
                  </a:lnTo>
                  <a:lnTo>
                    <a:pt x="1344168" y="45465"/>
                  </a:lnTo>
                  <a:lnTo>
                    <a:pt x="1334401" y="53597"/>
                  </a:lnTo>
                  <a:lnTo>
                    <a:pt x="1354709" y="77977"/>
                  </a:lnTo>
                  <a:lnTo>
                    <a:pt x="1373237" y="35687"/>
                  </a:lnTo>
                  <a:close/>
                </a:path>
                <a:path w="1389379" h="1158239">
                  <a:moveTo>
                    <a:pt x="1336039" y="35687"/>
                  </a:moveTo>
                  <a:lnTo>
                    <a:pt x="1326262" y="43827"/>
                  </a:lnTo>
                  <a:lnTo>
                    <a:pt x="1334401" y="53597"/>
                  </a:lnTo>
                  <a:lnTo>
                    <a:pt x="1344168" y="45465"/>
                  </a:lnTo>
                  <a:lnTo>
                    <a:pt x="1336039" y="35687"/>
                  </a:lnTo>
                  <a:close/>
                </a:path>
                <a:path w="1389379" h="1158239">
                  <a:moveTo>
                    <a:pt x="1388872" y="0"/>
                  </a:moveTo>
                  <a:lnTo>
                    <a:pt x="1305940" y="19430"/>
                  </a:lnTo>
                  <a:lnTo>
                    <a:pt x="1326262" y="43827"/>
                  </a:lnTo>
                  <a:lnTo>
                    <a:pt x="1336039" y="35687"/>
                  </a:lnTo>
                  <a:lnTo>
                    <a:pt x="1373237" y="35687"/>
                  </a:lnTo>
                  <a:lnTo>
                    <a:pt x="138887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6" name="object 16"/>
            <p:cNvSpPr/>
            <p:nvPr/>
          </p:nvSpPr>
          <p:spPr>
            <a:xfrm>
              <a:off x="2793111" y="2558668"/>
              <a:ext cx="1471930" cy="1303655"/>
            </a:xfrm>
            <a:custGeom>
              <a:avLst/>
              <a:gdLst/>
              <a:ahLst/>
              <a:cxnLst/>
              <a:rect l="l" t="t" r="r" b="b"/>
              <a:pathLst>
                <a:path w="1471929" h="1303654">
                  <a:moveTo>
                    <a:pt x="1471422" y="1303655"/>
                  </a:moveTo>
                  <a:lnTo>
                    <a:pt x="1454150" y="1274953"/>
                  </a:lnTo>
                  <a:lnTo>
                    <a:pt x="1427480" y="1230630"/>
                  </a:lnTo>
                  <a:lnTo>
                    <a:pt x="1410525" y="1257350"/>
                  </a:lnTo>
                  <a:lnTo>
                    <a:pt x="43611" y="388493"/>
                  </a:lnTo>
                  <a:lnTo>
                    <a:pt x="1326540" y="753338"/>
                  </a:lnTo>
                  <a:lnTo>
                    <a:pt x="1317879" y="783844"/>
                  </a:lnTo>
                  <a:lnTo>
                    <a:pt x="1401572" y="767969"/>
                  </a:lnTo>
                  <a:lnTo>
                    <a:pt x="1389329" y="756793"/>
                  </a:lnTo>
                  <a:lnTo>
                    <a:pt x="1338707" y="710565"/>
                  </a:lnTo>
                  <a:lnTo>
                    <a:pt x="1330007" y="741159"/>
                  </a:lnTo>
                  <a:lnTo>
                    <a:pt x="26416" y="370408"/>
                  </a:lnTo>
                  <a:lnTo>
                    <a:pt x="1329194" y="43103"/>
                  </a:lnTo>
                  <a:lnTo>
                    <a:pt x="1336929" y="73914"/>
                  </a:lnTo>
                  <a:lnTo>
                    <a:pt x="1390764" y="27686"/>
                  </a:lnTo>
                  <a:lnTo>
                    <a:pt x="1401572" y="18415"/>
                  </a:lnTo>
                  <a:lnTo>
                    <a:pt x="1318387" y="0"/>
                  </a:lnTo>
                  <a:lnTo>
                    <a:pt x="1326108" y="30797"/>
                  </a:lnTo>
                  <a:lnTo>
                    <a:pt x="1905" y="363474"/>
                  </a:lnTo>
                  <a:lnTo>
                    <a:pt x="3530" y="370090"/>
                  </a:lnTo>
                  <a:lnTo>
                    <a:pt x="3416" y="370484"/>
                  </a:lnTo>
                  <a:lnTo>
                    <a:pt x="0" y="375793"/>
                  </a:lnTo>
                  <a:lnTo>
                    <a:pt x="1403680" y="1268145"/>
                  </a:lnTo>
                  <a:lnTo>
                    <a:pt x="1386713" y="1294892"/>
                  </a:lnTo>
                  <a:lnTo>
                    <a:pt x="1471422" y="1303655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7" name="object 17"/>
            <p:cNvSpPr/>
            <p:nvPr/>
          </p:nvSpPr>
          <p:spPr>
            <a:xfrm>
              <a:off x="2797683" y="1897380"/>
              <a:ext cx="1383665" cy="1737360"/>
            </a:xfrm>
            <a:custGeom>
              <a:avLst/>
              <a:gdLst/>
              <a:ahLst/>
              <a:cxnLst/>
              <a:rect l="l" t="t" r="r" b="b"/>
              <a:pathLst>
                <a:path w="1383664" h="1737360">
                  <a:moveTo>
                    <a:pt x="1330776" y="55692"/>
                  </a:moveTo>
                  <a:lnTo>
                    <a:pt x="0" y="1729105"/>
                  </a:lnTo>
                  <a:lnTo>
                    <a:pt x="9906" y="1736979"/>
                  </a:lnTo>
                  <a:lnTo>
                    <a:pt x="1340680" y="63569"/>
                  </a:lnTo>
                  <a:lnTo>
                    <a:pt x="1330776" y="55692"/>
                  </a:lnTo>
                  <a:close/>
                </a:path>
                <a:path w="1383664" h="1737360">
                  <a:moveTo>
                    <a:pt x="1373469" y="45720"/>
                  </a:moveTo>
                  <a:lnTo>
                    <a:pt x="1338707" y="45720"/>
                  </a:lnTo>
                  <a:lnTo>
                    <a:pt x="1348613" y="53594"/>
                  </a:lnTo>
                  <a:lnTo>
                    <a:pt x="1340680" y="63569"/>
                  </a:lnTo>
                  <a:lnTo>
                    <a:pt x="1365504" y="83312"/>
                  </a:lnTo>
                  <a:lnTo>
                    <a:pt x="1373469" y="45720"/>
                  </a:lnTo>
                  <a:close/>
                </a:path>
                <a:path w="1383664" h="1737360">
                  <a:moveTo>
                    <a:pt x="1338707" y="45720"/>
                  </a:moveTo>
                  <a:lnTo>
                    <a:pt x="1330776" y="55692"/>
                  </a:lnTo>
                  <a:lnTo>
                    <a:pt x="1340680" y="63569"/>
                  </a:lnTo>
                  <a:lnTo>
                    <a:pt x="1348613" y="53594"/>
                  </a:lnTo>
                  <a:lnTo>
                    <a:pt x="1338707" y="45720"/>
                  </a:lnTo>
                  <a:close/>
                </a:path>
                <a:path w="1383664" h="1737360">
                  <a:moveTo>
                    <a:pt x="1383157" y="0"/>
                  </a:moveTo>
                  <a:lnTo>
                    <a:pt x="1305941" y="35941"/>
                  </a:lnTo>
                  <a:lnTo>
                    <a:pt x="1330776" y="55692"/>
                  </a:lnTo>
                  <a:lnTo>
                    <a:pt x="1338707" y="45720"/>
                  </a:lnTo>
                  <a:lnTo>
                    <a:pt x="1373469" y="45720"/>
                  </a:lnTo>
                  <a:lnTo>
                    <a:pt x="138315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8" name="object 18"/>
            <p:cNvSpPr/>
            <p:nvPr/>
          </p:nvSpPr>
          <p:spPr>
            <a:xfrm>
              <a:off x="2799080" y="2697479"/>
              <a:ext cx="1395095" cy="1344930"/>
            </a:xfrm>
            <a:custGeom>
              <a:avLst/>
              <a:gdLst/>
              <a:ahLst/>
              <a:cxnLst/>
              <a:rect l="l" t="t" r="r" b="b"/>
              <a:pathLst>
                <a:path w="1395095" h="1344929">
                  <a:moveTo>
                    <a:pt x="1395095" y="629412"/>
                  </a:moveTo>
                  <a:lnTo>
                    <a:pt x="1312418" y="608457"/>
                  </a:lnTo>
                  <a:lnTo>
                    <a:pt x="1319237" y="639483"/>
                  </a:lnTo>
                  <a:lnTo>
                    <a:pt x="34658" y="920877"/>
                  </a:lnTo>
                  <a:lnTo>
                    <a:pt x="1322260" y="47993"/>
                  </a:lnTo>
                  <a:lnTo>
                    <a:pt x="1340104" y="74295"/>
                  </a:lnTo>
                  <a:lnTo>
                    <a:pt x="1364729" y="30353"/>
                  </a:lnTo>
                  <a:lnTo>
                    <a:pt x="1381760" y="0"/>
                  </a:lnTo>
                  <a:lnTo>
                    <a:pt x="1297305" y="11176"/>
                  </a:lnTo>
                  <a:lnTo>
                    <a:pt x="1315123" y="37477"/>
                  </a:lnTo>
                  <a:lnTo>
                    <a:pt x="0" y="929005"/>
                  </a:lnTo>
                  <a:lnTo>
                    <a:pt x="3530" y="934275"/>
                  </a:lnTo>
                  <a:lnTo>
                    <a:pt x="1778" y="940308"/>
                  </a:lnTo>
                  <a:lnTo>
                    <a:pt x="1319949" y="1314272"/>
                  </a:lnTo>
                  <a:lnTo>
                    <a:pt x="1311275" y="1344803"/>
                  </a:lnTo>
                  <a:lnTo>
                    <a:pt x="1395095" y="1329055"/>
                  </a:lnTo>
                  <a:lnTo>
                    <a:pt x="1382712" y="1317752"/>
                  </a:lnTo>
                  <a:lnTo>
                    <a:pt x="1332103" y="1271524"/>
                  </a:lnTo>
                  <a:lnTo>
                    <a:pt x="1323416" y="1302092"/>
                  </a:lnTo>
                  <a:lnTo>
                    <a:pt x="29667" y="935024"/>
                  </a:lnTo>
                  <a:lnTo>
                    <a:pt x="1321981" y="651941"/>
                  </a:lnTo>
                  <a:lnTo>
                    <a:pt x="1328801" y="682879"/>
                  </a:lnTo>
                  <a:lnTo>
                    <a:pt x="1385951" y="636778"/>
                  </a:lnTo>
                  <a:lnTo>
                    <a:pt x="1395095" y="629412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9" name="object 19"/>
            <p:cNvSpPr/>
            <p:nvPr/>
          </p:nvSpPr>
          <p:spPr>
            <a:xfrm>
              <a:off x="6096761" y="2393441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20" name="object 20"/>
            <p:cNvSpPr/>
            <p:nvPr/>
          </p:nvSpPr>
          <p:spPr>
            <a:xfrm>
              <a:off x="4655692" y="1744091"/>
              <a:ext cx="1441450" cy="854075"/>
            </a:xfrm>
            <a:custGeom>
              <a:avLst/>
              <a:gdLst/>
              <a:ahLst/>
              <a:cxnLst/>
              <a:rect l="l" t="t" r="r" b="b"/>
              <a:pathLst>
                <a:path w="1441450" h="854075">
                  <a:moveTo>
                    <a:pt x="1372165" y="820286"/>
                  </a:moveTo>
                  <a:lnTo>
                    <a:pt x="1355979" y="847725"/>
                  </a:lnTo>
                  <a:lnTo>
                    <a:pt x="1441069" y="853567"/>
                  </a:lnTo>
                  <a:lnTo>
                    <a:pt x="1423696" y="826770"/>
                  </a:lnTo>
                  <a:lnTo>
                    <a:pt x="1383157" y="826770"/>
                  </a:lnTo>
                  <a:lnTo>
                    <a:pt x="1372165" y="820286"/>
                  </a:lnTo>
                  <a:close/>
                </a:path>
                <a:path w="1441450" h="854075">
                  <a:moveTo>
                    <a:pt x="1378585" y="809405"/>
                  </a:moveTo>
                  <a:lnTo>
                    <a:pt x="1372165" y="820286"/>
                  </a:lnTo>
                  <a:lnTo>
                    <a:pt x="1383157" y="826770"/>
                  </a:lnTo>
                  <a:lnTo>
                    <a:pt x="1389507" y="815848"/>
                  </a:lnTo>
                  <a:lnTo>
                    <a:pt x="1378585" y="809405"/>
                  </a:lnTo>
                  <a:close/>
                </a:path>
                <a:path w="1441450" h="854075">
                  <a:moveTo>
                    <a:pt x="1394714" y="782066"/>
                  </a:moveTo>
                  <a:lnTo>
                    <a:pt x="1378585" y="809405"/>
                  </a:lnTo>
                  <a:lnTo>
                    <a:pt x="1389507" y="815848"/>
                  </a:lnTo>
                  <a:lnTo>
                    <a:pt x="1383157" y="826770"/>
                  </a:lnTo>
                  <a:lnTo>
                    <a:pt x="1423696" y="826770"/>
                  </a:lnTo>
                  <a:lnTo>
                    <a:pt x="1394714" y="782066"/>
                  </a:lnTo>
                  <a:close/>
                </a:path>
                <a:path w="1441450" h="854075">
                  <a:moveTo>
                    <a:pt x="6350" y="0"/>
                  </a:moveTo>
                  <a:lnTo>
                    <a:pt x="0" y="10922"/>
                  </a:lnTo>
                  <a:lnTo>
                    <a:pt x="1372165" y="820286"/>
                  </a:lnTo>
                  <a:lnTo>
                    <a:pt x="1378585" y="809405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21" name="object 21"/>
            <p:cNvSpPr/>
            <p:nvPr/>
          </p:nvSpPr>
          <p:spPr>
            <a:xfrm>
              <a:off x="6102858" y="3094482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22" name="object 22"/>
            <p:cNvSpPr/>
            <p:nvPr/>
          </p:nvSpPr>
          <p:spPr>
            <a:xfrm>
              <a:off x="1828800" y="1745233"/>
              <a:ext cx="5154930" cy="2259965"/>
            </a:xfrm>
            <a:custGeom>
              <a:avLst/>
              <a:gdLst/>
              <a:ahLst/>
              <a:cxnLst/>
              <a:rect l="l" t="t" r="r" b="b"/>
              <a:pathLst>
                <a:path w="5154930" h="2259965">
                  <a:moveTo>
                    <a:pt x="478409" y="426339"/>
                  </a:moveTo>
                  <a:lnTo>
                    <a:pt x="426085" y="426339"/>
                  </a:lnTo>
                  <a:lnTo>
                    <a:pt x="413423" y="426339"/>
                  </a:lnTo>
                  <a:lnTo>
                    <a:pt x="413004" y="457962"/>
                  </a:lnTo>
                  <a:lnTo>
                    <a:pt x="478409" y="426339"/>
                  </a:lnTo>
                  <a:close/>
                </a:path>
                <a:path w="5154930" h="2259965">
                  <a:moveTo>
                    <a:pt x="489712" y="420878"/>
                  </a:moveTo>
                  <a:lnTo>
                    <a:pt x="414020" y="381762"/>
                  </a:lnTo>
                  <a:lnTo>
                    <a:pt x="413588" y="413461"/>
                  </a:lnTo>
                  <a:lnTo>
                    <a:pt x="26035" y="407924"/>
                  </a:lnTo>
                  <a:lnTo>
                    <a:pt x="25781" y="420624"/>
                  </a:lnTo>
                  <a:lnTo>
                    <a:pt x="413423" y="426161"/>
                  </a:lnTo>
                  <a:lnTo>
                    <a:pt x="426085" y="426161"/>
                  </a:lnTo>
                  <a:lnTo>
                    <a:pt x="478777" y="426161"/>
                  </a:lnTo>
                  <a:lnTo>
                    <a:pt x="489712" y="420878"/>
                  </a:lnTo>
                  <a:close/>
                </a:path>
                <a:path w="5154930" h="2259965">
                  <a:moveTo>
                    <a:pt x="490347" y="1183894"/>
                  </a:moveTo>
                  <a:lnTo>
                    <a:pt x="477647" y="1177544"/>
                  </a:lnTo>
                  <a:lnTo>
                    <a:pt x="414147" y="1145794"/>
                  </a:lnTo>
                  <a:lnTo>
                    <a:pt x="414147" y="1177544"/>
                  </a:lnTo>
                  <a:lnTo>
                    <a:pt x="0" y="1177544"/>
                  </a:lnTo>
                  <a:lnTo>
                    <a:pt x="0" y="1190244"/>
                  </a:lnTo>
                  <a:lnTo>
                    <a:pt x="414147" y="1190244"/>
                  </a:lnTo>
                  <a:lnTo>
                    <a:pt x="414147" y="1221994"/>
                  </a:lnTo>
                  <a:lnTo>
                    <a:pt x="477647" y="1190244"/>
                  </a:lnTo>
                  <a:lnTo>
                    <a:pt x="490347" y="1183894"/>
                  </a:lnTo>
                  <a:close/>
                </a:path>
                <a:path w="5154930" h="2259965">
                  <a:moveTo>
                    <a:pt x="496316" y="1886458"/>
                  </a:moveTo>
                  <a:lnTo>
                    <a:pt x="483616" y="1880108"/>
                  </a:lnTo>
                  <a:lnTo>
                    <a:pt x="420116" y="1848358"/>
                  </a:lnTo>
                  <a:lnTo>
                    <a:pt x="420116" y="1880108"/>
                  </a:lnTo>
                  <a:lnTo>
                    <a:pt x="25908" y="1880108"/>
                  </a:lnTo>
                  <a:lnTo>
                    <a:pt x="25908" y="1892808"/>
                  </a:lnTo>
                  <a:lnTo>
                    <a:pt x="420116" y="1892808"/>
                  </a:lnTo>
                  <a:lnTo>
                    <a:pt x="420116" y="1924558"/>
                  </a:lnTo>
                  <a:lnTo>
                    <a:pt x="483616" y="1892808"/>
                  </a:lnTo>
                  <a:lnTo>
                    <a:pt x="496316" y="1886458"/>
                  </a:lnTo>
                  <a:close/>
                </a:path>
                <a:path w="5154930" h="2259965">
                  <a:moveTo>
                    <a:pt x="4274566" y="1554861"/>
                  </a:moveTo>
                  <a:lnTo>
                    <a:pt x="4262120" y="1512697"/>
                  </a:lnTo>
                  <a:lnTo>
                    <a:pt x="4250436" y="1473073"/>
                  </a:lnTo>
                  <a:lnTo>
                    <a:pt x="4228985" y="1493062"/>
                  </a:lnTo>
                  <a:lnTo>
                    <a:pt x="4223639" y="1485646"/>
                  </a:lnTo>
                  <a:lnTo>
                    <a:pt x="4221886" y="1488986"/>
                  </a:lnTo>
                  <a:lnTo>
                    <a:pt x="4215612" y="1482255"/>
                  </a:lnTo>
                  <a:lnTo>
                    <a:pt x="4215612" y="1500974"/>
                  </a:lnTo>
                  <a:lnTo>
                    <a:pt x="4210951" y="1509852"/>
                  </a:lnTo>
                  <a:lnTo>
                    <a:pt x="4207522" y="1513065"/>
                  </a:lnTo>
                  <a:lnTo>
                    <a:pt x="4197350" y="1507756"/>
                  </a:lnTo>
                  <a:lnTo>
                    <a:pt x="4197350" y="1522056"/>
                  </a:lnTo>
                  <a:lnTo>
                    <a:pt x="4197350" y="1522539"/>
                  </a:lnTo>
                  <a:lnTo>
                    <a:pt x="4194683" y="1525016"/>
                  </a:lnTo>
                  <a:lnTo>
                    <a:pt x="4197350" y="1526019"/>
                  </a:lnTo>
                  <a:lnTo>
                    <a:pt x="4197350" y="1535861"/>
                  </a:lnTo>
                  <a:lnTo>
                    <a:pt x="4197350" y="1571955"/>
                  </a:lnTo>
                  <a:lnTo>
                    <a:pt x="4197350" y="1584401"/>
                  </a:lnTo>
                  <a:lnTo>
                    <a:pt x="2881782" y="2227465"/>
                  </a:lnTo>
                  <a:lnTo>
                    <a:pt x="3624402" y="1560576"/>
                  </a:lnTo>
                  <a:lnTo>
                    <a:pt x="4191800" y="1560576"/>
                  </a:lnTo>
                  <a:lnTo>
                    <a:pt x="4197350" y="1571955"/>
                  </a:lnTo>
                  <a:lnTo>
                    <a:pt x="4197350" y="1535861"/>
                  </a:lnTo>
                  <a:lnTo>
                    <a:pt x="4191050" y="1547876"/>
                  </a:lnTo>
                  <a:lnTo>
                    <a:pt x="3638550" y="1547876"/>
                  </a:lnTo>
                  <a:lnTo>
                    <a:pt x="3862425" y="1346835"/>
                  </a:lnTo>
                  <a:lnTo>
                    <a:pt x="4197350" y="1522056"/>
                  </a:lnTo>
                  <a:lnTo>
                    <a:pt x="4197350" y="1507756"/>
                  </a:lnTo>
                  <a:lnTo>
                    <a:pt x="3872471" y="1337805"/>
                  </a:lnTo>
                  <a:lnTo>
                    <a:pt x="3976535" y="1244358"/>
                  </a:lnTo>
                  <a:lnTo>
                    <a:pt x="4215612" y="1500974"/>
                  </a:lnTo>
                  <a:lnTo>
                    <a:pt x="4215612" y="1482255"/>
                  </a:lnTo>
                  <a:lnTo>
                    <a:pt x="3986034" y="1235837"/>
                  </a:lnTo>
                  <a:lnTo>
                    <a:pt x="4214368" y="1030782"/>
                  </a:lnTo>
                  <a:lnTo>
                    <a:pt x="4235577" y="1054354"/>
                  </a:lnTo>
                  <a:lnTo>
                    <a:pt x="4251947" y="1012825"/>
                  </a:lnTo>
                  <a:lnTo>
                    <a:pt x="4266819" y="975106"/>
                  </a:lnTo>
                  <a:lnTo>
                    <a:pt x="4184650" y="997712"/>
                  </a:lnTo>
                  <a:lnTo>
                    <a:pt x="4205897" y="1021346"/>
                  </a:lnTo>
                  <a:lnTo>
                    <a:pt x="3977398" y="1226566"/>
                  </a:lnTo>
                  <a:lnTo>
                    <a:pt x="3967899" y="1216367"/>
                  </a:lnTo>
                  <a:lnTo>
                    <a:pt x="3967899" y="1235087"/>
                  </a:lnTo>
                  <a:lnTo>
                    <a:pt x="3860508" y="1331544"/>
                  </a:lnTo>
                  <a:lnTo>
                    <a:pt x="3850449" y="1326286"/>
                  </a:lnTo>
                  <a:lnTo>
                    <a:pt x="3850449" y="1340573"/>
                  </a:lnTo>
                  <a:lnTo>
                    <a:pt x="3619627" y="1547876"/>
                  </a:lnTo>
                  <a:lnTo>
                    <a:pt x="2869006" y="1547876"/>
                  </a:lnTo>
                  <a:lnTo>
                    <a:pt x="3578339" y="1198194"/>
                  </a:lnTo>
                  <a:lnTo>
                    <a:pt x="3850449" y="1340573"/>
                  </a:lnTo>
                  <a:lnTo>
                    <a:pt x="3850449" y="1326286"/>
                  </a:lnTo>
                  <a:lnTo>
                    <a:pt x="3592372" y="1191272"/>
                  </a:lnTo>
                  <a:lnTo>
                    <a:pt x="3821747" y="1078191"/>
                  </a:lnTo>
                  <a:lnTo>
                    <a:pt x="3967899" y="1235087"/>
                  </a:lnTo>
                  <a:lnTo>
                    <a:pt x="3967899" y="1216367"/>
                  </a:lnTo>
                  <a:lnTo>
                    <a:pt x="3833698" y="1072299"/>
                  </a:lnTo>
                  <a:lnTo>
                    <a:pt x="4201363" y="891044"/>
                  </a:lnTo>
                  <a:lnTo>
                    <a:pt x="4215384" y="919480"/>
                  </a:lnTo>
                  <a:lnTo>
                    <a:pt x="4249864" y="874014"/>
                  </a:lnTo>
                  <a:lnTo>
                    <a:pt x="4266069" y="852639"/>
                  </a:lnTo>
                  <a:lnTo>
                    <a:pt x="4266819" y="852297"/>
                  </a:lnTo>
                  <a:lnTo>
                    <a:pt x="4266476" y="852119"/>
                  </a:lnTo>
                  <a:lnTo>
                    <a:pt x="4266819" y="851662"/>
                  </a:lnTo>
                  <a:lnTo>
                    <a:pt x="4265625" y="851662"/>
                  </a:lnTo>
                  <a:lnTo>
                    <a:pt x="4191889" y="811784"/>
                  </a:lnTo>
                  <a:lnTo>
                    <a:pt x="4190873" y="843508"/>
                  </a:lnTo>
                  <a:lnTo>
                    <a:pt x="4190098" y="843495"/>
                  </a:lnTo>
                  <a:lnTo>
                    <a:pt x="4190098" y="868159"/>
                  </a:lnTo>
                  <a:lnTo>
                    <a:pt x="4189641" y="882650"/>
                  </a:lnTo>
                  <a:lnTo>
                    <a:pt x="3824655" y="1062609"/>
                  </a:lnTo>
                  <a:lnTo>
                    <a:pt x="3812705" y="1049782"/>
                  </a:lnTo>
                  <a:lnTo>
                    <a:pt x="3812705" y="1068501"/>
                  </a:lnTo>
                  <a:lnTo>
                    <a:pt x="3578479" y="1183995"/>
                  </a:lnTo>
                  <a:lnTo>
                    <a:pt x="2869717" y="813206"/>
                  </a:lnTo>
                  <a:lnTo>
                    <a:pt x="3596944" y="836879"/>
                  </a:lnTo>
                  <a:lnTo>
                    <a:pt x="3812705" y="1068501"/>
                  </a:lnTo>
                  <a:lnTo>
                    <a:pt x="3812705" y="1049782"/>
                  </a:lnTo>
                  <a:lnTo>
                    <a:pt x="3614940" y="837476"/>
                  </a:lnTo>
                  <a:lnTo>
                    <a:pt x="4184104" y="856005"/>
                  </a:lnTo>
                  <a:lnTo>
                    <a:pt x="4190098" y="868159"/>
                  </a:lnTo>
                  <a:lnTo>
                    <a:pt x="4190098" y="843495"/>
                  </a:lnTo>
                  <a:lnTo>
                    <a:pt x="3602723" y="824357"/>
                  </a:lnTo>
                  <a:lnTo>
                    <a:pt x="2834767" y="0"/>
                  </a:lnTo>
                  <a:lnTo>
                    <a:pt x="2825369" y="8636"/>
                  </a:lnTo>
                  <a:lnTo>
                    <a:pt x="3584740" y="823772"/>
                  </a:lnTo>
                  <a:lnTo>
                    <a:pt x="2842514" y="799592"/>
                  </a:lnTo>
                  <a:lnTo>
                    <a:pt x="2842260" y="805942"/>
                  </a:lnTo>
                  <a:lnTo>
                    <a:pt x="2839339" y="811530"/>
                  </a:lnTo>
                  <a:lnTo>
                    <a:pt x="3564445" y="1190917"/>
                  </a:lnTo>
                  <a:lnTo>
                    <a:pt x="2839466" y="1548384"/>
                  </a:lnTo>
                  <a:lnTo>
                    <a:pt x="2842260" y="1554035"/>
                  </a:lnTo>
                  <a:lnTo>
                    <a:pt x="2842260" y="1560576"/>
                  </a:lnTo>
                  <a:lnTo>
                    <a:pt x="3605479" y="1560576"/>
                  </a:lnTo>
                  <a:lnTo>
                    <a:pt x="2840431" y="2247684"/>
                  </a:lnTo>
                  <a:lnTo>
                    <a:pt x="2839466" y="2248154"/>
                  </a:lnTo>
                  <a:lnTo>
                    <a:pt x="2839593" y="2248433"/>
                  </a:lnTo>
                  <a:lnTo>
                    <a:pt x="2838069" y="2249805"/>
                  </a:lnTo>
                  <a:lnTo>
                    <a:pt x="2842945" y="2255278"/>
                  </a:lnTo>
                  <a:lnTo>
                    <a:pt x="2845054" y="2259584"/>
                  </a:lnTo>
                  <a:lnTo>
                    <a:pt x="2846260" y="2258999"/>
                  </a:lnTo>
                  <a:lnTo>
                    <a:pt x="2846451" y="2259203"/>
                  </a:lnTo>
                  <a:lnTo>
                    <a:pt x="2847187" y="2258542"/>
                  </a:lnTo>
                  <a:lnTo>
                    <a:pt x="4207776" y="1593342"/>
                  </a:lnTo>
                  <a:lnTo>
                    <a:pt x="4221734" y="1621917"/>
                  </a:lnTo>
                  <a:lnTo>
                    <a:pt x="4256532" y="1576451"/>
                  </a:lnTo>
                  <a:lnTo>
                    <a:pt x="4273156" y="1554734"/>
                  </a:lnTo>
                  <a:lnTo>
                    <a:pt x="4273550" y="1554734"/>
                  </a:lnTo>
                  <a:lnTo>
                    <a:pt x="4273347" y="1554480"/>
                  </a:lnTo>
                  <a:lnTo>
                    <a:pt x="4274566" y="1554861"/>
                  </a:lnTo>
                  <a:close/>
                </a:path>
                <a:path w="5154930" h="2259965">
                  <a:moveTo>
                    <a:pt x="5141722" y="879094"/>
                  </a:moveTo>
                  <a:lnTo>
                    <a:pt x="5129022" y="872744"/>
                  </a:lnTo>
                  <a:lnTo>
                    <a:pt x="5065522" y="840994"/>
                  </a:lnTo>
                  <a:lnTo>
                    <a:pt x="5065522" y="872744"/>
                  </a:lnTo>
                  <a:lnTo>
                    <a:pt x="4744199" y="872744"/>
                  </a:lnTo>
                  <a:lnTo>
                    <a:pt x="4744199" y="885444"/>
                  </a:lnTo>
                  <a:lnTo>
                    <a:pt x="5065522" y="885444"/>
                  </a:lnTo>
                  <a:lnTo>
                    <a:pt x="5065522" y="917194"/>
                  </a:lnTo>
                  <a:lnTo>
                    <a:pt x="5129022" y="885444"/>
                  </a:lnTo>
                  <a:lnTo>
                    <a:pt x="5141722" y="879094"/>
                  </a:lnTo>
                  <a:close/>
                </a:path>
                <a:path w="5154930" h="2259965">
                  <a:moveTo>
                    <a:pt x="5154549" y="1581658"/>
                  </a:moveTo>
                  <a:lnTo>
                    <a:pt x="5141849" y="1575308"/>
                  </a:lnTo>
                  <a:lnTo>
                    <a:pt x="5078349" y="1543558"/>
                  </a:lnTo>
                  <a:lnTo>
                    <a:pt x="5078349" y="1575308"/>
                  </a:lnTo>
                  <a:lnTo>
                    <a:pt x="4750295" y="1575308"/>
                  </a:lnTo>
                  <a:lnTo>
                    <a:pt x="4750295" y="1588008"/>
                  </a:lnTo>
                  <a:lnTo>
                    <a:pt x="5078349" y="1588008"/>
                  </a:lnTo>
                  <a:lnTo>
                    <a:pt x="5078349" y="1619758"/>
                  </a:lnTo>
                  <a:lnTo>
                    <a:pt x="5141849" y="1588008"/>
                  </a:lnTo>
                  <a:lnTo>
                    <a:pt x="5154549" y="1581658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717015" y="4084168"/>
            <a:ext cx="960692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spc="-5" dirty="0">
                <a:latin typeface="Calibri"/>
                <a:cs typeface="Calibri"/>
              </a:rPr>
              <a:t>Input</a:t>
            </a:r>
            <a:r>
              <a:rPr sz="1620" spc="-54" dirty="0">
                <a:latin typeface="Calibri"/>
                <a:cs typeface="Calibri"/>
              </a:rPr>
              <a:t> </a:t>
            </a:r>
            <a:r>
              <a:rPr sz="1620" spc="-14" dirty="0">
                <a:latin typeface="Calibri"/>
                <a:cs typeface="Calibri"/>
              </a:rPr>
              <a:t>Layer</a:t>
            </a:r>
            <a:endParaRPr sz="162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70491" y="4084168"/>
            <a:ext cx="1120140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spc="-5" dirty="0">
                <a:latin typeface="Calibri"/>
                <a:cs typeface="Calibri"/>
              </a:rPr>
              <a:t>Hidden</a:t>
            </a:r>
            <a:r>
              <a:rPr sz="1620" spc="-36" dirty="0">
                <a:latin typeface="Calibri"/>
                <a:cs typeface="Calibri"/>
              </a:rPr>
              <a:t> </a:t>
            </a:r>
            <a:r>
              <a:rPr sz="1620" spc="-14" dirty="0">
                <a:latin typeface="Calibri"/>
                <a:cs typeface="Calibri"/>
              </a:rPr>
              <a:t>Layer</a:t>
            </a:r>
            <a:endParaRPr sz="162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88076" y="4057879"/>
            <a:ext cx="1114425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spc="-5" dirty="0">
                <a:latin typeface="Calibri"/>
                <a:cs typeface="Calibri"/>
              </a:rPr>
              <a:t>Output</a:t>
            </a:r>
            <a:r>
              <a:rPr sz="1620" spc="-50" dirty="0">
                <a:latin typeface="Calibri"/>
                <a:cs typeface="Calibri"/>
              </a:rPr>
              <a:t> </a:t>
            </a:r>
            <a:r>
              <a:rPr sz="1620" spc="-14" dirty="0">
                <a:latin typeface="Calibri"/>
                <a:cs typeface="Calibri"/>
              </a:rPr>
              <a:t>Layer</a:t>
            </a:r>
            <a:endParaRPr sz="162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67068" y="2229992"/>
            <a:ext cx="213169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1440" dirty="0">
                <a:latin typeface="Calibri"/>
                <a:cs typeface="Calibri"/>
              </a:rPr>
              <a:t>y</a:t>
            </a:r>
            <a:r>
              <a:rPr sz="1418" baseline="-21164" dirty="0">
                <a:latin typeface="Calibri"/>
                <a:cs typeface="Calibri"/>
              </a:rPr>
              <a:t>1</a:t>
            </a:r>
            <a:endParaRPr sz="1418" baseline="-21164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75640" y="2840354"/>
            <a:ext cx="213169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1440" dirty="0">
                <a:latin typeface="Calibri"/>
                <a:cs typeface="Calibri"/>
              </a:rPr>
              <a:t>y</a:t>
            </a:r>
            <a:r>
              <a:rPr sz="1418" baseline="-21164" dirty="0">
                <a:latin typeface="Calibri"/>
                <a:cs typeface="Calibri"/>
              </a:rPr>
              <a:t>2</a:t>
            </a:r>
            <a:endParaRPr sz="1418" baseline="-21164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97961" y="1528648"/>
            <a:ext cx="226314" cy="206018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z="1260" dirty="0">
                <a:latin typeface="Calibri"/>
                <a:cs typeface="Calibri"/>
              </a:rPr>
              <a:t>0.2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22194" y="3371735"/>
            <a:ext cx="308039" cy="2054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260" dirty="0">
                <a:latin typeface="Calibri"/>
                <a:cs typeface="Calibri"/>
              </a:rPr>
              <a:t>0.25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52365" y="1675409"/>
            <a:ext cx="226314" cy="206018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z="1260" dirty="0">
                <a:latin typeface="Calibri"/>
                <a:cs typeface="Calibri"/>
              </a:rPr>
              <a:t>0.1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70195" y="1991335"/>
            <a:ext cx="226314" cy="725135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lnSpc>
                <a:spcPts val="1359"/>
              </a:lnSpc>
              <a:spcBef>
                <a:spcPts val="95"/>
              </a:spcBef>
            </a:pPr>
            <a:r>
              <a:rPr sz="1260" dirty="0">
                <a:latin typeface="Calibri"/>
                <a:cs typeface="Calibri"/>
              </a:rPr>
              <a:t>0.2</a:t>
            </a:r>
            <a:endParaRPr sz="1260">
              <a:latin typeface="Calibri"/>
              <a:cs typeface="Calibri"/>
            </a:endParaRPr>
          </a:p>
          <a:p>
            <a:pPr marL="25146">
              <a:lnSpc>
                <a:spcPts val="2007"/>
              </a:lnSpc>
            </a:pPr>
            <a:r>
              <a:rPr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  <a:p>
            <a:pPr marL="25146"/>
            <a:r>
              <a:rPr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62881" y="3292182"/>
            <a:ext cx="308039" cy="2054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260" dirty="0">
                <a:latin typeface="Calibri"/>
                <a:cs typeface="Calibri"/>
              </a:rPr>
              <a:t>0.15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93061" y="4387749"/>
            <a:ext cx="286893" cy="776175"/>
          </a:xfrm>
          <a:prstGeom prst="rect">
            <a:avLst/>
          </a:prstGeom>
          <a:ln w="9525">
            <a:solidFill>
              <a:srgbClr val="C00000"/>
            </a:solidFill>
          </a:ln>
        </p:spPr>
        <p:txBody>
          <a:bodyPr vert="horz" wrap="square" lIns="0" tIns="28004" rIns="0" bIns="0" rtlCol="0">
            <a:spAutoFit/>
          </a:bodyPr>
          <a:lstStyle/>
          <a:p>
            <a:pPr marL="82296">
              <a:spcBef>
                <a:spcPts val="221"/>
              </a:spcBef>
            </a:pPr>
            <a:r>
              <a:rPr sz="1620" dirty="0">
                <a:latin typeface="Calibri"/>
                <a:cs typeface="Calibri"/>
              </a:rPr>
              <a:t>1</a:t>
            </a:r>
            <a:endParaRPr sz="1620">
              <a:latin typeface="Calibri"/>
              <a:cs typeface="Calibri"/>
            </a:endParaRPr>
          </a:p>
          <a:p>
            <a:pPr marL="82296">
              <a:spcBef>
                <a:spcPts val="5"/>
              </a:spcBef>
            </a:pPr>
            <a:r>
              <a:rPr sz="1620" dirty="0">
                <a:latin typeface="Calibri"/>
                <a:cs typeface="Calibri"/>
              </a:rPr>
              <a:t>0</a:t>
            </a:r>
            <a:endParaRPr sz="1620">
              <a:latin typeface="Calibri"/>
              <a:cs typeface="Calibri"/>
            </a:endParaRPr>
          </a:p>
          <a:p>
            <a:pPr marL="82296"/>
            <a:r>
              <a:rPr sz="1620" dirty="0">
                <a:latin typeface="Calibri"/>
                <a:cs typeface="Calibri"/>
              </a:rPr>
              <a:t>1</a:t>
            </a:r>
            <a:endParaRPr sz="162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12495" y="1296802"/>
            <a:ext cx="2460308" cy="289118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1x0.2</a:t>
            </a:r>
            <a:r>
              <a:rPr b="1" spc="-36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+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0x1.5</a:t>
            </a:r>
            <a:r>
              <a:rPr b="1" spc="-18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+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1x0.5=</a:t>
            </a:r>
            <a:r>
              <a:rPr b="1" spc="-2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0.7</a:t>
            </a:r>
            <a:endParaRPr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612494" y="1736766"/>
            <a:ext cx="2648331" cy="791755"/>
          </a:xfrm>
          <a:prstGeom prst="rect">
            <a:avLst/>
          </a:prstGeom>
        </p:spPr>
        <p:txBody>
          <a:bodyPr vert="horz" wrap="square" lIns="0" tIns="121158" rIns="0" bIns="0" rtlCol="0">
            <a:spAutoFit/>
          </a:bodyPr>
          <a:lstStyle/>
          <a:p>
            <a:pPr marL="11430">
              <a:spcBef>
                <a:spcPts val="954"/>
              </a:spcBef>
            </a:pP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Sigmoid</a:t>
            </a:r>
            <a:r>
              <a:rPr b="1" spc="-4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Activation</a:t>
            </a:r>
            <a:r>
              <a:rPr b="1" spc="-63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function</a:t>
            </a:r>
            <a:endParaRPr>
              <a:latin typeface="Calibri"/>
              <a:cs typeface="Calibri"/>
            </a:endParaRPr>
          </a:p>
          <a:p>
            <a:pPr marL="11430">
              <a:spcBef>
                <a:spcPts val="864"/>
              </a:spcBef>
            </a:pPr>
            <a:r>
              <a:rPr b="1" i="1" dirty="0">
                <a:solidFill>
                  <a:srgbClr val="C00000"/>
                </a:solidFill>
                <a:latin typeface="Calibri"/>
                <a:cs typeface="Calibri"/>
              </a:rPr>
              <a:t>f(0.7)=0.668</a:t>
            </a:r>
            <a:endParaRPr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64615" y="1785937"/>
            <a:ext cx="413195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1440" b="1" spc="-5" dirty="0">
                <a:latin typeface="Calibri"/>
                <a:cs typeface="Calibri"/>
              </a:rPr>
              <a:t>X</a:t>
            </a:r>
            <a:r>
              <a:rPr sz="1418" b="1" spc="-6" baseline="-21164" dirty="0">
                <a:latin typeface="Calibri"/>
                <a:cs typeface="Calibri"/>
              </a:rPr>
              <a:t>1</a:t>
            </a:r>
            <a:r>
              <a:rPr sz="1440" b="1" spc="-5" dirty="0">
                <a:latin typeface="Calibri"/>
                <a:cs typeface="Calibri"/>
              </a:rPr>
              <a:t>=1</a:t>
            </a:r>
            <a:endParaRPr sz="144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17409" y="2483281"/>
            <a:ext cx="413766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1440" b="1" spc="-5" dirty="0">
                <a:latin typeface="Calibri"/>
                <a:cs typeface="Calibri"/>
              </a:rPr>
              <a:t>X</a:t>
            </a:r>
            <a:r>
              <a:rPr sz="1418" b="1" spc="-6" baseline="-21164" dirty="0">
                <a:latin typeface="Calibri"/>
                <a:cs typeface="Calibri"/>
              </a:rPr>
              <a:t>2</a:t>
            </a:r>
            <a:r>
              <a:rPr sz="1440" b="1" spc="-5" dirty="0">
                <a:latin typeface="Calibri"/>
                <a:cs typeface="Calibri"/>
              </a:rPr>
              <a:t>=0</a:t>
            </a:r>
            <a:endParaRPr sz="144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58900" y="3127659"/>
            <a:ext cx="413195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1440" b="1" spc="-5" dirty="0">
                <a:latin typeface="Calibri"/>
                <a:cs typeface="Calibri"/>
              </a:rPr>
              <a:t>X</a:t>
            </a:r>
            <a:r>
              <a:rPr sz="1418" b="1" spc="-6" baseline="-21164" dirty="0">
                <a:latin typeface="Calibri"/>
                <a:cs typeface="Calibri"/>
              </a:rPr>
              <a:t>3</a:t>
            </a:r>
            <a:r>
              <a:rPr sz="1440" b="1" spc="-5" dirty="0">
                <a:latin typeface="Calibri"/>
                <a:cs typeface="Calibri"/>
              </a:rPr>
              <a:t>=1</a:t>
            </a:r>
            <a:endParaRPr sz="144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365802" y="1475841"/>
            <a:ext cx="3175826" cy="68580"/>
          </a:xfrm>
          <a:custGeom>
            <a:avLst/>
            <a:gdLst/>
            <a:ahLst/>
            <a:cxnLst/>
            <a:rect l="l" t="t" r="r" b="b"/>
            <a:pathLst>
              <a:path w="352869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52869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528695" h="76200">
                <a:moveTo>
                  <a:pt x="3528441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528441" y="44450"/>
                </a:lnTo>
                <a:lnTo>
                  <a:pt x="3528441" y="3175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40" name="object 40"/>
          <p:cNvSpPr txBox="1"/>
          <p:nvPr/>
        </p:nvSpPr>
        <p:spPr>
          <a:xfrm>
            <a:off x="2892933" y="1844916"/>
            <a:ext cx="343472" cy="618054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34290">
              <a:lnSpc>
                <a:spcPts val="1251"/>
              </a:lnSpc>
              <a:spcBef>
                <a:spcPts val="95"/>
              </a:spcBef>
            </a:pPr>
            <a:r>
              <a:rPr sz="1260" dirty="0">
                <a:latin typeface="Calibri"/>
                <a:cs typeface="Calibri"/>
              </a:rPr>
              <a:t>1.5</a:t>
            </a:r>
            <a:endParaRPr sz="1260">
              <a:latin typeface="Calibri"/>
              <a:cs typeface="Calibri"/>
            </a:endParaRPr>
          </a:p>
          <a:p>
            <a:pPr marL="93725">
              <a:lnSpc>
                <a:spcPts val="1588"/>
              </a:lnSpc>
            </a:pP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  <a:p>
            <a:pPr marL="93725">
              <a:lnSpc>
                <a:spcPts val="1845"/>
              </a:lnSpc>
            </a:pPr>
            <a:r>
              <a:rPr sz="2700" b="1" spc="-149" baseline="-19444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r>
              <a:rPr sz="1260" spc="-99" dirty="0">
                <a:latin typeface="Calibri"/>
                <a:cs typeface="Calibri"/>
              </a:rPr>
              <a:t>0.5</a:t>
            </a:r>
            <a:endParaRPr sz="126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6261" y="631697"/>
            <a:ext cx="8320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Trebuchet MS"/>
                <a:cs typeface="Trebuchet MS"/>
              </a:rPr>
              <a:t>BEGINNING</a:t>
            </a:r>
            <a:r>
              <a:rPr b="0" spc="10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OF</a:t>
            </a:r>
            <a:r>
              <a:rPr b="0" spc="-10" dirty="0">
                <a:latin typeface="Trebuchet MS"/>
                <a:cs typeface="Trebuchet MS"/>
              </a:rPr>
              <a:t> </a:t>
            </a:r>
            <a:r>
              <a:rPr b="0" spc="-5" dirty="0">
                <a:latin typeface="Trebuchet MS"/>
                <a:cs typeface="Trebuchet MS"/>
              </a:rPr>
              <a:t>ARTIFICIAL</a:t>
            </a:r>
            <a:r>
              <a:rPr b="0" dirty="0">
                <a:latin typeface="Trebuchet MS"/>
                <a:cs typeface="Trebuchet MS"/>
              </a:rPr>
              <a:t> </a:t>
            </a:r>
            <a:r>
              <a:rPr b="0" spc="-5" dirty="0">
                <a:latin typeface="Trebuchet MS"/>
                <a:cs typeface="Trebuchet MS"/>
              </a:rPr>
              <a:t>INTELLIGENCE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56716" y="2420111"/>
            <a:ext cx="1784985" cy="1784985"/>
            <a:chOff x="1156716" y="2420111"/>
            <a:chExt cx="1784985" cy="1784985"/>
          </a:xfrm>
        </p:grpSpPr>
        <p:sp>
          <p:nvSpPr>
            <p:cNvPr id="4" name="object 4"/>
            <p:cNvSpPr/>
            <p:nvPr/>
          </p:nvSpPr>
          <p:spPr>
            <a:xfrm>
              <a:off x="1156716" y="2420111"/>
              <a:ext cx="1784985" cy="1784985"/>
            </a:xfrm>
            <a:custGeom>
              <a:avLst/>
              <a:gdLst/>
              <a:ahLst/>
              <a:cxnLst/>
              <a:rect l="l" t="t" r="r" b="b"/>
              <a:pathLst>
                <a:path w="1784985" h="1784985">
                  <a:moveTo>
                    <a:pt x="1784603" y="0"/>
                  </a:moveTo>
                  <a:lnTo>
                    <a:pt x="530479" y="0"/>
                  </a:lnTo>
                  <a:lnTo>
                    <a:pt x="482192" y="2167"/>
                  </a:lnTo>
                  <a:lnTo>
                    <a:pt x="435121" y="8546"/>
                  </a:lnTo>
                  <a:lnTo>
                    <a:pt x="389451" y="18948"/>
                  </a:lnTo>
                  <a:lnTo>
                    <a:pt x="345372" y="33186"/>
                  </a:lnTo>
                  <a:lnTo>
                    <a:pt x="303069" y="51073"/>
                  </a:lnTo>
                  <a:lnTo>
                    <a:pt x="262730" y="72422"/>
                  </a:lnTo>
                  <a:lnTo>
                    <a:pt x="224542" y="97046"/>
                  </a:lnTo>
                  <a:lnTo>
                    <a:pt x="188692" y="124757"/>
                  </a:lnTo>
                  <a:lnTo>
                    <a:pt x="155368" y="155368"/>
                  </a:lnTo>
                  <a:lnTo>
                    <a:pt x="124757" y="188692"/>
                  </a:lnTo>
                  <a:lnTo>
                    <a:pt x="97046" y="224542"/>
                  </a:lnTo>
                  <a:lnTo>
                    <a:pt x="72422" y="262730"/>
                  </a:lnTo>
                  <a:lnTo>
                    <a:pt x="51073" y="303069"/>
                  </a:lnTo>
                  <a:lnTo>
                    <a:pt x="33186" y="345372"/>
                  </a:lnTo>
                  <a:lnTo>
                    <a:pt x="18948" y="389451"/>
                  </a:lnTo>
                  <a:lnTo>
                    <a:pt x="8546" y="435121"/>
                  </a:lnTo>
                  <a:lnTo>
                    <a:pt x="2167" y="482192"/>
                  </a:lnTo>
                  <a:lnTo>
                    <a:pt x="0" y="530479"/>
                  </a:lnTo>
                  <a:lnTo>
                    <a:pt x="0" y="1784604"/>
                  </a:lnTo>
                  <a:lnTo>
                    <a:pt x="1254125" y="1784604"/>
                  </a:lnTo>
                  <a:lnTo>
                    <a:pt x="1302411" y="1782436"/>
                  </a:lnTo>
                  <a:lnTo>
                    <a:pt x="1349482" y="1776057"/>
                  </a:lnTo>
                  <a:lnTo>
                    <a:pt x="1395152" y="1765655"/>
                  </a:lnTo>
                  <a:lnTo>
                    <a:pt x="1439231" y="1751417"/>
                  </a:lnTo>
                  <a:lnTo>
                    <a:pt x="1481534" y="1733530"/>
                  </a:lnTo>
                  <a:lnTo>
                    <a:pt x="1521873" y="1712181"/>
                  </a:lnTo>
                  <a:lnTo>
                    <a:pt x="1560061" y="1687557"/>
                  </a:lnTo>
                  <a:lnTo>
                    <a:pt x="1595911" y="1659846"/>
                  </a:lnTo>
                  <a:lnTo>
                    <a:pt x="1629235" y="1629235"/>
                  </a:lnTo>
                  <a:lnTo>
                    <a:pt x="1659846" y="1595911"/>
                  </a:lnTo>
                  <a:lnTo>
                    <a:pt x="1687557" y="1560061"/>
                  </a:lnTo>
                  <a:lnTo>
                    <a:pt x="1712181" y="1521873"/>
                  </a:lnTo>
                  <a:lnTo>
                    <a:pt x="1733530" y="1481534"/>
                  </a:lnTo>
                  <a:lnTo>
                    <a:pt x="1751417" y="1439231"/>
                  </a:lnTo>
                  <a:lnTo>
                    <a:pt x="1765655" y="1395152"/>
                  </a:lnTo>
                  <a:lnTo>
                    <a:pt x="1776057" y="1349482"/>
                  </a:lnTo>
                  <a:lnTo>
                    <a:pt x="1782436" y="1302411"/>
                  </a:lnTo>
                  <a:lnTo>
                    <a:pt x="1784603" y="1254125"/>
                  </a:lnTo>
                  <a:lnTo>
                    <a:pt x="1784603" y="0"/>
                  </a:lnTo>
                  <a:close/>
                </a:path>
              </a:pathLst>
            </a:custGeom>
            <a:solidFill>
              <a:srgbClr val="588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7716" y="2801111"/>
              <a:ext cx="1024128" cy="102412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47496" y="4708042"/>
            <a:ext cx="2803525" cy="77851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065" marR="5080" indent="-3810" algn="ctr">
              <a:lnSpc>
                <a:spcPts val="1880"/>
              </a:lnSpc>
              <a:spcBef>
                <a:spcPts val="395"/>
              </a:spcBef>
            </a:pPr>
            <a:r>
              <a:rPr sz="1800" spc="-5" dirty="0">
                <a:latin typeface="Trebuchet MS"/>
                <a:cs typeface="Trebuchet MS"/>
              </a:rPr>
              <a:t>COMPUTERS ARE </a:t>
            </a:r>
            <a:r>
              <a:rPr sz="1800" spc="-10" dirty="0">
                <a:latin typeface="Trebuchet MS"/>
                <a:cs typeface="Trebuchet MS"/>
              </a:rPr>
              <a:t>MADE </a:t>
            </a:r>
            <a:r>
              <a:rPr sz="1800" spc="-5" dirty="0">
                <a:latin typeface="Trebuchet MS"/>
                <a:cs typeface="Trebuchet MS"/>
              </a:rPr>
              <a:t>IN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200" dirty="0">
                <a:latin typeface="Trebuchet MS"/>
                <a:cs typeface="Trebuchet MS"/>
              </a:rPr>
              <a:t>P</a:t>
            </a:r>
            <a:r>
              <a:rPr sz="1800" spc="-10" dirty="0">
                <a:latin typeface="Trebuchet MS"/>
                <a:cs typeface="Trebuchet MS"/>
              </a:rPr>
              <a:t>A</a:t>
            </a:r>
            <a:r>
              <a:rPr sz="1800" spc="-80" dirty="0">
                <a:latin typeface="Trebuchet MS"/>
                <a:cs typeface="Trebuchet MS"/>
              </a:rPr>
              <a:t>R</a:t>
            </a:r>
            <a:r>
              <a:rPr sz="1800" dirty="0">
                <a:latin typeface="Trebuchet MS"/>
                <a:cs typeface="Trebuchet MS"/>
              </a:rPr>
              <a:t>T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O </a:t>
            </a:r>
            <a:r>
              <a:rPr sz="1800" spc="-5" dirty="0">
                <a:latin typeface="Trebuchet MS"/>
                <a:cs typeface="Trebuchet MS"/>
              </a:rPr>
              <a:t>COMPLE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E </a:t>
            </a:r>
            <a:r>
              <a:rPr sz="1800" spc="-5" dirty="0">
                <a:latin typeface="Trebuchet MS"/>
                <a:cs typeface="Trebuchet MS"/>
              </a:rPr>
              <a:t>HU</a:t>
            </a:r>
            <a:r>
              <a:rPr sz="1800" spc="-10" dirty="0">
                <a:latin typeface="Trebuchet MS"/>
                <a:cs typeface="Trebuchet MS"/>
              </a:rPr>
              <a:t>MA</a:t>
            </a:r>
            <a:r>
              <a:rPr sz="1800" dirty="0">
                <a:latin typeface="Trebuchet MS"/>
                <a:cs typeface="Trebuchet MS"/>
              </a:rPr>
              <a:t>N  </a:t>
            </a:r>
            <a:r>
              <a:rPr sz="1800" spc="-45" dirty="0">
                <a:latin typeface="Trebuchet MS"/>
                <a:cs typeface="Trebuchet MS"/>
              </a:rPr>
              <a:t>TASKS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94859" y="2420111"/>
            <a:ext cx="1783080" cy="1784985"/>
            <a:chOff x="4594859" y="2420111"/>
            <a:chExt cx="1783080" cy="1784985"/>
          </a:xfrm>
        </p:grpSpPr>
        <p:sp>
          <p:nvSpPr>
            <p:cNvPr id="8" name="object 8"/>
            <p:cNvSpPr/>
            <p:nvPr/>
          </p:nvSpPr>
          <p:spPr>
            <a:xfrm>
              <a:off x="4594859" y="2420111"/>
              <a:ext cx="1783080" cy="1784985"/>
            </a:xfrm>
            <a:custGeom>
              <a:avLst/>
              <a:gdLst/>
              <a:ahLst/>
              <a:cxnLst/>
              <a:rect l="l" t="t" r="r" b="b"/>
              <a:pathLst>
                <a:path w="1783079" h="1784985">
                  <a:moveTo>
                    <a:pt x="1783079" y="0"/>
                  </a:moveTo>
                  <a:lnTo>
                    <a:pt x="530098" y="0"/>
                  </a:lnTo>
                  <a:lnTo>
                    <a:pt x="481852" y="2166"/>
                  </a:lnTo>
                  <a:lnTo>
                    <a:pt x="434820" y="8541"/>
                  </a:lnTo>
                  <a:lnTo>
                    <a:pt x="389187" y="18937"/>
                  </a:lnTo>
                  <a:lnTo>
                    <a:pt x="345141" y="33167"/>
                  </a:lnTo>
                  <a:lnTo>
                    <a:pt x="302870" y="51044"/>
                  </a:lnTo>
                  <a:lnTo>
                    <a:pt x="262560" y="72380"/>
                  </a:lnTo>
                  <a:lnTo>
                    <a:pt x="224399" y="96988"/>
                  </a:lnTo>
                  <a:lnTo>
                    <a:pt x="188574" y="124682"/>
                  </a:lnTo>
                  <a:lnTo>
                    <a:pt x="155273" y="155273"/>
                  </a:lnTo>
                  <a:lnTo>
                    <a:pt x="124682" y="188574"/>
                  </a:lnTo>
                  <a:lnTo>
                    <a:pt x="96988" y="224399"/>
                  </a:lnTo>
                  <a:lnTo>
                    <a:pt x="72380" y="262560"/>
                  </a:lnTo>
                  <a:lnTo>
                    <a:pt x="51044" y="302870"/>
                  </a:lnTo>
                  <a:lnTo>
                    <a:pt x="33167" y="345141"/>
                  </a:lnTo>
                  <a:lnTo>
                    <a:pt x="18937" y="389187"/>
                  </a:lnTo>
                  <a:lnTo>
                    <a:pt x="8541" y="434820"/>
                  </a:lnTo>
                  <a:lnTo>
                    <a:pt x="2166" y="481852"/>
                  </a:lnTo>
                  <a:lnTo>
                    <a:pt x="0" y="530098"/>
                  </a:lnTo>
                  <a:lnTo>
                    <a:pt x="0" y="1784604"/>
                  </a:lnTo>
                  <a:lnTo>
                    <a:pt x="1252981" y="1784604"/>
                  </a:lnTo>
                  <a:lnTo>
                    <a:pt x="1301227" y="1782437"/>
                  </a:lnTo>
                  <a:lnTo>
                    <a:pt x="1348259" y="1776062"/>
                  </a:lnTo>
                  <a:lnTo>
                    <a:pt x="1393892" y="1765666"/>
                  </a:lnTo>
                  <a:lnTo>
                    <a:pt x="1437938" y="1751436"/>
                  </a:lnTo>
                  <a:lnTo>
                    <a:pt x="1480209" y="1733559"/>
                  </a:lnTo>
                  <a:lnTo>
                    <a:pt x="1520519" y="1712223"/>
                  </a:lnTo>
                  <a:lnTo>
                    <a:pt x="1558680" y="1687615"/>
                  </a:lnTo>
                  <a:lnTo>
                    <a:pt x="1594505" y="1659921"/>
                  </a:lnTo>
                  <a:lnTo>
                    <a:pt x="1627806" y="1629330"/>
                  </a:lnTo>
                  <a:lnTo>
                    <a:pt x="1658397" y="1596029"/>
                  </a:lnTo>
                  <a:lnTo>
                    <a:pt x="1686091" y="1560204"/>
                  </a:lnTo>
                  <a:lnTo>
                    <a:pt x="1710699" y="1522043"/>
                  </a:lnTo>
                  <a:lnTo>
                    <a:pt x="1732035" y="1481733"/>
                  </a:lnTo>
                  <a:lnTo>
                    <a:pt x="1749912" y="1439462"/>
                  </a:lnTo>
                  <a:lnTo>
                    <a:pt x="1764142" y="1395416"/>
                  </a:lnTo>
                  <a:lnTo>
                    <a:pt x="1774538" y="1349783"/>
                  </a:lnTo>
                  <a:lnTo>
                    <a:pt x="1780913" y="1302751"/>
                  </a:lnTo>
                  <a:lnTo>
                    <a:pt x="1783079" y="1254506"/>
                  </a:lnTo>
                  <a:lnTo>
                    <a:pt x="1783079" y="0"/>
                  </a:lnTo>
                  <a:close/>
                </a:path>
              </a:pathLst>
            </a:custGeom>
            <a:solidFill>
              <a:srgbClr val="588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74335" y="2801111"/>
              <a:ext cx="1024127" cy="102412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222241" y="4708042"/>
            <a:ext cx="2529840" cy="77851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065" marR="5080" algn="ctr">
              <a:lnSpc>
                <a:spcPts val="1880"/>
              </a:lnSpc>
              <a:spcBef>
                <a:spcPts val="395"/>
              </a:spcBef>
            </a:pPr>
            <a:r>
              <a:rPr sz="1800" spc="-55" dirty="0">
                <a:latin typeface="Trebuchet MS"/>
                <a:cs typeface="Trebuchet MS"/>
              </a:rPr>
              <a:t>EARLY </a:t>
            </a:r>
            <a:r>
              <a:rPr sz="1800" dirty="0">
                <a:latin typeface="Trebuchet MS"/>
                <a:cs typeface="Trebuchet MS"/>
              </a:rPr>
              <a:t>ON, </a:t>
            </a:r>
            <a:r>
              <a:rPr sz="1800" spc="-5" dirty="0">
                <a:latin typeface="Trebuchet MS"/>
                <a:cs typeface="Trebuchet MS"/>
              </a:rPr>
              <a:t>GENERALIZED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INTELLIGENCE LOOKED </a:t>
            </a:r>
            <a:r>
              <a:rPr sz="1800" dirty="0">
                <a:latin typeface="Trebuchet MS"/>
                <a:cs typeface="Trebuchet MS"/>
              </a:rPr>
              <a:t> POSSIBLE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31480" y="2420111"/>
            <a:ext cx="1784985" cy="1784985"/>
            <a:chOff x="8031480" y="2420111"/>
            <a:chExt cx="1784985" cy="1784985"/>
          </a:xfrm>
        </p:grpSpPr>
        <p:sp>
          <p:nvSpPr>
            <p:cNvPr id="12" name="object 12"/>
            <p:cNvSpPr/>
            <p:nvPr/>
          </p:nvSpPr>
          <p:spPr>
            <a:xfrm>
              <a:off x="8031480" y="2420111"/>
              <a:ext cx="1784985" cy="1784985"/>
            </a:xfrm>
            <a:custGeom>
              <a:avLst/>
              <a:gdLst/>
              <a:ahLst/>
              <a:cxnLst/>
              <a:rect l="l" t="t" r="r" b="b"/>
              <a:pathLst>
                <a:path w="1784984" h="1784985">
                  <a:moveTo>
                    <a:pt x="1784603" y="0"/>
                  </a:moveTo>
                  <a:lnTo>
                    <a:pt x="530478" y="0"/>
                  </a:lnTo>
                  <a:lnTo>
                    <a:pt x="482192" y="2167"/>
                  </a:lnTo>
                  <a:lnTo>
                    <a:pt x="435121" y="8546"/>
                  </a:lnTo>
                  <a:lnTo>
                    <a:pt x="389451" y="18948"/>
                  </a:lnTo>
                  <a:lnTo>
                    <a:pt x="345372" y="33186"/>
                  </a:lnTo>
                  <a:lnTo>
                    <a:pt x="303069" y="51073"/>
                  </a:lnTo>
                  <a:lnTo>
                    <a:pt x="262730" y="72422"/>
                  </a:lnTo>
                  <a:lnTo>
                    <a:pt x="224542" y="97046"/>
                  </a:lnTo>
                  <a:lnTo>
                    <a:pt x="188692" y="124757"/>
                  </a:lnTo>
                  <a:lnTo>
                    <a:pt x="155368" y="155368"/>
                  </a:lnTo>
                  <a:lnTo>
                    <a:pt x="124757" y="188692"/>
                  </a:lnTo>
                  <a:lnTo>
                    <a:pt x="97046" y="224542"/>
                  </a:lnTo>
                  <a:lnTo>
                    <a:pt x="72422" y="262730"/>
                  </a:lnTo>
                  <a:lnTo>
                    <a:pt x="51073" y="303069"/>
                  </a:lnTo>
                  <a:lnTo>
                    <a:pt x="33186" y="345372"/>
                  </a:lnTo>
                  <a:lnTo>
                    <a:pt x="18948" y="389451"/>
                  </a:lnTo>
                  <a:lnTo>
                    <a:pt x="8546" y="435121"/>
                  </a:lnTo>
                  <a:lnTo>
                    <a:pt x="2167" y="482192"/>
                  </a:lnTo>
                  <a:lnTo>
                    <a:pt x="0" y="530479"/>
                  </a:lnTo>
                  <a:lnTo>
                    <a:pt x="0" y="1784604"/>
                  </a:lnTo>
                  <a:lnTo>
                    <a:pt x="1254125" y="1784604"/>
                  </a:lnTo>
                  <a:lnTo>
                    <a:pt x="1302411" y="1782436"/>
                  </a:lnTo>
                  <a:lnTo>
                    <a:pt x="1349482" y="1776057"/>
                  </a:lnTo>
                  <a:lnTo>
                    <a:pt x="1395152" y="1765655"/>
                  </a:lnTo>
                  <a:lnTo>
                    <a:pt x="1439231" y="1751417"/>
                  </a:lnTo>
                  <a:lnTo>
                    <a:pt x="1481534" y="1733530"/>
                  </a:lnTo>
                  <a:lnTo>
                    <a:pt x="1521873" y="1712181"/>
                  </a:lnTo>
                  <a:lnTo>
                    <a:pt x="1560061" y="1687557"/>
                  </a:lnTo>
                  <a:lnTo>
                    <a:pt x="1595911" y="1659846"/>
                  </a:lnTo>
                  <a:lnTo>
                    <a:pt x="1629235" y="1629235"/>
                  </a:lnTo>
                  <a:lnTo>
                    <a:pt x="1659846" y="1595911"/>
                  </a:lnTo>
                  <a:lnTo>
                    <a:pt x="1687557" y="1560061"/>
                  </a:lnTo>
                  <a:lnTo>
                    <a:pt x="1712181" y="1521873"/>
                  </a:lnTo>
                  <a:lnTo>
                    <a:pt x="1733530" y="1481534"/>
                  </a:lnTo>
                  <a:lnTo>
                    <a:pt x="1751417" y="1439231"/>
                  </a:lnTo>
                  <a:lnTo>
                    <a:pt x="1765655" y="1395152"/>
                  </a:lnTo>
                  <a:lnTo>
                    <a:pt x="1776057" y="1349482"/>
                  </a:lnTo>
                  <a:lnTo>
                    <a:pt x="1782436" y="1302411"/>
                  </a:lnTo>
                  <a:lnTo>
                    <a:pt x="1784603" y="1254125"/>
                  </a:lnTo>
                  <a:lnTo>
                    <a:pt x="1784603" y="0"/>
                  </a:lnTo>
                  <a:close/>
                </a:path>
              </a:pathLst>
            </a:custGeom>
            <a:solidFill>
              <a:srgbClr val="588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10956" y="2801111"/>
              <a:ext cx="1024127" cy="102412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479538" y="4708042"/>
            <a:ext cx="2887980" cy="53911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612775" marR="5080" indent="-600710">
              <a:lnSpc>
                <a:spcPts val="1880"/>
              </a:lnSpc>
              <a:spcBef>
                <a:spcPts val="395"/>
              </a:spcBef>
            </a:pPr>
            <a:r>
              <a:rPr sz="1800" spc="-5" dirty="0">
                <a:latin typeface="Trebuchet MS"/>
                <a:cs typeface="Trebuchet MS"/>
              </a:rPr>
              <a:t>TURNED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OUT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TO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HARDER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THAN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EXPECTED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245" y="334739"/>
            <a:ext cx="2636901" cy="621517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z="3960" spc="-50" dirty="0">
                <a:latin typeface="Calibri Light"/>
                <a:cs typeface="Calibri Light"/>
              </a:rPr>
              <a:t>Forward</a:t>
            </a:r>
            <a:r>
              <a:rPr sz="3960" spc="-153" dirty="0">
                <a:latin typeface="Calibri Light"/>
                <a:cs typeface="Calibri Light"/>
              </a:rPr>
              <a:t> </a:t>
            </a:r>
            <a:r>
              <a:rPr sz="3960" spc="-41" dirty="0">
                <a:latin typeface="Calibri Light"/>
                <a:cs typeface="Calibri Light"/>
              </a:rPr>
              <a:t>Pass</a:t>
            </a:r>
            <a:endParaRPr sz="396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45920" y="1378687"/>
            <a:ext cx="4639437" cy="2466023"/>
            <a:chOff x="1828800" y="1531874"/>
            <a:chExt cx="5154930" cy="2740025"/>
          </a:xfrm>
        </p:grpSpPr>
        <p:sp>
          <p:nvSpPr>
            <p:cNvPr id="4" name="object 4"/>
            <p:cNvSpPr/>
            <p:nvPr/>
          </p:nvSpPr>
          <p:spPr>
            <a:xfrm>
              <a:off x="2320290" y="1936242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19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349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5" name="object 5"/>
            <p:cNvSpPr/>
            <p:nvPr/>
          </p:nvSpPr>
          <p:spPr>
            <a:xfrm>
              <a:off x="4181094" y="1544574"/>
              <a:ext cx="478790" cy="463550"/>
            </a:xfrm>
            <a:custGeom>
              <a:avLst/>
              <a:gdLst/>
              <a:ahLst/>
              <a:cxnLst/>
              <a:rect l="l" t="t" r="r" b="b"/>
              <a:pathLst>
                <a:path w="478789" h="463550">
                  <a:moveTo>
                    <a:pt x="0" y="231648"/>
                  </a:moveTo>
                  <a:lnTo>
                    <a:pt x="4858" y="184976"/>
                  </a:lnTo>
                  <a:lnTo>
                    <a:pt x="18794" y="141499"/>
                  </a:lnTo>
                  <a:lnTo>
                    <a:pt x="40846" y="102151"/>
                  </a:lnTo>
                  <a:lnTo>
                    <a:pt x="70056" y="67865"/>
                  </a:lnTo>
                  <a:lnTo>
                    <a:pt x="105463" y="39574"/>
                  </a:lnTo>
                  <a:lnTo>
                    <a:pt x="146107" y="18210"/>
                  </a:lnTo>
                  <a:lnTo>
                    <a:pt x="191029" y="4708"/>
                  </a:lnTo>
                  <a:lnTo>
                    <a:pt x="239267" y="0"/>
                  </a:lnTo>
                  <a:lnTo>
                    <a:pt x="287506" y="4708"/>
                  </a:lnTo>
                  <a:lnTo>
                    <a:pt x="332428" y="18210"/>
                  </a:lnTo>
                  <a:lnTo>
                    <a:pt x="373072" y="39574"/>
                  </a:lnTo>
                  <a:lnTo>
                    <a:pt x="408479" y="67865"/>
                  </a:lnTo>
                  <a:lnTo>
                    <a:pt x="437689" y="102151"/>
                  </a:lnTo>
                  <a:lnTo>
                    <a:pt x="459741" y="141499"/>
                  </a:lnTo>
                  <a:lnTo>
                    <a:pt x="473677" y="184976"/>
                  </a:lnTo>
                  <a:lnTo>
                    <a:pt x="478535" y="231648"/>
                  </a:lnTo>
                  <a:lnTo>
                    <a:pt x="473677" y="278319"/>
                  </a:lnTo>
                  <a:lnTo>
                    <a:pt x="459741" y="321796"/>
                  </a:lnTo>
                  <a:lnTo>
                    <a:pt x="437689" y="361144"/>
                  </a:lnTo>
                  <a:lnTo>
                    <a:pt x="408479" y="395430"/>
                  </a:lnTo>
                  <a:lnTo>
                    <a:pt x="373072" y="423721"/>
                  </a:lnTo>
                  <a:lnTo>
                    <a:pt x="332428" y="445085"/>
                  </a:lnTo>
                  <a:lnTo>
                    <a:pt x="287506" y="458587"/>
                  </a:lnTo>
                  <a:lnTo>
                    <a:pt x="239267" y="463296"/>
                  </a:lnTo>
                  <a:lnTo>
                    <a:pt x="191029" y="458587"/>
                  </a:lnTo>
                  <a:lnTo>
                    <a:pt x="146107" y="445085"/>
                  </a:lnTo>
                  <a:lnTo>
                    <a:pt x="105463" y="423721"/>
                  </a:lnTo>
                  <a:lnTo>
                    <a:pt x="70056" y="395430"/>
                  </a:lnTo>
                  <a:lnTo>
                    <a:pt x="40846" y="361144"/>
                  </a:lnTo>
                  <a:lnTo>
                    <a:pt x="18794" y="321796"/>
                  </a:lnTo>
                  <a:lnTo>
                    <a:pt x="4858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6" name="object 6"/>
            <p:cNvSpPr/>
            <p:nvPr/>
          </p:nvSpPr>
          <p:spPr>
            <a:xfrm>
              <a:off x="2794761" y="1759458"/>
              <a:ext cx="1386840" cy="413384"/>
            </a:xfrm>
            <a:custGeom>
              <a:avLst/>
              <a:gdLst/>
              <a:ahLst/>
              <a:cxnLst/>
              <a:rect l="l" t="t" r="r" b="b"/>
              <a:pathLst>
                <a:path w="1386839" h="413385">
                  <a:moveTo>
                    <a:pt x="1311537" y="30652"/>
                  </a:moveTo>
                  <a:lnTo>
                    <a:pt x="0" y="400812"/>
                  </a:lnTo>
                  <a:lnTo>
                    <a:pt x="3556" y="413003"/>
                  </a:lnTo>
                  <a:lnTo>
                    <a:pt x="1314974" y="42842"/>
                  </a:lnTo>
                  <a:lnTo>
                    <a:pt x="1311537" y="30652"/>
                  </a:lnTo>
                  <a:close/>
                </a:path>
                <a:path w="1386839" h="413385">
                  <a:moveTo>
                    <a:pt x="1374322" y="27177"/>
                  </a:moveTo>
                  <a:lnTo>
                    <a:pt x="1323848" y="27177"/>
                  </a:lnTo>
                  <a:lnTo>
                    <a:pt x="1327277" y="39369"/>
                  </a:lnTo>
                  <a:lnTo>
                    <a:pt x="1314974" y="42842"/>
                  </a:lnTo>
                  <a:lnTo>
                    <a:pt x="1323593" y="73405"/>
                  </a:lnTo>
                  <a:lnTo>
                    <a:pt x="1374322" y="27177"/>
                  </a:lnTo>
                  <a:close/>
                </a:path>
                <a:path w="1386839" h="413385">
                  <a:moveTo>
                    <a:pt x="1323848" y="27177"/>
                  </a:moveTo>
                  <a:lnTo>
                    <a:pt x="1311537" y="30652"/>
                  </a:lnTo>
                  <a:lnTo>
                    <a:pt x="1314974" y="42842"/>
                  </a:lnTo>
                  <a:lnTo>
                    <a:pt x="1327277" y="39369"/>
                  </a:lnTo>
                  <a:lnTo>
                    <a:pt x="1323848" y="27177"/>
                  </a:lnTo>
                  <a:close/>
                </a:path>
                <a:path w="1386839" h="413385">
                  <a:moveTo>
                    <a:pt x="1302892" y="0"/>
                  </a:moveTo>
                  <a:lnTo>
                    <a:pt x="1311537" y="30652"/>
                  </a:lnTo>
                  <a:lnTo>
                    <a:pt x="1323848" y="27177"/>
                  </a:lnTo>
                  <a:lnTo>
                    <a:pt x="1374322" y="27177"/>
                  </a:lnTo>
                  <a:lnTo>
                    <a:pt x="1386586" y="16001"/>
                  </a:lnTo>
                  <a:lnTo>
                    <a:pt x="130289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7" name="object 7"/>
            <p:cNvSpPr/>
            <p:nvPr/>
          </p:nvSpPr>
          <p:spPr>
            <a:xfrm>
              <a:off x="4194810" y="2346198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8" name="object 8"/>
            <p:cNvSpPr/>
            <p:nvPr/>
          </p:nvSpPr>
          <p:spPr>
            <a:xfrm>
              <a:off x="2794761" y="2161032"/>
              <a:ext cx="1400175" cy="432434"/>
            </a:xfrm>
            <a:custGeom>
              <a:avLst/>
              <a:gdLst/>
              <a:ahLst/>
              <a:cxnLst/>
              <a:rect l="l" t="t" r="r" b="b"/>
              <a:pathLst>
                <a:path w="1400175" h="432435">
                  <a:moveTo>
                    <a:pt x="1324958" y="401537"/>
                  </a:moveTo>
                  <a:lnTo>
                    <a:pt x="1315974" y="431926"/>
                  </a:lnTo>
                  <a:lnTo>
                    <a:pt x="1399921" y="416940"/>
                  </a:lnTo>
                  <a:lnTo>
                    <a:pt x="1387231" y="405129"/>
                  </a:lnTo>
                  <a:lnTo>
                    <a:pt x="1337183" y="405129"/>
                  </a:lnTo>
                  <a:lnTo>
                    <a:pt x="1324958" y="401537"/>
                  </a:lnTo>
                  <a:close/>
                </a:path>
                <a:path w="1400175" h="432435">
                  <a:moveTo>
                    <a:pt x="1328559" y="389358"/>
                  </a:moveTo>
                  <a:lnTo>
                    <a:pt x="1324958" y="401537"/>
                  </a:lnTo>
                  <a:lnTo>
                    <a:pt x="1337183" y="405129"/>
                  </a:lnTo>
                  <a:lnTo>
                    <a:pt x="1340739" y="392938"/>
                  </a:lnTo>
                  <a:lnTo>
                    <a:pt x="1328559" y="389358"/>
                  </a:lnTo>
                  <a:close/>
                </a:path>
                <a:path w="1400175" h="432435">
                  <a:moveTo>
                    <a:pt x="1337564" y="358901"/>
                  </a:moveTo>
                  <a:lnTo>
                    <a:pt x="1328559" y="389358"/>
                  </a:lnTo>
                  <a:lnTo>
                    <a:pt x="1340739" y="392938"/>
                  </a:lnTo>
                  <a:lnTo>
                    <a:pt x="1337183" y="405129"/>
                  </a:lnTo>
                  <a:lnTo>
                    <a:pt x="1387231" y="405129"/>
                  </a:lnTo>
                  <a:lnTo>
                    <a:pt x="1337564" y="358901"/>
                  </a:lnTo>
                  <a:close/>
                </a:path>
                <a:path w="1400175" h="432435">
                  <a:moveTo>
                    <a:pt x="3556" y="0"/>
                  </a:moveTo>
                  <a:lnTo>
                    <a:pt x="0" y="12191"/>
                  </a:lnTo>
                  <a:lnTo>
                    <a:pt x="1324958" y="401537"/>
                  </a:lnTo>
                  <a:lnTo>
                    <a:pt x="1328559" y="389358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9" name="object 9"/>
            <p:cNvSpPr/>
            <p:nvPr/>
          </p:nvSpPr>
          <p:spPr>
            <a:xfrm>
              <a:off x="2320290" y="2698241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19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349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4810" y="3094482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1" name="object 11"/>
            <p:cNvSpPr/>
            <p:nvPr/>
          </p:nvSpPr>
          <p:spPr>
            <a:xfrm>
              <a:off x="2792475" y="2162302"/>
              <a:ext cx="1402715" cy="1164590"/>
            </a:xfrm>
            <a:custGeom>
              <a:avLst/>
              <a:gdLst/>
              <a:ahLst/>
              <a:cxnLst/>
              <a:rect l="l" t="t" r="r" b="b"/>
              <a:pathLst>
                <a:path w="1402714" h="1164589">
                  <a:moveTo>
                    <a:pt x="1339398" y="1120606"/>
                  </a:moveTo>
                  <a:lnTo>
                    <a:pt x="1319149" y="1145032"/>
                  </a:lnTo>
                  <a:lnTo>
                    <a:pt x="1402207" y="1164336"/>
                  </a:lnTo>
                  <a:lnTo>
                    <a:pt x="1386511" y="1128776"/>
                  </a:lnTo>
                  <a:lnTo>
                    <a:pt x="1349248" y="1128776"/>
                  </a:lnTo>
                  <a:lnTo>
                    <a:pt x="1339398" y="1120606"/>
                  </a:lnTo>
                  <a:close/>
                </a:path>
                <a:path w="1402714" h="1164589">
                  <a:moveTo>
                    <a:pt x="1347513" y="1110817"/>
                  </a:moveTo>
                  <a:lnTo>
                    <a:pt x="1339398" y="1120606"/>
                  </a:lnTo>
                  <a:lnTo>
                    <a:pt x="1349248" y="1128776"/>
                  </a:lnTo>
                  <a:lnTo>
                    <a:pt x="1357376" y="1118997"/>
                  </a:lnTo>
                  <a:lnTo>
                    <a:pt x="1347513" y="1110817"/>
                  </a:lnTo>
                  <a:close/>
                </a:path>
                <a:path w="1402714" h="1164589">
                  <a:moveTo>
                    <a:pt x="1367789" y="1086358"/>
                  </a:moveTo>
                  <a:lnTo>
                    <a:pt x="1347513" y="1110817"/>
                  </a:lnTo>
                  <a:lnTo>
                    <a:pt x="1357376" y="1118997"/>
                  </a:lnTo>
                  <a:lnTo>
                    <a:pt x="1349248" y="1128776"/>
                  </a:lnTo>
                  <a:lnTo>
                    <a:pt x="1386511" y="1128776"/>
                  </a:lnTo>
                  <a:lnTo>
                    <a:pt x="1367789" y="1086358"/>
                  </a:lnTo>
                  <a:close/>
                </a:path>
                <a:path w="1402714" h="1164589">
                  <a:moveTo>
                    <a:pt x="8128" y="0"/>
                  </a:moveTo>
                  <a:lnTo>
                    <a:pt x="0" y="9651"/>
                  </a:lnTo>
                  <a:lnTo>
                    <a:pt x="1339398" y="1120606"/>
                  </a:lnTo>
                  <a:lnTo>
                    <a:pt x="1347513" y="1110817"/>
                  </a:lnTo>
                  <a:lnTo>
                    <a:pt x="812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2" name="object 12"/>
            <p:cNvSpPr/>
            <p:nvPr/>
          </p:nvSpPr>
          <p:spPr>
            <a:xfrm>
              <a:off x="2326386" y="3399281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19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6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6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349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4810" y="3793997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4" name="object 14"/>
            <p:cNvSpPr/>
            <p:nvPr/>
          </p:nvSpPr>
          <p:spPr>
            <a:xfrm>
              <a:off x="2791714" y="1775459"/>
              <a:ext cx="1473200" cy="2266950"/>
            </a:xfrm>
            <a:custGeom>
              <a:avLst/>
              <a:gdLst/>
              <a:ahLst/>
              <a:cxnLst/>
              <a:rect l="l" t="t" r="r" b="b"/>
              <a:pathLst>
                <a:path w="1473200" h="2266950">
                  <a:moveTo>
                    <a:pt x="1472819" y="2086864"/>
                  </a:moveTo>
                  <a:lnTo>
                    <a:pt x="1461617" y="2043049"/>
                  </a:lnTo>
                  <a:lnTo>
                    <a:pt x="1451737" y="2004314"/>
                  </a:lnTo>
                  <a:lnTo>
                    <a:pt x="1432928" y="2020595"/>
                  </a:lnTo>
                  <a:lnTo>
                    <a:pt x="1428877" y="2013839"/>
                  </a:lnTo>
                  <a:lnTo>
                    <a:pt x="1424241" y="2021128"/>
                  </a:lnTo>
                  <a:lnTo>
                    <a:pt x="1417154" y="2012950"/>
                  </a:lnTo>
                  <a:lnTo>
                    <a:pt x="1417154" y="2032317"/>
                  </a:lnTo>
                  <a:lnTo>
                    <a:pt x="1414411" y="2036635"/>
                  </a:lnTo>
                  <a:lnTo>
                    <a:pt x="1410728" y="2039810"/>
                  </a:lnTo>
                  <a:lnTo>
                    <a:pt x="844804" y="1680108"/>
                  </a:lnTo>
                  <a:lnTo>
                    <a:pt x="1069492" y="1630883"/>
                  </a:lnTo>
                  <a:lnTo>
                    <a:pt x="1417154" y="2032317"/>
                  </a:lnTo>
                  <a:lnTo>
                    <a:pt x="1417154" y="2012950"/>
                  </a:lnTo>
                  <a:lnTo>
                    <a:pt x="1083627" y="1627797"/>
                  </a:lnTo>
                  <a:lnTo>
                    <a:pt x="1329347" y="1573961"/>
                  </a:lnTo>
                  <a:lnTo>
                    <a:pt x="1336167" y="1604899"/>
                  </a:lnTo>
                  <a:lnTo>
                    <a:pt x="1393317" y="1558798"/>
                  </a:lnTo>
                  <a:lnTo>
                    <a:pt x="1402461" y="1551432"/>
                  </a:lnTo>
                  <a:lnTo>
                    <a:pt x="1402092" y="1551343"/>
                  </a:lnTo>
                  <a:lnTo>
                    <a:pt x="1402969" y="1551178"/>
                  </a:lnTo>
                  <a:lnTo>
                    <a:pt x="1390726" y="1540002"/>
                  </a:lnTo>
                  <a:lnTo>
                    <a:pt x="1340104" y="1493774"/>
                  </a:lnTo>
                  <a:lnTo>
                    <a:pt x="1331404" y="1524368"/>
                  </a:lnTo>
                  <a:lnTo>
                    <a:pt x="1324089" y="1522298"/>
                  </a:lnTo>
                  <a:lnTo>
                    <a:pt x="1324089" y="1550085"/>
                  </a:lnTo>
                  <a:lnTo>
                    <a:pt x="1320469" y="1562849"/>
                  </a:lnTo>
                  <a:lnTo>
                    <a:pt x="1074115" y="1616811"/>
                  </a:lnTo>
                  <a:lnTo>
                    <a:pt x="1059992" y="1600504"/>
                  </a:lnTo>
                  <a:lnTo>
                    <a:pt x="1059992" y="1619910"/>
                  </a:lnTo>
                  <a:lnTo>
                    <a:pt x="829525" y="1670392"/>
                  </a:lnTo>
                  <a:lnTo>
                    <a:pt x="811847" y="1659166"/>
                  </a:lnTo>
                  <a:lnTo>
                    <a:pt x="811847" y="1674266"/>
                  </a:lnTo>
                  <a:lnTo>
                    <a:pt x="42024" y="1842897"/>
                  </a:lnTo>
                  <a:lnTo>
                    <a:pt x="542950" y="1503311"/>
                  </a:lnTo>
                  <a:lnTo>
                    <a:pt x="811847" y="1674266"/>
                  </a:lnTo>
                  <a:lnTo>
                    <a:pt x="811847" y="1659166"/>
                  </a:lnTo>
                  <a:lnTo>
                    <a:pt x="554431" y="1495526"/>
                  </a:lnTo>
                  <a:lnTo>
                    <a:pt x="740371" y="1369479"/>
                  </a:lnTo>
                  <a:lnTo>
                    <a:pt x="876681" y="1408226"/>
                  </a:lnTo>
                  <a:lnTo>
                    <a:pt x="1059992" y="1619910"/>
                  </a:lnTo>
                  <a:lnTo>
                    <a:pt x="1059992" y="1600504"/>
                  </a:lnTo>
                  <a:lnTo>
                    <a:pt x="899007" y="1414576"/>
                  </a:lnTo>
                  <a:lnTo>
                    <a:pt x="1320660" y="1534490"/>
                  </a:lnTo>
                  <a:lnTo>
                    <a:pt x="1324089" y="1550085"/>
                  </a:lnTo>
                  <a:lnTo>
                    <a:pt x="1324089" y="1522298"/>
                  </a:lnTo>
                  <a:lnTo>
                    <a:pt x="883869" y="1397088"/>
                  </a:lnTo>
                  <a:lnTo>
                    <a:pt x="861529" y="1371295"/>
                  </a:lnTo>
                  <a:lnTo>
                    <a:pt x="861529" y="1390738"/>
                  </a:lnTo>
                  <a:lnTo>
                    <a:pt x="754075" y="1360182"/>
                  </a:lnTo>
                  <a:lnTo>
                    <a:pt x="805103" y="1325600"/>
                  </a:lnTo>
                  <a:lnTo>
                    <a:pt x="861529" y="1390738"/>
                  </a:lnTo>
                  <a:lnTo>
                    <a:pt x="861529" y="1371295"/>
                  </a:lnTo>
                  <a:lnTo>
                    <a:pt x="815721" y="1318399"/>
                  </a:lnTo>
                  <a:lnTo>
                    <a:pt x="1329626" y="970013"/>
                  </a:lnTo>
                  <a:lnTo>
                    <a:pt x="1347470" y="996315"/>
                  </a:lnTo>
                  <a:lnTo>
                    <a:pt x="1372095" y="952373"/>
                  </a:lnTo>
                  <a:lnTo>
                    <a:pt x="1389126" y="922020"/>
                  </a:lnTo>
                  <a:lnTo>
                    <a:pt x="1304671" y="933196"/>
                  </a:lnTo>
                  <a:lnTo>
                    <a:pt x="1322489" y="959497"/>
                  </a:lnTo>
                  <a:lnTo>
                    <a:pt x="807339" y="1308722"/>
                  </a:lnTo>
                  <a:lnTo>
                    <a:pt x="796721" y="1296466"/>
                  </a:lnTo>
                  <a:lnTo>
                    <a:pt x="796721" y="1315923"/>
                  </a:lnTo>
                  <a:lnTo>
                    <a:pt x="738111" y="1355648"/>
                  </a:lnTo>
                  <a:lnTo>
                    <a:pt x="724420" y="1351762"/>
                  </a:lnTo>
                  <a:lnTo>
                    <a:pt x="724420" y="1364932"/>
                  </a:lnTo>
                  <a:lnTo>
                    <a:pt x="542734" y="1488097"/>
                  </a:lnTo>
                  <a:lnTo>
                    <a:pt x="531266" y="1480807"/>
                  </a:lnTo>
                  <a:lnTo>
                    <a:pt x="531266" y="1495882"/>
                  </a:lnTo>
                  <a:lnTo>
                    <a:pt x="39408" y="1829308"/>
                  </a:lnTo>
                  <a:lnTo>
                    <a:pt x="380695" y="1400149"/>
                  </a:lnTo>
                  <a:lnTo>
                    <a:pt x="531266" y="1495882"/>
                  </a:lnTo>
                  <a:lnTo>
                    <a:pt x="531266" y="1480807"/>
                  </a:lnTo>
                  <a:lnTo>
                    <a:pt x="388645" y="1390142"/>
                  </a:lnTo>
                  <a:lnTo>
                    <a:pt x="466928" y="1291704"/>
                  </a:lnTo>
                  <a:lnTo>
                    <a:pt x="724420" y="1364932"/>
                  </a:lnTo>
                  <a:lnTo>
                    <a:pt x="724420" y="1351762"/>
                  </a:lnTo>
                  <a:lnTo>
                    <a:pt x="475488" y="1280947"/>
                  </a:lnTo>
                  <a:lnTo>
                    <a:pt x="614768" y="1105801"/>
                  </a:lnTo>
                  <a:lnTo>
                    <a:pt x="796721" y="1315923"/>
                  </a:lnTo>
                  <a:lnTo>
                    <a:pt x="796721" y="1296466"/>
                  </a:lnTo>
                  <a:lnTo>
                    <a:pt x="622846" y="1095654"/>
                  </a:lnTo>
                  <a:lnTo>
                    <a:pt x="713790" y="981290"/>
                  </a:lnTo>
                  <a:lnTo>
                    <a:pt x="1330591" y="826312"/>
                  </a:lnTo>
                  <a:lnTo>
                    <a:pt x="1338326" y="857123"/>
                  </a:lnTo>
                  <a:lnTo>
                    <a:pt x="1392161" y="810895"/>
                  </a:lnTo>
                  <a:lnTo>
                    <a:pt x="1402969" y="801624"/>
                  </a:lnTo>
                  <a:lnTo>
                    <a:pt x="1319784" y="783209"/>
                  </a:lnTo>
                  <a:lnTo>
                    <a:pt x="1327505" y="814006"/>
                  </a:lnTo>
                  <a:lnTo>
                    <a:pt x="726808" y="964920"/>
                  </a:lnTo>
                  <a:lnTo>
                    <a:pt x="1346644" y="185496"/>
                  </a:lnTo>
                  <a:lnTo>
                    <a:pt x="1371473" y="205232"/>
                  </a:lnTo>
                  <a:lnTo>
                    <a:pt x="1379435" y="167640"/>
                  </a:lnTo>
                  <a:lnTo>
                    <a:pt x="1389126" y="121920"/>
                  </a:lnTo>
                  <a:lnTo>
                    <a:pt x="1311910" y="157861"/>
                  </a:lnTo>
                  <a:lnTo>
                    <a:pt x="1336738" y="177622"/>
                  </a:lnTo>
                  <a:lnTo>
                    <a:pt x="706602" y="970000"/>
                  </a:lnTo>
                  <a:lnTo>
                    <a:pt x="693585" y="973277"/>
                  </a:lnTo>
                  <a:lnTo>
                    <a:pt x="693585" y="986358"/>
                  </a:lnTo>
                  <a:lnTo>
                    <a:pt x="614413" y="1085926"/>
                  </a:lnTo>
                  <a:lnTo>
                    <a:pt x="606348" y="1076617"/>
                  </a:lnTo>
                  <a:lnTo>
                    <a:pt x="606348" y="1096073"/>
                  </a:lnTo>
                  <a:lnTo>
                    <a:pt x="462305" y="1277200"/>
                  </a:lnTo>
                  <a:lnTo>
                    <a:pt x="453745" y="1274775"/>
                  </a:lnTo>
                  <a:lnTo>
                    <a:pt x="453745" y="1287957"/>
                  </a:lnTo>
                  <a:lnTo>
                    <a:pt x="377913" y="1383322"/>
                  </a:lnTo>
                  <a:lnTo>
                    <a:pt x="45008" y="1171702"/>
                  </a:lnTo>
                  <a:lnTo>
                    <a:pt x="453745" y="1287957"/>
                  </a:lnTo>
                  <a:lnTo>
                    <a:pt x="453745" y="1274775"/>
                  </a:lnTo>
                  <a:lnTo>
                    <a:pt x="27813" y="1153617"/>
                  </a:lnTo>
                  <a:lnTo>
                    <a:pt x="543902" y="1023950"/>
                  </a:lnTo>
                  <a:lnTo>
                    <a:pt x="606348" y="1096073"/>
                  </a:lnTo>
                  <a:lnTo>
                    <a:pt x="606348" y="1076617"/>
                  </a:lnTo>
                  <a:lnTo>
                    <a:pt x="557758" y="1020483"/>
                  </a:lnTo>
                  <a:lnTo>
                    <a:pt x="693585" y="986358"/>
                  </a:lnTo>
                  <a:lnTo>
                    <a:pt x="693585" y="973277"/>
                  </a:lnTo>
                  <a:lnTo>
                    <a:pt x="548449" y="1009726"/>
                  </a:lnTo>
                  <a:lnTo>
                    <a:pt x="534606" y="993749"/>
                  </a:lnTo>
                  <a:lnTo>
                    <a:pt x="534606" y="1013206"/>
                  </a:lnTo>
                  <a:lnTo>
                    <a:pt x="30518" y="1139850"/>
                  </a:lnTo>
                  <a:lnTo>
                    <a:pt x="387146" y="842924"/>
                  </a:lnTo>
                  <a:lnTo>
                    <a:pt x="534606" y="1013206"/>
                  </a:lnTo>
                  <a:lnTo>
                    <a:pt x="534606" y="993749"/>
                  </a:lnTo>
                  <a:lnTo>
                    <a:pt x="396951" y="834758"/>
                  </a:lnTo>
                  <a:lnTo>
                    <a:pt x="1335151" y="53606"/>
                  </a:lnTo>
                  <a:lnTo>
                    <a:pt x="1355471" y="77978"/>
                  </a:lnTo>
                  <a:lnTo>
                    <a:pt x="1373987" y="35687"/>
                  </a:lnTo>
                  <a:lnTo>
                    <a:pt x="1389634" y="0"/>
                  </a:lnTo>
                  <a:lnTo>
                    <a:pt x="1306703" y="19431"/>
                  </a:lnTo>
                  <a:lnTo>
                    <a:pt x="1327023" y="43827"/>
                  </a:lnTo>
                  <a:lnTo>
                    <a:pt x="388620" y="825144"/>
                  </a:lnTo>
                  <a:lnTo>
                    <a:pt x="9652" y="387477"/>
                  </a:lnTo>
                  <a:lnTo>
                    <a:pt x="0" y="395859"/>
                  </a:lnTo>
                  <a:lnTo>
                    <a:pt x="378815" y="833310"/>
                  </a:lnTo>
                  <a:lnTo>
                    <a:pt x="762" y="1148080"/>
                  </a:lnTo>
                  <a:lnTo>
                    <a:pt x="4864" y="1153033"/>
                  </a:lnTo>
                  <a:lnTo>
                    <a:pt x="4927" y="1153312"/>
                  </a:lnTo>
                  <a:lnTo>
                    <a:pt x="4813" y="1153680"/>
                  </a:lnTo>
                  <a:lnTo>
                    <a:pt x="1397" y="1159002"/>
                  </a:lnTo>
                  <a:lnTo>
                    <a:pt x="369963" y="1393317"/>
                  </a:lnTo>
                  <a:lnTo>
                    <a:pt x="5969" y="1851025"/>
                  </a:lnTo>
                  <a:lnTo>
                    <a:pt x="8978" y="1853425"/>
                  </a:lnTo>
                  <a:lnTo>
                    <a:pt x="10896" y="1856308"/>
                  </a:lnTo>
                  <a:lnTo>
                    <a:pt x="9144" y="1862328"/>
                  </a:lnTo>
                  <a:lnTo>
                    <a:pt x="1327315" y="2236292"/>
                  </a:lnTo>
                  <a:lnTo>
                    <a:pt x="1318641" y="2266823"/>
                  </a:lnTo>
                  <a:lnTo>
                    <a:pt x="1402461" y="2251075"/>
                  </a:lnTo>
                  <a:lnTo>
                    <a:pt x="1390078" y="2239772"/>
                  </a:lnTo>
                  <a:lnTo>
                    <a:pt x="1339469" y="2193544"/>
                  </a:lnTo>
                  <a:lnTo>
                    <a:pt x="1330782" y="2224113"/>
                  </a:lnTo>
                  <a:lnTo>
                    <a:pt x="37033" y="1857044"/>
                  </a:lnTo>
                  <a:lnTo>
                    <a:pt x="827125" y="1683981"/>
                  </a:lnTo>
                  <a:lnTo>
                    <a:pt x="1400644" y="2048548"/>
                  </a:lnTo>
                  <a:lnTo>
                    <a:pt x="1394079" y="2054225"/>
                  </a:lnTo>
                  <a:lnTo>
                    <a:pt x="1401343" y="2057247"/>
                  </a:lnTo>
                  <a:lnTo>
                    <a:pt x="1388110" y="2078101"/>
                  </a:lnTo>
                  <a:lnTo>
                    <a:pt x="1472819" y="208686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5" name="object 15"/>
            <p:cNvSpPr/>
            <p:nvPr/>
          </p:nvSpPr>
          <p:spPr>
            <a:xfrm>
              <a:off x="6096761" y="2393441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5692" y="1744091"/>
              <a:ext cx="1441450" cy="854075"/>
            </a:xfrm>
            <a:custGeom>
              <a:avLst/>
              <a:gdLst/>
              <a:ahLst/>
              <a:cxnLst/>
              <a:rect l="l" t="t" r="r" b="b"/>
              <a:pathLst>
                <a:path w="1441450" h="854075">
                  <a:moveTo>
                    <a:pt x="1372165" y="820286"/>
                  </a:moveTo>
                  <a:lnTo>
                    <a:pt x="1355979" y="847725"/>
                  </a:lnTo>
                  <a:lnTo>
                    <a:pt x="1441069" y="853567"/>
                  </a:lnTo>
                  <a:lnTo>
                    <a:pt x="1423696" y="826770"/>
                  </a:lnTo>
                  <a:lnTo>
                    <a:pt x="1383157" y="826770"/>
                  </a:lnTo>
                  <a:lnTo>
                    <a:pt x="1372165" y="820286"/>
                  </a:lnTo>
                  <a:close/>
                </a:path>
                <a:path w="1441450" h="854075">
                  <a:moveTo>
                    <a:pt x="1378585" y="809405"/>
                  </a:moveTo>
                  <a:lnTo>
                    <a:pt x="1372165" y="820286"/>
                  </a:lnTo>
                  <a:lnTo>
                    <a:pt x="1383157" y="826770"/>
                  </a:lnTo>
                  <a:lnTo>
                    <a:pt x="1389507" y="815848"/>
                  </a:lnTo>
                  <a:lnTo>
                    <a:pt x="1378585" y="809405"/>
                  </a:lnTo>
                  <a:close/>
                </a:path>
                <a:path w="1441450" h="854075">
                  <a:moveTo>
                    <a:pt x="1394714" y="782066"/>
                  </a:moveTo>
                  <a:lnTo>
                    <a:pt x="1378585" y="809405"/>
                  </a:lnTo>
                  <a:lnTo>
                    <a:pt x="1389507" y="815848"/>
                  </a:lnTo>
                  <a:lnTo>
                    <a:pt x="1383157" y="826770"/>
                  </a:lnTo>
                  <a:lnTo>
                    <a:pt x="1423696" y="826770"/>
                  </a:lnTo>
                  <a:lnTo>
                    <a:pt x="1394714" y="782066"/>
                  </a:lnTo>
                  <a:close/>
                </a:path>
                <a:path w="1441450" h="854075">
                  <a:moveTo>
                    <a:pt x="6350" y="0"/>
                  </a:moveTo>
                  <a:lnTo>
                    <a:pt x="0" y="10922"/>
                  </a:lnTo>
                  <a:lnTo>
                    <a:pt x="1372165" y="820286"/>
                  </a:lnTo>
                  <a:lnTo>
                    <a:pt x="1378585" y="809405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102858" y="3094482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8" name="object 18"/>
            <p:cNvSpPr/>
            <p:nvPr/>
          </p:nvSpPr>
          <p:spPr>
            <a:xfrm>
              <a:off x="1828800" y="1745233"/>
              <a:ext cx="5154930" cy="2259965"/>
            </a:xfrm>
            <a:custGeom>
              <a:avLst/>
              <a:gdLst/>
              <a:ahLst/>
              <a:cxnLst/>
              <a:rect l="l" t="t" r="r" b="b"/>
              <a:pathLst>
                <a:path w="5154930" h="2259965">
                  <a:moveTo>
                    <a:pt x="478409" y="426339"/>
                  </a:moveTo>
                  <a:lnTo>
                    <a:pt x="426085" y="426339"/>
                  </a:lnTo>
                  <a:lnTo>
                    <a:pt x="413423" y="426339"/>
                  </a:lnTo>
                  <a:lnTo>
                    <a:pt x="413004" y="457962"/>
                  </a:lnTo>
                  <a:lnTo>
                    <a:pt x="478409" y="426339"/>
                  </a:lnTo>
                  <a:close/>
                </a:path>
                <a:path w="5154930" h="2259965">
                  <a:moveTo>
                    <a:pt x="489712" y="420878"/>
                  </a:moveTo>
                  <a:lnTo>
                    <a:pt x="414020" y="381762"/>
                  </a:lnTo>
                  <a:lnTo>
                    <a:pt x="413588" y="413461"/>
                  </a:lnTo>
                  <a:lnTo>
                    <a:pt x="26035" y="407924"/>
                  </a:lnTo>
                  <a:lnTo>
                    <a:pt x="25781" y="420624"/>
                  </a:lnTo>
                  <a:lnTo>
                    <a:pt x="413423" y="426161"/>
                  </a:lnTo>
                  <a:lnTo>
                    <a:pt x="426085" y="426161"/>
                  </a:lnTo>
                  <a:lnTo>
                    <a:pt x="478777" y="426161"/>
                  </a:lnTo>
                  <a:lnTo>
                    <a:pt x="489712" y="420878"/>
                  </a:lnTo>
                  <a:close/>
                </a:path>
                <a:path w="5154930" h="2259965">
                  <a:moveTo>
                    <a:pt x="490347" y="1183894"/>
                  </a:moveTo>
                  <a:lnTo>
                    <a:pt x="477647" y="1177544"/>
                  </a:lnTo>
                  <a:lnTo>
                    <a:pt x="414147" y="1145794"/>
                  </a:lnTo>
                  <a:lnTo>
                    <a:pt x="414147" y="1177544"/>
                  </a:lnTo>
                  <a:lnTo>
                    <a:pt x="0" y="1177544"/>
                  </a:lnTo>
                  <a:lnTo>
                    <a:pt x="0" y="1190244"/>
                  </a:lnTo>
                  <a:lnTo>
                    <a:pt x="414147" y="1190244"/>
                  </a:lnTo>
                  <a:lnTo>
                    <a:pt x="414147" y="1221994"/>
                  </a:lnTo>
                  <a:lnTo>
                    <a:pt x="477647" y="1190244"/>
                  </a:lnTo>
                  <a:lnTo>
                    <a:pt x="490347" y="1183894"/>
                  </a:lnTo>
                  <a:close/>
                </a:path>
                <a:path w="5154930" h="2259965">
                  <a:moveTo>
                    <a:pt x="496316" y="1886458"/>
                  </a:moveTo>
                  <a:lnTo>
                    <a:pt x="483616" y="1880108"/>
                  </a:lnTo>
                  <a:lnTo>
                    <a:pt x="420116" y="1848358"/>
                  </a:lnTo>
                  <a:lnTo>
                    <a:pt x="420116" y="1880108"/>
                  </a:lnTo>
                  <a:lnTo>
                    <a:pt x="25908" y="1880108"/>
                  </a:lnTo>
                  <a:lnTo>
                    <a:pt x="25908" y="1892808"/>
                  </a:lnTo>
                  <a:lnTo>
                    <a:pt x="420116" y="1892808"/>
                  </a:lnTo>
                  <a:lnTo>
                    <a:pt x="420116" y="1924558"/>
                  </a:lnTo>
                  <a:lnTo>
                    <a:pt x="483616" y="1892808"/>
                  </a:lnTo>
                  <a:lnTo>
                    <a:pt x="496316" y="1886458"/>
                  </a:lnTo>
                  <a:close/>
                </a:path>
                <a:path w="5154930" h="2259965">
                  <a:moveTo>
                    <a:pt x="4274566" y="1554861"/>
                  </a:moveTo>
                  <a:lnTo>
                    <a:pt x="4262120" y="1512697"/>
                  </a:lnTo>
                  <a:lnTo>
                    <a:pt x="4250436" y="1473073"/>
                  </a:lnTo>
                  <a:lnTo>
                    <a:pt x="4228985" y="1493062"/>
                  </a:lnTo>
                  <a:lnTo>
                    <a:pt x="4223639" y="1485646"/>
                  </a:lnTo>
                  <a:lnTo>
                    <a:pt x="4221886" y="1488986"/>
                  </a:lnTo>
                  <a:lnTo>
                    <a:pt x="4215612" y="1482255"/>
                  </a:lnTo>
                  <a:lnTo>
                    <a:pt x="4215612" y="1500974"/>
                  </a:lnTo>
                  <a:lnTo>
                    <a:pt x="4210951" y="1509852"/>
                  </a:lnTo>
                  <a:lnTo>
                    <a:pt x="4207522" y="1513065"/>
                  </a:lnTo>
                  <a:lnTo>
                    <a:pt x="4197350" y="1507756"/>
                  </a:lnTo>
                  <a:lnTo>
                    <a:pt x="4197350" y="1522056"/>
                  </a:lnTo>
                  <a:lnTo>
                    <a:pt x="4197350" y="1522539"/>
                  </a:lnTo>
                  <a:lnTo>
                    <a:pt x="4194683" y="1525016"/>
                  </a:lnTo>
                  <a:lnTo>
                    <a:pt x="4197350" y="1526019"/>
                  </a:lnTo>
                  <a:lnTo>
                    <a:pt x="4197350" y="1535861"/>
                  </a:lnTo>
                  <a:lnTo>
                    <a:pt x="4197350" y="1571955"/>
                  </a:lnTo>
                  <a:lnTo>
                    <a:pt x="4197350" y="1584401"/>
                  </a:lnTo>
                  <a:lnTo>
                    <a:pt x="2881782" y="2227465"/>
                  </a:lnTo>
                  <a:lnTo>
                    <a:pt x="3624402" y="1560576"/>
                  </a:lnTo>
                  <a:lnTo>
                    <a:pt x="4191800" y="1560576"/>
                  </a:lnTo>
                  <a:lnTo>
                    <a:pt x="4197350" y="1571955"/>
                  </a:lnTo>
                  <a:lnTo>
                    <a:pt x="4197350" y="1535861"/>
                  </a:lnTo>
                  <a:lnTo>
                    <a:pt x="4191050" y="1547876"/>
                  </a:lnTo>
                  <a:lnTo>
                    <a:pt x="3638550" y="1547876"/>
                  </a:lnTo>
                  <a:lnTo>
                    <a:pt x="3862425" y="1346835"/>
                  </a:lnTo>
                  <a:lnTo>
                    <a:pt x="4197350" y="1522056"/>
                  </a:lnTo>
                  <a:lnTo>
                    <a:pt x="4197350" y="1507756"/>
                  </a:lnTo>
                  <a:lnTo>
                    <a:pt x="3872471" y="1337805"/>
                  </a:lnTo>
                  <a:lnTo>
                    <a:pt x="3976535" y="1244358"/>
                  </a:lnTo>
                  <a:lnTo>
                    <a:pt x="4215612" y="1500974"/>
                  </a:lnTo>
                  <a:lnTo>
                    <a:pt x="4215612" y="1482255"/>
                  </a:lnTo>
                  <a:lnTo>
                    <a:pt x="3986034" y="1235837"/>
                  </a:lnTo>
                  <a:lnTo>
                    <a:pt x="4214368" y="1030782"/>
                  </a:lnTo>
                  <a:lnTo>
                    <a:pt x="4235577" y="1054354"/>
                  </a:lnTo>
                  <a:lnTo>
                    <a:pt x="4251947" y="1012825"/>
                  </a:lnTo>
                  <a:lnTo>
                    <a:pt x="4266819" y="975106"/>
                  </a:lnTo>
                  <a:lnTo>
                    <a:pt x="4184650" y="997712"/>
                  </a:lnTo>
                  <a:lnTo>
                    <a:pt x="4205897" y="1021346"/>
                  </a:lnTo>
                  <a:lnTo>
                    <a:pt x="3977398" y="1226566"/>
                  </a:lnTo>
                  <a:lnTo>
                    <a:pt x="3967899" y="1216367"/>
                  </a:lnTo>
                  <a:lnTo>
                    <a:pt x="3967899" y="1235087"/>
                  </a:lnTo>
                  <a:lnTo>
                    <a:pt x="3860508" y="1331544"/>
                  </a:lnTo>
                  <a:lnTo>
                    <a:pt x="3850449" y="1326286"/>
                  </a:lnTo>
                  <a:lnTo>
                    <a:pt x="3850449" y="1340573"/>
                  </a:lnTo>
                  <a:lnTo>
                    <a:pt x="3619627" y="1547876"/>
                  </a:lnTo>
                  <a:lnTo>
                    <a:pt x="2869006" y="1547876"/>
                  </a:lnTo>
                  <a:lnTo>
                    <a:pt x="3578339" y="1198194"/>
                  </a:lnTo>
                  <a:lnTo>
                    <a:pt x="3850449" y="1340573"/>
                  </a:lnTo>
                  <a:lnTo>
                    <a:pt x="3850449" y="1326286"/>
                  </a:lnTo>
                  <a:lnTo>
                    <a:pt x="3592372" y="1191272"/>
                  </a:lnTo>
                  <a:lnTo>
                    <a:pt x="3821747" y="1078191"/>
                  </a:lnTo>
                  <a:lnTo>
                    <a:pt x="3967899" y="1235087"/>
                  </a:lnTo>
                  <a:lnTo>
                    <a:pt x="3967899" y="1216367"/>
                  </a:lnTo>
                  <a:lnTo>
                    <a:pt x="3833698" y="1072299"/>
                  </a:lnTo>
                  <a:lnTo>
                    <a:pt x="4201363" y="891044"/>
                  </a:lnTo>
                  <a:lnTo>
                    <a:pt x="4215384" y="919480"/>
                  </a:lnTo>
                  <a:lnTo>
                    <a:pt x="4249864" y="874014"/>
                  </a:lnTo>
                  <a:lnTo>
                    <a:pt x="4266069" y="852639"/>
                  </a:lnTo>
                  <a:lnTo>
                    <a:pt x="4266819" y="852297"/>
                  </a:lnTo>
                  <a:lnTo>
                    <a:pt x="4266476" y="852119"/>
                  </a:lnTo>
                  <a:lnTo>
                    <a:pt x="4266819" y="851662"/>
                  </a:lnTo>
                  <a:lnTo>
                    <a:pt x="4265625" y="851662"/>
                  </a:lnTo>
                  <a:lnTo>
                    <a:pt x="4191889" y="811784"/>
                  </a:lnTo>
                  <a:lnTo>
                    <a:pt x="4190873" y="843508"/>
                  </a:lnTo>
                  <a:lnTo>
                    <a:pt x="4190098" y="843495"/>
                  </a:lnTo>
                  <a:lnTo>
                    <a:pt x="4190098" y="868159"/>
                  </a:lnTo>
                  <a:lnTo>
                    <a:pt x="4189641" y="882650"/>
                  </a:lnTo>
                  <a:lnTo>
                    <a:pt x="3824655" y="1062609"/>
                  </a:lnTo>
                  <a:lnTo>
                    <a:pt x="3812705" y="1049782"/>
                  </a:lnTo>
                  <a:lnTo>
                    <a:pt x="3812705" y="1068501"/>
                  </a:lnTo>
                  <a:lnTo>
                    <a:pt x="3578479" y="1183995"/>
                  </a:lnTo>
                  <a:lnTo>
                    <a:pt x="2869717" y="813206"/>
                  </a:lnTo>
                  <a:lnTo>
                    <a:pt x="3596944" y="836879"/>
                  </a:lnTo>
                  <a:lnTo>
                    <a:pt x="3812705" y="1068501"/>
                  </a:lnTo>
                  <a:lnTo>
                    <a:pt x="3812705" y="1049782"/>
                  </a:lnTo>
                  <a:lnTo>
                    <a:pt x="3614940" y="837476"/>
                  </a:lnTo>
                  <a:lnTo>
                    <a:pt x="4184104" y="856005"/>
                  </a:lnTo>
                  <a:lnTo>
                    <a:pt x="4190098" y="868159"/>
                  </a:lnTo>
                  <a:lnTo>
                    <a:pt x="4190098" y="843495"/>
                  </a:lnTo>
                  <a:lnTo>
                    <a:pt x="3602723" y="824357"/>
                  </a:lnTo>
                  <a:lnTo>
                    <a:pt x="2834767" y="0"/>
                  </a:lnTo>
                  <a:lnTo>
                    <a:pt x="2825369" y="8636"/>
                  </a:lnTo>
                  <a:lnTo>
                    <a:pt x="3584740" y="823772"/>
                  </a:lnTo>
                  <a:lnTo>
                    <a:pt x="2842514" y="799592"/>
                  </a:lnTo>
                  <a:lnTo>
                    <a:pt x="2842260" y="805942"/>
                  </a:lnTo>
                  <a:lnTo>
                    <a:pt x="2839339" y="811530"/>
                  </a:lnTo>
                  <a:lnTo>
                    <a:pt x="3564445" y="1190917"/>
                  </a:lnTo>
                  <a:lnTo>
                    <a:pt x="2839466" y="1548384"/>
                  </a:lnTo>
                  <a:lnTo>
                    <a:pt x="2842260" y="1554035"/>
                  </a:lnTo>
                  <a:lnTo>
                    <a:pt x="2842260" y="1560576"/>
                  </a:lnTo>
                  <a:lnTo>
                    <a:pt x="3605479" y="1560576"/>
                  </a:lnTo>
                  <a:lnTo>
                    <a:pt x="2840431" y="2247684"/>
                  </a:lnTo>
                  <a:lnTo>
                    <a:pt x="2839466" y="2248154"/>
                  </a:lnTo>
                  <a:lnTo>
                    <a:pt x="2839593" y="2248433"/>
                  </a:lnTo>
                  <a:lnTo>
                    <a:pt x="2838069" y="2249805"/>
                  </a:lnTo>
                  <a:lnTo>
                    <a:pt x="2842945" y="2255278"/>
                  </a:lnTo>
                  <a:lnTo>
                    <a:pt x="2845054" y="2259584"/>
                  </a:lnTo>
                  <a:lnTo>
                    <a:pt x="2846260" y="2258999"/>
                  </a:lnTo>
                  <a:lnTo>
                    <a:pt x="2846451" y="2259203"/>
                  </a:lnTo>
                  <a:lnTo>
                    <a:pt x="2847187" y="2258542"/>
                  </a:lnTo>
                  <a:lnTo>
                    <a:pt x="4207776" y="1593342"/>
                  </a:lnTo>
                  <a:lnTo>
                    <a:pt x="4221734" y="1621917"/>
                  </a:lnTo>
                  <a:lnTo>
                    <a:pt x="4256532" y="1576451"/>
                  </a:lnTo>
                  <a:lnTo>
                    <a:pt x="4273156" y="1554734"/>
                  </a:lnTo>
                  <a:lnTo>
                    <a:pt x="4273550" y="1554734"/>
                  </a:lnTo>
                  <a:lnTo>
                    <a:pt x="4273347" y="1554480"/>
                  </a:lnTo>
                  <a:lnTo>
                    <a:pt x="4274566" y="1554861"/>
                  </a:lnTo>
                  <a:close/>
                </a:path>
                <a:path w="5154930" h="2259965">
                  <a:moveTo>
                    <a:pt x="5141722" y="879094"/>
                  </a:moveTo>
                  <a:lnTo>
                    <a:pt x="5129022" y="872744"/>
                  </a:lnTo>
                  <a:lnTo>
                    <a:pt x="5065522" y="840994"/>
                  </a:lnTo>
                  <a:lnTo>
                    <a:pt x="5065522" y="872744"/>
                  </a:lnTo>
                  <a:lnTo>
                    <a:pt x="4744199" y="872744"/>
                  </a:lnTo>
                  <a:lnTo>
                    <a:pt x="4744199" y="885444"/>
                  </a:lnTo>
                  <a:lnTo>
                    <a:pt x="5065522" y="885444"/>
                  </a:lnTo>
                  <a:lnTo>
                    <a:pt x="5065522" y="917194"/>
                  </a:lnTo>
                  <a:lnTo>
                    <a:pt x="5129022" y="885444"/>
                  </a:lnTo>
                  <a:lnTo>
                    <a:pt x="5141722" y="879094"/>
                  </a:lnTo>
                  <a:close/>
                </a:path>
                <a:path w="5154930" h="2259965">
                  <a:moveTo>
                    <a:pt x="5154549" y="1581658"/>
                  </a:moveTo>
                  <a:lnTo>
                    <a:pt x="5141849" y="1575308"/>
                  </a:lnTo>
                  <a:lnTo>
                    <a:pt x="5078349" y="1543558"/>
                  </a:lnTo>
                  <a:lnTo>
                    <a:pt x="5078349" y="1575308"/>
                  </a:lnTo>
                  <a:lnTo>
                    <a:pt x="4750295" y="1575308"/>
                  </a:lnTo>
                  <a:lnTo>
                    <a:pt x="4750295" y="1588008"/>
                  </a:lnTo>
                  <a:lnTo>
                    <a:pt x="5078349" y="1588008"/>
                  </a:lnTo>
                  <a:lnTo>
                    <a:pt x="5078349" y="1619758"/>
                  </a:lnTo>
                  <a:lnTo>
                    <a:pt x="5141849" y="1588008"/>
                  </a:lnTo>
                  <a:lnTo>
                    <a:pt x="5154549" y="1581658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717015" y="4084168"/>
            <a:ext cx="960692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spc="-5" dirty="0">
                <a:latin typeface="Calibri"/>
                <a:cs typeface="Calibri"/>
              </a:rPr>
              <a:t>Input</a:t>
            </a:r>
            <a:r>
              <a:rPr sz="1620" spc="-54" dirty="0">
                <a:latin typeface="Calibri"/>
                <a:cs typeface="Calibri"/>
              </a:rPr>
              <a:t> </a:t>
            </a:r>
            <a:r>
              <a:rPr sz="1620" spc="-14" dirty="0">
                <a:latin typeface="Calibri"/>
                <a:cs typeface="Calibri"/>
              </a:rPr>
              <a:t>Layer</a:t>
            </a:r>
            <a:endParaRPr sz="162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70491" y="4084168"/>
            <a:ext cx="1120140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spc="-5" dirty="0">
                <a:latin typeface="Calibri"/>
                <a:cs typeface="Calibri"/>
              </a:rPr>
              <a:t>Hidden</a:t>
            </a:r>
            <a:r>
              <a:rPr sz="1620" spc="-36" dirty="0">
                <a:latin typeface="Calibri"/>
                <a:cs typeface="Calibri"/>
              </a:rPr>
              <a:t> </a:t>
            </a:r>
            <a:r>
              <a:rPr sz="1620" spc="-14" dirty="0">
                <a:latin typeface="Calibri"/>
                <a:cs typeface="Calibri"/>
              </a:rPr>
              <a:t>Layer</a:t>
            </a:r>
            <a:endParaRPr sz="162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88076" y="4057879"/>
            <a:ext cx="1114425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spc="-5" dirty="0">
                <a:latin typeface="Calibri"/>
                <a:cs typeface="Calibri"/>
              </a:rPr>
              <a:t>Output</a:t>
            </a:r>
            <a:r>
              <a:rPr sz="1620" spc="-50" dirty="0">
                <a:latin typeface="Calibri"/>
                <a:cs typeface="Calibri"/>
              </a:rPr>
              <a:t> </a:t>
            </a:r>
            <a:r>
              <a:rPr sz="1620" spc="-14" dirty="0">
                <a:latin typeface="Calibri"/>
                <a:cs typeface="Calibri"/>
              </a:rPr>
              <a:t>Layer</a:t>
            </a:r>
            <a:endParaRPr sz="162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67068" y="2229992"/>
            <a:ext cx="213169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1440" dirty="0">
                <a:latin typeface="Calibri"/>
                <a:cs typeface="Calibri"/>
              </a:rPr>
              <a:t>y</a:t>
            </a:r>
            <a:r>
              <a:rPr sz="1418" baseline="-21164" dirty="0">
                <a:latin typeface="Calibri"/>
                <a:cs typeface="Calibri"/>
              </a:rPr>
              <a:t>1</a:t>
            </a:r>
            <a:endParaRPr sz="1418" baseline="-21164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75640" y="2840354"/>
            <a:ext cx="213169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1440" dirty="0">
                <a:latin typeface="Calibri"/>
                <a:cs typeface="Calibri"/>
              </a:rPr>
              <a:t>y</a:t>
            </a:r>
            <a:r>
              <a:rPr sz="1418" baseline="-21164" dirty="0">
                <a:latin typeface="Calibri"/>
                <a:cs typeface="Calibri"/>
              </a:rPr>
              <a:t>2</a:t>
            </a:r>
            <a:endParaRPr sz="1418" baseline="-21164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97961" y="1528648"/>
            <a:ext cx="226314" cy="206018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z="1260" dirty="0">
                <a:latin typeface="Calibri"/>
                <a:cs typeface="Calibri"/>
              </a:rPr>
              <a:t>0.2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15793" y="1844917"/>
            <a:ext cx="226314" cy="699487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lnSpc>
                <a:spcPts val="1251"/>
              </a:lnSpc>
              <a:spcBef>
                <a:spcPts val="95"/>
              </a:spcBef>
            </a:pPr>
            <a:r>
              <a:rPr sz="1260" dirty="0">
                <a:latin typeface="Calibri"/>
                <a:cs typeface="Calibri"/>
              </a:rPr>
              <a:t>0.5</a:t>
            </a:r>
            <a:endParaRPr sz="1260">
              <a:latin typeface="Calibri"/>
              <a:cs typeface="Calibri"/>
            </a:endParaRPr>
          </a:p>
          <a:p>
            <a:pPr marL="70866">
              <a:lnSpc>
                <a:spcPts val="1899"/>
              </a:lnSpc>
            </a:pP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  <a:p>
            <a:pPr marL="70866"/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22194" y="3371735"/>
            <a:ext cx="308039" cy="2054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260" dirty="0">
                <a:latin typeface="Calibri"/>
                <a:cs typeface="Calibri"/>
              </a:rPr>
              <a:t>0.25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52365" y="1675409"/>
            <a:ext cx="226314" cy="206018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z="1260" dirty="0">
                <a:latin typeface="Calibri"/>
                <a:cs typeface="Calibri"/>
              </a:rPr>
              <a:t>0.1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70195" y="1991335"/>
            <a:ext cx="226314" cy="725135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lnSpc>
                <a:spcPts val="1359"/>
              </a:lnSpc>
              <a:spcBef>
                <a:spcPts val="95"/>
              </a:spcBef>
            </a:pPr>
            <a:r>
              <a:rPr sz="1260" dirty="0">
                <a:latin typeface="Calibri"/>
                <a:cs typeface="Calibri"/>
              </a:rPr>
              <a:t>0.2</a:t>
            </a:r>
            <a:endParaRPr sz="1260">
              <a:latin typeface="Calibri"/>
              <a:cs typeface="Calibri"/>
            </a:endParaRPr>
          </a:p>
          <a:p>
            <a:pPr marL="25146">
              <a:lnSpc>
                <a:spcPts val="2007"/>
              </a:lnSpc>
            </a:pPr>
            <a:r>
              <a:rPr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  <a:p>
            <a:pPr marL="25146"/>
            <a:r>
              <a:rPr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62881" y="3292182"/>
            <a:ext cx="308039" cy="2054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260" dirty="0">
                <a:latin typeface="Calibri"/>
                <a:cs typeface="Calibri"/>
              </a:rPr>
              <a:t>0.15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93061" y="4387749"/>
            <a:ext cx="286893" cy="776175"/>
          </a:xfrm>
          <a:prstGeom prst="rect">
            <a:avLst/>
          </a:prstGeom>
          <a:ln w="9525">
            <a:solidFill>
              <a:srgbClr val="C00000"/>
            </a:solidFill>
          </a:ln>
        </p:spPr>
        <p:txBody>
          <a:bodyPr vert="horz" wrap="square" lIns="0" tIns="28004" rIns="0" bIns="0" rtlCol="0">
            <a:spAutoFit/>
          </a:bodyPr>
          <a:lstStyle/>
          <a:p>
            <a:pPr marL="82296">
              <a:spcBef>
                <a:spcPts val="221"/>
              </a:spcBef>
            </a:pPr>
            <a:r>
              <a:rPr sz="1620" dirty="0">
                <a:latin typeface="Calibri"/>
                <a:cs typeface="Calibri"/>
              </a:rPr>
              <a:t>1</a:t>
            </a:r>
            <a:endParaRPr sz="1620">
              <a:latin typeface="Calibri"/>
              <a:cs typeface="Calibri"/>
            </a:endParaRPr>
          </a:p>
          <a:p>
            <a:pPr marL="82296">
              <a:spcBef>
                <a:spcPts val="5"/>
              </a:spcBef>
            </a:pPr>
            <a:r>
              <a:rPr sz="1620" dirty="0">
                <a:latin typeface="Calibri"/>
                <a:cs typeface="Calibri"/>
              </a:rPr>
              <a:t>0</a:t>
            </a:r>
            <a:endParaRPr sz="1620">
              <a:latin typeface="Calibri"/>
              <a:cs typeface="Calibri"/>
            </a:endParaRPr>
          </a:p>
          <a:p>
            <a:pPr marL="82296"/>
            <a:r>
              <a:rPr sz="1620" dirty="0">
                <a:latin typeface="Calibri"/>
                <a:cs typeface="Calibri"/>
              </a:rPr>
              <a:t>1</a:t>
            </a:r>
            <a:endParaRPr sz="162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64615" y="1785937"/>
            <a:ext cx="413195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1440" b="1" spc="-5" dirty="0">
                <a:latin typeface="Calibri"/>
                <a:cs typeface="Calibri"/>
              </a:rPr>
              <a:t>X</a:t>
            </a:r>
            <a:r>
              <a:rPr sz="1418" b="1" spc="-6" baseline="-21164" dirty="0">
                <a:latin typeface="Calibri"/>
                <a:cs typeface="Calibri"/>
              </a:rPr>
              <a:t>1</a:t>
            </a:r>
            <a:r>
              <a:rPr sz="1440" b="1" spc="-5" dirty="0">
                <a:latin typeface="Calibri"/>
                <a:cs typeface="Calibri"/>
              </a:rPr>
              <a:t>=1</a:t>
            </a:r>
            <a:endParaRPr sz="144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17409" y="2483281"/>
            <a:ext cx="413766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1440" b="1" spc="-5" dirty="0">
                <a:latin typeface="Calibri"/>
                <a:cs typeface="Calibri"/>
              </a:rPr>
              <a:t>X</a:t>
            </a:r>
            <a:r>
              <a:rPr sz="1418" b="1" spc="-6" baseline="-21164" dirty="0">
                <a:latin typeface="Calibri"/>
                <a:cs typeface="Calibri"/>
              </a:rPr>
              <a:t>2</a:t>
            </a:r>
            <a:r>
              <a:rPr sz="1440" b="1" spc="-5" dirty="0">
                <a:latin typeface="Calibri"/>
                <a:cs typeface="Calibri"/>
              </a:rPr>
              <a:t>=0</a:t>
            </a:r>
            <a:endParaRPr sz="144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58900" y="3127659"/>
            <a:ext cx="413195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1440" b="1" spc="-5" dirty="0">
                <a:latin typeface="Calibri"/>
                <a:cs typeface="Calibri"/>
              </a:rPr>
              <a:t>X</a:t>
            </a:r>
            <a:r>
              <a:rPr sz="1418" b="1" spc="-6" baseline="-21164" dirty="0">
                <a:latin typeface="Calibri"/>
                <a:cs typeface="Calibri"/>
              </a:rPr>
              <a:t>3</a:t>
            </a:r>
            <a:r>
              <a:rPr sz="1440" b="1" spc="-5" dirty="0">
                <a:latin typeface="Calibri"/>
                <a:cs typeface="Calibri"/>
              </a:rPr>
              <a:t>=1</a:t>
            </a:r>
            <a:endParaRPr sz="144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22649" y="4387749"/>
            <a:ext cx="698373" cy="1025474"/>
          </a:xfrm>
          <a:prstGeom prst="rect">
            <a:avLst/>
          </a:prstGeom>
          <a:ln w="9525">
            <a:solidFill>
              <a:srgbClr val="C00000"/>
            </a:solidFill>
          </a:ln>
        </p:spPr>
        <p:txBody>
          <a:bodyPr vert="horz" wrap="square" lIns="0" tIns="28004" rIns="0" bIns="0" rtlCol="0">
            <a:spAutoFit/>
          </a:bodyPr>
          <a:lstStyle/>
          <a:p>
            <a:pPr marL="82296">
              <a:spcBef>
                <a:spcPts val="221"/>
              </a:spcBef>
            </a:pPr>
            <a:r>
              <a:rPr sz="1620" dirty="0">
                <a:latin typeface="Calibri"/>
                <a:cs typeface="Calibri"/>
              </a:rPr>
              <a:t>0.668</a:t>
            </a:r>
            <a:endParaRPr sz="1620">
              <a:latin typeface="Calibri"/>
              <a:cs typeface="Calibri"/>
            </a:endParaRPr>
          </a:p>
          <a:p>
            <a:pPr marL="82296">
              <a:spcBef>
                <a:spcPts val="5"/>
              </a:spcBef>
            </a:pPr>
            <a:r>
              <a:rPr sz="1620" dirty="0">
                <a:latin typeface="Calibri"/>
                <a:cs typeface="Calibri"/>
              </a:rPr>
              <a:t>0.912</a:t>
            </a:r>
            <a:endParaRPr sz="1620">
              <a:latin typeface="Calibri"/>
              <a:cs typeface="Calibri"/>
            </a:endParaRPr>
          </a:p>
          <a:p>
            <a:pPr marL="82296"/>
            <a:r>
              <a:rPr sz="1620" dirty="0">
                <a:latin typeface="Calibri"/>
                <a:cs typeface="Calibri"/>
              </a:rPr>
              <a:t>0.102</a:t>
            </a:r>
            <a:endParaRPr sz="1620">
              <a:latin typeface="Calibri"/>
              <a:cs typeface="Calibri"/>
            </a:endParaRPr>
          </a:p>
          <a:p>
            <a:pPr marL="82296"/>
            <a:r>
              <a:rPr sz="1620" dirty="0">
                <a:latin typeface="Calibri"/>
                <a:cs typeface="Calibri"/>
              </a:rPr>
              <a:t>0.471</a:t>
            </a:r>
            <a:endParaRPr sz="162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245" y="334739"/>
            <a:ext cx="2636901" cy="621517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z="3960" spc="-50" dirty="0">
                <a:latin typeface="Calibri Light"/>
                <a:cs typeface="Calibri Light"/>
              </a:rPr>
              <a:t>Forward</a:t>
            </a:r>
            <a:r>
              <a:rPr sz="3960" spc="-153" dirty="0">
                <a:latin typeface="Calibri Light"/>
                <a:cs typeface="Calibri Light"/>
              </a:rPr>
              <a:t> </a:t>
            </a:r>
            <a:r>
              <a:rPr sz="3960" spc="-41" dirty="0">
                <a:latin typeface="Calibri Light"/>
                <a:cs typeface="Calibri Light"/>
              </a:rPr>
              <a:t>Pass</a:t>
            </a:r>
            <a:endParaRPr sz="396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45920" y="1378687"/>
            <a:ext cx="4639437" cy="2466023"/>
            <a:chOff x="1828800" y="1531874"/>
            <a:chExt cx="5154930" cy="2740025"/>
          </a:xfrm>
        </p:grpSpPr>
        <p:sp>
          <p:nvSpPr>
            <p:cNvPr id="4" name="object 4"/>
            <p:cNvSpPr/>
            <p:nvPr/>
          </p:nvSpPr>
          <p:spPr>
            <a:xfrm>
              <a:off x="2320290" y="1936242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19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34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5" name="object 5"/>
            <p:cNvSpPr/>
            <p:nvPr/>
          </p:nvSpPr>
          <p:spPr>
            <a:xfrm>
              <a:off x="4181094" y="1544574"/>
              <a:ext cx="478790" cy="463550"/>
            </a:xfrm>
            <a:custGeom>
              <a:avLst/>
              <a:gdLst/>
              <a:ahLst/>
              <a:cxnLst/>
              <a:rect l="l" t="t" r="r" b="b"/>
              <a:pathLst>
                <a:path w="478789" h="463550">
                  <a:moveTo>
                    <a:pt x="0" y="231648"/>
                  </a:moveTo>
                  <a:lnTo>
                    <a:pt x="4858" y="184976"/>
                  </a:lnTo>
                  <a:lnTo>
                    <a:pt x="18794" y="141499"/>
                  </a:lnTo>
                  <a:lnTo>
                    <a:pt x="40846" y="102151"/>
                  </a:lnTo>
                  <a:lnTo>
                    <a:pt x="70056" y="67865"/>
                  </a:lnTo>
                  <a:lnTo>
                    <a:pt x="105463" y="39574"/>
                  </a:lnTo>
                  <a:lnTo>
                    <a:pt x="146107" y="18210"/>
                  </a:lnTo>
                  <a:lnTo>
                    <a:pt x="191029" y="4708"/>
                  </a:lnTo>
                  <a:lnTo>
                    <a:pt x="239267" y="0"/>
                  </a:lnTo>
                  <a:lnTo>
                    <a:pt x="287506" y="4708"/>
                  </a:lnTo>
                  <a:lnTo>
                    <a:pt x="332428" y="18210"/>
                  </a:lnTo>
                  <a:lnTo>
                    <a:pt x="373072" y="39574"/>
                  </a:lnTo>
                  <a:lnTo>
                    <a:pt x="408479" y="67865"/>
                  </a:lnTo>
                  <a:lnTo>
                    <a:pt x="437689" y="102151"/>
                  </a:lnTo>
                  <a:lnTo>
                    <a:pt x="459741" y="141499"/>
                  </a:lnTo>
                  <a:lnTo>
                    <a:pt x="473677" y="184976"/>
                  </a:lnTo>
                  <a:lnTo>
                    <a:pt x="478535" y="231648"/>
                  </a:lnTo>
                  <a:lnTo>
                    <a:pt x="473677" y="278319"/>
                  </a:lnTo>
                  <a:lnTo>
                    <a:pt x="459741" y="321796"/>
                  </a:lnTo>
                  <a:lnTo>
                    <a:pt x="437689" y="361144"/>
                  </a:lnTo>
                  <a:lnTo>
                    <a:pt x="408479" y="395430"/>
                  </a:lnTo>
                  <a:lnTo>
                    <a:pt x="373072" y="423721"/>
                  </a:lnTo>
                  <a:lnTo>
                    <a:pt x="332428" y="445085"/>
                  </a:lnTo>
                  <a:lnTo>
                    <a:pt x="287506" y="458587"/>
                  </a:lnTo>
                  <a:lnTo>
                    <a:pt x="239267" y="463296"/>
                  </a:lnTo>
                  <a:lnTo>
                    <a:pt x="191029" y="458587"/>
                  </a:lnTo>
                  <a:lnTo>
                    <a:pt x="146107" y="445085"/>
                  </a:lnTo>
                  <a:lnTo>
                    <a:pt x="105463" y="423721"/>
                  </a:lnTo>
                  <a:lnTo>
                    <a:pt x="70056" y="395430"/>
                  </a:lnTo>
                  <a:lnTo>
                    <a:pt x="40846" y="361144"/>
                  </a:lnTo>
                  <a:lnTo>
                    <a:pt x="18794" y="321796"/>
                  </a:lnTo>
                  <a:lnTo>
                    <a:pt x="4858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6" name="object 6"/>
            <p:cNvSpPr/>
            <p:nvPr/>
          </p:nvSpPr>
          <p:spPr>
            <a:xfrm>
              <a:off x="2794761" y="1759458"/>
              <a:ext cx="1386840" cy="413384"/>
            </a:xfrm>
            <a:custGeom>
              <a:avLst/>
              <a:gdLst/>
              <a:ahLst/>
              <a:cxnLst/>
              <a:rect l="l" t="t" r="r" b="b"/>
              <a:pathLst>
                <a:path w="1386839" h="413385">
                  <a:moveTo>
                    <a:pt x="1311537" y="30652"/>
                  </a:moveTo>
                  <a:lnTo>
                    <a:pt x="0" y="400812"/>
                  </a:lnTo>
                  <a:lnTo>
                    <a:pt x="3556" y="413003"/>
                  </a:lnTo>
                  <a:lnTo>
                    <a:pt x="1314974" y="42842"/>
                  </a:lnTo>
                  <a:lnTo>
                    <a:pt x="1311537" y="30652"/>
                  </a:lnTo>
                  <a:close/>
                </a:path>
                <a:path w="1386839" h="413385">
                  <a:moveTo>
                    <a:pt x="1374322" y="27177"/>
                  </a:moveTo>
                  <a:lnTo>
                    <a:pt x="1323848" y="27177"/>
                  </a:lnTo>
                  <a:lnTo>
                    <a:pt x="1327277" y="39369"/>
                  </a:lnTo>
                  <a:lnTo>
                    <a:pt x="1314974" y="42842"/>
                  </a:lnTo>
                  <a:lnTo>
                    <a:pt x="1323593" y="73405"/>
                  </a:lnTo>
                  <a:lnTo>
                    <a:pt x="1374322" y="27177"/>
                  </a:lnTo>
                  <a:close/>
                </a:path>
                <a:path w="1386839" h="413385">
                  <a:moveTo>
                    <a:pt x="1323848" y="27177"/>
                  </a:moveTo>
                  <a:lnTo>
                    <a:pt x="1311537" y="30652"/>
                  </a:lnTo>
                  <a:lnTo>
                    <a:pt x="1314974" y="42842"/>
                  </a:lnTo>
                  <a:lnTo>
                    <a:pt x="1327277" y="39369"/>
                  </a:lnTo>
                  <a:lnTo>
                    <a:pt x="1323848" y="27177"/>
                  </a:lnTo>
                  <a:close/>
                </a:path>
                <a:path w="1386839" h="413385">
                  <a:moveTo>
                    <a:pt x="1302892" y="0"/>
                  </a:moveTo>
                  <a:lnTo>
                    <a:pt x="1311537" y="30652"/>
                  </a:lnTo>
                  <a:lnTo>
                    <a:pt x="1323848" y="27177"/>
                  </a:lnTo>
                  <a:lnTo>
                    <a:pt x="1374322" y="27177"/>
                  </a:lnTo>
                  <a:lnTo>
                    <a:pt x="1386586" y="16001"/>
                  </a:lnTo>
                  <a:lnTo>
                    <a:pt x="1302892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7" name="object 7"/>
            <p:cNvSpPr/>
            <p:nvPr/>
          </p:nvSpPr>
          <p:spPr>
            <a:xfrm>
              <a:off x="4194810" y="2346198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8" name="object 8"/>
            <p:cNvSpPr/>
            <p:nvPr/>
          </p:nvSpPr>
          <p:spPr>
            <a:xfrm>
              <a:off x="2794761" y="2161032"/>
              <a:ext cx="1400175" cy="432434"/>
            </a:xfrm>
            <a:custGeom>
              <a:avLst/>
              <a:gdLst/>
              <a:ahLst/>
              <a:cxnLst/>
              <a:rect l="l" t="t" r="r" b="b"/>
              <a:pathLst>
                <a:path w="1400175" h="432435">
                  <a:moveTo>
                    <a:pt x="1324958" y="401537"/>
                  </a:moveTo>
                  <a:lnTo>
                    <a:pt x="1315974" y="431926"/>
                  </a:lnTo>
                  <a:lnTo>
                    <a:pt x="1399921" y="416940"/>
                  </a:lnTo>
                  <a:lnTo>
                    <a:pt x="1387231" y="405129"/>
                  </a:lnTo>
                  <a:lnTo>
                    <a:pt x="1337183" y="405129"/>
                  </a:lnTo>
                  <a:lnTo>
                    <a:pt x="1324958" y="401537"/>
                  </a:lnTo>
                  <a:close/>
                </a:path>
                <a:path w="1400175" h="432435">
                  <a:moveTo>
                    <a:pt x="1328559" y="389358"/>
                  </a:moveTo>
                  <a:lnTo>
                    <a:pt x="1324958" y="401537"/>
                  </a:lnTo>
                  <a:lnTo>
                    <a:pt x="1337183" y="405129"/>
                  </a:lnTo>
                  <a:lnTo>
                    <a:pt x="1340739" y="392938"/>
                  </a:lnTo>
                  <a:lnTo>
                    <a:pt x="1328559" y="389358"/>
                  </a:lnTo>
                  <a:close/>
                </a:path>
                <a:path w="1400175" h="432435">
                  <a:moveTo>
                    <a:pt x="1337564" y="358901"/>
                  </a:moveTo>
                  <a:lnTo>
                    <a:pt x="1328559" y="389358"/>
                  </a:lnTo>
                  <a:lnTo>
                    <a:pt x="1340739" y="392938"/>
                  </a:lnTo>
                  <a:lnTo>
                    <a:pt x="1337183" y="405129"/>
                  </a:lnTo>
                  <a:lnTo>
                    <a:pt x="1387231" y="405129"/>
                  </a:lnTo>
                  <a:lnTo>
                    <a:pt x="1337564" y="358901"/>
                  </a:lnTo>
                  <a:close/>
                </a:path>
                <a:path w="1400175" h="432435">
                  <a:moveTo>
                    <a:pt x="3556" y="0"/>
                  </a:moveTo>
                  <a:lnTo>
                    <a:pt x="0" y="12191"/>
                  </a:lnTo>
                  <a:lnTo>
                    <a:pt x="1324958" y="401537"/>
                  </a:lnTo>
                  <a:lnTo>
                    <a:pt x="1328559" y="389358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9" name="object 9"/>
            <p:cNvSpPr/>
            <p:nvPr/>
          </p:nvSpPr>
          <p:spPr>
            <a:xfrm>
              <a:off x="2320290" y="2698241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19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34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4810" y="3094482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1" name="object 11"/>
            <p:cNvSpPr/>
            <p:nvPr/>
          </p:nvSpPr>
          <p:spPr>
            <a:xfrm>
              <a:off x="2792475" y="2162302"/>
              <a:ext cx="1402715" cy="1164590"/>
            </a:xfrm>
            <a:custGeom>
              <a:avLst/>
              <a:gdLst/>
              <a:ahLst/>
              <a:cxnLst/>
              <a:rect l="l" t="t" r="r" b="b"/>
              <a:pathLst>
                <a:path w="1402714" h="1164589">
                  <a:moveTo>
                    <a:pt x="1339398" y="1120606"/>
                  </a:moveTo>
                  <a:lnTo>
                    <a:pt x="1319149" y="1145032"/>
                  </a:lnTo>
                  <a:lnTo>
                    <a:pt x="1402207" y="1164336"/>
                  </a:lnTo>
                  <a:lnTo>
                    <a:pt x="1386511" y="1128776"/>
                  </a:lnTo>
                  <a:lnTo>
                    <a:pt x="1349248" y="1128776"/>
                  </a:lnTo>
                  <a:lnTo>
                    <a:pt x="1339398" y="1120606"/>
                  </a:lnTo>
                  <a:close/>
                </a:path>
                <a:path w="1402714" h="1164589">
                  <a:moveTo>
                    <a:pt x="1347513" y="1110817"/>
                  </a:moveTo>
                  <a:lnTo>
                    <a:pt x="1339398" y="1120606"/>
                  </a:lnTo>
                  <a:lnTo>
                    <a:pt x="1349248" y="1128776"/>
                  </a:lnTo>
                  <a:lnTo>
                    <a:pt x="1357376" y="1118997"/>
                  </a:lnTo>
                  <a:lnTo>
                    <a:pt x="1347513" y="1110817"/>
                  </a:lnTo>
                  <a:close/>
                </a:path>
                <a:path w="1402714" h="1164589">
                  <a:moveTo>
                    <a:pt x="1367789" y="1086358"/>
                  </a:moveTo>
                  <a:lnTo>
                    <a:pt x="1347513" y="1110817"/>
                  </a:lnTo>
                  <a:lnTo>
                    <a:pt x="1357376" y="1118997"/>
                  </a:lnTo>
                  <a:lnTo>
                    <a:pt x="1349248" y="1128776"/>
                  </a:lnTo>
                  <a:lnTo>
                    <a:pt x="1386511" y="1128776"/>
                  </a:lnTo>
                  <a:lnTo>
                    <a:pt x="1367789" y="1086358"/>
                  </a:lnTo>
                  <a:close/>
                </a:path>
                <a:path w="1402714" h="1164589">
                  <a:moveTo>
                    <a:pt x="8128" y="0"/>
                  </a:moveTo>
                  <a:lnTo>
                    <a:pt x="0" y="9651"/>
                  </a:lnTo>
                  <a:lnTo>
                    <a:pt x="1339398" y="1120606"/>
                  </a:lnTo>
                  <a:lnTo>
                    <a:pt x="1347513" y="1110817"/>
                  </a:lnTo>
                  <a:lnTo>
                    <a:pt x="81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2" name="object 12"/>
            <p:cNvSpPr/>
            <p:nvPr/>
          </p:nvSpPr>
          <p:spPr>
            <a:xfrm>
              <a:off x="2326386" y="3399281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19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6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6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34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4810" y="3793997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4" name="object 14"/>
            <p:cNvSpPr/>
            <p:nvPr/>
          </p:nvSpPr>
          <p:spPr>
            <a:xfrm>
              <a:off x="2791714" y="1775459"/>
              <a:ext cx="1473200" cy="2266950"/>
            </a:xfrm>
            <a:custGeom>
              <a:avLst/>
              <a:gdLst/>
              <a:ahLst/>
              <a:cxnLst/>
              <a:rect l="l" t="t" r="r" b="b"/>
              <a:pathLst>
                <a:path w="1473200" h="2266950">
                  <a:moveTo>
                    <a:pt x="1472819" y="2086864"/>
                  </a:moveTo>
                  <a:lnTo>
                    <a:pt x="1461617" y="2043049"/>
                  </a:lnTo>
                  <a:lnTo>
                    <a:pt x="1451737" y="2004314"/>
                  </a:lnTo>
                  <a:lnTo>
                    <a:pt x="1432928" y="2020595"/>
                  </a:lnTo>
                  <a:lnTo>
                    <a:pt x="1428877" y="2013839"/>
                  </a:lnTo>
                  <a:lnTo>
                    <a:pt x="1424241" y="2021128"/>
                  </a:lnTo>
                  <a:lnTo>
                    <a:pt x="1417154" y="2012950"/>
                  </a:lnTo>
                  <a:lnTo>
                    <a:pt x="1417154" y="2032317"/>
                  </a:lnTo>
                  <a:lnTo>
                    <a:pt x="1414411" y="2036635"/>
                  </a:lnTo>
                  <a:lnTo>
                    <a:pt x="1410728" y="2039810"/>
                  </a:lnTo>
                  <a:lnTo>
                    <a:pt x="844804" y="1680108"/>
                  </a:lnTo>
                  <a:lnTo>
                    <a:pt x="1069492" y="1630883"/>
                  </a:lnTo>
                  <a:lnTo>
                    <a:pt x="1417154" y="2032317"/>
                  </a:lnTo>
                  <a:lnTo>
                    <a:pt x="1417154" y="2012950"/>
                  </a:lnTo>
                  <a:lnTo>
                    <a:pt x="1083627" y="1627797"/>
                  </a:lnTo>
                  <a:lnTo>
                    <a:pt x="1329347" y="1573961"/>
                  </a:lnTo>
                  <a:lnTo>
                    <a:pt x="1336167" y="1604899"/>
                  </a:lnTo>
                  <a:lnTo>
                    <a:pt x="1393317" y="1558798"/>
                  </a:lnTo>
                  <a:lnTo>
                    <a:pt x="1402461" y="1551432"/>
                  </a:lnTo>
                  <a:lnTo>
                    <a:pt x="1402092" y="1551343"/>
                  </a:lnTo>
                  <a:lnTo>
                    <a:pt x="1402969" y="1551178"/>
                  </a:lnTo>
                  <a:lnTo>
                    <a:pt x="1390726" y="1540002"/>
                  </a:lnTo>
                  <a:lnTo>
                    <a:pt x="1340104" y="1493774"/>
                  </a:lnTo>
                  <a:lnTo>
                    <a:pt x="1331404" y="1524368"/>
                  </a:lnTo>
                  <a:lnTo>
                    <a:pt x="1324089" y="1522298"/>
                  </a:lnTo>
                  <a:lnTo>
                    <a:pt x="1324089" y="1550085"/>
                  </a:lnTo>
                  <a:lnTo>
                    <a:pt x="1320469" y="1562849"/>
                  </a:lnTo>
                  <a:lnTo>
                    <a:pt x="1074115" y="1616811"/>
                  </a:lnTo>
                  <a:lnTo>
                    <a:pt x="1059992" y="1600504"/>
                  </a:lnTo>
                  <a:lnTo>
                    <a:pt x="1059992" y="1619910"/>
                  </a:lnTo>
                  <a:lnTo>
                    <a:pt x="829525" y="1670392"/>
                  </a:lnTo>
                  <a:lnTo>
                    <a:pt x="811847" y="1659166"/>
                  </a:lnTo>
                  <a:lnTo>
                    <a:pt x="811847" y="1674266"/>
                  </a:lnTo>
                  <a:lnTo>
                    <a:pt x="42024" y="1842897"/>
                  </a:lnTo>
                  <a:lnTo>
                    <a:pt x="542950" y="1503311"/>
                  </a:lnTo>
                  <a:lnTo>
                    <a:pt x="811847" y="1674266"/>
                  </a:lnTo>
                  <a:lnTo>
                    <a:pt x="811847" y="1659166"/>
                  </a:lnTo>
                  <a:lnTo>
                    <a:pt x="554431" y="1495526"/>
                  </a:lnTo>
                  <a:lnTo>
                    <a:pt x="740371" y="1369479"/>
                  </a:lnTo>
                  <a:lnTo>
                    <a:pt x="876681" y="1408226"/>
                  </a:lnTo>
                  <a:lnTo>
                    <a:pt x="1059992" y="1619910"/>
                  </a:lnTo>
                  <a:lnTo>
                    <a:pt x="1059992" y="1600504"/>
                  </a:lnTo>
                  <a:lnTo>
                    <a:pt x="899007" y="1414576"/>
                  </a:lnTo>
                  <a:lnTo>
                    <a:pt x="1320660" y="1534490"/>
                  </a:lnTo>
                  <a:lnTo>
                    <a:pt x="1324089" y="1550085"/>
                  </a:lnTo>
                  <a:lnTo>
                    <a:pt x="1324089" y="1522298"/>
                  </a:lnTo>
                  <a:lnTo>
                    <a:pt x="883869" y="1397088"/>
                  </a:lnTo>
                  <a:lnTo>
                    <a:pt x="861529" y="1371295"/>
                  </a:lnTo>
                  <a:lnTo>
                    <a:pt x="861529" y="1390738"/>
                  </a:lnTo>
                  <a:lnTo>
                    <a:pt x="754075" y="1360182"/>
                  </a:lnTo>
                  <a:lnTo>
                    <a:pt x="805103" y="1325600"/>
                  </a:lnTo>
                  <a:lnTo>
                    <a:pt x="861529" y="1390738"/>
                  </a:lnTo>
                  <a:lnTo>
                    <a:pt x="861529" y="1371295"/>
                  </a:lnTo>
                  <a:lnTo>
                    <a:pt x="815721" y="1318399"/>
                  </a:lnTo>
                  <a:lnTo>
                    <a:pt x="1329626" y="970013"/>
                  </a:lnTo>
                  <a:lnTo>
                    <a:pt x="1347470" y="996315"/>
                  </a:lnTo>
                  <a:lnTo>
                    <a:pt x="1372095" y="952373"/>
                  </a:lnTo>
                  <a:lnTo>
                    <a:pt x="1389126" y="922020"/>
                  </a:lnTo>
                  <a:lnTo>
                    <a:pt x="1304671" y="933196"/>
                  </a:lnTo>
                  <a:lnTo>
                    <a:pt x="1322489" y="959497"/>
                  </a:lnTo>
                  <a:lnTo>
                    <a:pt x="807339" y="1308722"/>
                  </a:lnTo>
                  <a:lnTo>
                    <a:pt x="796721" y="1296466"/>
                  </a:lnTo>
                  <a:lnTo>
                    <a:pt x="796721" y="1315923"/>
                  </a:lnTo>
                  <a:lnTo>
                    <a:pt x="738111" y="1355648"/>
                  </a:lnTo>
                  <a:lnTo>
                    <a:pt x="724420" y="1351762"/>
                  </a:lnTo>
                  <a:lnTo>
                    <a:pt x="724420" y="1364932"/>
                  </a:lnTo>
                  <a:lnTo>
                    <a:pt x="542734" y="1488097"/>
                  </a:lnTo>
                  <a:lnTo>
                    <a:pt x="531266" y="1480807"/>
                  </a:lnTo>
                  <a:lnTo>
                    <a:pt x="531266" y="1495882"/>
                  </a:lnTo>
                  <a:lnTo>
                    <a:pt x="39408" y="1829308"/>
                  </a:lnTo>
                  <a:lnTo>
                    <a:pt x="380695" y="1400149"/>
                  </a:lnTo>
                  <a:lnTo>
                    <a:pt x="531266" y="1495882"/>
                  </a:lnTo>
                  <a:lnTo>
                    <a:pt x="531266" y="1480807"/>
                  </a:lnTo>
                  <a:lnTo>
                    <a:pt x="388645" y="1390142"/>
                  </a:lnTo>
                  <a:lnTo>
                    <a:pt x="466928" y="1291704"/>
                  </a:lnTo>
                  <a:lnTo>
                    <a:pt x="724420" y="1364932"/>
                  </a:lnTo>
                  <a:lnTo>
                    <a:pt x="724420" y="1351762"/>
                  </a:lnTo>
                  <a:lnTo>
                    <a:pt x="475488" y="1280947"/>
                  </a:lnTo>
                  <a:lnTo>
                    <a:pt x="614768" y="1105801"/>
                  </a:lnTo>
                  <a:lnTo>
                    <a:pt x="796721" y="1315923"/>
                  </a:lnTo>
                  <a:lnTo>
                    <a:pt x="796721" y="1296466"/>
                  </a:lnTo>
                  <a:lnTo>
                    <a:pt x="622846" y="1095654"/>
                  </a:lnTo>
                  <a:lnTo>
                    <a:pt x="713790" y="981290"/>
                  </a:lnTo>
                  <a:lnTo>
                    <a:pt x="1330591" y="826312"/>
                  </a:lnTo>
                  <a:lnTo>
                    <a:pt x="1338326" y="857123"/>
                  </a:lnTo>
                  <a:lnTo>
                    <a:pt x="1392161" y="810895"/>
                  </a:lnTo>
                  <a:lnTo>
                    <a:pt x="1402969" y="801624"/>
                  </a:lnTo>
                  <a:lnTo>
                    <a:pt x="1319784" y="783209"/>
                  </a:lnTo>
                  <a:lnTo>
                    <a:pt x="1327505" y="814006"/>
                  </a:lnTo>
                  <a:lnTo>
                    <a:pt x="726808" y="964920"/>
                  </a:lnTo>
                  <a:lnTo>
                    <a:pt x="1346644" y="185496"/>
                  </a:lnTo>
                  <a:lnTo>
                    <a:pt x="1371473" y="205232"/>
                  </a:lnTo>
                  <a:lnTo>
                    <a:pt x="1379435" y="167640"/>
                  </a:lnTo>
                  <a:lnTo>
                    <a:pt x="1389126" y="121920"/>
                  </a:lnTo>
                  <a:lnTo>
                    <a:pt x="1311910" y="157861"/>
                  </a:lnTo>
                  <a:lnTo>
                    <a:pt x="1336738" y="177622"/>
                  </a:lnTo>
                  <a:lnTo>
                    <a:pt x="706602" y="970000"/>
                  </a:lnTo>
                  <a:lnTo>
                    <a:pt x="693585" y="973277"/>
                  </a:lnTo>
                  <a:lnTo>
                    <a:pt x="693585" y="986358"/>
                  </a:lnTo>
                  <a:lnTo>
                    <a:pt x="614413" y="1085926"/>
                  </a:lnTo>
                  <a:lnTo>
                    <a:pt x="606348" y="1076617"/>
                  </a:lnTo>
                  <a:lnTo>
                    <a:pt x="606348" y="1096073"/>
                  </a:lnTo>
                  <a:lnTo>
                    <a:pt x="462305" y="1277200"/>
                  </a:lnTo>
                  <a:lnTo>
                    <a:pt x="453745" y="1274775"/>
                  </a:lnTo>
                  <a:lnTo>
                    <a:pt x="453745" y="1287957"/>
                  </a:lnTo>
                  <a:lnTo>
                    <a:pt x="377913" y="1383322"/>
                  </a:lnTo>
                  <a:lnTo>
                    <a:pt x="45008" y="1171702"/>
                  </a:lnTo>
                  <a:lnTo>
                    <a:pt x="453745" y="1287957"/>
                  </a:lnTo>
                  <a:lnTo>
                    <a:pt x="453745" y="1274775"/>
                  </a:lnTo>
                  <a:lnTo>
                    <a:pt x="27813" y="1153617"/>
                  </a:lnTo>
                  <a:lnTo>
                    <a:pt x="543902" y="1023950"/>
                  </a:lnTo>
                  <a:lnTo>
                    <a:pt x="606348" y="1096073"/>
                  </a:lnTo>
                  <a:lnTo>
                    <a:pt x="606348" y="1076617"/>
                  </a:lnTo>
                  <a:lnTo>
                    <a:pt x="557758" y="1020483"/>
                  </a:lnTo>
                  <a:lnTo>
                    <a:pt x="693585" y="986358"/>
                  </a:lnTo>
                  <a:lnTo>
                    <a:pt x="693585" y="973277"/>
                  </a:lnTo>
                  <a:lnTo>
                    <a:pt x="548449" y="1009726"/>
                  </a:lnTo>
                  <a:lnTo>
                    <a:pt x="534606" y="993749"/>
                  </a:lnTo>
                  <a:lnTo>
                    <a:pt x="534606" y="1013206"/>
                  </a:lnTo>
                  <a:lnTo>
                    <a:pt x="30518" y="1139850"/>
                  </a:lnTo>
                  <a:lnTo>
                    <a:pt x="387146" y="842924"/>
                  </a:lnTo>
                  <a:lnTo>
                    <a:pt x="534606" y="1013206"/>
                  </a:lnTo>
                  <a:lnTo>
                    <a:pt x="534606" y="993749"/>
                  </a:lnTo>
                  <a:lnTo>
                    <a:pt x="396951" y="834758"/>
                  </a:lnTo>
                  <a:lnTo>
                    <a:pt x="1335151" y="53606"/>
                  </a:lnTo>
                  <a:lnTo>
                    <a:pt x="1355471" y="77978"/>
                  </a:lnTo>
                  <a:lnTo>
                    <a:pt x="1373987" y="35687"/>
                  </a:lnTo>
                  <a:lnTo>
                    <a:pt x="1389634" y="0"/>
                  </a:lnTo>
                  <a:lnTo>
                    <a:pt x="1306703" y="19431"/>
                  </a:lnTo>
                  <a:lnTo>
                    <a:pt x="1327023" y="43827"/>
                  </a:lnTo>
                  <a:lnTo>
                    <a:pt x="388620" y="825144"/>
                  </a:lnTo>
                  <a:lnTo>
                    <a:pt x="9652" y="387477"/>
                  </a:lnTo>
                  <a:lnTo>
                    <a:pt x="0" y="395859"/>
                  </a:lnTo>
                  <a:lnTo>
                    <a:pt x="378815" y="833310"/>
                  </a:lnTo>
                  <a:lnTo>
                    <a:pt x="762" y="1148080"/>
                  </a:lnTo>
                  <a:lnTo>
                    <a:pt x="4864" y="1153033"/>
                  </a:lnTo>
                  <a:lnTo>
                    <a:pt x="4927" y="1153312"/>
                  </a:lnTo>
                  <a:lnTo>
                    <a:pt x="4813" y="1153680"/>
                  </a:lnTo>
                  <a:lnTo>
                    <a:pt x="1397" y="1159002"/>
                  </a:lnTo>
                  <a:lnTo>
                    <a:pt x="369963" y="1393317"/>
                  </a:lnTo>
                  <a:lnTo>
                    <a:pt x="5969" y="1851025"/>
                  </a:lnTo>
                  <a:lnTo>
                    <a:pt x="8978" y="1853425"/>
                  </a:lnTo>
                  <a:lnTo>
                    <a:pt x="10896" y="1856308"/>
                  </a:lnTo>
                  <a:lnTo>
                    <a:pt x="9144" y="1862328"/>
                  </a:lnTo>
                  <a:lnTo>
                    <a:pt x="1327315" y="2236292"/>
                  </a:lnTo>
                  <a:lnTo>
                    <a:pt x="1318641" y="2266823"/>
                  </a:lnTo>
                  <a:lnTo>
                    <a:pt x="1402461" y="2251075"/>
                  </a:lnTo>
                  <a:lnTo>
                    <a:pt x="1390078" y="2239772"/>
                  </a:lnTo>
                  <a:lnTo>
                    <a:pt x="1339469" y="2193544"/>
                  </a:lnTo>
                  <a:lnTo>
                    <a:pt x="1330782" y="2224113"/>
                  </a:lnTo>
                  <a:lnTo>
                    <a:pt x="37033" y="1857044"/>
                  </a:lnTo>
                  <a:lnTo>
                    <a:pt x="827125" y="1683981"/>
                  </a:lnTo>
                  <a:lnTo>
                    <a:pt x="1400644" y="2048548"/>
                  </a:lnTo>
                  <a:lnTo>
                    <a:pt x="1394079" y="2054225"/>
                  </a:lnTo>
                  <a:lnTo>
                    <a:pt x="1401343" y="2057247"/>
                  </a:lnTo>
                  <a:lnTo>
                    <a:pt x="1388110" y="2078101"/>
                  </a:lnTo>
                  <a:lnTo>
                    <a:pt x="1472819" y="2086864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5" name="object 15"/>
            <p:cNvSpPr/>
            <p:nvPr/>
          </p:nvSpPr>
          <p:spPr>
            <a:xfrm>
              <a:off x="6096761" y="2393441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5692" y="1744091"/>
              <a:ext cx="1441450" cy="854075"/>
            </a:xfrm>
            <a:custGeom>
              <a:avLst/>
              <a:gdLst/>
              <a:ahLst/>
              <a:cxnLst/>
              <a:rect l="l" t="t" r="r" b="b"/>
              <a:pathLst>
                <a:path w="1441450" h="854075">
                  <a:moveTo>
                    <a:pt x="1372165" y="820286"/>
                  </a:moveTo>
                  <a:lnTo>
                    <a:pt x="1355979" y="847725"/>
                  </a:lnTo>
                  <a:lnTo>
                    <a:pt x="1441069" y="853567"/>
                  </a:lnTo>
                  <a:lnTo>
                    <a:pt x="1423696" y="826770"/>
                  </a:lnTo>
                  <a:lnTo>
                    <a:pt x="1383157" y="826770"/>
                  </a:lnTo>
                  <a:lnTo>
                    <a:pt x="1372165" y="820286"/>
                  </a:lnTo>
                  <a:close/>
                </a:path>
                <a:path w="1441450" h="854075">
                  <a:moveTo>
                    <a:pt x="1378585" y="809405"/>
                  </a:moveTo>
                  <a:lnTo>
                    <a:pt x="1372165" y="820286"/>
                  </a:lnTo>
                  <a:lnTo>
                    <a:pt x="1383157" y="826770"/>
                  </a:lnTo>
                  <a:lnTo>
                    <a:pt x="1389507" y="815848"/>
                  </a:lnTo>
                  <a:lnTo>
                    <a:pt x="1378585" y="809405"/>
                  </a:lnTo>
                  <a:close/>
                </a:path>
                <a:path w="1441450" h="854075">
                  <a:moveTo>
                    <a:pt x="1394714" y="782066"/>
                  </a:moveTo>
                  <a:lnTo>
                    <a:pt x="1378585" y="809405"/>
                  </a:lnTo>
                  <a:lnTo>
                    <a:pt x="1389507" y="815848"/>
                  </a:lnTo>
                  <a:lnTo>
                    <a:pt x="1383157" y="826770"/>
                  </a:lnTo>
                  <a:lnTo>
                    <a:pt x="1423696" y="826770"/>
                  </a:lnTo>
                  <a:lnTo>
                    <a:pt x="1394714" y="782066"/>
                  </a:lnTo>
                  <a:close/>
                </a:path>
                <a:path w="1441450" h="854075">
                  <a:moveTo>
                    <a:pt x="6350" y="0"/>
                  </a:moveTo>
                  <a:lnTo>
                    <a:pt x="0" y="10922"/>
                  </a:lnTo>
                  <a:lnTo>
                    <a:pt x="1372165" y="820286"/>
                  </a:lnTo>
                  <a:lnTo>
                    <a:pt x="1378585" y="809405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102858" y="3094482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8" name="object 18"/>
            <p:cNvSpPr/>
            <p:nvPr/>
          </p:nvSpPr>
          <p:spPr>
            <a:xfrm>
              <a:off x="4654169" y="1745233"/>
              <a:ext cx="1449705" cy="2259965"/>
            </a:xfrm>
            <a:custGeom>
              <a:avLst/>
              <a:gdLst/>
              <a:ahLst/>
              <a:cxnLst/>
              <a:rect l="l" t="t" r="r" b="b"/>
              <a:pathLst>
                <a:path w="1449704" h="2259965">
                  <a:moveTo>
                    <a:pt x="1449197" y="1554861"/>
                  </a:moveTo>
                  <a:lnTo>
                    <a:pt x="1436751" y="1512697"/>
                  </a:lnTo>
                  <a:lnTo>
                    <a:pt x="1425067" y="1473073"/>
                  </a:lnTo>
                  <a:lnTo>
                    <a:pt x="1403616" y="1493062"/>
                  </a:lnTo>
                  <a:lnTo>
                    <a:pt x="1398270" y="1485646"/>
                  </a:lnTo>
                  <a:lnTo>
                    <a:pt x="1396517" y="1488986"/>
                  </a:lnTo>
                  <a:lnTo>
                    <a:pt x="1390243" y="1482255"/>
                  </a:lnTo>
                  <a:lnTo>
                    <a:pt x="1390243" y="1500974"/>
                  </a:lnTo>
                  <a:lnTo>
                    <a:pt x="1385582" y="1509852"/>
                  </a:lnTo>
                  <a:lnTo>
                    <a:pt x="1382153" y="1513065"/>
                  </a:lnTo>
                  <a:lnTo>
                    <a:pt x="1371981" y="1507756"/>
                  </a:lnTo>
                  <a:lnTo>
                    <a:pt x="1371981" y="1522056"/>
                  </a:lnTo>
                  <a:lnTo>
                    <a:pt x="1371981" y="1522539"/>
                  </a:lnTo>
                  <a:lnTo>
                    <a:pt x="1369314" y="1525016"/>
                  </a:lnTo>
                  <a:lnTo>
                    <a:pt x="1371981" y="1526019"/>
                  </a:lnTo>
                  <a:lnTo>
                    <a:pt x="1371981" y="1535861"/>
                  </a:lnTo>
                  <a:lnTo>
                    <a:pt x="1371981" y="1571955"/>
                  </a:lnTo>
                  <a:lnTo>
                    <a:pt x="1371981" y="1584401"/>
                  </a:lnTo>
                  <a:lnTo>
                    <a:pt x="56413" y="2227465"/>
                  </a:lnTo>
                  <a:lnTo>
                    <a:pt x="799033" y="1560576"/>
                  </a:lnTo>
                  <a:lnTo>
                    <a:pt x="1366431" y="1560576"/>
                  </a:lnTo>
                  <a:lnTo>
                    <a:pt x="1371981" y="1571955"/>
                  </a:lnTo>
                  <a:lnTo>
                    <a:pt x="1371981" y="1535861"/>
                  </a:lnTo>
                  <a:lnTo>
                    <a:pt x="1365681" y="1547876"/>
                  </a:lnTo>
                  <a:lnTo>
                    <a:pt x="813181" y="1547876"/>
                  </a:lnTo>
                  <a:lnTo>
                    <a:pt x="1037056" y="1346835"/>
                  </a:lnTo>
                  <a:lnTo>
                    <a:pt x="1371981" y="1522056"/>
                  </a:lnTo>
                  <a:lnTo>
                    <a:pt x="1371981" y="1507756"/>
                  </a:lnTo>
                  <a:lnTo>
                    <a:pt x="1047102" y="1337805"/>
                  </a:lnTo>
                  <a:lnTo>
                    <a:pt x="1151166" y="1244358"/>
                  </a:lnTo>
                  <a:lnTo>
                    <a:pt x="1390243" y="1500974"/>
                  </a:lnTo>
                  <a:lnTo>
                    <a:pt x="1390243" y="1482255"/>
                  </a:lnTo>
                  <a:lnTo>
                    <a:pt x="1160665" y="1235837"/>
                  </a:lnTo>
                  <a:lnTo>
                    <a:pt x="1388999" y="1030782"/>
                  </a:lnTo>
                  <a:lnTo>
                    <a:pt x="1410208" y="1054354"/>
                  </a:lnTo>
                  <a:lnTo>
                    <a:pt x="1426578" y="1012825"/>
                  </a:lnTo>
                  <a:lnTo>
                    <a:pt x="1441450" y="975106"/>
                  </a:lnTo>
                  <a:lnTo>
                    <a:pt x="1359281" y="997712"/>
                  </a:lnTo>
                  <a:lnTo>
                    <a:pt x="1380528" y="1021346"/>
                  </a:lnTo>
                  <a:lnTo>
                    <a:pt x="1152029" y="1226566"/>
                  </a:lnTo>
                  <a:lnTo>
                    <a:pt x="1142530" y="1216367"/>
                  </a:lnTo>
                  <a:lnTo>
                    <a:pt x="1142530" y="1235087"/>
                  </a:lnTo>
                  <a:lnTo>
                    <a:pt x="1035138" y="1331544"/>
                  </a:lnTo>
                  <a:lnTo>
                    <a:pt x="1025080" y="1326286"/>
                  </a:lnTo>
                  <a:lnTo>
                    <a:pt x="1025080" y="1340573"/>
                  </a:lnTo>
                  <a:lnTo>
                    <a:pt x="794258" y="1547876"/>
                  </a:lnTo>
                  <a:lnTo>
                    <a:pt x="43637" y="1547876"/>
                  </a:lnTo>
                  <a:lnTo>
                    <a:pt x="752970" y="1198194"/>
                  </a:lnTo>
                  <a:lnTo>
                    <a:pt x="1025080" y="1340573"/>
                  </a:lnTo>
                  <a:lnTo>
                    <a:pt x="1025080" y="1326286"/>
                  </a:lnTo>
                  <a:lnTo>
                    <a:pt x="767003" y="1191272"/>
                  </a:lnTo>
                  <a:lnTo>
                    <a:pt x="996378" y="1078191"/>
                  </a:lnTo>
                  <a:lnTo>
                    <a:pt x="1142530" y="1235087"/>
                  </a:lnTo>
                  <a:lnTo>
                    <a:pt x="1142530" y="1216367"/>
                  </a:lnTo>
                  <a:lnTo>
                    <a:pt x="1008329" y="1072299"/>
                  </a:lnTo>
                  <a:lnTo>
                    <a:pt x="1375994" y="891044"/>
                  </a:lnTo>
                  <a:lnTo>
                    <a:pt x="1390015" y="919480"/>
                  </a:lnTo>
                  <a:lnTo>
                    <a:pt x="1424495" y="874014"/>
                  </a:lnTo>
                  <a:lnTo>
                    <a:pt x="1440700" y="852639"/>
                  </a:lnTo>
                  <a:lnTo>
                    <a:pt x="1441450" y="852297"/>
                  </a:lnTo>
                  <a:lnTo>
                    <a:pt x="1441107" y="852119"/>
                  </a:lnTo>
                  <a:lnTo>
                    <a:pt x="1441450" y="851662"/>
                  </a:lnTo>
                  <a:lnTo>
                    <a:pt x="1440256" y="851662"/>
                  </a:lnTo>
                  <a:lnTo>
                    <a:pt x="1366520" y="811784"/>
                  </a:lnTo>
                  <a:lnTo>
                    <a:pt x="1365504" y="843508"/>
                  </a:lnTo>
                  <a:lnTo>
                    <a:pt x="1364729" y="843495"/>
                  </a:lnTo>
                  <a:lnTo>
                    <a:pt x="1364729" y="868159"/>
                  </a:lnTo>
                  <a:lnTo>
                    <a:pt x="1364272" y="882650"/>
                  </a:lnTo>
                  <a:lnTo>
                    <a:pt x="999286" y="1062609"/>
                  </a:lnTo>
                  <a:lnTo>
                    <a:pt x="987336" y="1049782"/>
                  </a:lnTo>
                  <a:lnTo>
                    <a:pt x="987336" y="1068501"/>
                  </a:lnTo>
                  <a:lnTo>
                    <a:pt x="753110" y="1183995"/>
                  </a:lnTo>
                  <a:lnTo>
                    <a:pt x="44348" y="813206"/>
                  </a:lnTo>
                  <a:lnTo>
                    <a:pt x="771575" y="836879"/>
                  </a:lnTo>
                  <a:lnTo>
                    <a:pt x="987336" y="1068501"/>
                  </a:lnTo>
                  <a:lnTo>
                    <a:pt x="987336" y="1049782"/>
                  </a:lnTo>
                  <a:lnTo>
                    <a:pt x="789571" y="837476"/>
                  </a:lnTo>
                  <a:lnTo>
                    <a:pt x="1358734" y="856005"/>
                  </a:lnTo>
                  <a:lnTo>
                    <a:pt x="1364729" y="868159"/>
                  </a:lnTo>
                  <a:lnTo>
                    <a:pt x="1364729" y="843495"/>
                  </a:lnTo>
                  <a:lnTo>
                    <a:pt x="777354" y="824357"/>
                  </a:lnTo>
                  <a:lnTo>
                    <a:pt x="9398" y="0"/>
                  </a:lnTo>
                  <a:lnTo>
                    <a:pt x="0" y="8636"/>
                  </a:lnTo>
                  <a:lnTo>
                    <a:pt x="759371" y="823772"/>
                  </a:lnTo>
                  <a:lnTo>
                    <a:pt x="17145" y="799592"/>
                  </a:lnTo>
                  <a:lnTo>
                    <a:pt x="16891" y="805942"/>
                  </a:lnTo>
                  <a:lnTo>
                    <a:pt x="13970" y="811530"/>
                  </a:lnTo>
                  <a:lnTo>
                    <a:pt x="739076" y="1190917"/>
                  </a:lnTo>
                  <a:lnTo>
                    <a:pt x="14097" y="1548384"/>
                  </a:lnTo>
                  <a:lnTo>
                    <a:pt x="16891" y="1554035"/>
                  </a:lnTo>
                  <a:lnTo>
                    <a:pt x="16891" y="1560576"/>
                  </a:lnTo>
                  <a:lnTo>
                    <a:pt x="780110" y="1560576"/>
                  </a:lnTo>
                  <a:lnTo>
                    <a:pt x="15062" y="2247684"/>
                  </a:lnTo>
                  <a:lnTo>
                    <a:pt x="14097" y="2248154"/>
                  </a:lnTo>
                  <a:lnTo>
                    <a:pt x="14224" y="2248433"/>
                  </a:lnTo>
                  <a:lnTo>
                    <a:pt x="12700" y="2249805"/>
                  </a:lnTo>
                  <a:lnTo>
                    <a:pt x="17576" y="2255278"/>
                  </a:lnTo>
                  <a:lnTo>
                    <a:pt x="19685" y="2259584"/>
                  </a:lnTo>
                  <a:lnTo>
                    <a:pt x="20891" y="2258999"/>
                  </a:lnTo>
                  <a:lnTo>
                    <a:pt x="21082" y="2259203"/>
                  </a:lnTo>
                  <a:lnTo>
                    <a:pt x="21818" y="2258542"/>
                  </a:lnTo>
                  <a:lnTo>
                    <a:pt x="1382407" y="1593342"/>
                  </a:lnTo>
                  <a:lnTo>
                    <a:pt x="1396365" y="1621917"/>
                  </a:lnTo>
                  <a:lnTo>
                    <a:pt x="1431163" y="1576451"/>
                  </a:lnTo>
                  <a:lnTo>
                    <a:pt x="1447787" y="1554734"/>
                  </a:lnTo>
                  <a:lnTo>
                    <a:pt x="1448181" y="1554734"/>
                  </a:lnTo>
                  <a:lnTo>
                    <a:pt x="1447977" y="1554480"/>
                  </a:lnTo>
                  <a:lnTo>
                    <a:pt x="1449197" y="1554861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9" name="object 19"/>
            <p:cNvSpPr/>
            <p:nvPr/>
          </p:nvSpPr>
          <p:spPr>
            <a:xfrm>
              <a:off x="1828800" y="2126995"/>
              <a:ext cx="496570" cy="1543050"/>
            </a:xfrm>
            <a:custGeom>
              <a:avLst/>
              <a:gdLst/>
              <a:ahLst/>
              <a:cxnLst/>
              <a:rect l="l" t="t" r="r" b="b"/>
              <a:pathLst>
                <a:path w="496569" h="1543050">
                  <a:moveTo>
                    <a:pt x="478409" y="44577"/>
                  </a:moveTo>
                  <a:lnTo>
                    <a:pt x="426085" y="44577"/>
                  </a:lnTo>
                  <a:lnTo>
                    <a:pt x="413423" y="44577"/>
                  </a:lnTo>
                  <a:lnTo>
                    <a:pt x="413004" y="76200"/>
                  </a:lnTo>
                  <a:lnTo>
                    <a:pt x="478409" y="44577"/>
                  </a:lnTo>
                  <a:close/>
                </a:path>
                <a:path w="496569" h="1543050">
                  <a:moveTo>
                    <a:pt x="489712" y="39116"/>
                  </a:moveTo>
                  <a:lnTo>
                    <a:pt x="414020" y="0"/>
                  </a:lnTo>
                  <a:lnTo>
                    <a:pt x="413588" y="31699"/>
                  </a:lnTo>
                  <a:lnTo>
                    <a:pt x="26035" y="26162"/>
                  </a:lnTo>
                  <a:lnTo>
                    <a:pt x="25781" y="38862"/>
                  </a:lnTo>
                  <a:lnTo>
                    <a:pt x="413423" y="44399"/>
                  </a:lnTo>
                  <a:lnTo>
                    <a:pt x="426085" y="44399"/>
                  </a:lnTo>
                  <a:lnTo>
                    <a:pt x="478777" y="44399"/>
                  </a:lnTo>
                  <a:lnTo>
                    <a:pt x="489712" y="39116"/>
                  </a:lnTo>
                  <a:close/>
                </a:path>
                <a:path w="496569" h="1543050">
                  <a:moveTo>
                    <a:pt x="490347" y="802132"/>
                  </a:moveTo>
                  <a:lnTo>
                    <a:pt x="477647" y="795782"/>
                  </a:lnTo>
                  <a:lnTo>
                    <a:pt x="414147" y="764032"/>
                  </a:lnTo>
                  <a:lnTo>
                    <a:pt x="414147" y="795782"/>
                  </a:lnTo>
                  <a:lnTo>
                    <a:pt x="0" y="795782"/>
                  </a:lnTo>
                  <a:lnTo>
                    <a:pt x="0" y="808482"/>
                  </a:lnTo>
                  <a:lnTo>
                    <a:pt x="414147" y="808482"/>
                  </a:lnTo>
                  <a:lnTo>
                    <a:pt x="414147" y="840232"/>
                  </a:lnTo>
                  <a:lnTo>
                    <a:pt x="477647" y="808482"/>
                  </a:lnTo>
                  <a:lnTo>
                    <a:pt x="490347" y="802132"/>
                  </a:lnTo>
                  <a:close/>
                </a:path>
                <a:path w="496569" h="1543050">
                  <a:moveTo>
                    <a:pt x="496316" y="1504696"/>
                  </a:moveTo>
                  <a:lnTo>
                    <a:pt x="483616" y="1498346"/>
                  </a:lnTo>
                  <a:lnTo>
                    <a:pt x="420116" y="1466596"/>
                  </a:lnTo>
                  <a:lnTo>
                    <a:pt x="420116" y="1498346"/>
                  </a:lnTo>
                  <a:lnTo>
                    <a:pt x="25908" y="1498346"/>
                  </a:lnTo>
                  <a:lnTo>
                    <a:pt x="25908" y="1511046"/>
                  </a:lnTo>
                  <a:lnTo>
                    <a:pt x="420116" y="1511046"/>
                  </a:lnTo>
                  <a:lnTo>
                    <a:pt x="420116" y="1542796"/>
                  </a:lnTo>
                  <a:lnTo>
                    <a:pt x="483616" y="1511046"/>
                  </a:lnTo>
                  <a:lnTo>
                    <a:pt x="496316" y="150469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20" name="object 20"/>
            <p:cNvSpPr/>
            <p:nvPr/>
          </p:nvSpPr>
          <p:spPr>
            <a:xfrm>
              <a:off x="6572999" y="2586227"/>
              <a:ext cx="410845" cy="779145"/>
            </a:xfrm>
            <a:custGeom>
              <a:avLst/>
              <a:gdLst/>
              <a:ahLst/>
              <a:cxnLst/>
              <a:rect l="l" t="t" r="r" b="b"/>
              <a:pathLst>
                <a:path w="410845" h="779145">
                  <a:moveTo>
                    <a:pt x="397522" y="38100"/>
                  </a:moveTo>
                  <a:lnTo>
                    <a:pt x="384822" y="31750"/>
                  </a:lnTo>
                  <a:lnTo>
                    <a:pt x="321322" y="0"/>
                  </a:lnTo>
                  <a:lnTo>
                    <a:pt x="321322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321322" y="44450"/>
                  </a:lnTo>
                  <a:lnTo>
                    <a:pt x="321322" y="76200"/>
                  </a:lnTo>
                  <a:lnTo>
                    <a:pt x="384822" y="44450"/>
                  </a:lnTo>
                  <a:lnTo>
                    <a:pt x="397522" y="38100"/>
                  </a:lnTo>
                  <a:close/>
                </a:path>
                <a:path w="410845" h="779145">
                  <a:moveTo>
                    <a:pt x="410349" y="740664"/>
                  </a:moveTo>
                  <a:lnTo>
                    <a:pt x="397649" y="734314"/>
                  </a:lnTo>
                  <a:lnTo>
                    <a:pt x="334149" y="702564"/>
                  </a:lnTo>
                  <a:lnTo>
                    <a:pt x="334149" y="734314"/>
                  </a:lnTo>
                  <a:lnTo>
                    <a:pt x="6096" y="734314"/>
                  </a:lnTo>
                  <a:lnTo>
                    <a:pt x="6096" y="747014"/>
                  </a:lnTo>
                  <a:lnTo>
                    <a:pt x="334149" y="747014"/>
                  </a:lnTo>
                  <a:lnTo>
                    <a:pt x="334149" y="778764"/>
                  </a:lnTo>
                  <a:lnTo>
                    <a:pt x="397649" y="747014"/>
                  </a:lnTo>
                  <a:lnTo>
                    <a:pt x="410349" y="74066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717015" y="4084168"/>
            <a:ext cx="960692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spc="-5" dirty="0">
                <a:latin typeface="Calibri"/>
                <a:cs typeface="Calibri"/>
              </a:rPr>
              <a:t>Input</a:t>
            </a:r>
            <a:r>
              <a:rPr sz="1620" spc="-54" dirty="0">
                <a:latin typeface="Calibri"/>
                <a:cs typeface="Calibri"/>
              </a:rPr>
              <a:t> </a:t>
            </a:r>
            <a:r>
              <a:rPr sz="1620" spc="-14" dirty="0">
                <a:latin typeface="Calibri"/>
                <a:cs typeface="Calibri"/>
              </a:rPr>
              <a:t>Layer</a:t>
            </a:r>
            <a:endParaRPr sz="162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70491" y="4084168"/>
            <a:ext cx="1120140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spc="-5" dirty="0">
                <a:latin typeface="Calibri"/>
                <a:cs typeface="Calibri"/>
              </a:rPr>
              <a:t>Hidden</a:t>
            </a:r>
            <a:r>
              <a:rPr sz="1620" spc="-36" dirty="0">
                <a:latin typeface="Calibri"/>
                <a:cs typeface="Calibri"/>
              </a:rPr>
              <a:t> </a:t>
            </a:r>
            <a:r>
              <a:rPr sz="1620" spc="-14" dirty="0">
                <a:latin typeface="Calibri"/>
                <a:cs typeface="Calibri"/>
              </a:rPr>
              <a:t>Layer</a:t>
            </a:r>
            <a:endParaRPr sz="162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88076" y="4057879"/>
            <a:ext cx="1114425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spc="-5" dirty="0">
                <a:latin typeface="Calibri"/>
                <a:cs typeface="Calibri"/>
              </a:rPr>
              <a:t>Output</a:t>
            </a:r>
            <a:r>
              <a:rPr sz="1620" spc="-50" dirty="0">
                <a:latin typeface="Calibri"/>
                <a:cs typeface="Calibri"/>
              </a:rPr>
              <a:t> </a:t>
            </a:r>
            <a:r>
              <a:rPr sz="1620" spc="-14" dirty="0">
                <a:latin typeface="Calibri"/>
                <a:cs typeface="Calibri"/>
              </a:rPr>
              <a:t>Layer</a:t>
            </a:r>
            <a:endParaRPr sz="162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67068" y="2229992"/>
            <a:ext cx="213169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1440" dirty="0">
                <a:latin typeface="Calibri"/>
                <a:cs typeface="Calibri"/>
              </a:rPr>
              <a:t>y</a:t>
            </a:r>
            <a:r>
              <a:rPr sz="1418" baseline="-21164" dirty="0">
                <a:latin typeface="Calibri"/>
                <a:cs typeface="Calibri"/>
              </a:rPr>
              <a:t>1</a:t>
            </a:r>
            <a:endParaRPr sz="1418" baseline="-21164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75640" y="2840354"/>
            <a:ext cx="213169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1440" dirty="0">
                <a:latin typeface="Calibri"/>
                <a:cs typeface="Calibri"/>
              </a:rPr>
              <a:t>y</a:t>
            </a:r>
            <a:r>
              <a:rPr sz="1418" baseline="-21164" dirty="0">
                <a:latin typeface="Calibri"/>
                <a:cs typeface="Calibri"/>
              </a:rPr>
              <a:t>2</a:t>
            </a:r>
            <a:endParaRPr sz="1418" baseline="-21164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97961" y="1528648"/>
            <a:ext cx="226314" cy="206018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z="1260" dirty="0">
                <a:latin typeface="Calibri"/>
                <a:cs typeface="Calibri"/>
              </a:rPr>
              <a:t>0.2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15793" y="1844917"/>
            <a:ext cx="226314" cy="699487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lnSpc>
                <a:spcPts val="1251"/>
              </a:lnSpc>
              <a:spcBef>
                <a:spcPts val="95"/>
              </a:spcBef>
            </a:pPr>
            <a:r>
              <a:rPr sz="1260" dirty="0">
                <a:latin typeface="Calibri"/>
                <a:cs typeface="Calibri"/>
              </a:rPr>
              <a:t>0.5</a:t>
            </a:r>
            <a:endParaRPr sz="1260">
              <a:latin typeface="Calibri"/>
              <a:cs typeface="Calibri"/>
            </a:endParaRPr>
          </a:p>
          <a:p>
            <a:pPr marL="70866">
              <a:lnSpc>
                <a:spcPts val="1899"/>
              </a:lnSpc>
            </a:pP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  <a:p>
            <a:pPr marL="70866"/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22194" y="3371735"/>
            <a:ext cx="308039" cy="2054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260" dirty="0">
                <a:latin typeface="Calibri"/>
                <a:cs typeface="Calibri"/>
              </a:rPr>
              <a:t>0.25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52365" y="1675409"/>
            <a:ext cx="226314" cy="206018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z="1260" dirty="0">
                <a:latin typeface="Calibri"/>
                <a:cs typeface="Calibri"/>
              </a:rPr>
              <a:t>0.1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70195" y="1991335"/>
            <a:ext cx="226314" cy="725135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lnSpc>
                <a:spcPts val="1359"/>
              </a:lnSpc>
              <a:spcBef>
                <a:spcPts val="95"/>
              </a:spcBef>
            </a:pPr>
            <a:r>
              <a:rPr sz="1260" dirty="0">
                <a:latin typeface="Calibri"/>
                <a:cs typeface="Calibri"/>
              </a:rPr>
              <a:t>0.2</a:t>
            </a:r>
            <a:endParaRPr sz="1260">
              <a:latin typeface="Calibri"/>
              <a:cs typeface="Calibri"/>
            </a:endParaRPr>
          </a:p>
          <a:p>
            <a:pPr marL="25146">
              <a:lnSpc>
                <a:spcPts val="2007"/>
              </a:lnSpc>
            </a:pPr>
            <a:r>
              <a:rPr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  <a:p>
            <a:pPr marL="25146"/>
            <a:r>
              <a:rPr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62881" y="3292182"/>
            <a:ext cx="308039" cy="2054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260" dirty="0">
                <a:latin typeface="Calibri"/>
                <a:cs typeface="Calibri"/>
              </a:rPr>
              <a:t>0.15</a:t>
            </a:r>
            <a:endParaRPr sz="1260">
              <a:latin typeface="Calibri"/>
              <a:cs typeface="Calibri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2088775" y="4372660"/>
          <a:ext cx="3889629" cy="1094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9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3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3959"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8004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9525">
                      <a:solidFill>
                        <a:srgbClr val="C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0.668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8004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9525">
                      <a:solidFill>
                        <a:srgbClr val="C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0.812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9146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9525">
                      <a:solidFill>
                        <a:srgbClr val="C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599">
                <a:tc>
                  <a:txBody>
                    <a:bodyPr/>
                    <a:lstStyle/>
                    <a:p>
                      <a:pPr marR="11430" algn="ctr">
                        <a:lnSpc>
                          <a:spcPts val="195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5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0.912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82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0.151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B w="9525">
                      <a:solidFill>
                        <a:srgbClr val="C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157">
                <a:tc>
                  <a:txBody>
                    <a:bodyPr/>
                    <a:lstStyle/>
                    <a:p>
                      <a:pPr marR="11430" algn="ctr">
                        <a:lnSpc>
                          <a:spcPts val="177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B w="952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77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0.102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C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C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C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71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0.471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B w="952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1264615" y="1785937"/>
            <a:ext cx="413195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1440" b="1" spc="-5" dirty="0">
                <a:latin typeface="Calibri"/>
                <a:cs typeface="Calibri"/>
              </a:rPr>
              <a:t>X</a:t>
            </a:r>
            <a:r>
              <a:rPr sz="1418" b="1" spc="-6" baseline="-21164" dirty="0">
                <a:latin typeface="Calibri"/>
                <a:cs typeface="Calibri"/>
              </a:rPr>
              <a:t>1</a:t>
            </a:r>
            <a:r>
              <a:rPr sz="1440" b="1" spc="-5" dirty="0">
                <a:latin typeface="Calibri"/>
                <a:cs typeface="Calibri"/>
              </a:rPr>
              <a:t>=1</a:t>
            </a:r>
            <a:endParaRPr sz="144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17409" y="2483281"/>
            <a:ext cx="413766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1440" b="1" spc="-5" dirty="0">
                <a:latin typeface="Calibri"/>
                <a:cs typeface="Calibri"/>
              </a:rPr>
              <a:t>X</a:t>
            </a:r>
            <a:r>
              <a:rPr sz="1418" b="1" spc="-6" baseline="-21164" dirty="0">
                <a:latin typeface="Calibri"/>
                <a:cs typeface="Calibri"/>
              </a:rPr>
              <a:t>2</a:t>
            </a:r>
            <a:r>
              <a:rPr sz="1440" b="1" spc="-5" dirty="0">
                <a:latin typeface="Calibri"/>
                <a:cs typeface="Calibri"/>
              </a:rPr>
              <a:t>=0</a:t>
            </a:r>
            <a:endParaRPr sz="144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58900" y="3127659"/>
            <a:ext cx="413195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1440" b="1" spc="-5" dirty="0">
                <a:latin typeface="Calibri"/>
                <a:cs typeface="Calibri"/>
              </a:rPr>
              <a:t>X</a:t>
            </a:r>
            <a:r>
              <a:rPr sz="1418" b="1" spc="-6" baseline="-21164" dirty="0">
                <a:latin typeface="Calibri"/>
                <a:cs typeface="Calibri"/>
              </a:rPr>
              <a:t>3</a:t>
            </a:r>
            <a:r>
              <a:rPr sz="1440" b="1" spc="-5" dirty="0">
                <a:latin typeface="Calibri"/>
                <a:cs typeface="Calibri"/>
              </a:rPr>
              <a:t>=1</a:t>
            </a:r>
            <a:endParaRPr sz="144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47916" y="2227249"/>
            <a:ext cx="492633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dirty="0">
                <a:latin typeface="Calibri"/>
                <a:cs typeface="Calibri"/>
              </a:rPr>
              <a:t>0.812</a:t>
            </a:r>
            <a:endParaRPr sz="162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647916" y="2828079"/>
            <a:ext cx="493205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dirty="0">
                <a:latin typeface="Calibri"/>
                <a:cs typeface="Calibri"/>
              </a:rPr>
              <a:t>0.151</a:t>
            </a:r>
            <a:endParaRPr sz="162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245" y="334739"/>
            <a:ext cx="2850642" cy="621517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z="3960" spc="-63" dirty="0">
                <a:latin typeface="Calibri Light"/>
                <a:cs typeface="Calibri Light"/>
              </a:rPr>
              <a:t>Weight</a:t>
            </a:r>
            <a:r>
              <a:rPr sz="3960" spc="-122" dirty="0">
                <a:latin typeface="Calibri Light"/>
                <a:cs typeface="Calibri Light"/>
              </a:rPr>
              <a:t> </a:t>
            </a:r>
            <a:r>
              <a:rPr sz="3960" spc="-32" dirty="0">
                <a:latin typeface="Calibri Light"/>
                <a:cs typeface="Calibri Light"/>
              </a:rPr>
              <a:t>Matrix</a:t>
            </a:r>
            <a:endParaRPr sz="396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45920" y="1378687"/>
            <a:ext cx="4639437" cy="2466023"/>
            <a:chOff x="1828800" y="1531874"/>
            <a:chExt cx="5154930" cy="2740025"/>
          </a:xfrm>
        </p:grpSpPr>
        <p:sp>
          <p:nvSpPr>
            <p:cNvPr id="4" name="object 4"/>
            <p:cNvSpPr/>
            <p:nvPr/>
          </p:nvSpPr>
          <p:spPr>
            <a:xfrm>
              <a:off x="2320290" y="1544574"/>
              <a:ext cx="2339340" cy="855344"/>
            </a:xfrm>
            <a:custGeom>
              <a:avLst/>
              <a:gdLst/>
              <a:ahLst/>
              <a:cxnLst/>
              <a:rect l="l" t="t" r="r" b="b"/>
              <a:pathLst>
                <a:path w="2339340" h="855344">
                  <a:moveTo>
                    <a:pt x="0" y="623315"/>
                  </a:moveTo>
                  <a:lnTo>
                    <a:pt x="4846" y="576644"/>
                  </a:lnTo>
                  <a:lnTo>
                    <a:pt x="18746" y="533167"/>
                  </a:lnTo>
                  <a:lnTo>
                    <a:pt x="40739" y="493819"/>
                  </a:lnTo>
                  <a:lnTo>
                    <a:pt x="69865" y="459533"/>
                  </a:lnTo>
                  <a:lnTo>
                    <a:pt x="105165" y="431242"/>
                  </a:lnTo>
                  <a:lnTo>
                    <a:pt x="145678" y="409878"/>
                  </a:lnTo>
                  <a:lnTo>
                    <a:pt x="190445" y="396376"/>
                  </a:lnTo>
                  <a:lnTo>
                    <a:pt x="238506" y="391667"/>
                  </a:lnTo>
                  <a:lnTo>
                    <a:pt x="286566" y="396376"/>
                  </a:lnTo>
                  <a:lnTo>
                    <a:pt x="331333" y="409878"/>
                  </a:lnTo>
                  <a:lnTo>
                    <a:pt x="371846" y="431242"/>
                  </a:lnTo>
                  <a:lnTo>
                    <a:pt x="407146" y="459533"/>
                  </a:lnTo>
                  <a:lnTo>
                    <a:pt x="436272" y="493819"/>
                  </a:lnTo>
                  <a:lnTo>
                    <a:pt x="458265" y="533167"/>
                  </a:lnTo>
                  <a:lnTo>
                    <a:pt x="472165" y="576644"/>
                  </a:lnTo>
                  <a:lnTo>
                    <a:pt x="477012" y="623315"/>
                  </a:lnTo>
                  <a:lnTo>
                    <a:pt x="472165" y="669987"/>
                  </a:lnTo>
                  <a:lnTo>
                    <a:pt x="458265" y="713464"/>
                  </a:lnTo>
                  <a:lnTo>
                    <a:pt x="436272" y="752812"/>
                  </a:lnTo>
                  <a:lnTo>
                    <a:pt x="407146" y="787098"/>
                  </a:lnTo>
                  <a:lnTo>
                    <a:pt x="371846" y="815389"/>
                  </a:lnTo>
                  <a:lnTo>
                    <a:pt x="331333" y="836753"/>
                  </a:lnTo>
                  <a:lnTo>
                    <a:pt x="286566" y="850255"/>
                  </a:lnTo>
                  <a:lnTo>
                    <a:pt x="238506" y="854963"/>
                  </a:lnTo>
                  <a:lnTo>
                    <a:pt x="190445" y="850255"/>
                  </a:lnTo>
                  <a:lnTo>
                    <a:pt x="145678" y="836753"/>
                  </a:lnTo>
                  <a:lnTo>
                    <a:pt x="105165" y="815389"/>
                  </a:lnTo>
                  <a:lnTo>
                    <a:pt x="69865" y="787098"/>
                  </a:lnTo>
                  <a:lnTo>
                    <a:pt x="40739" y="752812"/>
                  </a:lnTo>
                  <a:lnTo>
                    <a:pt x="18746" y="713464"/>
                  </a:lnTo>
                  <a:lnTo>
                    <a:pt x="4846" y="669987"/>
                  </a:lnTo>
                  <a:lnTo>
                    <a:pt x="0" y="623315"/>
                  </a:lnTo>
                  <a:close/>
                </a:path>
                <a:path w="2339340" h="855344">
                  <a:moveTo>
                    <a:pt x="1860804" y="231648"/>
                  </a:moveTo>
                  <a:lnTo>
                    <a:pt x="1865662" y="184976"/>
                  </a:lnTo>
                  <a:lnTo>
                    <a:pt x="1879598" y="141499"/>
                  </a:lnTo>
                  <a:lnTo>
                    <a:pt x="1901650" y="102151"/>
                  </a:lnTo>
                  <a:lnTo>
                    <a:pt x="1930860" y="67865"/>
                  </a:lnTo>
                  <a:lnTo>
                    <a:pt x="1966267" y="39574"/>
                  </a:lnTo>
                  <a:lnTo>
                    <a:pt x="2006911" y="18210"/>
                  </a:lnTo>
                  <a:lnTo>
                    <a:pt x="2051833" y="4708"/>
                  </a:lnTo>
                  <a:lnTo>
                    <a:pt x="2100072" y="0"/>
                  </a:lnTo>
                  <a:lnTo>
                    <a:pt x="2148310" y="4708"/>
                  </a:lnTo>
                  <a:lnTo>
                    <a:pt x="2193232" y="18210"/>
                  </a:lnTo>
                  <a:lnTo>
                    <a:pt x="2233876" y="39574"/>
                  </a:lnTo>
                  <a:lnTo>
                    <a:pt x="2269283" y="67865"/>
                  </a:lnTo>
                  <a:lnTo>
                    <a:pt x="2298493" y="102151"/>
                  </a:lnTo>
                  <a:lnTo>
                    <a:pt x="2320545" y="141499"/>
                  </a:lnTo>
                  <a:lnTo>
                    <a:pt x="2334481" y="184976"/>
                  </a:lnTo>
                  <a:lnTo>
                    <a:pt x="2339340" y="231648"/>
                  </a:lnTo>
                  <a:lnTo>
                    <a:pt x="2334481" y="278319"/>
                  </a:lnTo>
                  <a:lnTo>
                    <a:pt x="2320545" y="321796"/>
                  </a:lnTo>
                  <a:lnTo>
                    <a:pt x="2298493" y="361144"/>
                  </a:lnTo>
                  <a:lnTo>
                    <a:pt x="2269283" y="395430"/>
                  </a:lnTo>
                  <a:lnTo>
                    <a:pt x="2233876" y="423721"/>
                  </a:lnTo>
                  <a:lnTo>
                    <a:pt x="2193232" y="445085"/>
                  </a:lnTo>
                  <a:lnTo>
                    <a:pt x="2148310" y="458587"/>
                  </a:lnTo>
                  <a:lnTo>
                    <a:pt x="2100072" y="463296"/>
                  </a:lnTo>
                  <a:lnTo>
                    <a:pt x="2051833" y="458587"/>
                  </a:lnTo>
                  <a:lnTo>
                    <a:pt x="2006911" y="445085"/>
                  </a:lnTo>
                  <a:lnTo>
                    <a:pt x="1966267" y="423721"/>
                  </a:lnTo>
                  <a:lnTo>
                    <a:pt x="1930860" y="395430"/>
                  </a:lnTo>
                  <a:lnTo>
                    <a:pt x="1901650" y="361144"/>
                  </a:lnTo>
                  <a:lnTo>
                    <a:pt x="1879598" y="321796"/>
                  </a:lnTo>
                  <a:lnTo>
                    <a:pt x="1865662" y="278319"/>
                  </a:lnTo>
                  <a:lnTo>
                    <a:pt x="1860804" y="23164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5" name="object 5"/>
            <p:cNvSpPr/>
            <p:nvPr/>
          </p:nvSpPr>
          <p:spPr>
            <a:xfrm>
              <a:off x="2794761" y="1759458"/>
              <a:ext cx="1386840" cy="413384"/>
            </a:xfrm>
            <a:custGeom>
              <a:avLst/>
              <a:gdLst/>
              <a:ahLst/>
              <a:cxnLst/>
              <a:rect l="l" t="t" r="r" b="b"/>
              <a:pathLst>
                <a:path w="1386839" h="413385">
                  <a:moveTo>
                    <a:pt x="1311537" y="30652"/>
                  </a:moveTo>
                  <a:lnTo>
                    <a:pt x="0" y="400812"/>
                  </a:lnTo>
                  <a:lnTo>
                    <a:pt x="3556" y="413003"/>
                  </a:lnTo>
                  <a:lnTo>
                    <a:pt x="1314974" y="42842"/>
                  </a:lnTo>
                  <a:lnTo>
                    <a:pt x="1311537" y="30652"/>
                  </a:lnTo>
                  <a:close/>
                </a:path>
                <a:path w="1386839" h="413385">
                  <a:moveTo>
                    <a:pt x="1374322" y="27177"/>
                  </a:moveTo>
                  <a:lnTo>
                    <a:pt x="1323848" y="27177"/>
                  </a:lnTo>
                  <a:lnTo>
                    <a:pt x="1327277" y="39369"/>
                  </a:lnTo>
                  <a:lnTo>
                    <a:pt x="1314974" y="42842"/>
                  </a:lnTo>
                  <a:lnTo>
                    <a:pt x="1323593" y="73405"/>
                  </a:lnTo>
                  <a:lnTo>
                    <a:pt x="1374322" y="27177"/>
                  </a:lnTo>
                  <a:close/>
                </a:path>
                <a:path w="1386839" h="413385">
                  <a:moveTo>
                    <a:pt x="1323848" y="27177"/>
                  </a:moveTo>
                  <a:lnTo>
                    <a:pt x="1311537" y="30652"/>
                  </a:lnTo>
                  <a:lnTo>
                    <a:pt x="1314974" y="42842"/>
                  </a:lnTo>
                  <a:lnTo>
                    <a:pt x="1327277" y="39369"/>
                  </a:lnTo>
                  <a:lnTo>
                    <a:pt x="1323848" y="27177"/>
                  </a:lnTo>
                  <a:close/>
                </a:path>
                <a:path w="1386839" h="413385">
                  <a:moveTo>
                    <a:pt x="1302892" y="0"/>
                  </a:moveTo>
                  <a:lnTo>
                    <a:pt x="1311537" y="30652"/>
                  </a:lnTo>
                  <a:lnTo>
                    <a:pt x="1323848" y="27177"/>
                  </a:lnTo>
                  <a:lnTo>
                    <a:pt x="1374322" y="27177"/>
                  </a:lnTo>
                  <a:lnTo>
                    <a:pt x="1386586" y="16001"/>
                  </a:lnTo>
                  <a:lnTo>
                    <a:pt x="130289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6" name="object 6"/>
            <p:cNvSpPr/>
            <p:nvPr/>
          </p:nvSpPr>
          <p:spPr>
            <a:xfrm>
              <a:off x="4194810" y="2346198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7" name="object 7"/>
            <p:cNvSpPr/>
            <p:nvPr/>
          </p:nvSpPr>
          <p:spPr>
            <a:xfrm>
              <a:off x="2794761" y="2161032"/>
              <a:ext cx="1400175" cy="432434"/>
            </a:xfrm>
            <a:custGeom>
              <a:avLst/>
              <a:gdLst/>
              <a:ahLst/>
              <a:cxnLst/>
              <a:rect l="l" t="t" r="r" b="b"/>
              <a:pathLst>
                <a:path w="1400175" h="432435">
                  <a:moveTo>
                    <a:pt x="1324958" y="401537"/>
                  </a:moveTo>
                  <a:lnTo>
                    <a:pt x="1315974" y="431926"/>
                  </a:lnTo>
                  <a:lnTo>
                    <a:pt x="1399921" y="416940"/>
                  </a:lnTo>
                  <a:lnTo>
                    <a:pt x="1387231" y="405129"/>
                  </a:lnTo>
                  <a:lnTo>
                    <a:pt x="1337183" y="405129"/>
                  </a:lnTo>
                  <a:lnTo>
                    <a:pt x="1324958" y="401537"/>
                  </a:lnTo>
                  <a:close/>
                </a:path>
                <a:path w="1400175" h="432435">
                  <a:moveTo>
                    <a:pt x="1328559" y="389358"/>
                  </a:moveTo>
                  <a:lnTo>
                    <a:pt x="1324958" y="401537"/>
                  </a:lnTo>
                  <a:lnTo>
                    <a:pt x="1337183" y="405129"/>
                  </a:lnTo>
                  <a:lnTo>
                    <a:pt x="1340739" y="392938"/>
                  </a:lnTo>
                  <a:lnTo>
                    <a:pt x="1328559" y="389358"/>
                  </a:lnTo>
                  <a:close/>
                </a:path>
                <a:path w="1400175" h="432435">
                  <a:moveTo>
                    <a:pt x="1337564" y="358901"/>
                  </a:moveTo>
                  <a:lnTo>
                    <a:pt x="1328559" y="389358"/>
                  </a:lnTo>
                  <a:lnTo>
                    <a:pt x="1340739" y="392938"/>
                  </a:lnTo>
                  <a:lnTo>
                    <a:pt x="1337183" y="405129"/>
                  </a:lnTo>
                  <a:lnTo>
                    <a:pt x="1387231" y="405129"/>
                  </a:lnTo>
                  <a:lnTo>
                    <a:pt x="1337564" y="358901"/>
                  </a:lnTo>
                  <a:close/>
                </a:path>
                <a:path w="1400175" h="432435">
                  <a:moveTo>
                    <a:pt x="3556" y="0"/>
                  </a:moveTo>
                  <a:lnTo>
                    <a:pt x="0" y="12191"/>
                  </a:lnTo>
                  <a:lnTo>
                    <a:pt x="1324958" y="401537"/>
                  </a:lnTo>
                  <a:lnTo>
                    <a:pt x="1328559" y="389358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8" name="object 8"/>
            <p:cNvSpPr/>
            <p:nvPr/>
          </p:nvSpPr>
          <p:spPr>
            <a:xfrm>
              <a:off x="2320290" y="2698241"/>
              <a:ext cx="2352040" cy="861060"/>
            </a:xfrm>
            <a:custGeom>
              <a:avLst/>
              <a:gdLst/>
              <a:ahLst/>
              <a:cxnLst/>
              <a:rect l="l" t="t" r="r" b="b"/>
              <a:pathLst>
                <a:path w="2352040" h="86106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  <a:path w="2352040" h="861060">
                  <a:moveTo>
                    <a:pt x="1874520" y="628650"/>
                  </a:moveTo>
                  <a:lnTo>
                    <a:pt x="1879366" y="581799"/>
                  </a:lnTo>
                  <a:lnTo>
                    <a:pt x="1893266" y="538168"/>
                  </a:lnTo>
                  <a:lnTo>
                    <a:pt x="1915259" y="498689"/>
                  </a:lnTo>
                  <a:lnTo>
                    <a:pt x="1944385" y="464296"/>
                  </a:lnTo>
                  <a:lnTo>
                    <a:pt x="1979685" y="435921"/>
                  </a:lnTo>
                  <a:lnTo>
                    <a:pt x="2020198" y="414498"/>
                  </a:lnTo>
                  <a:lnTo>
                    <a:pt x="2064965" y="400960"/>
                  </a:lnTo>
                  <a:lnTo>
                    <a:pt x="2113026" y="396240"/>
                  </a:lnTo>
                  <a:lnTo>
                    <a:pt x="2161086" y="400960"/>
                  </a:lnTo>
                  <a:lnTo>
                    <a:pt x="2205853" y="414498"/>
                  </a:lnTo>
                  <a:lnTo>
                    <a:pt x="2246366" y="435921"/>
                  </a:lnTo>
                  <a:lnTo>
                    <a:pt x="2281666" y="464296"/>
                  </a:lnTo>
                  <a:lnTo>
                    <a:pt x="2310792" y="498689"/>
                  </a:lnTo>
                  <a:lnTo>
                    <a:pt x="2332785" y="538168"/>
                  </a:lnTo>
                  <a:lnTo>
                    <a:pt x="2346685" y="581799"/>
                  </a:lnTo>
                  <a:lnTo>
                    <a:pt x="2351532" y="628650"/>
                  </a:lnTo>
                  <a:lnTo>
                    <a:pt x="2346685" y="675500"/>
                  </a:lnTo>
                  <a:lnTo>
                    <a:pt x="2332785" y="719131"/>
                  </a:lnTo>
                  <a:lnTo>
                    <a:pt x="2310792" y="758610"/>
                  </a:lnTo>
                  <a:lnTo>
                    <a:pt x="2281666" y="793003"/>
                  </a:lnTo>
                  <a:lnTo>
                    <a:pt x="2246366" y="821378"/>
                  </a:lnTo>
                  <a:lnTo>
                    <a:pt x="2205853" y="842801"/>
                  </a:lnTo>
                  <a:lnTo>
                    <a:pt x="2161086" y="856339"/>
                  </a:lnTo>
                  <a:lnTo>
                    <a:pt x="2113026" y="861060"/>
                  </a:lnTo>
                  <a:lnTo>
                    <a:pt x="2064965" y="856339"/>
                  </a:lnTo>
                  <a:lnTo>
                    <a:pt x="2020198" y="842801"/>
                  </a:lnTo>
                  <a:lnTo>
                    <a:pt x="1979685" y="821378"/>
                  </a:lnTo>
                  <a:lnTo>
                    <a:pt x="1944385" y="793003"/>
                  </a:lnTo>
                  <a:lnTo>
                    <a:pt x="1915259" y="758610"/>
                  </a:lnTo>
                  <a:lnTo>
                    <a:pt x="1893266" y="719131"/>
                  </a:lnTo>
                  <a:lnTo>
                    <a:pt x="1879366" y="675500"/>
                  </a:lnTo>
                  <a:lnTo>
                    <a:pt x="1874520" y="62865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9" name="object 9"/>
            <p:cNvSpPr/>
            <p:nvPr/>
          </p:nvSpPr>
          <p:spPr>
            <a:xfrm>
              <a:off x="2792475" y="2162302"/>
              <a:ext cx="1402715" cy="1164590"/>
            </a:xfrm>
            <a:custGeom>
              <a:avLst/>
              <a:gdLst/>
              <a:ahLst/>
              <a:cxnLst/>
              <a:rect l="l" t="t" r="r" b="b"/>
              <a:pathLst>
                <a:path w="1402714" h="1164589">
                  <a:moveTo>
                    <a:pt x="1339398" y="1120606"/>
                  </a:moveTo>
                  <a:lnTo>
                    <a:pt x="1319149" y="1145032"/>
                  </a:lnTo>
                  <a:lnTo>
                    <a:pt x="1402207" y="1164336"/>
                  </a:lnTo>
                  <a:lnTo>
                    <a:pt x="1386511" y="1128776"/>
                  </a:lnTo>
                  <a:lnTo>
                    <a:pt x="1349248" y="1128776"/>
                  </a:lnTo>
                  <a:lnTo>
                    <a:pt x="1339398" y="1120606"/>
                  </a:lnTo>
                  <a:close/>
                </a:path>
                <a:path w="1402714" h="1164589">
                  <a:moveTo>
                    <a:pt x="1347513" y="1110817"/>
                  </a:moveTo>
                  <a:lnTo>
                    <a:pt x="1339398" y="1120606"/>
                  </a:lnTo>
                  <a:lnTo>
                    <a:pt x="1349248" y="1128776"/>
                  </a:lnTo>
                  <a:lnTo>
                    <a:pt x="1357376" y="1118997"/>
                  </a:lnTo>
                  <a:lnTo>
                    <a:pt x="1347513" y="1110817"/>
                  </a:lnTo>
                  <a:close/>
                </a:path>
                <a:path w="1402714" h="1164589">
                  <a:moveTo>
                    <a:pt x="1367789" y="1086358"/>
                  </a:moveTo>
                  <a:lnTo>
                    <a:pt x="1347513" y="1110817"/>
                  </a:lnTo>
                  <a:lnTo>
                    <a:pt x="1357376" y="1118997"/>
                  </a:lnTo>
                  <a:lnTo>
                    <a:pt x="1349248" y="1128776"/>
                  </a:lnTo>
                  <a:lnTo>
                    <a:pt x="1386511" y="1128776"/>
                  </a:lnTo>
                  <a:lnTo>
                    <a:pt x="1367789" y="1086358"/>
                  </a:lnTo>
                  <a:close/>
                </a:path>
                <a:path w="1402714" h="1164589">
                  <a:moveTo>
                    <a:pt x="8128" y="0"/>
                  </a:moveTo>
                  <a:lnTo>
                    <a:pt x="0" y="9651"/>
                  </a:lnTo>
                  <a:lnTo>
                    <a:pt x="1339398" y="1120606"/>
                  </a:lnTo>
                  <a:lnTo>
                    <a:pt x="1347513" y="1110817"/>
                  </a:lnTo>
                  <a:lnTo>
                    <a:pt x="812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0" name="object 10"/>
            <p:cNvSpPr/>
            <p:nvPr/>
          </p:nvSpPr>
          <p:spPr>
            <a:xfrm>
              <a:off x="2326386" y="3399281"/>
              <a:ext cx="2345690" cy="859790"/>
            </a:xfrm>
            <a:custGeom>
              <a:avLst/>
              <a:gdLst/>
              <a:ahLst/>
              <a:cxnLst/>
              <a:rect l="l" t="t" r="r" b="b"/>
              <a:pathLst>
                <a:path w="2345690" h="859789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6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6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  <a:path w="2345690" h="859789">
                  <a:moveTo>
                    <a:pt x="1868424" y="627125"/>
                  </a:moveTo>
                  <a:lnTo>
                    <a:pt x="1873270" y="580275"/>
                  </a:lnTo>
                  <a:lnTo>
                    <a:pt x="1887170" y="536644"/>
                  </a:lnTo>
                  <a:lnTo>
                    <a:pt x="1909163" y="497165"/>
                  </a:lnTo>
                  <a:lnTo>
                    <a:pt x="1938289" y="462772"/>
                  </a:lnTo>
                  <a:lnTo>
                    <a:pt x="1973589" y="434397"/>
                  </a:lnTo>
                  <a:lnTo>
                    <a:pt x="2014102" y="412974"/>
                  </a:lnTo>
                  <a:lnTo>
                    <a:pt x="2058869" y="399436"/>
                  </a:lnTo>
                  <a:lnTo>
                    <a:pt x="2106929" y="394715"/>
                  </a:lnTo>
                  <a:lnTo>
                    <a:pt x="2154990" y="399436"/>
                  </a:lnTo>
                  <a:lnTo>
                    <a:pt x="2199757" y="412974"/>
                  </a:lnTo>
                  <a:lnTo>
                    <a:pt x="2240270" y="434397"/>
                  </a:lnTo>
                  <a:lnTo>
                    <a:pt x="2275570" y="462772"/>
                  </a:lnTo>
                  <a:lnTo>
                    <a:pt x="2304696" y="497165"/>
                  </a:lnTo>
                  <a:lnTo>
                    <a:pt x="2326689" y="536644"/>
                  </a:lnTo>
                  <a:lnTo>
                    <a:pt x="2340589" y="580275"/>
                  </a:lnTo>
                  <a:lnTo>
                    <a:pt x="2345436" y="627125"/>
                  </a:lnTo>
                  <a:lnTo>
                    <a:pt x="2340589" y="673976"/>
                  </a:lnTo>
                  <a:lnTo>
                    <a:pt x="2326689" y="717607"/>
                  </a:lnTo>
                  <a:lnTo>
                    <a:pt x="2304696" y="757086"/>
                  </a:lnTo>
                  <a:lnTo>
                    <a:pt x="2275570" y="791479"/>
                  </a:lnTo>
                  <a:lnTo>
                    <a:pt x="2240270" y="819854"/>
                  </a:lnTo>
                  <a:lnTo>
                    <a:pt x="2199757" y="841277"/>
                  </a:lnTo>
                  <a:lnTo>
                    <a:pt x="2154990" y="854815"/>
                  </a:lnTo>
                  <a:lnTo>
                    <a:pt x="2106929" y="859535"/>
                  </a:lnTo>
                  <a:lnTo>
                    <a:pt x="2058869" y="854815"/>
                  </a:lnTo>
                  <a:lnTo>
                    <a:pt x="2014102" y="841277"/>
                  </a:lnTo>
                  <a:lnTo>
                    <a:pt x="1973589" y="819854"/>
                  </a:lnTo>
                  <a:lnTo>
                    <a:pt x="1938289" y="791479"/>
                  </a:lnTo>
                  <a:lnTo>
                    <a:pt x="1909163" y="757086"/>
                  </a:lnTo>
                  <a:lnTo>
                    <a:pt x="1887170" y="717607"/>
                  </a:lnTo>
                  <a:lnTo>
                    <a:pt x="1873270" y="673976"/>
                  </a:lnTo>
                  <a:lnTo>
                    <a:pt x="1868424" y="62712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1" name="object 11"/>
            <p:cNvSpPr/>
            <p:nvPr/>
          </p:nvSpPr>
          <p:spPr>
            <a:xfrm>
              <a:off x="2791714" y="1775459"/>
              <a:ext cx="1473200" cy="2266950"/>
            </a:xfrm>
            <a:custGeom>
              <a:avLst/>
              <a:gdLst/>
              <a:ahLst/>
              <a:cxnLst/>
              <a:rect l="l" t="t" r="r" b="b"/>
              <a:pathLst>
                <a:path w="1473200" h="2266950">
                  <a:moveTo>
                    <a:pt x="1472819" y="2086864"/>
                  </a:moveTo>
                  <a:lnTo>
                    <a:pt x="1461617" y="2043049"/>
                  </a:lnTo>
                  <a:lnTo>
                    <a:pt x="1451737" y="2004314"/>
                  </a:lnTo>
                  <a:lnTo>
                    <a:pt x="1432928" y="2020595"/>
                  </a:lnTo>
                  <a:lnTo>
                    <a:pt x="1428877" y="2013839"/>
                  </a:lnTo>
                  <a:lnTo>
                    <a:pt x="1424241" y="2021128"/>
                  </a:lnTo>
                  <a:lnTo>
                    <a:pt x="1417154" y="2012950"/>
                  </a:lnTo>
                  <a:lnTo>
                    <a:pt x="1417154" y="2032317"/>
                  </a:lnTo>
                  <a:lnTo>
                    <a:pt x="1414411" y="2036635"/>
                  </a:lnTo>
                  <a:lnTo>
                    <a:pt x="1410728" y="2039810"/>
                  </a:lnTo>
                  <a:lnTo>
                    <a:pt x="844804" y="1680108"/>
                  </a:lnTo>
                  <a:lnTo>
                    <a:pt x="1069492" y="1630883"/>
                  </a:lnTo>
                  <a:lnTo>
                    <a:pt x="1417154" y="2032317"/>
                  </a:lnTo>
                  <a:lnTo>
                    <a:pt x="1417154" y="2012950"/>
                  </a:lnTo>
                  <a:lnTo>
                    <a:pt x="1083627" y="1627797"/>
                  </a:lnTo>
                  <a:lnTo>
                    <a:pt x="1329347" y="1573961"/>
                  </a:lnTo>
                  <a:lnTo>
                    <a:pt x="1336167" y="1604899"/>
                  </a:lnTo>
                  <a:lnTo>
                    <a:pt x="1393317" y="1558798"/>
                  </a:lnTo>
                  <a:lnTo>
                    <a:pt x="1402461" y="1551432"/>
                  </a:lnTo>
                  <a:lnTo>
                    <a:pt x="1402092" y="1551343"/>
                  </a:lnTo>
                  <a:lnTo>
                    <a:pt x="1402969" y="1551178"/>
                  </a:lnTo>
                  <a:lnTo>
                    <a:pt x="1390726" y="1540002"/>
                  </a:lnTo>
                  <a:lnTo>
                    <a:pt x="1340104" y="1493774"/>
                  </a:lnTo>
                  <a:lnTo>
                    <a:pt x="1331404" y="1524368"/>
                  </a:lnTo>
                  <a:lnTo>
                    <a:pt x="1324089" y="1522298"/>
                  </a:lnTo>
                  <a:lnTo>
                    <a:pt x="1324089" y="1550085"/>
                  </a:lnTo>
                  <a:lnTo>
                    <a:pt x="1320469" y="1562849"/>
                  </a:lnTo>
                  <a:lnTo>
                    <a:pt x="1074115" y="1616811"/>
                  </a:lnTo>
                  <a:lnTo>
                    <a:pt x="1059992" y="1600504"/>
                  </a:lnTo>
                  <a:lnTo>
                    <a:pt x="1059992" y="1619910"/>
                  </a:lnTo>
                  <a:lnTo>
                    <a:pt x="829525" y="1670392"/>
                  </a:lnTo>
                  <a:lnTo>
                    <a:pt x="811847" y="1659166"/>
                  </a:lnTo>
                  <a:lnTo>
                    <a:pt x="811847" y="1674266"/>
                  </a:lnTo>
                  <a:lnTo>
                    <a:pt x="42024" y="1842897"/>
                  </a:lnTo>
                  <a:lnTo>
                    <a:pt x="542950" y="1503311"/>
                  </a:lnTo>
                  <a:lnTo>
                    <a:pt x="811847" y="1674266"/>
                  </a:lnTo>
                  <a:lnTo>
                    <a:pt x="811847" y="1659166"/>
                  </a:lnTo>
                  <a:lnTo>
                    <a:pt x="554431" y="1495526"/>
                  </a:lnTo>
                  <a:lnTo>
                    <a:pt x="740371" y="1369479"/>
                  </a:lnTo>
                  <a:lnTo>
                    <a:pt x="876681" y="1408226"/>
                  </a:lnTo>
                  <a:lnTo>
                    <a:pt x="1059992" y="1619910"/>
                  </a:lnTo>
                  <a:lnTo>
                    <a:pt x="1059992" y="1600504"/>
                  </a:lnTo>
                  <a:lnTo>
                    <a:pt x="899007" y="1414576"/>
                  </a:lnTo>
                  <a:lnTo>
                    <a:pt x="1320660" y="1534490"/>
                  </a:lnTo>
                  <a:lnTo>
                    <a:pt x="1324089" y="1550085"/>
                  </a:lnTo>
                  <a:lnTo>
                    <a:pt x="1324089" y="1522298"/>
                  </a:lnTo>
                  <a:lnTo>
                    <a:pt x="883869" y="1397088"/>
                  </a:lnTo>
                  <a:lnTo>
                    <a:pt x="861529" y="1371295"/>
                  </a:lnTo>
                  <a:lnTo>
                    <a:pt x="861529" y="1390738"/>
                  </a:lnTo>
                  <a:lnTo>
                    <a:pt x="754075" y="1360182"/>
                  </a:lnTo>
                  <a:lnTo>
                    <a:pt x="805103" y="1325600"/>
                  </a:lnTo>
                  <a:lnTo>
                    <a:pt x="861529" y="1390738"/>
                  </a:lnTo>
                  <a:lnTo>
                    <a:pt x="861529" y="1371295"/>
                  </a:lnTo>
                  <a:lnTo>
                    <a:pt x="815721" y="1318399"/>
                  </a:lnTo>
                  <a:lnTo>
                    <a:pt x="1329626" y="970013"/>
                  </a:lnTo>
                  <a:lnTo>
                    <a:pt x="1347470" y="996315"/>
                  </a:lnTo>
                  <a:lnTo>
                    <a:pt x="1372095" y="952373"/>
                  </a:lnTo>
                  <a:lnTo>
                    <a:pt x="1389126" y="922020"/>
                  </a:lnTo>
                  <a:lnTo>
                    <a:pt x="1304671" y="933196"/>
                  </a:lnTo>
                  <a:lnTo>
                    <a:pt x="1322489" y="959497"/>
                  </a:lnTo>
                  <a:lnTo>
                    <a:pt x="807339" y="1308722"/>
                  </a:lnTo>
                  <a:lnTo>
                    <a:pt x="796721" y="1296466"/>
                  </a:lnTo>
                  <a:lnTo>
                    <a:pt x="796721" y="1315923"/>
                  </a:lnTo>
                  <a:lnTo>
                    <a:pt x="738111" y="1355648"/>
                  </a:lnTo>
                  <a:lnTo>
                    <a:pt x="724420" y="1351762"/>
                  </a:lnTo>
                  <a:lnTo>
                    <a:pt x="724420" y="1364932"/>
                  </a:lnTo>
                  <a:lnTo>
                    <a:pt x="542734" y="1488097"/>
                  </a:lnTo>
                  <a:lnTo>
                    <a:pt x="531266" y="1480807"/>
                  </a:lnTo>
                  <a:lnTo>
                    <a:pt x="531266" y="1495882"/>
                  </a:lnTo>
                  <a:lnTo>
                    <a:pt x="39408" y="1829308"/>
                  </a:lnTo>
                  <a:lnTo>
                    <a:pt x="380695" y="1400149"/>
                  </a:lnTo>
                  <a:lnTo>
                    <a:pt x="531266" y="1495882"/>
                  </a:lnTo>
                  <a:lnTo>
                    <a:pt x="531266" y="1480807"/>
                  </a:lnTo>
                  <a:lnTo>
                    <a:pt x="388645" y="1390142"/>
                  </a:lnTo>
                  <a:lnTo>
                    <a:pt x="466928" y="1291704"/>
                  </a:lnTo>
                  <a:lnTo>
                    <a:pt x="724420" y="1364932"/>
                  </a:lnTo>
                  <a:lnTo>
                    <a:pt x="724420" y="1351762"/>
                  </a:lnTo>
                  <a:lnTo>
                    <a:pt x="475488" y="1280947"/>
                  </a:lnTo>
                  <a:lnTo>
                    <a:pt x="614768" y="1105801"/>
                  </a:lnTo>
                  <a:lnTo>
                    <a:pt x="796721" y="1315923"/>
                  </a:lnTo>
                  <a:lnTo>
                    <a:pt x="796721" y="1296466"/>
                  </a:lnTo>
                  <a:lnTo>
                    <a:pt x="622846" y="1095654"/>
                  </a:lnTo>
                  <a:lnTo>
                    <a:pt x="713790" y="981290"/>
                  </a:lnTo>
                  <a:lnTo>
                    <a:pt x="1330591" y="826312"/>
                  </a:lnTo>
                  <a:lnTo>
                    <a:pt x="1338326" y="857123"/>
                  </a:lnTo>
                  <a:lnTo>
                    <a:pt x="1392161" y="810895"/>
                  </a:lnTo>
                  <a:lnTo>
                    <a:pt x="1402969" y="801624"/>
                  </a:lnTo>
                  <a:lnTo>
                    <a:pt x="1319784" y="783209"/>
                  </a:lnTo>
                  <a:lnTo>
                    <a:pt x="1327505" y="814006"/>
                  </a:lnTo>
                  <a:lnTo>
                    <a:pt x="726808" y="964920"/>
                  </a:lnTo>
                  <a:lnTo>
                    <a:pt x="1346644" y="185496"/>
                  </a:lnTo>
                  <a:lnTo>
                    <a:pt x="1371473" y="205232"/>
                  </a:lnTo>
                  <a:lnTo>
                    <a:pt x="1379435" y="167640"/>
                  </a:lnTo>
                  <a:lnTo>
                    <a:pt x="1389126" y="121920"/>
                  </a:lnTo>
                  <a:lnTo>
                    <a:pt x="1311910" y="157861"/>
                  </a:lnTo>
                  <a:lnTo>
                    <a:pt x="1336738" y="177622"/>
                  </a:lnTo>
                  <a:lnTo>
                    <a:pt x="706602" y="970000"/>
                  </a:lnTo>
                  <a:lnTo>
                    <a:pt x="693585" y="973277"/>
                  </a:lnTo>
                  <a:lnTo>
                    <a:pt x="693585" y="986358"/>
                  </a:lnTo>
                  <a:lnTo>
                    <a:pt x="614413" y="1085926"/>
                  </a:lnTo>
                  <a:lnTo>
                    <a:pt x="606348" y="1076617"/>
                  </a:lnTo>
                  <a:lnTo>
                    <a:pt x="606348" y="1096073"/>
                  </a:lnTo>
                  <a:lnTo>
                    <a:pt x="462305" y="1277200"/>
                  </a:lnTo>
                  <a:lnTo>
                    <a:pt x="453745" y="1274775"/>
                  </a:lnTo>
                  <a:lnTo>
                    <a:pt x="453745" y="1287957"/>
                  </a:lnTo>
                  <a:lnTo>
                    <a:pt x="377913" y="1383322"/>
                  </a:lnTo>
                  <a:lnTo>
                    <a:pt x="45008" y="1171702"/>
                  </a:lnTo>
                  <a:lnTo>
                    <a:pt x="453745" y="1287957"/>
                  </a:lnTo>
                  <a:lnTo>
                    <a:pt x="453745" y="1274775"/>
                  </a:lnTo>
                  <a:lnTo>
                    <a:pt x="27813" y="1153617"/>
                  </a:lnTo>
                  <a:lnTo>
                    <a:pt x="543902" y="1023950"/>
                  </a:lnTo>
                  <a:lnTo>
                    <a:pt x="606348" y="1096073"/>
                  </a:lnTo>
                  <a:lnTo>
                    <a:pt x="606348" y="1076617"/>
                  </a:lnTo>
                  <a:lnTo>
                    <a:pt x="557758" y="1020483"/>
                  </a:lnTo>
                  <a:lnTo>
                    <a:pt x="693585" y="986358"/>
                  </a:lnTo>
                  <a:lnTo>
                    <a:pt x="693585" y="973277"/>
                  </a:lnTo>
                  <a:lnTo>
                    <a:pt x="548449" y="1009726"/>
                  </a:lnTo>
                  <a:lnTo>
                    <a:pt x="534606" y="993749"/>
                  </a:lnTo>
                  <a:lnTo>
                    <a:pt x="534606" y="1013206"/>
                  </a:lnTo>
                  <a:lnTo>
                    <a:pt x="30518" y="1139850"/>
                  </a:lnTo>
                  <a:lnTo>
                    <a:pt x="387146" y="842924"/>
                  </a:lnTo>
                  <a:lnTo>
                    <a:pt x="534606" y="1013206"/>
                  </a:lnTo>
                  <a:lnTo>
                    <a:pt x="534606" y="993749"/>
                  </a:lnTo>
                  <a:lnTo>
                    <a:pt x="396951" y="834758"/>
                  </a:lnTo>
                  <a:lnTo>
                    <a:pt x="1335151" y="53606"/>
                  </a:lnTo>
                  <a:lnTo>
                    <a:pt x="1355471" y="77978"/>
                  </a:lnTo>
                  <a:lnTo>
                    <a:pt x="1373987" y="35687"/>
                  </a:lnTo>
                  <a:lnTo>
                    <a:pt x="1389634" y="0"/>
                  </a:lnTo>
                  <a:lnTo>
                    <a:pt x="1306703" y="19431"/>
                  </a:lnTo>
                  <a:lnTo>
                    <a:pt x="1327023" y="43827"/>
                  </a:lnTo>
                  <a:lnTo>
                    <a:pt x="388620" y="825144"/>
                  </a:lnTo>
                  <a:lnTo>
                    <a:pt x="9652" y="387477"/>
                  </a:lnTo>
                  <a:lnTo>
                    <a:pt x="0" y="395859"/>
                  </a:lnTo>
                  <a:lnTo>
                    <a:pt x="378815" y="833310"/>
                  </a:lnTo>
                  <a:lnTo>
                    <a:pt x="762" y="1148080"/>
                  </a:lnTo>
                  <a:lnTo>
                    <a:pt x="4864" y="1153033"/>
                  </a:lnTo>
                  <a:lnTo>
                    <a:pt x="4927" y="1153312"/>
                  </a:lnTo>
                  <a:lnTo>
                    <a:pt x="4813" y="1153680"/>
                  </a:lnTo>
                  <a:lnTo>
                    <a:pt x="1397" y="1159002"/>
                  </a:lnTo>
                  <a:lnTo>
                    <a:pt x="369963" y="1393317"/>
                  </a:lnTo>
                  <a:lnTo>
                    <a:pt x="5969" y="1851025"/>
                  </a:lnTo>
                  <a:lnTo>
                    <a:pt x="8978" y="1853425"/>
                  </a:lnTo>
                  <a:lnTo>
                    <a:pt x="10896" y="1856308"/>
                  </a:lnTo>
                  <a:lnTo>
                    <a:pt x="9144" y="1862328"/>
                  </a:lnTo>
                  <a:lnTo>
                    <a:pt x="1327315" y="2236292"/>
                  </a:lnTo>
                  <a:lnTo>
                    <a:pt x="1318641" y="2266823"/>
                  </a:lnTo>
                  <a:lnTo>
                    <a:pt x="1402461" y="2251075"/>
                  </a:lnTo>
                  <a:lnTo>
                    <a:pt x="1390078" y="2239772"/>
                  </a:lnTo>
                  <a:lnTo>
                    <a:pt x="1339469" y="2193544"/>
                  </a:lnTo>
                  <a:lnTo>
                    <a:pt x="1330782" y="2224113"/>
                  </a:lnTo>
                  <a:lnTo>
                    <a:pt x="37033" y="1857044"/>
                  </a:lnTo>
                  <a:lnTo>
                    <a:pt x="827125" y="1683981"/>
                  </a:lnTo>
                  <a:lnTo>
                    <a:pt x="1400644" y="2048548"/>
                  </a:lnTo>
                  <a:lnTo>
                    <a:pt x="1394079" y="2054225"/>
                  </a:lnTo>
                  <a:lnTo>
                    <a:pt x="1401343" y="2057247"/>
                  </a:lnTo>
                  <a:lnTo>
                    <a:pt x="1388110" y="2078101"/>
                  </a:lnTo>
                  <a:lnTo>
                    <a:pt x="1472819" y="2086864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2" name="object 12"/>
            <p:cNvSpPr/>
            <p:nvPr/>
          </p:nvSpPr>
          <p:spPr>
            <a:xfrm>
              <a:off x="6096761" y="2393441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655692" y="1744091"/>
              <a:ext cx="1441450" cy="854075"/>
            </a:xfrm>
            <a:custGeom>
              <a:avLst/>
              <a:gdLst/>
              <a:ahLst/>
              <a:cxnLst/>
              <a:rect l="l" t="t" r="r" b="b"/>
              <a:pathLst>
                <a:path w="1441450" h="854075">
                  <a:moveTo>
                    <a:pt x="1372165" y="820286"/>
                  </a:moveTo>
                  <a:lnTo>
                    <a:pt x="1355979" y="847725"/>
                  </a:lnTo>
                  <a:lnTo>
                    <a:pt x="1441069" y="853567"/>
                  </a:lnTo>
                  <a:lnTo>
                    <a:pt x="1423696" y="826770"/>
                  </a:lnTo>
                  <a:lnTo>
                    <a:pt x="1383157" y="826770"/>
                  </a:lnTo>
                  <a:lnTo>
                    <a:pt x="1372165" y="820286"/>
                  </a:lnTo>
                  <a:close/>
                </a:path>
                <a:path w="1441450" h="854075">
                  <a:moveTo>
                    <a:pt x="1378585" y="809405"/>
                  </a:moveTo>
                  <a:lnTo>
                    <a:pt x="1372165" y="820286"/>
                  </a:lnTo>
                  <a:lnTo>
                    <a:pt x="1383157" y="826770"/>
                  </a:lnTo>
                  <a:lnTo>
                    <a:pt x="1389507" y="815848"/>
                  </a:lnTo>
                  <a:lnTo>
                    <a:pt x="1378585" y="809405"/>
                  </a:lnTo>
                  <a:close/>
                </a:path>
                <a:path w="1441450" h="854075">
                  <a:moveTo>
                    <a:pt x="1394714" y="782066"/>
                  </a:moveTo>
                  <a:lnTo>
                    <a:pt x="1378585" y="809405"/>
                  </a:lnTo>
                  <a:lnTo>
                    <a:pt x="1389507" y="815848"/>
                  </a:lnTo>
                  <a:lnTo>
                    <a:pt x="1383157" y="826770"/>
                  </a:lnTo>
                  <a:lnTo>
                    <a:pt x="1423696" y="826770"/>
                  </a:lnTo>
                  <a:lnTo>
                    <a:pt x="1394714" y="782066"/>
                  </a:lnTo>
                  <a:close/>
                </a:path>
                <a:path w="1441450" h="854075">
                  <a:moveTo>
                    <a:pt x="6350" y="0"/>
                  </a:moveTo>
                  <a:lnTo>
                    <a:pt x="0" y="10922"/>
                  </a:lnTo>
                  <a:lnTo>
                    <a:pt x="1372165" y="820286"/>
                  </a:lnTo>
                  <a:lnTo>
                    <a:pt x="1378585" y="809405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4" name="object 14"/>
            <p:cNvSpPr/>
            <p:nvPr/>
          </p:nvSpPr>
          <p:spPr>
            <a:xfrm>
              <a:off x="6102858" y="3094482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828800" y="1745233"/>
              <a:ext cx="5154930" cy="2259965"/>
            </a:xfrm>
            <a:custGeom>
              <a:avLst/>
              <a:gdLst/>
              <a:ahLst/>
              <a:cxnLst/>
              <a:rect l="l" t="t" r="r" b="b"/>
              <a:pathLst>
                <a:path w="5154930" h="2259965">
                  <a:moveTo>
                    <a:pt x="478409" y="426339"/>
                  </a:moveTo>
                  <a:lnTo>
                    <a:pt x="426085" y="426339"/>
                  </a:lnTo>
                  <a:lnTo>
                    <a:pt x="413423" y="426339"/>
                  </a:lnTo>
                  <a:lnTo>
                    <a:pt x="413004" y="457962"/>
                  </a:lnTo>
                  <a:lnTo>
                    <a:pt x="478409" y="426339"/>
                  </a:lnTo>
                  <a:close/>
                </a:path>
                <a:path w="5154930" h="2259965">
                  <a:moveTo>
                    <a:pt x="489712" y="420878"/>
                  </a:moveTo>
                  <a:lnTo>
                    <a:pt x="414020" y="381762"/>
                  </a:lnTo>
                  <a:lnTo>
                    <a:pt x="413588" y="413461"/>
                  </a:lnTo>
                  <a:lnTo>
                    <a:pt x="26035" y="407924"/>
                  </a:lnTo>
                  <a:lnTo>
                    <a:pt x="25781" y="420624"/>
                  </a:lnTo>
                  <a:lnTo>
                    <a:pt x="413423" y="426161"/>
                  </a:lnTo>
                  <a:lnTo>
                    <a:pt x="426085" y="426161"/>
                  </a:lnTo>
                  <a:lnTo>
                    <a:pt x="478777" y="426161"/>
                  </a:lnTo>
                  <a:lnTo>
                    <a:pt x="489712" y="420878"/>
                  </a:lnTo>
                  <a:close/>
                </a:path>
                <a:path w="5154930" h="2259965">
                  <a:moveTo>
                    <a:pt x="490347" y="1183894"/>
                  </a:moveTo>
                  <a:lnTo>
                    <a:pt x="477647" y="1177544"/>
                  </a:lnTo>
                  <a:lnTo>
                    <a:pt x="414147" y="1145794"/>
                  </a:lnTo>
                  <a:lnTo>
                    <a:pt x="414147" y="1177544"/>
                  </a:lnTo>
                  <a:lnTo>
                    <a:pt x="0" y="1177544"/>
                  </a:lnTo>
                  <a:lnTo>
                    <a:pt x="0" y="1190244"/>
                  </a:lnTo>
                  <a:lnTo>
                    <a:pt x="414147" y="1190244"/>
                  </a:lnTo>
                  <a:lnTo>
                    <a:pt x="414147" y="1221994"/>
                  </a:lnTo>
                  <a:lnTo>
                    <a:pt x="477647" y="1190244"/>
                  </a:lnTo>
                  <a:lnTo>
                    <a:pt x="490347" y="1183894"/>
                  </a:lnTo>
                  <a:close/>
                </a:path>
                <a:path w="5154930" h="2259965">
                  <a:moveTo>
                    <a:pt x="496316" y="1886458"/>
                  </a:moveTo>
                  <a:lnTo>
                    <a:pt x="483616" y="1880108"/>
                  </a:lnTo>
                  <a:lnTo>
                    <a:pt x="420116" y="1848358"/>
                  </a:lnTo>
                  <a:lnTo>
                    <a:pt x="420116" y="1880108"/>
                  </a:lnTo>
                  <a:lnTo>
                    <a:pt x="25908" y="1880108"/>
                  </a:lnTo>
                  <a:lnTo>
                    <a:pt x="25908" y="1892808"/>
                  </a:lnTo>
                  <a:lnTo>
                    <a:pt x="420116" y="1892808"/>
                  </a:lnTo>
                  <a:lnTo>
                    <a:pt x="420116" y="1924558"/>
                  </a:lnTo>
                  <a:lnTo>
                    <a:pt x="483616" y="1892808"/>
                  </a:lnTo>
                  <a:lnTo>
                    <a:pt x="496316" y="1886458"/>
                  </a:lnTo>
                  <a:close/>
                </a:path>
                <a:path w="5154930" h="2259965">
                  <a:moveTo>
                    <a:pt x="4274566" y="1554861"/>
                  </a:moveTo>
                  <a:lnTo>
                    <a:pt x="4262120" y="1512697"/>
                  </a:lnTo>
                  <a:lnTo>
                    <a:pt x="4250436" y="1473073"/>
                  </a:lnTo>
                  <a:lnTo>
                    <a:pt x="4228985" y="1493062"/>
                  </a:lnTo>
                  <a:lnTo>
                    <a:pt x="4223639" y="1485646"/>
                  </a:lnTo>
                  <a:lnTo>
                    <a:pt x="4221886" y="1488986"/>
                  </a:lnTo>
                  <a:lnTo>
                    <a:pt x="4215612" y="1482255"/>
                  </a:lnTo>
                  <a:lnTo>
                    <a:pt x="4215612" y="1500974"/>
                  </a:lnTo>
                  <a:lnTo>
                    <a:pt x="4210951" y="1509852"/>
                  </a:lnTo>
                  <a:lnTo>
                    <a:pt x="4207522" y="1513065"/>
                  </a:lnTo>
                  <a:lnTo>
                    <a:pt x="4197350" y="1507756"/>
                  </a:lnTo>
                  <a:lnTo>
                    <a:pt x="4197350" y="1522056"/>
                  </a:lnTo>
                  <a:lnTo>
                    <a:pt x="4197350" y="1522539"/>
                  </a:lnTo>
                  <a:lnTo>
                    <a:pt x="4194683" y="1525016"/>
                  </a:lnTo>
                  <a:lnTo>
                    <a:pt x="4197350" y="1526019"/>
                  </a:lnTo>
                  <a:lnTo>
                    <a:pt x="4197350" y="1535861"/>
                  </a:lnTo>
                  <a:lnTo>
                    <a:pt x="4197350" y="1571955"/>
                  </a:lnTo>
                  <a:lnTo>
                    <a:pt x="4197350" y="1584401"/>
                  </a:lnTo>
                  <a:lnTo>
                    <a:pt x="2881782" y="2227465"/>
                  </a:lnTo>
                  <a:lnTo>
                    <a:pt x="3624402" y="1560576"/>
                  </a:lnTo>
                  <a:lnTo>
                    <a:pt x="4191800" y="1560576"/>
                  </a:lnTo>
                  <a:lnTo>
                    <a:pt x="4197350" y="1571955"/>
                  </a:lnTo>
                  <a:lnTo>
                    <a:pt x="4197350" y="1535861"/>
                  </a:lnTo>
                  <a:lnTo>
                    <a:pt x="4191050" y="1547876"/>
                  </a:lnTo>
                  <a:lnTo>
                    <a:pt x="3638550" y="1547876"/>
                  </a:lnTo>
                  <a:lnTo>
                    <a:pt x="3862425" y="1346835"/>
                  </a:lnTo>
                  <a:lnTo>
                    <a:pt x="4197350" y="1522056"/>
                  </a:lnTo>
                  <a:lnTo>
                    <a:pt x="4197350" y="1507756"/>
                  </a:lnTo>
                  <a:lnTo>
                    <a:pt x="3872471" y="1337805"/>
                  </a:lnTo>
                  <a:lnTo>
                    <a:pt x="3976535" y="1244358"/>
                  </a:lnTo>
                  <a:lnTo>
                    <a:pt x="4215612" y="1500974"/>
                  </a:lnTo>
                  <a:lnTo>
                    <a:pt x="4215612" y="1482255"/>
                  </a:lnTo>
                  <a:lnTo>
                    <a:pt x="3986034" y="1235837"/>
                  </a:lnTo>
                  <a:lnTo>
                    <a:pt x="4214368" y="1030782"/>
                  </a:lnTo>
                  <a:lnTo>
                    <a:pt x="4235577" y="1054354"/>
                  </a:lnTo>
                  <a:lnTo>
                    <a:pt x="4251947" y="1012825"/>
                  </a:lnTo>
                  <a:lnTo>
                    <a:pt x="4266819" y="975106"/>
                  </a:lnTo>
                  <a:lnTo>
                    <a:pt x="4184650" y="997712"/>
                  </a:lnTo>
                  <a:lnTo>
                    <a:pt x="4205897" y="1021346"/>
                  </a:lnTo>
                  <a:lnTo>
                    <a:pt x="3977398" y="1226566"/>
                  </a:lnTo>
                  <a:lnTo>
                    <a:pt x="3967899" y="1216367"/>
                  </a:lnTo>
                  <a:lnTo>
                    <a:pt x="3967899" y="1235087"/>
                  </a:lnTo>
                  <a:lnTo>
                    <a:pt x="3860508" y="1331544"/>
                  </a:lnTo>
                  <a:lnTo>
                    <a:pt x="3850449" y="1326286"/>
                  </a:lnTo>
                  <a:lnTo>
                    <a:pt x="3850449" y="1340573"/>
                  </a:lnTo>
                  <a:lnTo>
                    <a:pt x="3619627" y="1547876"/>
                  </a:lnTo>
                  <a:lnTo>
                    <a:pt x="2869006" y="1547876"/>
                  </a:lnTo>
                  <a:lnTo>
                    <a:pt x="3578339" y="1198194"/>
                  </a:lnTo>
                  <a:lnTo>
                    <a:pt x="3850449" y="1340573"/>
                  </a:lnTo>
                  <a:lnTo>
                    <a:pt x="3850449" y="1326286"/>
                  </a:lnTo>
                  <a:lnTo>
                    <a:pt x="3592372" y="1191272"/>
                  </a:lnTo>
                  <a:lnTo>
                    <a:pt x="3821747" y="1078191"/>
                  </a:lnTo>
                  <a:lnTo>
                    <a:pt x="3967899" y="1235087"/>
                  </a:lnTo>
                  <a:lnTo>
                    <a:pt x="3967899" y="1216367"/>
                  </a:lnTo>
                  <a:lnTo>
                    <a:pt x="3833698" y="1072299"/>
                  </a:lnTo>
                  <a:lnTo>
                    <a:pt x="4201363" y="891044"/>
                  </a:lnTo>
                  <a:lnTo>
                    <a:pt x="4215384" y="919480"/>
                  </a:lnTo>
                  <a:lnTo>
                    <a:pt x="4249864" y="874014"/>
                  </a:lnTo>
                  <a:lnTo>
                    <a:pt x="4266069" y="852639"/>
                  </a:lnTo>
                  <a:lnTo>
                    <a:pt x="4266819" y="852297"/>
                  </a:lnTo>
                  <a:lnTo>
                    <a:pt x="4266476" y="852119"/>
                  </a:lnTo>
                  <a:lnTo>
                    <a:pt x="4266819" y="851662"/>
                  </a:lnTo>
                  <a:lnTo>
                    <a:pt x="4265625" y="851662"/>
                  </a:lnTo>
                  <a:lnTo>
                    <a:pt x="4191889" y="811784"/>
                  </a:lnTo>
                  <a:lnTo>
                    <a:pt x="4190873" y="843508"/>
                  </a:lnTo>
                  <a:lnTo>
                    <a:pt x="4190098" y="843495"/>
                  </a:lnTo>
                  <a:lnTo>
                    <a:pt x="4190098" y="868159"/>
                  </a:lnTo>
                  <a:lnTo>
                    <a:pt x="4189641" y="882650"/>
                  </a:lnTo>
                  <a:lnTo>
                    <a:pt x="3824655" y="1062609"/>
                  </a:lnTo>
                  <a:lnTo>
                    <a:pt x="3812705" y="1049782"/>
                  </a:lnTo>
                  <a:lnTo>
                    <a:pt x="3812705" y="1068501"/>
                  </a:lnTo>
                  <a:lnTo>
                    <a:pt x="3578479" y="1183995"/>
                  </a:lnTo>
                  <a:lnTo>
                    <a:pt x="2869717" y="813206"/>
                  </a:lnTo>
                  <a:lnTo>
                    <a:pt x="3596944" y="836879"/>
                  </a:lnTo>
                  <a:lnTo>
                    <a:pt x="3812705" y="1068501"/>
                  </a:lnTo>
                  <a:lnTo>
                    <a:pt x="3812705" y="1049782"/>
                  </a:lnTo>
                  <a:lnTo>
                    <a:pt x="3614940" y="837476"/>
                  </a:lnTo>
                  <a:lnTo>
                    <a:pt x="4184104" y="856005"/>
                  </a:lnTo>
                  <a:lnTo>
                    <a:pt x="4190098" y="868159"/>
                  </a:lnTo>
                  <a:lnTo>
                    <a:pt x="4190098" y="843495"/>
                  </a:lnTo>
                  <a:lnTo>
                    <a:pt x="3602723" y="824357"/>
                  </a:lnTo>
                  <a:lnTo>
                    <a:pt x="2834767" y="0"/>
                  </a:lnTo>
                  <a:lnTo>
                    <a:pt x="2825369" y="8636"/>
                  </a:lnTo>
                  <a:lnTo>
                    <a:pt x="3584740" y="823772"/>
                  </a:lnTo>
                  <a:lnTo>
                    <a:pt x="2842514" y="799592"/>
                  </a:lnTo>
                  <a:lnTo>
                    <a:pt x="2842260" y="805942"/>
                  </a:lnTo>
                  <a:lnTo>
                    <a:pt x="2839339" y="811530"/>
                  </a:lnTo>
                  <a:lnTo>
                    <a:pt x="3564445" y="1190917"/>
                  </a:lnTo>
                  <a:lnTo>
                    <a:pt x="2839466" y="1548384"/>
                  </a:lnTo>
                  <a:lnTo>
                    <a:pt x="2842260" y="1554035"/>
                  </a:lnTo>
                  <a:lnTo>
                    <a:pt x="2842260" y="1560576"/>
                  </a:lnTo>
                  <a:lnTo>
                    <a:pt x="3605479" y="1560576"/>
                  </a:lnTo>
                  <a:lnTo>
                    <a:pt x="2840431" y="2247684"/>
                  </a:lnTo>
                  <a:lnTo>
                    <a:pt x="2839466" y="2248154"/>
                  </a:lnTo>
                  <a:lnTo>
                    <a:pt x="2839593" y="2248433"/>
                  </a:lnTo>
                  <a:lnTo>
                    <a:pt x="2838069" y="2249805"/>
                  </a:lnTo>
                  <a:lnTo>
                    <a:pt x="2842945" y="2255278"/>
                  </a:lnTo>
                  <a:lnTo>
                    <a:pt x="2845054" y="2259584"/>
                  </a:lnTo>
                  <a:lnTo>
                    <a:pt x="2846260" y="2258999"/>
                  </a:lnTo>
                  <a:lnTo>
                    <a:pt x="2846451" y="2259203"/>
                  </a:lnTo>
                  <a:lnTo>
                    <a:pt x="2847187" y="2258542"/>
                  </a:lnTo>
                  <a:lnTo>
                    <a:pt x="4207776" y="1593342"/>
                  </a:lnTo>
                  <a:lnTo>
                    <a:pt x="4221734" y="1621917"/>
                  </a:lnTo>
                  <a:lnTo>
                    <a:pt x="4256532" y="1576451"/>
                  </a:lnTo>
                  <a:lnTo>
                    <a:pt x="4273156" y="1554734"/>
                  </a:lnTo>
                  <a:lnTo>
                    <a:pt x="4273550" y="1554734"/>
                  </a:lnTo>
                  <a:lnTo>
                    <a:pt x="4273347" y="1554480"/>
                  </a:lnTo>
                  <a:lnTo>
                    <a:pt x="4274566" y="1554861"/>
                  </a:lnTo>
                  <a:close/>
                </a:path>
                <a:path w="5154930" h="2259965">
                  <a:moveTo>
                    <a:pt x="5141722" y="879094"/>
                  </a:moveTo>
                  <a:lnTo>
                    <a:pt x="5129022" y="872744"/>
                  </a:lnTo>
                  <a:lnTo>
                    <a:pt x="5065522" y="840994"/>
                  </a:lnTo>
                  <a:lnTo>
                    <a:pt x="5065522" y="872744"/>
                  </a:lnTo>
                  <a:lnTo>
                    <a:pt x="4744199" y="872744"/>
                  </a:lnTo>
                  <a:lnTo>
                    <a:pt x="4744199" y="885444"/>
                  </a:lnTo>
                  <a:lnTo>
                    <a:pt x="5065522" y="885444"/>
                  </a:lnTo>
                  <a:lnTo>
                    <a:pt x="5065522" y="917194"/>
                  </a:lnTo>
                  <a:lnTo>
                    <a:pt x="5129022" y="885444"/>
                  </a:lnTo>
                  <a:lnTo>
                    <a:pt x="5141722" y="879094"/>
                  </a:lnTo>
                  <a:close/>
                </a:path>
                <a:path w="5154930" h="2259965">
                  <a:moveTo>
                    <a:pt x="5154549" y="1581658"/>
                  </a:moveTo>
                  <a:lnTo>
                    <a:pt x="5141849" y="1575308"/>
                  </a:lnTo>
                  <a:lnTo>
                    <a:pt x="5078349" y="1543558"/>
                  </a:lnTo>
                  <a:lnTo>
                    <a:pt x="5078349" y="1575308"/>
                  </a:lnTo>
                  <a:lnTo>
                    <a:pt x="4750295" y="1575308"/>
                  </a:lnTo>
                  <a:lnTo>
                    <a:pt x="4750295" y="1588008"/>
                  </a:lnTo>
                  <a:lnTo>
                    <a:pt x="5078349" y="1588008"/>
                  </a:lnTo>
                  <a:lnTo>
                    <a:pt x="5078349" y="1619758"/>
                  </a:lnTo>
                  <a:lnTo>
                    <a:pt x="5141849" y="1588008"/>
                  </a:lnTo>
                  <a:lnTo>
                    <a:pt x="5154549" y="1581658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899334" y="3410141"/>
            <a:ext cx="321183" cy="2054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290">
              <a:spcBef>
                <a:spcPts val="90"/>
              </a:spcBef>
            </a:pPr>
            <a:r>
              <a:rPr sz="1890" spc="20" baseline="13888" dirty="0">
                <a:latin typeface="Calibri"/>
                <a:cs typeface="Calibri"/>
              </a:rPr>
              <a:t>W</a:t>
            </a:r>
            <a:r>
              <a:rPr sz="810" spc="14" dirty="0">
                <a:latin typeface="Calibri"/>
                <a:cs typeface="Calibri"/>
              </a:rPr>
              <a:t>34</a:t>
            </a:r>
            <a:endParaRPr sz="81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75102" y="1567053"/>
            <a:ext cx="338900" cy="983154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34290">
              <a:spcBef>
                <a:spcPts val="95"/>
              </a:spcBef>
            </a:pPr>
            <a:r>
              <a:rPr sz="1890" spc="20" baseline="13888" dirty="0">
                <a:latin typeface="Calibri"/>
                <a:cs typeface="Calibri"/>
              </a:rPr>
              <a:t>W</a:t>
            </a:r>
            <a:r>
              <a:rPr sz="810" spc="14" dirty="0">
                <a:latin typeface="Calibri"/>
                <a:cs typeface="Calibri"/>
              </a:rPr>
              <a:t>11</a:t>
            </a:r>
            <a:endParaRPr sz="810">
              <a:latin typeface="Calibri"/>
              <a:cs typeface="Calibri"/>
            </a:endParaRPr>
          </a:p>
          <a:p>
            <a:pPr marL="52007">
              <a:lnSpc>
                <a:spcPts val="1103"/>
              </a:lnSpc>
              <a:spcBef>
                <a:spcPts val="977"/>
              </a:spcBef>
            </a:pPr>
            <a:r>
              <a:rPr sz="1890" spc="20" baseline="13888" dirty="0">
                <a:latin typeface="Calibri"/>
                <a:cs typeface="Calibri"/>
              </a:rPr>
              <a:t>W</a:t>
            </a:r>
            <a:r>
              <a:rPr sz="810" spc="14" dirty="0">
                <a:latin typeface="Calibri"/>
                <a:cs typeface="Calibri"/>
              </a:rPr>
              <a:t>12</a:t>
            </a:r>
            <a:endParaRPr sz="810">
              <a:latin typeface="Calibri"/>
              <a:cs typeface="Calibri"/>
            </a:endParaRPr>
          </a:p>
          <a:p>
            <a:pPr marL="111443">
              <a:lnSpc>
                <a:spcPts val="1751"/>
              </a:lnSpc>
            </a:pPr>
            <a:r>
              <a:rPr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  <a:p>
            <a:pPr marL="111443"/>
            <a:r>
              <a:rPr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29505" y="1713814"/>
            <a:ext cx="269177" cy="206018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34290">
              <a:spcBef>
                <a:spcPts val="95"/>
              </a:spcBef>
            </a:pPr>
            <a:r>
              <a:rPr sz="1890" spc="14" baseline="13888" dirty="0">
                <a:latin typeface="Calibri"/>
                <a:cs typeface="Calibri"/>
              </a:rPr>
              <a:t>V</a:t>
            </a:r>
            <a:r>
              <a:rPr sz="810" spc="9" dirty="0">
                <a:latin typeface="Calibri"/>
                <a:cs typeface="Calibri"/>
              </a:rPr>
              <a:t>11</a:t>
            </a:r>
            <a:endParaRPr sz="81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70195" y="1991334"/>
            <a:ext cx="114300" cy="206018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z="1260" dirty="0">
                <a:latin typeface="Calibri"/>
                <a:cs typeface="Calibri"/>
              </a:rPr>
              <a:t>V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60722" y="2083231"/>
            <a:ext cx="132588" cy="140231"/>
          </a:xfrm>
          <a:prstGeom prst="rect">
            <a:avLst/>
          </a:prstGeom>
        </p:spPr>
        <p:txBody>
          <a:bodyPr vert="horz" wrap="square" lIns="0" tIns="15431" rIns="0" bIns="0" rtlCol="0">
            <a:spAutoFit/>
          </a:bodyPr>
          <a:lstStyle/>
          <a:p>
            <a:pPr marL="11430">
              <a:spcBef>
                <a:spcPts val="122"/>
              </a:spcBef>
            </a:pPr>
            <a:r>
              <a:rPr sz="810" spc="18" dirty="0">
                <a:latin typeface="Calibri"/>
                <a:cs typeface="Calibri"/>
              </a:rPr>
              <a:t>12</a:t>
            </a:r>
            <a:endParaRPr sz="81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40021" y="3330587"/>
            <a:ext cx="269177" cy="2054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290">
              <a:spcBef>
                <a:spcPts val="90"/>
              </a:spcBef>
            </a:pPr>
            <a:r>
              <a:rPr sz="1890" spc="14" baseline="13888" dirty="0">
                <a:latin typeface="Calibri"/>
                <a:cs typeface="Calibri"/>
              </a:rPr>
              <a:t>V</a:t>
            </a:r>
            <a:r>
              <a:rPr sz="810" spc="9" dirty="0">
                <a:latin typeface="Calibri"/>
                <a:cs typeface="Calibri"/>
              </a:rPr>
              <a:t>42</a:t>
            </a:r>
            <a:endParaRPr sz="81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83912" y="2144725"/>
            <a:ext cx="81153" cy="566117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  <a:p>
            <a:pPr marL="11430"/>
            <a:r>
              <a:rPr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49552" y="1785937"/>
            <a:ext cx="102298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11430">
              <a:spcBef>
                <a:spcPts val="86"/>
              </a:spcBef>
            </a:pPr>
            <a:r>
              <a:rPr sz="1440" spc="-5" dirty="0">
                <a:latin typeface="Calibri"/>
                <a:cs typeface="Calibri"/>
              </a:rPr>
              <a:t>x</a:t>
            </a:r>
            <a:endParaRPr sz="144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29105" y="1890179"/>
            <a:ext cx="85154" cy="158697"/>
          </a:xfrm>
          <a:prstGeom prst="rect">
            <a:avLst/>
          </a:prstGeom>
        </p:spPr>
        <p:txBody>
          <a:bodyPr vert="horz" wrap="square" lIns="0" tIns="13144" rIns="0" bIns="0" rtlCol="0">
            <a:spAutoFit/>
          </a:bodyPr>
          <a:lstStyle/>
          <a:p>
            <a:pPr marL="11430">
              <a:spcBef>
                <a:spcPts val="103"/>
              </a:spcBef>
            </a:pPr>
            <a:r>
              <a:rPr sz="945" spc="5" dirty="0">
                <a:latin typeface="Calibri"/>
                <a:cs typeface="Calibri"/>
              </a:rPr>
              <a:t>1</a:t>
            </a:r>
            <a:endParaRPr sz="945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20977" y="2471966"/>
            <a:ext cx="210311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1440" dirty="0">
                <a:latin typeface="Calibri"/>
                <a:cs typeface="Calibri"/>
              </a:rPr>
              <a:t>x</a:t>
            </a:r>
            <a:r>
              <a:rPr sz="1418" baseline="-21164" dirty="0">
                <a:latin typeface="Calibri"/>
                <a:cs typeface="Calibri"/>
              </a:rPr>
              <a:t>2</a:t>
            </a:r>
            <a:endParaRPr sz="1418" baseline="-21164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67840" y="3103771"/>
            <a:ext cx="210311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1440" dirty="0">
                <a:latin typeface="Calibri"/>
                <a:cs typeface="Calibri"/>
              </a:rPr>
              <a:t>x</a:t>
            </a:r>
            <a:r>
              <a:rPr sz="1418" baseline="-21164" dirty="0">
                <a:latin typeface="Calibri"/>
                <a:cs typeface="Calibri"/>
              </a:rPr>
              <a:t>3</a:t>
            </a:r>
            <a:endParaRPr sz="1418" baseline="-21164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67068" y="2229992"/>
            <a:ext cx="213169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1440" dirty="0">
                <a:latin typeface="Calibri"/>
                <a:cs typeface="Calibri"/>
              </a:rPr>
              <a:t>y</a:t>
            </a:r>
            <a:r>
              <a:rPr sz="1418" baseline="-21164" dirty="0">
                <a:latin typeface="Calibri"/>
                <a:cs typeface="Calibri"/>
              </a:rPr>
              <a:t>1</a:t>
            </a:r>
            <a:endParaRPr sz="1418" baseline="-21164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75640" y="2840354"/>
            <a:ext cx="213169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1440" dirty="0">
                <a:latin typeface="Calibri"/>
                <a:cs typeface="Calibri"/>
              </a:rPr>
              <a:t>y</a:t>
            </a:r>
            <a:r>
              <a:rPr sz="1418" baseline="-21164" dirty="0">
                <a:latin typeface="Calibri"/>
                <a:cs typeface="Calibri"/>
              </a:rPr>
              <a:t>2</a:t>
            </a:r>
            <a:endParaRPr sz="1418" baseline="-21164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19019" y="1830057"/>
            <a:ext cx="185166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290">
              <a:spcBef>
                <a:spcPts val="90"/>
              </a:spcBef>
            </a:pPr>
            <a:r>
              <a:rPr sz="1620" spc="-5" dirty="0">
                <a:latin typeface="Calibri"/>
                <a:cs typeface="Calibri"/>
              </a:rPr>
              <a:t>i</a:t>
            </a:r>
            <a:r>
              <a:rPr sz="1620" spc="-6" baseline="-20833" dirty="0">
                <a:latin typeface="Calibri"/>
                <a:cs typeface="Calibri"/>
              </a:rPr>
              <a:t>1</a:t>
            </a:r>
            <a:endParaRPr sz="1620" baseline="-20833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25307" y="2454935"/>
            <a:ext cx="185166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290">
              <a:spcBef>
                <a:spcPts val="90"/>
              </a:spcBef>
            </a:pPr>
            <a:r>
              <a:rPr sz="1620" spc="-5" dirty="0">
                <a:latin typeface="Calibri"/>
                <a:cs typeface="Calibri"/>
              </a:rPr>
              <a:t>i</a:t>
            </a:r>
            <a:r>
              <a:rPr sz="1620" spc="-6" baseline="-20833" dirty="0">
                <a:latin typeface="Calibri"/>
                <a:cs typeface="Calibri"/>
              </a:rPr>
              <a:t>2</a:t>
            </a:r>
            <a:endParaRPr sz="1620" baseline="-20833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49996" y="3112503"/>
            <a:ext cx="185166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290">
              <a:spcBef>
                <a:spcPts val="90"/>
              </a:spcBef>
            </a:pPr>
            <a:r>
              <a:rPr sz="1620" spc="-5" dirty="0">
                <a:latin typeface="Calibri"/>
                <a:cs typeface="Calibri"/>
              </a:rPr>
              <a:t>i</a:t>
            </a:r>
            <a:r>
              <a:rPr sz="1620" spc="-6" baseline="-20833" dirty="0">
                <a:latin typeface="Calibri"/>
                <a:cs typeface="Calibri"/>
              </a:rPr>
              <a:t>3</a:t>
            </a:r>
            <a:endParaRPr sz="1620" baseline="-20833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57208" y="4030103"/>
            <a:ext cx="190881" cy="104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0005" marR="27432" indent="-6287">
              <a:lnSpc>
                <a:spcPct val="135000"/>
              </a:lnSpc>
              <a:spcBef>
                <a:spcPts val="90"/>
              </a:spcBef>
            </a:pPr>
            <a:r>
              <a:rPr sz="1620" spc="-9" dirty="0">
                <a:latin typeface="Calibri"/>
                <a:cs typeface="Calibri"/>
              </a:rPr>
              <a:t>i</a:t>
            </a:r>
            <a:r>
              <a:rPr sz="1620" baseline="-20833" dirty="0">
                <a:latin typeface="Calibri"/>
                <a:cs typeface="Calibri"/>
              </a:rPr>
              <a:t>1  </a:t>
            </a:r>
            <a:r>
              <a:rPr sz="1620" spc="-9" dirty="0">
                <a:latin typeface="Calibri"/>
                <a:cs typeface="Calibri"/>
              </a:rPr>
              <a:t>i</a:t>
            </a:r>
            <a:r>
              <a:rPr sz="1620" baseline="-20833" dirty="0">
                <a:latin typeface="Calibri"/>
                <a:cs typeface="Calibri"/>
              </a:rPr>
              <a:t>2</a:t>
            </a:r>
            <a:endParaRPr sz="1620" baseline="-20833">
              <a:latin typeface="Calibri"/>
              <a:cs typeface="Calibri"/>
            </a:endParaRPr>
          </a:p>
          <a:p>
            <a:pPr marL="40005">
              <a:spcBef>
                <a:spcPts val="900"/>
              </a:spcBef>
            </a:pPr>
            <a:r>
              <a:rPr sz="1620" spc="-5" dirty="0">
                <a:latin typeface="Calibri"/>
                <a:cs typeface="Calibri"/>
              </a:rPr>
              <a:t>i</a:t>
            </a:r>
            <a:r>
              <a:rPr sz="1620" spc="-6" baseline="-20833" dirty="0">
                <a:latin typeface="Calibri"/>
                <a:cs typeface="Calibri"/>
              </a:rPr>
              <a:t>3</a:t>
            </a:r>
            <a:endParaRPr sz="1620" baseline="-20833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83570" y="1455038"/>
            <a:ext cx="246888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290">
              <a:spcBef>
                <a:spcPts val="90"/>
              </a:spcBef>
            </a:pPr>
            <a:r>
              <a:rPr sz="1620" dirty="0">
                <a:latin typeface="Calibri"/>
                <a:cs typeface="Calibri"/>
              </a:rPr>
              <a:t>h</a:t>
            </a:r>
            <a:r>
              <a:rPr sz="1620" baseline="-20833" dirty="0">
                <a:latin typeface="Calibri"/>
                <a:cs typeface="Calibri"/>
              </a:rPr>
              <a:t>1</a:t>
            </a:r>
            <a:endParaRPr sz="1620" baseline="-20833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01631" y="2190216"/>
            <a:ext cx="246888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290">
              <a:spcBef>
                <a:spcPts val="90"/>
              </a:spcBef>
            </a:pPr>
            <a:r>
              <a:rPr sz="1620" dirty="0">
                <a:latin typeface="Calibri"/>
                <a:cs typeface="Calibri"/>
              </a:rPr>
              <a:t>h</a:t>
            </a:r>
            <a:r>
              <a:rPr sz="1620" baseline="-20833" dirty="0">
                <a:latin typeface="Calibri"/>
                <a:cs typeface="Calibri"/>
              </a:rPr>
              <a:t>2</a:t>
            </a:r>
            <a:endParaRPr sz="1620" baseline="-20833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00830" y="2815666"/>
            <a:ext cx="246888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290">
              <a:spcBef>
                <a:spcPts val="90"/>
              </a:spcBef>
            </a:pPr>
            <a:r>
              <a:rPr sz="1620" dirty="0">
                <a:latin typeface="Calibri"/>
                <a:cs typeface="Calibri"/>
              </a:rPr>
              <a:t>h</a:t>
            </a:r>
            <a:r>
              <a:rPr sz="1620" baseline="-20833" dirty="0">
                <a:latin typeface="Calibri"/>
                <a:cs typeface="Calibri"/>
              </a:rPr>
              <a:t>3</a:t>
            </a:r>
            <a:endParaRPr sz="1620" baseline="-20833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06887" y="3491408"/>
            <a:ext cx="246888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290">
              <a:spcBef>
                <a:spcPts val="90"/>
              </a:spcBef>
            </a:pPr>
            <a:r>
              <a:rPr sz="1620" dirty="0">
                <a:latin typeface="Calibri"/>
                <a:cs typeface="Calibri"/>
              </a:rPr>
              <a:t>h</a:t>
            </a:r>
            <a:r>
              <a:rPr sz="1620" baseline="-20833" dirty="0">
                <a:latin typeface="Calibri"/>
                <a:cs typeface="Calibri"/>
              </a:rPr>
              <a:t>4</a:t>
            </a:r>
            <a:endParaRPr sz="1620" baseline="-20833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607671" y="2190216"/>
            <a:ext cx="246888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290">
              <a:spcBef>
                <a:spcPts val="90"/>
              </a:spcBef>
            </a:pPr>
            <a:r>
              <a:rPr sz="1620" spc="-5" dirty="0">
                <a:latin typeface="Calibri"/>
                <a:cs typeface="Calibri"/>
              </a:rPr>
              <a:t>o</a:t>
            </a:r>
            <a:r>
              <a:rPr sz="1620" spc="-6" baseline="-20833" dirty="0">
                <a:latin typeface="Calibri"/>
                <a:cs typeface="Calibri"/>
              </a:rPr>
              <a:t>1</a:t>
            </a:r>
            <a:endParaRPr sz="1620" baseline="-20833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625732" y="2865958"/>
            <a:ext cx="246888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290">
              <a:spcBef>
                <a:spcPts val="90"/>
              </a:spcBef>
            </a:pPr>
            <a:r>
              <a:rPr sz="1620" spc="-5" dirty="0">
                <a:latin typeface="Calibri"/>
                <a:cs typeface="Calibri"/>
              </a:rPr>
              <a:t>o</a:t>
            </a:r>
            <a:r>
              <a:rPr sz="1620" spc="-6" baseline="-20833" dirty="0">
                <a:latin typeface="Calibri"/>
                <a:cs typeface="Calibri"/>
              </a:rPr>
              <a:t>2</a:t>
            </a:r>
            <a:endParaRPr sz="1620" baseline="-20833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18623" y="3914660"/>
            <a:ext cx="131445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dirty="0">
                <a:latin typeface="Calibri"/>
                <a:cs typeface="Calibri"/>
              </a:rPr>
              <a:t>h</a:t>
            </a:r>
            <a:endParaRPr sz="162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726980" y="4033989"/>
            <a:ext cx="92583" cy="1777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080" dirty="0">
                <a:latin typeface="Calibri"/>
                <a:cs typeface="Calibri"/>
              </a:rPr>
              <a:t>4</a:t>
            </a:r>
            <a:endParaRPr sz="108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22650" y="3895687"/>
            <a:ext cx="610934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290">
              <a:spcBef>
                <a:spcPts val="90"/>
              </a:spcBef>
              <a:tabLst>
                <a:tab pos="398336" algn="l"/>
              </a:tabLst>
            </a:pPr>
            <a:r>
              <a:rPr sz="1620" dirty="0">
                <a:latin typeface="Calibri"/>
                <a:cs typeface="Calibri"/>
              </a:rPr>
              <a:t>h</a:t>
            </a:r>
            <a:r>
              <a:rPr sz="1620" baseline="-20833" dirty="0">
                <a:latin typeface="Calibri"/>
                <a:cs typeface="Calibri"/>
              </a:rPr>
              <a:t>2	</a:t>
            </a:r>
            <a:r>
              <a:rPr sz="1620" dirty="0">
                <a:latin typeface="Calibri"/>
                <a:cs typeface="Calibri"/>
              </a:rPr>
              <a:t>h</a:t>
            </a:r>
            <a:r>
              <a:rPr sz="1620" baseline="-20833" dirty="0">
                <a:latin typeface="Calibri"/>
                <a:cs typeface="Calibri"/>
              </a:rPr>
              <a:t>3</a:t>
            </a:r>
            <a:endParaRPr sz="1620" baseline="-20833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614040" y="3876827"/>
            <a:ext cx="246888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290">
              <a:spcBef>
                <a:spcPts val="90"/>
              </a:spcBef>
            </a:pPr>
            <a:r>
              <a:rPr sz="1620" dirty="0">
                <a:latin typeface="Calibri"/>
                <a:cs typeface="Calibri"/>
              </a:rPr>
              <a:t>h</a:t>
            </a:r>
            <a:r>
              <a:rPr sz="1620" baseline="-20833" dirty="0">
                <a:latin typeface="Calibri"/>
                <a:cs typeface="Calibri"/>
              </a:rPr>
              <a:t>1</a:t>
            </a:r>
            <a:endParaRPr sz="1620" baseline="-20833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008833" y="5134265"/>
            <a:ext cx="206312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dirty="0">
                <a:latin typeface="Calibri"/>
                <a:cs typeface="Calibri"/>
              </a:rPr>
              <a:t>W</a:t>
            </a:r>
            <a:endParaRPr sz="162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577029" y="4062679"/>
            <a:ext cx="656082" cy="1056132"/>
          </a:xfrm>
          <a:custGeom>
            <a:avLst/>
            <a:gdLst/>
            <a:ahLst/>
            <a:cxnLst/>
            <a:rect l="l" t="t" r="r" b="b"/>
            <a:pathLst>
              <a:path w="728979" h="1173479">
                <a:moveTo>
                  <a:pt x="0" y="1173480"/>
                </a:moveTo>
                <a:lnTo>
                  <a:pt x="728472" y="1173480"/>
                </a:lnTo>
                <a:lnTo>
                  <a:pt x="728472" y="0"/>
                </a:lnTo>
                <a:lnTo>
                  <a:pt x="0" y="0"/>
                </a:lnTo>
                <a:lnTo>
                  <a:pt x="0" y="117348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45" name="object 45"/>
          <p:cNvSpPr txBox="1"/>
          <p:nvPr/>
        </p:nvSpPr>
        <p:spPr>
          <a:xfrm>
            <a:off x="4660467" y="3782415"/>
            <a:ext cx="246888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290">
              <a:spcBef>
                <a:spcPts val="90"/>
              </a:spcBef>
            </a:pPr>
            <a:r>
              <a:rPr sz="1620" spc="-5" dirty="0">
                <a:latin typeface="Calibri"/>
                <a:cs typeface="Calibri"/>
              </a:rPr>
              <a:t>o</a:t>
            </a:r>
            <a:r>
              <a:rPr sz="1620" spc="-6" baseline="-20833" dirty="0">
                <a:latin typeface="Calibri"/>
                <a:cs typeface="Calibri"/>
              </a:rPr>
              <a:t>1</a:t>
            </a:r>
            <a:endParaRPr sz="1620" baseline="-20833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972278" y="3794989"/>
            <a:ext cx="246888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290">
              <a:spcBef>
                <a:spcPts val="90"/>
              </a:spcBef>
            </a:pPr>
            <a:r>
              <a:rPr sz="1620" spc="-5" dirty="0">
                <a:latin typeface="Calibri"/>
                <a:cs typeface="Calibri"/>
              </a:rPr>
              <a:t>o</a:t>
            </a:r>
            <a:r>
              <a:rPr sz="1620" spc="-6" baseline="-20833" dirty="0">
                <a:latin typeface="Calibri"/>
                <a:cs typeface="Calibri"/>
              </a:rPr>
              <a:t>2</a:t>
            </a:r>
            <a:endParaRPr sz="1620" baseline="-20833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361688" y="4488561"/>
            <a:ext cx="248031" cy="563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290" marR="27432" indent="1143">
              <a:lnSpc>
                <a:spcPct val="113999"/>
              </a:lnSpc>
              <a:spcBef>
                <a:spcPts val="90"/>
              </a:spcBef>
            </a:pPr>
            <a:r>
              <a:rPr sz="1620" dirty="0">
                <a:latin typeface="Calibri"/>
                <a:cs typeface="Calibri"/>
              </a:rPr>
              <a:t>h</a:t>
            </a:r>
            <a:r>
              <a:rPr sz="1620" baseline="-20833" dirty="0">
                <a:latin typeface="Calibri"/>
                <a:cs typeface="Calibri"/>
              </a:rPr>
              <a:t>3  </a:t>
            </a:r>
            <a:r>
              <a:rPr sz="1620" dirty="0">
                <a:latin typeface="Calibri"/>
                <a:cs typeface="Calibri"/>
              </a:rPr>
              <a:t>h</a:t>
            </a:r>
            <a:r>
              <a:rPr sz="1620" baseline="-20833" dirty="0">
                <a:latin typeface="Calibri"/>
                <a:cs typeface="Calibri"/>
              </a:rPr>
              <a:t>4</a:t>
            </a:r>
            <a:endParaRPr sz="1620" baseline="-20833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91406" y="4260533"/>
            <a:ext cx="131445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dirty="0">
                <a:latin typeface="Calibri"/>
                <a:cs typeface="Calibri"/>
              </a:rPr>
              <a:t>h</a:t>
            </a:r>
            <a:endParaRPr sz="162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499762" y="4379862"/>
            <a:ext cx="92583" cy="1777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080" dirty="0">
                <a:latin typeface="Calibri"/>
                <a:cs typeface="Calibri"/>
              </a:rPr>
              <a:t>2</a:t>
            </a:r>
            <a:endParaRPr sz="108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370145" y="4015016"/>
            <a:ext cx="246888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290">
              <a:spcBef>
                <a:spcPts val="90"/>
              </a:spcBef>
            </a:pPr>
            <a:r>
              <a:rPr sz="1620" dirty="0">
                <a:latin typeface="Calibri"/>
                <a:cs typeface="Calibri"/>
              </a:rPr>
              <a:t>h</a:t>
            </a:r>
            <a:r>
              <a:rPr sz="1620" baseline="-20833" dirty="0">
                <a:latin typeface="Calibri"/>
                <a:cs typeface="Calibri"/>
              </a:rPr>
              <a:t>1</a:t>
            </a:r>
            <a:endParaRPr sz="1620" baseline="-20833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60265" y="5117531"/>
            <a:ext cx="140018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dirty="0">
                <a:latin typeface="Calibri"/>
                <a:cs typeface="Calibri"/>
              </a:rPr>
              <a:t>V</a:t>
            </a:r>
            <a:endParaRPr sz="162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522372" y="4198468"/>
            <a:ext cx="1374458" cy="902235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26861" rIns="0" bIns="0" rtlCol="0">
            <a:spAutoFit/>
          </a:bodyPr>
          <a:lstStyle/>
          <a:p>
            <a:pPr marL="73724">
              <a:spcBef>
                <a:spcPts val="212"/>
              </a:spcBef>
            </a:pPr>
            <a:r>
              <a:rPr sz="1890" spc="14" baseline="19841" dirty="0">
                <a:latin typeface="Calibri"/>
                <a:cs typeface="Calibri"/>
              </a:rPr>
              <a:t>W</a:t>
            </a:r>
            <a:r>
              <a:rPr sz="1215" spc="14" baseline="12345" dirty="0">
                <a:latin typeface="Calibri"/>
                <a:cs typeface="Calibri"/>
              </a:rPr>
              <a:t>11   </a:t>
            </a:r>
            <a:r>
              <a:rPr sz="1215" spc="195" baseline="12345" dirty="0">
                <a:latin typeface="Calibri"/>
                <a:cs typeface="Calibri"/>
              </a:rPr>
              <a:t> </a:t>
            </a:r>
            <a:r>
              <a:rPr sz="1890" spc="14" baseline="15873" dirty="0">
                <a:latin typeface="Calibri"/>
                <a:cs typeface="Calibri"/>
              </a:rPr>
              <a:t>W</a:t>
            </a:r>
            <a:r>
              <a:rPr sz="1215" spc="14" baseline="3086" dirty="0">
                <a:latin typeface="Calibri"/>
                <a:cs typeface="Calibri"/>
              </a:rPr>
              <a:t>12 </a:t>
            </a:r>
            <a:r>
              <a:rPr sz="1215" spc="27" baseline="3086" dirty="0">
                <a:latin typeface="Calibri"/>
                <a:cs typeface="Calibri"/>
              </a:rPr>
              <a:t> </a:t>
            </a:r>
            <a:r>
              <a:rPr sz="1890" spc="14" baseline="15873" dirty="0">
                <a:latin typeface="Calibri"/>
                <a:cs typeface="Calibri"/>
              </a:rPr>
              <a:t>W</a:t>
            </a:r>
            <a:r>
              <a:rPr sz="1215" spc="14" baseline="3086" dirty="0">
                <a:latin typeface="Calibri"/>
                <a:cs typeface="Calibri"/>
              </a:rPr>
              <a:t>13  </a:t>
            </a:r>
            <a:r>
              <a:rPr sz="1215" spc="155" baseline="3086" dirty="0">
                <a:latin typeface="Calibri"/>
                <a:cs typeface="Calibri"/>
              </a:rPr>
              <a:t> </a:t>
            </a:r>
            <a:r>
              <a:rPr sz="1890" spc="20" baseline="13888" dirty="0">
                <a:latin typeface="Calibri"/>
                <a:cs typeface="Calibri"/>
              </a:rPr>
              <a:t>W</a:t>
            </a:r>
            <a:r>
              <a:rPr sz="810" spc="14" dirty="0">
                <a:latin typeface="Calibri"/>
                <a:cs typeface="Calibri"/>
              </a:rPr>
              <a:t>14</a:t>
            </a:r>
            <a:endParaRPr sz="810">
              <a:latin typeface="Calibri"/>
              <a:cs typeface="Calibri"/>
            </a:endParaRPr>
          </a:p>
          <a:p>
            <a:pPr marL="90297">
              <a:spcBef>
                <a:spcPts val="1296"/>
              </a:spcBef>
            </a:pPr>
            <a:r>
              <a:rPr sz="1890" spc="14" baseline="19841" dirty="0">
                <a:latin typeface="Calibri"/>
                <a:cs typeface="Calibri"/>
              </a:rPr>
              <a:t>W</a:t>
            </a:r>
            <a:r>
              <a:rPr sz="1215" spc="14" baseline="12345" dirty="0">
                <a:latin typeface="Calibri"/>
                <a:cs typeface="Calibri"/>
              </a:rPr>
              <a:t>21   </a:t>
            </a:r>
            <a:r>
              <a:rPr sz="1215" spc="195" baseline="12345" dirty="0">
                <a:latin typeface="Calibri"/>
                <a:cs typeface="Calibri"/>
              </a:rPr>
              <a:t> </a:t>
            </a:r>
            <a:r>
              <a:rPr sz="1890" spc="14" baseline="15873" dirty="0">
                <a:latin typeface="Calibri"/>
                <a:cs typeface="Calibri"/>
              </a:rPr>
              <a:t>W</a:t>
            </a:r>
            <a:r>
              <a:rPr sz="1215" spc="14" baseline="3086" dirty="0">
                <a:latin typeface="Calibri"/>
                <a:cs typeface="Calibri"/>
              </a:rPr>
              <a:t>22 </a:t>
            </a:r>
            <a:r>
              <a:rPr sz="1215" spc="27" baseline="3086" dirty="0">
                <a:latin typeface="Calibri"/>
                <a:cs typeface="Calibri"/>
              </a:rPr>
              <a:t> </a:t>
            </a:r>
            <a:r>
              <a:rPr sz="1890" spc="14" baseline="15873" dirty="0">
                <a:latin typeface="Calibri"/>
                <a:cs typeface="Calibri"/>
              </a:rPr>
              <a:t>W</a:t>
            </a:r>
            <a:r>
              <a:rPr sz="1215" spc="14" baseline="3086" dirty="0">
                <a:latin typeface="Calibri"/>
                <a:cs typeface="Calibri"/>
              </a:rPr>
              <a:t>23  </a:t>
            </a:r>
            <a:r>
              <a:rPr sz="1215" spc="161" baseline="3086" dirty="0">
                <a:latin typeface="Calibri"/>
                <a:cs typeface="Calibri"/>
              </a:rPr>
              <a:t> </a:t>
            </a:r>
            <a:r>
              <a:rPr sz="1890" spc="14" baseline="13888" dirty="0">
                <a:latin typeface="Calibri"/>
                <a:cs typeface="Calibri"/>
              </a:rPr>
              <a:t>W</a:t>
            </a:r>
            <a:r>
              <a:rPr sz="810" spc="9" dirty="0">
                <a:latin typeface="Calibri"/>
                <a:cs typeface="Calibri"/>
              </a:rPr>
              <a:t>24</a:t>
            </a:r>
            <a:endParaRPr sz="810">
              <a:latin typeface="Calibri"/>
              <a:cs typeface="Calibri"/>
            </a:endParaRPr>
          </a:p>
          <a:p>
            <a:pPr marL="96012">
              <a:lnSpc>
                <a:spcPts val="1472"/>
              </a:lnSpc>
              <a:spcBef>
                <a:spcPts val="1040"/>
              </a:spcBef>
            </a:pPr>
            <a:r>
              <a:rPr sz="1890" spc="14" baseline="19841" dirty="0">
                <a:latin typeface="Calibri"/>
                <a:cs typeface="Calibri"/>
              </a:rPr>
              <a:t>W</a:t>
            </a:r>
            <a:r>
              <a:rPr sz="1215" spc="14" baseline="12345" dirty="0">
                <a:latin typeface="Calibri"/>
                <a:cs typeface="Calibri"/>
              </a:rPr>
              <a:t>31   </a:t>
            </a:r>
            <a:r>
              <a:rPr sz="1215" spc="195" baseline="12345" dirty="0">
                <a:latin typeface="Calibri"/>
                <a:cs typeface="Calibri"/>
              </a:rPr>
              <a:t> </a:t>
            </a:r>
            <a:r>
              <a:rPr sz="1890" spc="14" baseline="15873" dirty="0">
                <a:latin typeface="Calibri"/>
                <a:cs typeface="Calibri"/>
              </a:rPr>
              <a:t>W</a:t>
            </a:r>
            <a:r>
              <a:rPr sz="1215" spc="14" baseline="3086" dirty="0">
                <a:latin typeface="Calibri"/>
                <a:cs typeface="Calibri"/>
              </a:rPr>
              <a:t>32 </a:t>
            </a:r>
            <a:r>
              <a:rPr sz="1215" spc="27" baseline="3086" dirty="0">
                <a:latin typeface="Calibri"/>
                <a:cs typeface="Calibri"/>
              </a:rPr>
              <a:t> </a:t>
            </a:r>
            <a:r>
              <a:rPr sz="1890" spc="14" baseline="15873" dirty="0">
                <a:latin typeface="Calibri"/>
                <a:cs typeface="Calibri"/>
              </a:rPr>
              <a:t>W</a:t>
            </a:r>
            <a:r>
              <a:rPr sz="1215" spc="14" baseline="3086" dirty="0">
                <a:latin typeface="Calibri"/>
                <a:cs typeface="Calibri"/>
              </a:rPr>
              <a:t>33  </a:t>
            </a:r>
            <a:r>
              <a:rPr sz="1215" spc="155" baseline="3086" dirty="0">
                <a:latin typeface="Calibri"/>
                <a:cs typeface="Calibri"/>
              </a:rPr>
              <a:t> </a:t>
            </a:r>
            <a:r>
              <a:rPr sz="1890" spc="20" baseline="13888" dirty="0">
                <a:latin typeface="Calibri"/>
                <a:cs typeface="Calibri"/>
              </a:rPr>
              <a:t>W</a:t>
            </a:r>
            <a:r>
              <a:rPr sz="810" spc="14" dirty="0">
                <a:latin typeface="Calibri"/>
                <a:cs typeface="Calibri"/>
              </a:rPr>
              <a:t>34</a:t>
            </a:r>
            <a:endParaRPr sz="81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E7EBDB06-D5C6-0AF9-363F-145AD1070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66" y="1005659"/>
            <a:ext cx="9541067" cy="416088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28259" y="1160373"/>
            <a:ext cx="1325309" cy="2040255"/>
          </a:xfrm>
          <a:custGeom>
            <a:avLst/>
            <a:gdLst/>
            <a:ahLst/>
            <a:cxnLst/>
            <a:rect l="l" t="t" r="r" b="b"/>
            <a:pathLst>
              <a:path w="1472565" h="2266950">
                <a:moveTo>
                  <a:pt x="1472057" y="2086864"/>
                </a:moveTo>
                <a:lnTo>
                  <a:pt x="1454785" y="2058162"/>
                </a:lnTo>
                <a:lnTo>
                  <a:pt x="1428115" y="2013839"/>
                </a:lnTo>
                <a:lnTo>
                  <a:pt x="1411160" y="2040559"/>
                </a:lnTo>
                <a:lnTo>
                  <a:pt x="844042" y="1680108"/>
                </a:lnTo>
                <a:lnTo>
                  <a:pt x="1328585" y="1573961"/>
                </a:lnTo>
                <a:lnTo>
                  <a:pt x="1335405" y="1604899"/>
                </a:lnTo>
                <a:lnTo>
                  <a:pt x="1392453" y="1558798"/>
                </a:lnTo>
                <a:lnTo>
                  <a:pt x="1401572" y="1551432"/>
                </a:lnTo>
                <a:lnTo>
                  <a:pt x="1401267" y="1551355"/>
                </a:lnTo>
                <a:lnTo>
                  <a:pt x="1402207" y="1551178"/>
                </a:lnTo>
                <a:lnTo>
                  <a:pt x="1389964" y="1540002"/>
                </a:lnTo>
                <a:lnTo>
                  <a:pt x="1339342" y="1493774"/>
                </a:lnTo>
                <a:lnTo>
                  <a:pt x="1330642" y="1524368"/>
                </a:lnTo>
                <a:lnTo>
                  <a:pt x="1323327" y="1522298"/>
                </a:lnTo>
                <a:lnTo>
                  <a:pt x="1323327" y="1550085"/>
                </a:lnTo>
                <a:lnTo>
                  <a:pt x="1319707" y="1562849"/>
                </a:lnTo>
                <a:lnTo>
                  <a:pt x="828763" y="1670392"/>
                </a:lnTo>
                <a:lnTo>
                  <a:pt x="811110" y="1659178"/>
                </a:lnTo>
                <a:lnTo>
                  <a:pt x="811110" y="1674253"/>
                </a:lnTo>
                <a:lnTo>
                  <a:pt x="41262" y="1842897"/>
                </a:lnTo>
                <a:lnTo>
                  <a:pt x="542201" y="1503299"/>
                </a:lnTo>
                <a:lnTo>
                  <a:pt x="811110" y="1674253"/>
                </a:lnTo>
                <a:lnTo>
                  <a:pt x="811110" y="1659178"/>
                </a:lnTo>
                <a:lnTo>
                  <a:pt x="553669" y="1495526"/>
                </a:lnTo>
                <a:lnTo>
                  <a:pt x="739622" y="1369466"/>
                </a:lnTo>
                <a:lnTo>
                  <a:pt x="1319898" y="1534490"/>
                </a:lnTo>
                <a:lnTo>
                  <a:pt x="1323327" y="1550085"/>
                </a:lnTo>
                <a:lnTo>
                  <a:pt x="1323327" y="1522298"/>
                </a:lnTo>
                <a:lnTo>
                  <a:pt x="753313" y="1360182"/>
                </a:lnTo>
                <a:lnTo>
                  <a:pt x="1328864" y="970013"/>
                </a:lnTo>
                <a:lnTo>
                  <a:pt x="1346708" y="996315"/>
                </a:lnTo>
                <a:lnTo>
                  <a:pt x="1371333" y="952373"/>
                </a:lnTo>
                <a:lnTo>
                  <a:pt x="1388364" y="922020"/>
                </a:lnTo>
                <a:lnTo>
                  <a:pt x="1303909" y="933196"/>
                </a:lnTo>
                <a:lnTo>
                  <a:pt x="1321727" y="959497"/>
                </a:lnTo>
                <a:lnTo>
                  <a:pt x="737362" y="1355648"/>
                </a:lnTo>
                <a:lnTo>
                  <a:pt x="723658" y="1351762"/>
                </a:lnTo>
                <a:lnTo>
                  <a:pt x="723658" y="1364932"/>
                </a:lnTo>
                <a:lnTo>
                  <a:pt x="541985" y="1488097"/>
                </a:lnTo>
                <a:lnTo>
                  <a:pt x="530504" y="1480807"/>
                </a:lnTo>
                <a:lnTo>
                  <a:pt x="530504" y="1495869"/>
                </a:lnTo>
                <a:lnTo>
                  <a:pt x="41275" y="1827517"/>
                </a:lnTo>
                <a:lnTo>
                  <a:pt x="380746" y="1400657"/>
                </a:lnTo>
                <a:lnTo>
                  <a:pt x="530504" y="1495869"/>
                </a:lnTo>
                <a:lnTo>
                  <a:pt x="530504" y="1480807"/>
                </a:lnTo>
                <a:lnTo>
                  <a:pt x="388696" y="1390650"/>
                </a:lnTo>
                <a:lnTo>
                  <a:pt x="467169" y="1291983"/>
                </a:lnTo>
                <a:lnTo>
                  <a:pt x="723658" y="1364932"/>
                </a:lnTo>
                <a:lnTo>
                  <a:pt x="723658" y="1351762"/>
                </a:lnTo>
                <a:lnTo>
                  <a:pt x="475716" y="1281226"/>
                </a:lnTo>
                <a:lnTo>
                  <a:pt x="714552" y="980897"/>
                </a:lnTo>
                <a:lnTo>
                  <a:pt x="1329829" y="826312"/>
                </a:lnTo>
                <a:lnTo>
                  <a:pt x="1337564" y="857123"/>
                </a:lnTo>
                <a:lnTo>
                  <a:pt x="1391399" y="810895"/>
                </a:lnTo>
                <a:lnTo>
                  <a:pt x="1402207" y="801624"/>
                </a:lnTo>
                <a:lnTo>
                  <a:pt x="1319022" y="783209"/>
                </a:lnTo>
                <a:lnTo>
                  <a:pt x="1326743" y="814006"/>
                </a:lnTo>
                <a:lnTo>
                  <a:pt x="727557" y="964552"/>
                </a:lnTo>
                <a:lnTo>
                  <a:pt x="1345882" y="187020"/>
                </a:lnTo>
                <a:lnTo>
                  <a:pt x="1370711" y="206756"/>
                </a:lnTo>
                <a:lnTo>
                  <a:pt x="1378673" y="169164"/>
                </a:lnTo>
                <a:lnTo>
                  <a:pt x="1388364" y="123444"/>
                </a:lnTo>
                <a:lnTo>
                  <a:pt x="1311148" y="159385"/>
                </a:lnTo>
                <a:lnTo>
                  <a:pt x="1335976" y="179146"/>
                </a:lnTo>
                <a:lnTo>
                  <a:pt x="707351" y="969619"/>
                </a:lnTo>
                <a:lnTo>
                  <a:pt x="694347" y="972896"/>
                </a:lnTo>
                <a:lnTo>
                  <a:pt x="694347" y="985977"/>
                </a:lnTo>
                <a:lnTo>
                  <a:pt x="462534" y="1277480"/>
                </a:lnTo>
                <a:lnTo>
                  <a:pt x="453974" y="1275054"/>
                </a:lnTo>
                <a:lnTo>
                  <a:pt x="453974" y="1288237"/>
                </a:lnTo>
                <a:lnTo>
                  <a:pt x="377952" y="1383830"/>
                </a:lnTo>
                <a:lnTo>
                  <a:pt x="44246" y="1171702"/>
                </a:lnTo>
                <a:lnTo>
                  <a:pt x="453974" y="1288237"/>
                </a:lnTo>
                <a:lnTo>
                  <a:pt x="453974" y="1275054"/>
                </a:lnTo>
                <a:lnTo>
                  <a:pt x="27051" y="1153617"/>
                </a:lnTo>
                <a:lnTo>
                  <a:pt x="694347" y="985977"/>
                </a:lnTo>
                <a:lnTo>
                  <a:pt x="694347" y="972896"/>
                </a:lnTo>
                <a:lnTo>
                  <a:pt x="29756" y="1139850"/>
                </a:lnTo>
                <a:lnTo>
                  <a:pt x="1334389" y="53606"/>
                </a:lnTo>
                <a:lnTo>
                  <a:pt x="1354709" y="77978"/>
                </a:lnTo>
                <a:lnTo>
                  <a:pt x="1373225" y="35687"/>
                </a:lnTo>
                <a:lnTo>
                  <a:pt x="1388872" y="0"/>
                </a:lnTo>
                <a:lnTo>
                  <a:pt x="1305941" y="19431"/>
                </a:lnTo>
                <a:lnTo>
                  <a:pt x="1326261" y="43827"/>
                </a:lnTo>
                <a:lnTo>
                  <a:pt x="0" y="1148080"/>
                </a:lnTo>
                <a:lnTo>
                  <a:pt x="4102" y="1153033"/>
                </a:lnTo>
                <a:lnTo>
                  <a:pt x="4165" y="1153312"/>
                </a:lnTo>
                <a:lnTo>
                  <a:pt x="4051" y="1153680"/>
                </a:lnTo>
                <a:lnTo>
                  <a:pt x="635" y="1159002"/>
                </a:lnTo>
                <a:lnTo>
                  <a:pt x="370001" y="1393825"/>
                </a:lnTo>
                <a:lnTo>
                  <a:pt x="5207" y="1852549"/>
                </a:lnTo>
                <a:lnTo>
                  <a:pt x="10083" y="1856460"/>
                </a:lnTo>
                <a:lnTo>
                  <a:pt x="8382" y="1862328"/>
                </a:lnTo>
                <a:lnTo>
                  <a:pt x="1326553" y="2236292"/>
                </a:lnTo>
                <a:lnTo>
                  <a:pt x="1317879" y="2266823"/>
                </a:lnTo>
                <a:lnTo>
                  <a:pt x="1401699" y="2251075"/>
                </a:lnTo>
                <a:lnTo>
                  <a:pt x="1389316" y="2239772"/>
                </a:lnTo>
                <a:lnTo>
                  <a:pt x="1338707" y="2193544"/>
                </a:lnTo>
                <a:lnTo>
                  <a:pt x="1330020" y="2224113"/>
                </a:lnTo>
                <a:lnTo>
                  <a:pt x="36271" y="1857044"/>
                </a:lnTo>
                <a:lnTo>
                  <a:pt x="826389" y="1683969"/>
                </a:lnTo>
                <a:lnTo>
                  <a:pt x="1404315" y="2051354"/>
                </a:lnTo>
                <a:lnTo>
                  <a:pt x="1387348" y="2078101"/>
                </a:lnTo>
                <a:lnTo>
                  <a:pt x="1472057" y="2086864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026" y="1582825"/>
            <a:ext cx="1532295" cy="1180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5245" y="2731770"/>
            <a:ext cx="1054418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b="1" dirty="0">
                <a:solidFill>
                  <a:srgbClr val="FF0000"/>
                </a:solidFill>
                <a:latin typeface="Calibri"/>
                <a:cs typeface="Calibri"/>
              </a:rPr>
              <a:t>60x60=3600</a:t>
            </a:r>
            <a:endParaRPr sz="162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867809" y="1792680"/>
            <a:ext cx="4203383" cy="2776347"/>
            <a:chOff x="5408676" y="1991867"/>
            <a:chExt cx="4670425" cy="3084830"/>
          </a:xfrm>
        </p:grpSpPr>
        <p:sp>
          <p:nvSpPr>
            <p:cNvPr id="6" name="object 6"/>
            <p:cNvSpPr/>
            <p:nvPr/>
          </p:nvSpPr>
          <p:spPr>
            <a:xfrm>
              <a:off x="7773161" y="4600194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7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7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5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7" name="object 7"/>
            <p:cNvSpPr/>
            <p:nvPr/>
          </p:nvSpPr>
          <p:spPr>
            <a:xfrm>
              <a:off x="5408676" y="4393691"/>
              <a:ext cx="470534" cy="76200"/>
            </a:xfrm>
            <a:custGeom>
              <a:avLst/>
              <a:gdLst/>
              <a:ahLst/>
              <a:cxnLst/>
              <a:rect l="l" t="t" r="r" b="b"/>
              <a:pathLst>
                <a:path w="470535" h="76200">
                  <a:moveTo>
                    <a:pt x="394208" y="0"/>
                  </a:moveTo>
                  <a:lnTo>
                    <a:pt x="394208" y="76199"/>
                  </a:lnTo>
                  <a:lnTo>
                    <a:pt x="457708" y="44449"/>
                  </a:lnTo>
                  <a:lnTo>
                    <a:pt x="406908" y="44449"/>
                  </a:lnTo>
                  <a:lnTo>
                    <a:pt x="406908" y="31749"/>
                  </a:lnTo>
                  <a:lnTo>
                    <a:pt x="457708" y="31749"/>
                  </a:lnTo>
                  <a:lnTo>
                    <a:pt x="394208" y="0"/>
                  </a:lnTo>
                  <a:close/>
                </a:path>
                <a:path w="470535" h="76200">
                  <a:moveTo>
                    <a:pt x="394208" y="31749"/>
                  </a:moveTo>
                  <a:lnTo>
                    <a:pt x="0" y="31749"/>
                  </a:lnTo>
                  <a:lnTo>
                    <a:pt x="0" y="44449"/>
                  </a:lnTo>
                  <a:lnTo>
                    <a:pt x="394208" y="44449"/>
                  </a:lnTo>
                  <a:lnTo>
                    <a:pt x="394208" y="31749"/>
                  </a:lnTo>
                  <a:close/>
                </a:path>
                <a:path w="470535" h="76200">
                  <a:moveTo>
                    <a:pt x="457708" y="31749"/>
                  </a:moveTo>
                  <a:lnTo>
                    <a:pt x="406908" y="31749"/>
                  </a:lnTo>
                  <a:lnTo>
                    <a:pt x="406908" y="44449"/>
                  </a:lnTo>
                  <a:lnTo>
                    <a:pt x="457708" y="44449"/>
                  </a:lnTo>
                  <a:lnTo>
                    <a:pt x="470408" y="38099"/>
                  </a:lnTo>
                  <a:lnTo>
                    <a:pt x="457708" y="31749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95497" y="1991867"/>
              <a:ext cx="381190" cy="29413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42865" y="2666999"/>
              <a:ext cx="336141" cy="27127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711446" y="1379372"/>
            <a:ext cx="230886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1440" b="1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418" b="1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418" baseline="-21164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86185" y="2076716"/>
            <a:ext cx="230886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1440" b="1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418" b="1" baseline="-21164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418" baseline="-21164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05389" y="2721094"/>
            <a:ext cx="198881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144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418" b="1" spc="-6" baseline="-21164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endParaRPr sz="1418" baseline="-21164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860950" y="941146"/>
            <a:ext cx="4639437" cy="3410711"/>
            <a:chOff x="5401055" y="1045717"/>
            <a:chExt cx="5154930" cy="3789679"/>
          </a:xfrm>
        </p:grpSpPr>
        <p:sp>
          <p:nvSpPr>
            <p:cNvPr id="14" name="object 14"/>
            <p:cNvSpPr/>
            <p:nvPr/>
          </p:nvSpPr>
          <p:spPr>
            <a:xfrm>
              <a:off x="5904737" y="4205477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238506" y="0"/>
                  </a:moveTo>
                  <a:lnTo>
                    <a:pt x="190445" y="4708"/>
                  </a:lnTo>
                  <a:lnTo>
                    <a:pt x="145678" y="18210"/>
                  </a:lnTo>
                  <a:lnTo>
                    <a:pt x="105165" y="39574"/>
                  </a:lnTo>
                  <a:lnTo>
                    <a:pt x="69865" y="67865"/>
                  </a:lnTo>
                  <a:lnTo>
                    <a:pt x="40739" y="102151"/>
                  </a:lnTo>
                  <a:lnTo>
                    <a:pt x="18746" y="141499"/>
                  </a:lnTo>
                  <a:lnTo>
                    <a:pt x="4846" y="184976"/>
                  </a:lnTo>
                  <a:lnTo>
                    <a:pt x="0" y="231648"/>
                  </a:lnTo>
                  <a:lnTo>
                    <a:pt x="4846" y="278319"/>
                  </a:lnTo>
                  <a:lnTo>
                    <a:pt x="18746" y="321796"/>
                  </a:lnTo>
                  <a:lnTo>
                    <a:pt x="40739" y="361144"/>
                  </a:lnTo>
                  <a:lnTo>
                    <a:pt x="69865" y="395430"/>
                  </a:lnTo>
                  <a:lnTo>
                    <a:pt x="105165" y="423721"/>
                  </a:lnTo>
                  <a:lnTo>
                    <a:pt x="145678" y="445085"/>
                  </a:lnTo>
                  <a:lnTo>
                    <a:pt x="190445" y="458587"/>
                  </a:lnTo>
                  <a:lnTo>
                    <a:pt x="238506" y="463296"/>
                  </a:lnTo>
                  <a:lnTo>
                    <a:pt x="286566" y="458587"/>
                  </a:lnTo>
                  <a:lnTo>
                    <a:pt x="331333" y="445085"/>
                  </a:lnTo>
                  <a:lnTo>
                    <a:pt x="371846" y="423721"/>
                  </a:lnTo>
                  <a:lnTo>
                    <a:pt x="407146" y="395430"/>
                  </a:lnTo>
                  <a:lnTo>
                    <a:pt x="436272" y="361144"/>
                  </a:lnTo>
                  <a:lnTo>
                    <a:pt x="458265" y="321796"/>
                  </a:lnTo>
                  <a:lnTo>
                    <a:pt x="472165" y="278319"/>
                  </a:lnTo>
                  <a:lnTo>
                    <a:pt x="477012" y="231648"/>
                  </a:lnTo>
                  <a:lnTo>
                    <a:pt x="472165" y="184976"/>
                  </a:lnTo>
                  <a:lnTo>
                    <a:pt x="458265" y="141499"/>
                  </a:lnTo>
                  <a:lnTo>
                    <a:pt x="436272" y="102151"/>
                  </a:lnTo>
                  <a:lnTo>
                    <a:pt x="407146" y="67865"/>
                  </a:lnTo>
                  <a:lnTo>
                    <a:pt x="371846" y="39574"/>
                  </a:lnTo>
                  <a:lnTo>
                    <a:pt x="331333" y="18210"/>
                  </a:lnTo>
                  <a:lnTo>
                    <a:pt x="286566" y="4708"/>
                  </a:lnTo>
                  <a:lnTo>
                    <a:pt x="23850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5" name="object 15"/>
            <p:cNvSpPr/>
            <p:nvPr/>
          </p:nvSpPr>
          <p:spPr>
            <a:xfrm>
              <a:off x="5904737" y="4205477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6" name="object 16"/>
            <p:cNvSpPr/>
            <p:nvPr/>
          </p:nvSpPr>
          <p:spPr>
            <a:xfrm>
              <a:off x="6379209" y="4413503"/>
              <a:ext cx="1393825" cy="417195"/>
            </a:xfrm>
            <a:custGeom>
              <a:avLst/>
              <a:gdLst/>
              <a:ahLst/>
              <a:cxnLst/>
              <a:rect l="l" t="t" r="r" b="b"/>
              <a:pathLst>
                <a:path w="1393825" h="417195">
                  <a:moveTo>
                    <a:pt x="1318175" y="386153"/>
                  </a:moveTo>
                  <a:lnTo>
                    <a:pt x="1309496" y="416687"/>
                  </a:lnTo>
                  <a:lnTo>
                    <a:pt x="1393316" y="400939"/>
                  </a:lnTo>
                  <a:lnTo>
                    <a:pt x="1380941" y="389636"/>
                  </a:lnTo>
                  <a:lnTo>
                    <a:pt x="1330451" y="389636"/>
                  </a:lnTo>
                  <a:lnTo>
                    <a:pt x="1318175" y="386153"/>
                  </a:lnTo>
                  <a:close/>
                </a:path>
                <a:path w="1393825" h="417195">
                  <a:moveTo>
                    <a:pt x="1321638" y="373970"/>
                  </a:moveTo>
                  <a:lnTo>
                    <a:pt x="1318175" y="386153"/>
                  </a:lnTo>
                  <a:lnTo>
                    <a:pt x="1330451" y="389636"/>
                  </a:lnTo>
                  <a:lnTo>
                    <a:pt x="1333881" y="377444"/>
                  </a:lnTo>
                  <a:lnTo>
                    <a:pt x="1321638" y="373970"/>
                  </a:lnTo>
                  <a:close/>
                </a:path>
                <a:path w="1393825" h="417195">
                  <a:moveTo>
                    <a:pt x="1330324" y="343408"/>
                  </a:moveTo>
                  <a:lnTo>
                    <a:pt x="1321638" y="373970"/>
                  </a:lnTo>
                  <a:lnTo>
                    <a:pt x="1333881" y="377444"/>
                  </a:lnTo>
                  <a:lnTo>
                    <a:pt x="1330451" y="389636"/>
                  </a:lnTo>
                  <a:lnTo>
                    <a:pt x="1380941" y="389636"/>
                  </a:lnTo>
                  <a:lnTo>
                    <a:pt x="1330324" y="343408"/>
                  </a:lnTo>
                  <a:close/>
                </a:path>
                <a:path w="1393825" h="417195">
                  <a:moveTo>
                    <a:pt x="3555" y="0"/>
                  </a:moveTo>
                  <a:lnTo>
                    <a:pt x="0" y="12192"/>
                  </a:lnTo>
                  <a:lnTo>
                    <a:pt x="1318175" y="386153"/>
                  </a:lnTo>
                  <a:lnTo>
                    <a:pt x="1321638" y="373970"/>
                  </a:lnTo>
                  <a:lnTo>
                    <a:pt x="355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7" name="object 17"/>
            <p:cNvSpPr/>
            <p:nvPr/>
          </p:nvSpPr>
          <p:spPr>
            <a:xfrm>
              <a:off x="9669017" y="1907285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1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8" name="object 18"/>
            <p:cNvSpPr/>
            <p:nvPr/>
          </p:nvSpPr>
          <p:spPr>
            <a:xfrm>
              <a:off x="5892545" y="1450085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238505" y="0"/>
                  </a:moveTo>
                  <a:lnTo>
                    <a:pt x="190445" y="4708"/>
                  </a:lnTo>
                  <a:lnTo>
                    <a:pt x="145678" y="18210"/>
                  </a:lnTo>
                  <a:lnTo>
                    <a:pt x="105165" y="39574"/>
                  </a:lnTo>
                  <a:lnTo>
                    <a:pt x="69865" y="67865"/>
                  </a:lnTo>
                  <a:lnTo>
                    <a:pt x="40739" y="102151"/>
                  </a:lnTo>
                  <a:lnTo>
                    <a:pt x="18746" y="141499"/>
                  </a:lnTo>
                  <a:lnTo>
                    <a:pt x="4846" y="184976"/>
                  </a:lnTo>
                  <a:lnTo>
                    <a:pt x="0" y="231648"/>
                  </a:lnTo>
                  <a:lnTo>
                    <a:pt x="4846" y="278319"/>
                  </a:lnTo>
                  <a:lnTo>
                    <a:pt x="18746" y="321796"/>
                  </a:lnTo>
                  <a:lnTo>
                    <a:pt x="40739" y="361144"/>
                  </a:lnTo>
                  <a:lnTo>
                    <a:pt x="69865" y="395430"/>
                  </a:lnTo>
                  <a:lnTo>
                    <a:pt x="105165" y="423721"/>
                  </a:lnTo>
                  <a:lnTo>
                    <a:pt x="145678" y="445085"/>
                  </a:lnTo>
                  <a:lnTo>
                    <a:pt x="190445" y="458587"/>
                  </a:lnTo>
                  <a:lnTo>
                    <a:pt x="238505" y="463296"/>
                  </a:lnTo>
                  <a:lnTo>
                    <a:pt x="286566" y="458587"/>
                  </a:lnTo>
                  <a:lnTo>
                    <a:pt x="331333" y="445085"/>
                  </a:lnTo>
                  <a:lnTo>
                    <a:pt x="371846" y="423721"/>
                  </a:lnTo>
                  <a:lnTo>
                    <a:pt x="407146" y="395430"/>
                  </a:lnTo>
                  <a:lnTo>
                    <a:pt x="436272" y="361144"/>
                  </a:lnTo>
                  <a:lnTo>
                    <a:pt x="458265" y="321796"/>
                  </a:lnTo>
                  <a:lnTo>
                    <a:pt x="472165" y="278319"/>
                  </a:lnTo>
                  <a:lnTo>
                    <a:pt x="477012" y="231648"/>
                  </a:lnTo>
                  <a:lnTo>
                    <a:pt x="472165" y="184976"/>
                  </a:lnTo>
                  <a:lnTo>
                    <a:pt x="458265" y="141499"/>
                  </a:lnTo>
                  <a:lnTo>
                    <a:pt x="436272" y="102151"/>
                  </a:lnTo>
                  <a:lnTo>
                    <a:pt x="407146" y="67865"/>
                  </a:lnTo>
                  <a:lnTo>
                    <a:pt x="371846" y="39574"/>
                  </a:lnTo>
                  <a:lnTo>
                    <a:pt x="331333" y="18210"/>
                  </a:lnTo>
                  <a:lnTo>
                    <a:pt x="286566" y="4708"/>
                  </a:lnTo>
                  <a:lnTo>
                    <a:pt x="23850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9" name="object 19"/>
            <p:cNvSpPr/>
            <p:nvPr/>
          </p:nvSpPr>
          <p:spPr>
            <a:xfrm>
              <a:off x="5892545" y="1450085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20" name="object 20"/>
            <p:cNvSpPr/>
            <p:nvPr/>
          </p:nvSpPr>
          <p:spPr>
            <a:xfrm>
              <a:off x="7753350" y="1058417"/>
              <a:ext cx="478790" cy="463550"/>
            </a:xfrm>
            <a:custGeom>
              <a:avLst/>
              <a:gdLst/>
              <a:ahLst/>
              <a:cxnLst/>
              <a:rect l="l" t="t" r="r" b="b"/>
              <a:pathLst>
                <a:path w="478790" h="463550">
                  <a:moveTo>
                    <a:pt x="0" y="231648"/>
                  </a:moveTo>
                  <a:lnTo>
                    <a:pt x="4858" y="184976"/>
                  </a:lnTo>
                  <a:lnTo>
                    <a:pt x="18794" y="141499"/>
                  </a:lnTo>
                  <a:lnTo>
                    <a:pt x="40846" y="102151"/>
                  </a:lnTo>
                  <a:lnTo>
                    <a:pt x="70056" y="67865"/>
                  </a:lnTo>
                  <a:lnTo>
                    <a:pt x="105463" y="39574"/>
                  </a:lnTo>
                  <a:lnTo>
                    <a:pt x="146107" y="18210"/>
                  </a:lnTo>
                  <a:lnTo>
                    <a:pt x="191029" y="4708"/>
                  </a:lnTo>
                  <a:lnTo>
                    <a:pt x="239268" y="0"/>
                  </a:lnTo>
                  <a:lnTo>
                    <a:pt x="287506" y="4708"/>
                  </a:lnTo>
                  <a:lnTo>
                    <a:pt x="332428" y="18210"/>
                  </a:lnTo>
                  <a:lnTo>
                    <a:pt x="373072" y="39574"/>
                  </a:lnTo>
                  <a:lnTo>
                    <a:pt x="408479" y="67865"/>
                  </a:lnTo>
                  <a:lnTo>
                    <a:pt x="437689" y="102151"/>
                  </a:lnTo>
                  <a:lnTo>
                    <a:pt x="459741" y="141499"/>
                  </a:lnTo>
                  <a:lnTo>
                    <a:pt x="473677" y="184976"/>
                  </a:lnTo>
                  <a:lnTo>
                    <a:pt x="478535" y="231648"/>
                  </a:lnTo>
                  <a:lnTo>
                    <a:pt x="473677" y="278319"/>
                  </a:lnTo>
                  <a:lnTo>
                    <a:pt x="459741" y="321796"/>
                  </a:lnTo>
                  <a:lnTo>
                    <a:pt x="437689" y="361144"/>
                  </a:lnTo>
                  <a:lnTo>
                    <a:pt x="408479" y="395430"/>
                  </a:lnTo>
                  <a:lnTo>
                    <a:pt x="373072" y="423721"/>
                  </a:lnTo>
                  <a:lnTo>
                    <a:pt x="332428" y="445085"/>
                  </a:lnTo>
                  <a:lnTo>
                    <a:pt x="287506" y="458587"/>
                  </a:lnTo>
                  <a:lnTo>
                    <a:pt x="239268" y="463296"/>
                  </a:lnTo>
                  <a:lnTo>
                    <a:pt x="191029" y="458587"/>
                  </a:lnTo>
                  <a:lnTo>
                    <a:pt x="146107" y="445085"/>
                  </a:lnTo>
                  <a:lnTo>
                    <a:pt x="105463" y="423721"/>
                  </a:lnTo>
                  <a:lnTo>
                    <a:pt x="70056" y="395430"/>
                  </a:lnTo>
                  <a:lnTo>
                    <a:pt x="40846" y="361144"/>
                  </a:lnTo>
                  <a:lnTo>
                    <a:pt x="18794" y="321796"/>
                  </a:lnTo>
                  <a:lnTo>
                    <a:pt x="4858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21" name="object 21"/>
            <p:cNvSpPr/>
            <p:nvPr/>
          </p:nvSpPr>
          <p:spPr>
            <a:xfrm>
              <a:off x="6367017" y="1273301"/>
              <a:ext cx="1386840" cy="413384"/>
            </a:xfrm>
            <a:custGeom>
              <a:avLst/>
              <a:gdLst/>
              <a:ahLst/>
              <a:cxnLst/>
              <a:rect l="l" t="t" r="r" b="b"/>
              <a:pathLst>
                <a:path w="1386840" h="413385">
                  <a:moveTo>
                    <a:pt x="1311537" y="30652"/>
                  </a:moveTo>
                  <a:lnTo>
                    <a:pt x="0" y="400812"/>
                  </a:lnTo>
                  <a:lnTo>
                    <a:pt x="3556" y="413003"/>
                  </a:lnTo>
                  <a:lnTo>
                    <a:pt x="1314974" y="42842"/>
                  </a:lnTo>
                  <a:lnTo>
                    <a:pt x="1311537" y="30652"/>
                  </a:lnTo>
                  <a:close/>
                </a:path>
                <a:path w="1386840" h="413385">
                  <a:moveTo>
                    <a:pt x="1374322" y="27177"/>
                  </a:moveTo>
                  <a:lnTo>
                    <a:pt x="1323848" y="27177"/>
                  </a:lnTo>
                  <a:lnTo>
                    <a:pt x="1327277" y="39370"/>
                  </a:lnTo>
                  <a:lnTo>
                    <a:pt x="1314974" y="42842"/>
                  </a:lnTo>
                  <a:lnTo>
                    <a:pt x="1323593" y="73406"/>
                  </a:lnTo>
                  <a:lnTo>
                    <a:pt x="1374322" y="27177"/>
                  </a:lnTo>
                  <a:close/>
                </a:path>
                <a:path w="1386840" h="413385">
                  <a:moveTo>
                    <a:pt x="1323848" y="27177"/>
                  </a:moveTo>
                  <a:lnTo>
                    <a:pt x="1311537" y="30652"/>
                  </a:lnTo>
                  <a:lnTo>
                    <a:pt x="1314974" y="42842"/>
                  </a:lnTo>
                  <a:lnTo>
                    <a:pt x="1327277" y="39370"/>
                  </a:lnTo>
                  <a:lnTo>
                    <a:pt x="1323848" y="27177"/>
                  </a:lnTo>
                  <a:close/>
                </a:path>
                <a:path w="1386840" h="413385">
                  <a:moveTo>
                    <a:pt x="1302892" y="0"/>
                  </a:moveTo>
                  <a:lnTo>
                    <a:pt x="1311537" y="30652"/>
                  </a:lnTo>
                  <a:lnTo>
                    <a:pt x="1323848" y="27177"/>
                  </a:lnTo>
                  <a:lnTo>
                    <a:pt x="1374322" y="27177"/>
                  </a:lnTo>
                  <a:lnTo>
                    <a:pt x="1386586" y="16001"/>
                  </a:lnTo>
                  <a:lnTo>
                    <a:pt x="130289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22" name="object 22"/>
            <p:cNvSpPr/>
            <p:nvPr/>
          </p:nvSpPr>
          <p:spPr>
            <a:xfrm>
              <a:off x="7767066" y="1860041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19">
                  <a:moveTo>
                    <a:pt x="0" y="232410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1" y="232410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20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1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23" name="object 23"/>
            <p:cNvSpPr/>
            <p:nvPr/>
          </p:nvSpPr>
          <p:spPr>
            <a:xfrm>
              <a:off x="6367017" y="1674875"/>
              <a:ext cx="1400175" cy="432434"/>
            </a:xfrm>
            <a:custGeom>
              <a:avLst/>
              <a:gdLst/>
              <a:ahLst/>
              <a:cxnLst/>
              <a:rect l="l" t="t" r="r" b="b"/>
              <a:pathLst>
                <a:path w="1400175" h="432435">
                  <a:moveTo>
                    <a:pt x="1324958" y="401537"/>
                  </a:moveTo>
                  <a:lnTo>
                    <a:pt x="1315974" y="431926"/>
                  </a:lnTo>
                  <a:lnTo>
                    <a:pt x="1399921" y="416940"/>
                  </a:lnTo>
                  <a:lnTo>
                    <a:pt x="1387231" y="405129"/>
                  </a:lnTo>
                  <a:lnTo>
                    <a:pt x="1337183" y="405129"/>
                  </a:lnTo>
                  <a:lnTo>
                    <a:pt x="1324958" y="401537"/>
                  </a:lnTo>
                  <a:close/>
                </a:path>
                <a:path w="1400175" h="432435">
                  <a:moveTo>
                    <a:pt x="1328559" y="389358"/>
                  </a:moveTo>
                  <a:lnTo>
                    <a:pt x="1324958" y="401537"/>
                  </a:lnTo>
                  <a:lnTo>
                    <a:pt x="1337183" y="405129"/>
                  </a:lnTo>
                  <a:lnTo>
                    <a:pt x="1340739" y="392938"/>
                  </a:lnTo>
                  <a:lnTo>
                    <a:pt x="1328559" y="389358"/>
                  </a:lnTo>
                  <a:close/>
                </a:path>
                <a:path w="1400175" h="432435">
                  <a:moveTo>
                    <a:pt x="1337564" y="358901"/>
                  </a:moveTo>
                  <a:lnTo>
                    <a:pt x="1328559" y="389358"/>
                  </a:lnTo>
                  <a:lnTo>
                    <a:pt x="1340739" y="392938"/>
                  </a:lnTo>
                  <a:lnTo>
                    <a:pt x="1337183" y="405129"/>
                  </a:lnTo>
                  <a:lnTo>
                    <a:pt x="1387231" y="405129"/>
                  </a:lnTo>
                  <a:lnTo>
                    <a:pt x="1337564" y="358901"/>
                  </a:lnTo>
                  <a:close/>
                </a:path>
                <a:path w="1400175" h="432435">
                  <a:moveTo>
                    <a:pt x="3556" y="0"/>
                  </a:moveTo>
                  <a:lnTo>
                    <a:pt x="0" y="12191"/>
                  </a:lnTo>
                  <a:lnTo>
                    <a:pt x="1324958" y="401537"/>
                  </a:lnTo>
                  <a:lnTo>
                    <a:pt x="1328559" y="389358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24" name="object 24"/>
            <p:cNvSpPr/>
            <p:nvPr/>
          </p:nvSpPr>
          <p:spPr>
            <a:xfrm>
              <a:off x="5892545" y="2212085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238505" y="0"/>
                  </a:moveTo>
                  <a:lnTo>
                    <a:pt x="190445" y="4708"/>
                  </a:lnTo>
                  <a:lnTo>
                    <a:pt x="145678" y="18210"/>
                  </a:lnTo>
                  <a:lnTo>
                    <a:pt x="105165" y="39574"/>
                  </a:lnTo>
                  <a:lnTo>
                    <a:pt x="69865" y="67865"/>
                  </a:lnTo>
                  <a:lnTo>
                    <a:pt x="40739" y="102151"/>
                  </a:lnTo>
                  <a:lnTo>
                    <a:pt x="18746" y="141499"/>
                  </a:lnTo>
                  <a:lnTo>
                    <a:pt x="4846" y="184976"/>
                  </a:lnTo>
                  <a:lnTo>
                    <a:pt x="0" y="231648"/>
                  </a:lnTo>
                  <a:lnTo>
                    <a:pt x="4846" y="278319"/>
                  </a:lnTo>
                  <a:lnTo>
                    <a:pt x="18746" y="321796"/>
                  </a:lnTo>
                  <a:lnTo>
                    <a:pt x="40739" y="361144"/>
                  </a:lnTo>
                  <a:lnTo>
                    <a:pt x="69865" y="395430"/>
                  </a:lnTo>
                  <a:lnTo>
                    <a:pt x="105165" y="423721"/>
                  </a:lnTo>
                  <a:lnTo>
                    <a:pt x="145678" y="445085"/>
                  </a:lnTo>
                  <a:lnTo>
                    <a:pt x="190445" y="458587"/>
                  </a:lnTo>
                  <a:lnTo>
                    <a:pt x="238505" y="463296"/>
                  </a:lnTo>
                  <a:lnTo>
                    <a:pt x="286566" y="458587"/>
                  </a:lnTo>
                  <a:lnTo>
                    <a:pt x="331333" y="445085"/>
                  </a:lnTo>
                  <a:lnTo>
                    <a:pt x="371846" y="423721"/>
                  </a:lnTo>
                  <a:lnTo>
                    <a:pt x="407146" y="395430"/>
                  </a:lnTo>
                  <a:lnTo>
                    <a:pt x="436272" y="361144"/>
                  </a:lnTo>
                  <a:lnTo>
                    <a:pt x="458265" y="321796"/>
                  </a:lnTo>
                  <a:lnTo>
                    <a:pt x="472165" y="278319"/>
                  </a:lnTo>
                  <a:lnTo>
                    <a:pt x="477012" y="231648"/>
                  </a:lnTo>
                  <a:lnTo>
                    <a:pt x="472165" y="184976"/>
                  </a:lnTo>
                  <a:lnTo>
                    <a:pt x="458265" y="141499"/>
                  </a:lnTo>
                  <a:lnTo>
                    <a:pt x="436272" y="102151"/>
                  </a:lnTo>
                  <a:lnTo>
                    <a:pt x="407146" y="67865"/>
                  </a:lnTo>
                  <a:lnTo>
                    <a:pt x="371846" y="39574"/>
                  </a:lnTo>
                  <a:lnTo>
                    <a:pt x="331333" y="18210"/>
                  </a:lnTo>
                  <a:lnTo>
                    <a:pt x="286566" y="4708"/>
                  </a:lnTo>
                  <a:lnTo>
                    <a:pt x="23850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25" name="object 25"/>
            <p:cNvSpPr/>
            <p:nvPr/>
          </p:nvSpPr>
          <p:spPr>
            <a:xfrm>
              <a:off x="5892545" y="2212085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67066" y="2609850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1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27" name="object 27"/>
            <p:cNvSpPr/>
            <p:nvPr/>
          </p:nvSpPr>
          <p:spPr>
            <a:xfrm>
              <a:off x="6364731" y="1676145"/>
              <a:ext cx="1402715" cy="1164590"/>
            </a:xfrm>
            <a:custGeom>
              <a:avLst/>
              <a:gdLst/>
              <a:ahLst/>
              <a:cxnLst/>
              <a:rect l="l" t="t" r="r" b="b"/>
              <a:pathLst>
                <a:path w="1402715" h="1164589">
                  <a:moveTo>
                    <a:pt x="1339398" y="1120606"/>
                  </a:moveTo>
                  <a:lnTo>
                    <a:pt x="1319148" y="1145031"/>
                  </a:lnTo>
                  <a:lnTo>
                    <a:pt x="1402207" y="1164336"/>
                  </a:lnTo>
                  <a:lnTo>
                    <a:pt x="1386511" y="1128776"/>
                  </a:lnTo>
                  <a:lnTo>
                    <a:pt x="1349247" y="1128776"/>
                  </a:lnTo>
                  <a:lnTo>
                    <a:pt x="1339398" y="1120606"/>
                  </a:lnTo>
                  <a:close/>
                </a:path>
                <a:path w="1402715" h="1164589">
                  <a:moveTo>
                    <a:pt x="1347513" y="1110817"/>
                  </a:moveTo>
                  <a:lnTo>
                    <a:pt x="1339398" y="1120606"/>
                  </a:lnTo>
                  <a:lnTo>
                    <a:pt x="1349247" y="1128776"/>
                  </a:lnTo>
                  <a:lnTo>
                    <a:pt x="1357375" y="1118996"/>
                  </a:lnTo>
                  <a:lnTo>
                    <a:pt x="1347513" y="1110817"/>
                  </a:lnTo>
                  <a:close/>
                </a:path>
                <a:path w="1402715" h="1164589">
                  <a:moveTo>
                    <a:pt x="1367789" y="1086357"/>
                  </a:moveTo>
                  <a:lnTo>
                    <a:pt x="1347513" y="1110817"/>
                  </a:lnTo>
                  <a:lnTo>
                    <a:pt x="1357375" y="1118996"/>
                  </a:lnTo>
                  <a:lnTo>
                    <a:pt x="1349247" y="1128776"/>
                  </a:lnTo>
                  <a:lnTo>
                    <a:pt x="1386511" y="1128776"/>
                  </a:lnTo>
                  <a:lnTo>
                    <a:pt x="1367789" y="1086357"/>
                  </a:lnTo>
                  <a:close/>
                </a:path>
                <a:path w="1402715" h="1164589">
                  <a:moveTo>
                    <a:pt x="8127" y="0"/>
                  </a:moveTo>
                  <a:lnTo>
                    <a:pt x="0" y="9651"/>
                  </a:lnTo>
                  <a:lnTo>
                    <a:pt x="1339398" y="1120606"/>
                  </a:lnTo>
                  <a:lnTo>
                    <a:pt x="1347513" y="1110817"/>
                  </a:lnTo>
                  <a:lnTo>
                    <a:pt x="812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28" name="object 28"/>
            <p:cNvSpPr/>
            <p:nvPr/>
          </p:nvSpPr>
          <p:spPr>
            <a:xfrm>
              <a:off x="5898641" y="2914650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238506" y="0"/>
                  </a:moveTo>
                  <a:lnTo>
                    <a:pt x="190445" y="4708"/>
                  </a:lnTo>
                  <a:lnTo>
                    <a:pt x="145678" y="18210"/>
                  </a:lnTo>
                  <a:lnTo>
                    <a:pt x="105165" y="39574"/>
                  </a:lnTo>
                  <a:lnTo>
                    <a:pt x="69865" y="67865"/>
                  </a:lnTo>
                  <a:lnTo>
                    <a:pt x="40739" y="102151"/>
                  </a:lnTo>
                  <a:lnTo>
                    <a:pt x="18746" y="141499"/>
                  </a:lnTo>
                  <a:lnTo>
                    <a:pt x="4846" y="184976"/>
                  </a:lnTo>
                  <a:lnTo>
                    <a:pt x="0" y="231648"/>
                  </a:lnTo>
                  <a:lnTo>
                    <a:pt x="4846" y="278319"/>
                  </a:lnTo>
                  <a:lnTo>
                    <a:pt x="18746" y="321796"/>
                  </a:lnTo>
                  <a:lnTo>
                    <a:pt x="40739" y="361144"/>
                  </a:lnTo>
                  <a:lnTo>
                    <a:pt x="69865" y="395430"/>
                  </a:lnTo>
                  <a:lnTo>
                    <a:pt x="105165" y="423721"/>
                  </a:lnTo>
                  <a:lnTo>
                    <a:pt x="145678" y="445085"/>
                  </a:lnTo>
                  <a:lnTo>
                    <a:pt x="190445" y="458587"/>
                  </a:lnTo>
                  <a:lnTo>
                    <a:pt x="238506" y="463296"/>
                  </a:lnTo>
                  <a:lnTo>
                    <a:pt x="286566" y="458587"/>
                  </a:lnTo>
                  <a:lnTo>
                    <a:pt x="331333" y="445085"/>
                  </a:lnTo>
                  <a:lnTo>
                    <a:pt x="371846" y="423721"/>
                  </a:lnTo>
                  <a:lnTo>
                    <a:pt x="407146" y="395430"/>
                  </a:lnTo>
                  <a:lnTo>
                    <a:pt x="436272" y="361144"/>
                  </a:lnTo>
                  <a:lnTo>
                    <a:pt x="458265" y="321796"/>
                  </a:lnTo>
                  <a:lnTo>
                    <a:pt x="472165" y="278319"/>
                  </a:lnTo>
                  <a:lnTo>
                    <a:pt x="477012" y="231648"/>
                  </a:lnTo>
                  <a:lnTo>
                    <a:pt x="472165" y="184976"/>
                  </a:lnTo>
                  <a:lnTo>
                    <a:pt x="458265" y="141499"/>
                  </a:lnTo>
                  <a:lnTo>
                    <a:pt x="436272" y="102151"/>
                  </a:lnTo>
                  <a:lnTo>
                    <a:pt x="407146" y="67865"/>
                  </a:lnTo>
                  <a:lnTo>
                    <a:pt x="371846" y="39574"/>
                  </a:lnTo>
                  <a:lnTo>
                    <a:pt x="331333" y="18210"/>
                  </a:lnTo>
                  <a:lnTo>
                    <a:pt x="286566" y="4708"/>
                  </a:lnTo>
                  <a:lnTo>
                    <a:pt x="23850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29" name="object 29"/>
            <p:cNvSpPr/>
            <p:nvPr/>
          </p:nvSpPr>
          <p:spPr>
            <a:xfrm>
              <a:off x="5898641" y="2914650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30" name="object 30"/>
            <p:cNvSpPr/>
            <p:nvPr/>
          </p:nvSpPr>
          <p:spPr>
            <a:xfrm>
              <a:off x="7767066" y="3309366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1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31" name="object 31"/>
            <p:cNvSpPr/>
            <p:nvPr/>
          </p:nvSpPr>
          <p:spPr>
            <a:xfrm>
              <a:off x="6363970" y="1257934"/>
              <a:ext cx="3305175" cy="2118360"/>
            </a:xfrm>
            <a:custGeom>
              <a:avLst/>
              <a:gdLst/>
              <a:ahLst/>
              <a:cxnLst/>
              <a:rect l="l" t="t" r="r" b="b"/>
              <a:pathLst>
                <a:path w="3305175" h="2118360">
                  <a:moveTo>
                    <a:pt x="1472819" y="2118233"/>
                  </a:moveTo>
                  <a:lnTo>
                    <a:pt x="1461617" y="2074418"/>
                  </a:lnTo>
                  <a:lnTo>
                    <a:pt x="1451737" y="2035683"/>
                  </a:lnTo>
                  <a:lnTo>
                    <a:pt x="1427708" y="2056485"/>
                  </a:lnTo>
                  <a:lnTo>
                    <a:pt x="9652" y="418846"/>
                  </a:lnTo>
                  <a:lnTo>
                    <a:pt x="0" y="427228"/>
                  </a:lnTo>
                  <a:lnTo>
                    <a:pt x="1418120" y="2064791"/>
                  </a:lnTo>
                  <a:lnTo>
                    <a:pt x="1394079" y="2085594"/>
                  </a:lnTo>
                  <a:lnTo>
                    <a:pt x="1472819" y="2118233"/>
                  </a:lnTo>
                  <a:close/>
                </a:path>
                <a:path w="3305175" h="2118360">
                  <a:moveTo>
                    <a:pt x="3305048" y="853567"/>
                  </a:moveTo>
                  <a:lnTo>
                    <a:pt x="3287674" y="826770"/>
                  </a:lnTo>
                  <a:lnTo>
                    <a:pt x="3258693" y="782066"/>
                  </a:lnTo>
                  <a:lnTo>
                    <a:pt x="3242564" y="809409"/>
                  </a:lnTo>
                  <a:lnTo>
                    <a:pt x="1870329" y="0"/>
                  </a:lnTo>
                  <a:lnTo>
                    <a:pt x="1863979" y="10922"/>
                  </a:lnTo>
                  <a:lnTo>
                    <a:pt x="3236137" y="820293"/>
                  </a:lnTo>
                  <a:lnTo>
                    <a:pt x="3219958" y="847725"/>
                  </a:lnTo>
                  <a:lnTo>
                    <a:pt x="3305048" y="853567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32" name="object 32"/>
            <p:cNvSpPr/>
            <p:nvPr/>
          </p:nvSpPr>
          <p:spPr>
            <a:xfrm>
              <a:off x="9675114" y="2609850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1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33" name="object 33"/>
            <p:cNvSpPr/>
            <p:nvPr/>
          </p:nvSpPr>
          <p:spPr>
            <a:xfrm>
              <a:off x="5401056" y="1259077"/>
              <a:ext cx="5154930" cy="3576320"/>
            </a:xfrm>
            <a:custGeom>
              <a:avLst/>
              <a:gdLst/>
              <a:ahLst/>
              <a:cxnLst/>
              <a:rect l="l" t="t" r="r" b="b"/>
              <a:pathLst>
                <a:path w="5154930" h="3576320">
                  <a:moveTo>
                    <a:pt x="478409" y="426339"/>
                  </a:moveTo>
                  <a:lnTo>
                    <a:pt x="426085" y="426339"/>
                  </a:lnTo>
                  <a:lnTo>
                    <a:pt x="413423" y="426339"/>
                  </a:lnTo>
                  <a:lnTo>
                    <a:pt x="413004" y="457962"/>
                  </a:lnTo>
                  <a:lnTo>
                    <a:pt x="478409" y="426339"/>
                  </a:lnTo>
                  <a:close/>
                </a:path>
                <a:path w="5154930" h="3576320">
                  <a:moveTo>
                    <a:pt x="489712" y="420878"/>
                  </a:moveTo>
                  <a:lnTo>
                    <a:pt x="414020" y="381762"/>
                  </a:lnTo>
                  <a:lnTo>
                    <a:pt x="413588" y="413461"/>
                  </a:lnTo>
                  <a:lnTo>
                    <a:pt x="26035" y="407924"/>
                  </a:lnTo>
                  <a:lnTo>
                    <a:pt x="25781" y="420624"/>
                  </a:lnTo>
                  <a:lnTo>
                    <a:pt x="413423" y="426161"/>
                  </a:lnTo>
                  <a:lnTo>
                    <a:pt x="426085" y="426161"/>
                  </a:lnTo>
                  <a:lnTo>
                    <a:pt x="478777" y="426161"/>
                  </a:lnTo>
                  <a:lnTo>
                    <a:pt x="489712" y="420878"/>
                  </a:lnTo>
                  <a:close/>
                </a:path>
                <a:path w="5154930" h="3576320">
                  <a:moveTo>
                    <a:pt x="490347" y="1183894"/>
                  </a:moveTo>
                  <a:lnTo>
                    <a:pt x="477647" y="1177544"/>
                  </a:lnTo>
                  <a:lnTo>
                    <a:pt x="414147" y="1145794"/>
                  </a:lnTo>
                  <a:lnTo>
                    <a:pt x="414147" y="1177544"/>
                  </a:lnTo>
                  <a:lnTo>
                    <a:pt x="0" y="1177544"/>
                  </a:lnTo>
                  <a:lnTo>
                    <a:pt x="0" y="1190244"/>
                  </a:lnTo>
                  <a:lnTo>
                    <a:pt x="414147" y="1190244"/>
                  </a:lnTo>
                  <a:lnTo>
                    <a:pt x="414147" y="1221994"/>
                  </a:lnTo>
                  <a:lnTo>
                    <a:pt x="477647" y="1190244"/>
                  </a:lnTo>
                  <a:lnTo>
                    <a:pt x="490347" y="1183894"/>
                  </a:lnTo>
                  <a:close/>
                </a:path>
                <a:path w="5154930" h="3576320">
                  <a:moveTo>
                    <a:pt x="496316" y="1886458"/>
                  </a:moveTo>
                  <a:lnTo>
                    <a:pt x="483616" y="1880108"/>
                  </a:lnTo>
                  <a:lnTo>
                    <a:pt x="420116" y="1848358"/>
                  </a:lnTo>
                  <a:lnTo>
                    <a:pt x="420116" y="1880108"/>
                  </a:lnTo>
                  <a:lnTo>
                    <a:pt x="25908" y="1880108"/>
                  </a:lnTo>
                  <a:lnTo>
                    <a:pt x="25908" y="1892808"/>
                  </a:lnTo>
                  <a:lnTo>
                    <a:pt x="420116" y="1892808"/>
                  </a:lnTo>
                  <a:lnTo>
                    <a:pt x="420116" y="1924558"/>
                  </a:lnTo>
                  <a:lnTo>
                    <a:pt x="483616" y="1892808"/>
                  </a:lnTo>
                  <a:lnTo>
                    <a:pt x="496316" y="1886458"/>
                  </a:lnTo>
                  <a:close/>
                </a:path>
                <a:path w="5154930" h="3576320">
                  <a:moveTo>
                    <a:pt x="2371979" y="3572129"/>
                  </a:moveTo>
                  <a:lnTo>
                    <a:pt x="2368423" y="3520567"/>
                  </a:lnTo>
                  <a:lnTo>
                    <a:pt x="2366137" y="3487166"/>
                  </a:lnTo>
                  <a:lnTo>
                    <a:pt x="2353399" y="3494659"/>
                  </a:lnTo>
                  <a:lnTo>
                    <a:pt x="2352167" y="3489325"/>
                  </a:lnTo>
                  <a:lnTo>
                    <a:pt x="2337612" y="3501390"/>
                  </a:lnTo>
                  <a:lnTo>
                    <a:pt x="2327757" y="3484638"/>
                  </a:lnTo>
                  <a:lnTo>
                    <a:pt x="2327757" y="3509556"/>
                  </a:lnTo>
                  <a:lnTo>
                    <a:pt x="1682000" y="2730817"/>
                  </a:lnTo>
                  <a:lnTo>
                    <a:pt x="1818132" y="2642755"/>
                  </a:lnTo>
                  <a:lnTo>
                    <a:pt x="2327757" y="3509556"/>
                  </a:lnTo>
                  <a:lnTo>
                    <a:pt x="2327757" y="3484638"/>
                  </a:lnTo>
                  <a:lnTo>
                    <a:pt x="1828749" y="2635885"/>
                  </a:lnTo>
                  <a:lnTo>
                    <a:pt x="2304821" y="2327935"/>
                  </a:lnTo>
                  <a:lnTo>
                    <a:pt x="2322068" y="2354580"/>
                  </a:lnTo>
                  <a:lnTo>
                    <a:pt x="2348065" y="2310384"/>
                  </a:lnTo>
                  <a:lnTo>
                    <a:pt x="2365248" y="2281174"/>
                  </a:lnTo>
                  <a:lnTo>
                    <a:pt x="2280666" y="2290572"/>
                  </a:lnTo>
                  <a:lnTo>
                    <a:pt x="2297938" y="2317292"/>
                  </a:lnTo>
                  <a:lnTo>
                    <a:pt x="1822323" y="2624950"/>
                  </a:lnTo>
                  <a:lnTo>
                    <a:pt x="1811705" y="2606903"/>
                  </a:lnTo>
                  <a:lnTo>
                    <a:pt x="1811705" y="2631821"/>
                  </a:lnTo>
                  <a:lnTo>
                    <a:pt x="1673847" y="2721000"/>
                  </a:lnTo>
                  <a:lnTo>
                    <a:pt x="1663103" y="2708046"/>
                  </a:lnTo>
                  <a:lnTo>
                    <a:pt x="1663103" y="2727947"/>
                  </a:lnTo>
                  <a:lnTo>
                    <a:pt x="1013307" y="3148279"/>
                  </a:lnTo>
                  <a:lnTo>
                    <a:pt x="1523466" y="2559507"/>
                  </a:lnTo>
                  <a:lnTo>
                    <a:pt x="1663103" y="2727947"/>
                  </a:lnTo>
                  <a:lnTo>
                    <a:pt x="1663103" y="2708046"/>
                  </a:lnTo>
                  <a:lnTo>
                    <a:pt x="1531899" y="2549766"/>
                  </a:lnTo>
                  <a:lnTo>
                    <a:pt x="1669846" y="2390559"/>
                  </a:lnTo>
                  <a:lnTo>
                    <a:pt x="1811705" y="2631821"/>
                  </a:lnTo>
                  <a:lnTo>
                    <a:pt x="1811705" y="2606903"/>
                  </a:lnTo>
                  <a:lnTo>
                    <a:pt x="1678584" y="2380475"/>
                  </a:lnTo>
                  <a:lnTo>
                    <a:pt x="2210244" y="1766900"/>
                  </a:lnTo>
                  <a:lnTo>
                    <a:pt x="2234184" y="1787652"/>
                  </a:lnTo>
                  <a:lnTo>
                    <a:pt x="2244064" y="1748917"/>
                  </a:lnTo>
                  <a:lnTo>
                    <a:pt x="2255266" y="1705102"/>
                  </a:lnTo>
                  <a:lnTo>
                    <a:pt x="2176653" y="1737741"/>
                  </a:lnTo>
                  <a:lnTo>
                    <a:pt x="2200592" y="1758518"/>
                  </a:lnTo>
                  <a:lnTo>
                    <a:pt x="1671764" y="2368880"/>
                  </a:lnTo>
                  <a:lnTo>
                    <a:pt x="973201" y="1180719"/>
                  </a:lnTo>
                  <a:lnTo>
                    <a:pt x="962279" y="1187069"/>
                  </a:lnTo>
                  <a:lnTo>
                    <a:pt x="1663026" y="2378951"/>
                  </a:lnTo>
                  <a:lnTo>
                    <a:pt x="1523657" y="2539822"/>
                  </a:lnTo>
                  <a:lnTo>
                    <a:pt x="978662" y="1882394"/>
                  </a:lnTo>
                  <a:lnTo>
                    <a:pt x="968883" y="1890522"/>
                  </a:lnTo>
                  <a:lnTo>
                    <a:pt x="1515224" y="2549563"/>
                  </a:lnTo>
                  <a:lnTo>
                    <a:pt x="975106" y="3172968"/>
                  </a:lnTo>
                  <a:lnTo>
                    <a:pt x="979474" y="3176714"/>
                  </a:lnTo>
                  <a:lnTo>
                    <a:pt x="983361" y="3182747"/>
                  </a:lnTo>
                  <a:lnTo>
                    <a:pt x="1671256" y="2737777"/>
                  </a:lnTo>
                  <a:lnTo>
                    <a:pt x="2316632" y="3516274"/>
                  </a:lnTo>
                  <a:lnTo>
                    <a:pt x="2300478" y="3525774"/>
                  </a:lnTo>
                  <a:lnTo>
                    <a:pt x="2304808" y="3528593"/>
                  </a:lnTo>
                  <a:lnTo>
                    <a:pt x="2293493" y="3537966"/>
                  </a:lnTo>
                  <a:lnTo>
                    <a:pt x="2371471" y="3572383"/>
                  </a:lnTo>
                  <a:lnTo>
                    <a:pt x="2371306" y="3571697"/>
                  </a:lnTo>
                  <a:lnTo>
                    <a:pt x="2371979" y="3572129"/>
                  </a:lnTo>
                  <a:close/>
                </a:path>
                <a:path w="5154930" h="3576320">
                  <a:moveTo>
                    <a:pt x="4274566" y="1554861"/>
                  </a:moveTo>
                  <a:lnTo>
                    <a:pt x="4262120" y="1512697"/>
                  </a:lnTo>
                  <a:lnTo>
                    <a:pt x="4250436" y="1473073"/>
                  </a:lnTo>
                  <a:lnTo>
                    <a:pt x="4228985" y="1493062"/>
                  </a:lnTo>
                  <a:lnTo>
                    <a:pt x="4223956" y="1486090"/>
                  </a:lnTo>
                  <a:lnTo>
                    <a:pt x="4223956" y="1639900"/>
                  </a:lnTo>
                  <a:lnTo>
                    <a:pt x="2896666" y="3493935"/>
                  </a:lnTo>
                  <a:lnTo>
                    <a:pt x="3790365" y="1797418"/>
                  </a:lnTo>
                  <a:lnTo>
                    <a:pt x="4207776" y="1593342"/>
                  </a:lnTo>
                  <a:lnTo>
                    <a:pt x="4216692" y="1611617"/>
                  </a:lnTo>
                  <a:lnTo>
                    <a:pt x="4198112" y="1621409"/>
                  </a:lnTo>
                  <a:lnTo>
                    <a:pt x="4223956" y="1639900"/>
                  </a:lnTo>
                  <a:lnTo>
                    <a:pt x="4223956" y="1486090"/>
                  </a:lnTo>
                  <a:lnTo>
                    <a:pt x="4223639" y="1485646"/>
                  </a:lnTo>
                  <a:lnTo>
                    <a:pt x="4221886" y="1488986"/>
                  </a:lnTo>
                  <a:lnTo>
                    <a:pt x="4215612" y="1482255"/>
                  </a:lnTo>
                  <a:lnTo>
                    <a:pt x="4215612" y="1500974"/>
                  </a:lnTo>
                  <a:lnTo>
                    <a:pt x="4210951" y="1509852"/>
                  </a:lnTo>
                  <a:lnTo>
                    <a:pt x="4207522" y="1513065"/>
                  </a:lnTo>
                  <a:lnTo>
                    <a:pt x="4197350" y="1507756"/>
                  </a:lnTo>
                  <a:lnTo>
                    <a:pt x="4197350" y="1522056"/>
                  </a:lnTo>
                  <a:lnTo>
                    <a:pt x="4197350" y="1522539"/>
                  </a:lnTo>
                  <a:lnTo>
                    <a:pt x="4194683" y="1525016"/>
                  </a:lnTo>
                  <a:lnTo>
                    <a:pt x="4197350" y="1526019"/>
                  </a:lnTo>
                  <a:lnTo>
                    <a:pt x="4197350" y="1535861"/>
                  </a:lnTo>
                  <a:lnTo>
                    <a:pt x="4197350" y="1571955"/>
                  </a:lnTo>
                  <a:lnTo>
                    <a:pt x="4197350" y="1584401"/>
                  </a:lnTo>
                  <a:lnTo>
                    <a:pt x="3800348" y="1778457"/>
                  </a:lnTo>
                  <a:lnTo>
                    <a:pt x="3915118" y="1560576"/>
                  </a:lnTo>
                  <a:lnTo>
                    <a:pt x="4191800" y="1560576"/>
                  </a:lnTo>
                  <a:lnTo>
                    <a:pt x="4197350" y="1571955"/>
                  </a:lnTo>
                  <a:lnTo>
                    <a:pt x="4197350" y="1535861"/>
                  </a:lnTo>
                  <a:lnTo>
                    <a:pt x="4191050" y="1547876"/>
                  </a:lnTo>
                  <a:lnTo>
                    <a:pt x="3921810" y="1547876"/>
                  </a:lnTo>
                  <a:lnTo>
                    <a:pt x="3992003" y="1414640"/>
                  </a:lnTo>
                  <a:lnTo>
                    <a:pt x="4197350" y="1522056"/>
                  </a:lnTo>
                  <a:lnTo>
                    <a:pt x="4197350" y="1507756"/>
                  </a:lnTo>
                  <a:lnTo>
                    <a:pt x="3997909" y="1403426"/>
                  </a:lnTo>
                  <a:lnTo>
                    <a:pt x="4043718" y="1316482"/>
                  </a:lnTo>
                  <a:lnTo>
                    <a:pt x="4215612" y="1500974"/>
                  </a:lnTo>
                  <a:lnTo>
                    <a:pt x="4215612" y="1482255"/>
                  </a:lnTo>
                  <a:lnTo>
                    <a:pt x="4050017" y="1304518"/>
                  </a:lnTo>
                  <a:lnTo>
                    <a:pt x="4176115" y="1065136"/>
                  </a:lnTo>
                  <a:lnTo>
                    <a:pt x="4214368" y="1030782"/>
                  </a:lnTo>
                  <a:lnTo>
                    <a:pt x="4235577" y="1054354"/>
                  </a:lnTo>
                  <a:lnTo>
                    <a:pt x="4251947" y="1012825"/>
                  </a:lnTo>
                  <a:lnTo>
                    <a:pt x="4266819" y="975106"/>
                  </a:lnTo>
                  <a:lnTo>
                    <a:pt x="4216209" y="989037"/>
                  </a:lnTo>
                  <a:lnTo>
                    <a:pt x="4237012" y="949540"/>
                  </a:lnTo>
                  <a:lnTo>
                    <a:pt x="4265041" y="964311"/>
                  </a:lnTo>
                  <a:lnTo>
                    <a:pt x="4265701" y="932307"/>
                  </a:lnTo>
                  <a:lnTo>
                    <a:pt x="4266819" y="879094"/>
                  </a:lnTo>
                  <a:lnTo>
                    <a:pt x="4225696" y="908608"/>
                  </a:lnTo>
                  <a:lnTo>
                    <a:pt x="4225696" y="943571"/>
                  </a:lnTo>
                  <a:lnTo>
                    <a:pt x="4205897" y="981163"/>
                  </a:lnTo>
                  <a:lnTo>
                    <a:pt x="4205897" y="1021346"/>
                  </a:lnTo>
                  <a:lnTo>
                    <a:pt x="4193159" y="1032789"/>
                  </a:lnTo>
                  <a:lnTo>
                    <a:pt x="4201655" y="1016647"/>
                  </a:lnTo>
                  <a:lnTo>
                    <a:pt x="4205897" y="1021346"/>
                  </a:lnTo>
                  <a:lnTo>
                    <a:pt x="4205897" y="981163"/>
                  </a:lnTo>
                  <a:lnTo>
                    <a:pt x="4199293" y="993686"/>
                  </a:lnTo>
                  <a:lnTo>
                    <a:pt x="4184650" y="997712"/>
                  </a:lnTo>
                  <a:lnTo>
                    <a:pt x="4192549" y="1006513"/>
                  </a:lnTo>
                  <a:lnTo>
                    <a:pt x="4165727" y="1057427"/>
                  </a:lnTo>
                  <a:lnTo>
                    <a:pt x="4148696" y="1072730"/>
                  </a:lnTo>
                  <a:lnTo>
                    <a:pt x="4148696" y="1089761"/>
                  </a:lnTo>
                  <a:lnTo>
                    <a:pt x="4040797" y="1294625"/>
                  </a:lnTo>
                  <a:lnTo>
                    <a:pt x="4034498" y="1287868"/>
                  </a:lnTo>
                  <a:lnTo>
                    <a:pt x="4034498" y="1306588"/>
                  </a:lnTo>
                  <a:lnTo>
                    <a:pt x="3986606" y="1397508"/>
                  </a:lnTo>
                  <a:lnTo>
                    <a:pt x="3980700" y="1394421"/>
                  </a:lnTo>
                  <a:lnTo>
                    <a:pt x="3980700" y="1408722"/>
                  </a:lnTo>
                  <a:lnTo>
                    <a:pt x="3907396" y="1547876"/>
                  </a:lnTo>
                  <a:lnTo>
                    <a:pt x="3900716" y="1547876"/>
                  </a:lnTo>
                  <a:lnTo>
                    <a:pt x="3900716" y="1560576"/>
                  </a:lnTo>
                  <a:lnTo>
                    <a:pt x="3780967" y="1787944"/>
                  </a:lnTo>
                  <a:lnTo>
                    <a:pt x="2881782" y="2227465"/>
                  </a:lnTo>
                  <a:lnTo>
                    <a:pt x="3624402" y="1560576"/>
                  </a:lnTo>
                  <a:lnTo>
                    <a:pt x="3900716" y="1560576"/>
                  </a:lnTo>
                  <a:lnTo>
                    <a:pt x="3900716" y="1547876"/>
                  </a:lnTo>
                  <a:lnTo>
                    <a:pt x="3638550" y="1547876"/>
                  </a:lnTo>
                  <a:lnTo>
                    <a:pt x="3862425" y="1346835"/>
                  </a:lnTo>
                  <a:lnTo>
                    <a:pt x="3980700" y="1408722"/>
                  </a:lnTo>
                  <a:lnTo>
                    <a:pt x="3980700" y="1394421"/>
                  </a:lnTo>
                  <a:lnTo>
                    <a:pt x="3872471" y="1337805"/>
                  </a:lnTo>
                  <a:lnTo>
                    <a:pt x="3976535" y="1244358"/>
                  </a:lnTo>
                  <a:lnTo>
                    <a:pt x="4034498" y="1306588"/>
                  </a:lnTo>
                  <a:lnTo>
                    <a:pt x="4034498" y="1287868"/>
                  </a:lnTo>
                  <a:lnTo>
                    <a:pt x="3986034" y="1235837"/>
                  </a:lnTo>
                  <a:lnTo>
                    <a:pt x="4148696" y="1089761"/>
                  </a:lnTo>
                  <a:lnTo>
                    <a:pt x="4148696" y="1072730"/>
                  </a:lnTo>
                  <a:lnTo>
                    <a:pt x="3977398" y="1226566"/>
                  </a:lnTo>
                  <a:lnTo>
                    <a:pt x="3967899" y="1216367"/>
                  </a:lnTo>
                  <a:lnTo>
                    <a:pt x="3967899" y="1235087"/>
                  </a:lnTo>
                  <a:lnTo>
                    <a:pt x="3860508" y="1331544"/>
                  </a:lnTo>
                  <a:lnTo>
                    <a:pt x="3850449" y="1326286"/>
                  </a:lnTo>
                  <a:lnTo>
                    <a:pt x="3850449" y="1340573"/>
                  </a:lnTo>
                  <a:lnTo>
                    <a:pt x="3619627" y="1547876"/>
                  </a:lnTo>
                  <a:lnTo>
                    <a:pt x="2869006" y="1547876"/>
                  </a:lnTo>
                  <a:lnTo>
                    <a:pt x="3578339" y="1198194"/>
                  </a:lnTo>
                  <a:lnTo>
                    <a:pt x="3850449" y="1340573"/>
                  </a:lnTo>
                  <a:lnTo>
                    <a:pt x="3850449" y="1326286"/>
                  </a:lnTo>
                  <a:lnTo>
                    <a:pt x="3592372" y="1191272"/>
                  </a:lnTo>
                  <a:lnTo>
                    <a:pt x="3821747" y="1078191"/>
                  </a:lnTo>
                  <a:lnTo>
                    <a:pt x="3967899" y="1235087"/>
                  </a:lnTo>
                  <a:lnTo>
                    <a:pt x="3967899" y="1216367"/>
                  </a:lnTo>
                  <a:lnTo>
                    <a:pt x="3833698" y="1072299"/>
                  </a:lnTo>
                  <a:lnTo>
                    <a:pt x="4201363" y="891044"/>
                  </a:lnTo>
                  <a:lnTo>
                    <a:pt x="4214114" y="916914"/>
                  </a:lnTo>
                  <a:lnTo>
                    <a:pt x="4197604" y="928751"/>
                  </a:lnTo>
                  <a:lnTo>
                    <a:pt x="4225696" y="943571"/>
                  </a:lnTo>
                  <a:lnTo>
                    <a:pt x="4225696" y="908608"/>
                  </a:lnTo>
                  <a:lnTo>
                    <a:pt x="4221175" y="911847"/>
                  </a:lnTo>
                  <a:lnTo>
                    <a:pt x="4249864" y="874014"/>
                  </a:lnTo>
                  <a:lnTo>
                    <a:pt x="4266069" y="852639"/>
                  </a:lnTo>
                  <a:lnTo>
                    <a:pt x="4266819" y="852297"/>
                  </a:lnTo>
                  <a:lnTo>
                    <a:pt x="4266476" y="852119"/>
                  </a:lnTo>
                  <a:lnTo>
                    <a:pt x="4266819" y="851662"/>
                  </a:lnTo>
                  <a:lnTo>
                    <a:pt x="4265625" y="851662"/>
                  </a:lnTo>
                  <a:lnTo>
                    <a:pt x="4191889" y="811784"/>
                  </a:lnTo>
                  <a:lnTo>
                    <a:pt x="4190873" y="843508"/>
                  </a:lnTo>
                  <a:lnTo>
                    <a:pt x="4190098" y="843495"/>
                  </a:lnTo>
                  <a:lnTo>
                    <a:pt x="4190098" y="868159"/>
                  </a:lnTo>
                  <a:lnTo>
                    <a:pt x="4189641" y="882650"/>
                  </a:lnTo>
                  <a:lnTo>
                    <a:pt x="3824655" y="1062609"/>
                  </a:lnTo>
                  <a:lnTo>
                    <a:pt x="3812705" y="1049782"/>
                  </a:lnTo>
                  <a:lnTo>
                    <a:pt x="3812705" y="1068501"/>
                  </a:lnTo>
                  <a:lnTo>
                    <a:pt x="3578479" y="1183995"/>
                  </a:lnTo>
                  <a:lnTo>
                    <a:pt x="2869717" y="813206"/>
                  </a:lnTo>
                  <a:lnTo>
                    <a:pt x="3596944" y="836879"/>
                  </a:lnTo>
                  <a:lnTo>
                    <a:pt x="3812705" y="1068501"/>
                  </a:lnTo>
                  <a:lnTo>
                    <a:pt x="3812705" y="1049782"/>
                  </a:lnTo>
                  <a:lnTo>
                    <a:pt x="3614940" y="837476"/>
                  </a:lnTo>
                  <a:lnTo>
                    <a:pt x="4184104" y="856005"/>
                  </a:lnTo>
                  <a:lnTo>
                    <a:pt x="4190098" y="868159"/>
                  </a:lnTo>
                  <a:lnTo>
                    <a:pt x="4190098" y="843495"/>
                  </a:lnTo>
                  <a:lnTo>
                    <a:pt x="3602723" y="824357"/>
                  </a:lnTo>
                  <a:lnTo>
                    <a:pt x="2834767" y="0"/>
                  </a:lnTo>
                  <a:lnTo>
                    <a:pt x="2825369" y="8636"/>
                  </a:lnTo>
                  <a:lnTo>
                    <a:pt x="3584740" y="823772"/>
                  </a:lnTo>
                  <a:lnTo>
                    <a:pt x="2842514" y="799592"/>
                  </a:lnTo>
                  <a:lnTo>
                    <a:pt x="2842260" y="805942"/>
                  </a:lnTo>
                  <a:lnTo>
                    <a:pt x="2839339" y="811530"/>
                  </a:lnTo>
                  <a:lnTo>
                    <a:pt x="3564445" y="1190917"/>
                  </a:lnTo>
                  <a:lnTo>
                    <a:pt x="2839466" y="1548384"/>
                  </a:lnTo>
                  <a:lnTo>
                    <a:pt x="2842260" y="1554035"/>
                  </a:lnTo>
                  <a:lnTo>
                    <a:pt x="2842260" y="1560576"/>
                  </a:lnTo>
                  <a:lnTo>
                    <a:pt x="3605479" y="1560576"/>
                  </a:lnTo>
                  <a:lnTo>
                    <a:pt x="2840431" y="2247684"/>
                  </a:lnTo>
                  <a:lnTo>
                    <a:pt x="2839466" y="2248154"/>
                  </a:lnTo>
                  <a:lnTo>
                    <a:pt x="2839593" y="2248433"/>
                  </a:lnTo>
                  <a:lnTo>
                    <a:pt x="2838069" y="2249805"/>
                  </a:lnTo>
                  <a:lnTo>
                    <a:pt x="2842945" y="2255278"/>
                  </a:lnTo>
                  <a:lnTo>
                    <a:pt x="2845054" y="2259584"/>
                  </a:lnTo>
                  <a:lnTo>
                    <a:pt x="2846260" y="2258999"/>
                  </a:lnTo>
                  <a:lnTo>
                    <a:pt x="2846451" y="2259203"/>
                  </a:lnTo>
                  <a:lnTo>
                    <a:pt x="2847187" y="2258542"/>
                  </a:lnTo>
                  <a:lnTo>
                    <a:pt x="3770973" y="1806905"/>
                  </a:lnTo>
                  <a:lnTo>
                    <a:pt x="2842768" y="3569208"/>
                  </a:lnTo>
                  <a:lnTo>
                    <a:pt x="2846971" y="3571417"/>
                  </a:lnTo>
                  <a:lnTo>
                    <a:pt x="2853563" y="3576066"/>
                  </a:lnTo>
                  <a:lnTo>
                    <a:pt x="4234307" y="1647304"/>
                  </a:lnTo>
                  <a:lnTo>
                    <a:pt x="4260088" y="1665732"/>
                  </a:lnTo>
                  <a:lnTo>
                    <a:pt x="4265879" y="1629537"/>
                  </a:lnTo>
                  <a:lnTo>
                    <a:pt x="4273550" y="1581658"/>
                  </a:lnTo>
                  <a:lnTo>
                    <a:pt x="4238345" y="1600212"/>
                  </a:lnTo>
                  <a:lnTo>
                    <a:pt x="4256532" y="1576451"/>
                  </a:lnTo>
                  <a:lnTo>
                    <a:pt x="4273156" y="1554734"/>
                  </a:lnTo>
                  <a:lnTo>
                    <a:pt x="4273550" y="1554734"/>
                  </a:lnTo>
                  <a:lnTo>
                    <a:pt x="4273347" y="1554480"/>
                  </a:lnTo>
                  <a:lnTo>
                    <a:pt x="4274566" y="1554861"/>
                  </a:lnTo>
                  <a:close/>
                </a:path>
                <a:path w="5154930" h="3576320">
                  <a:moveTo>
                    <a:pt x="5141722" y="879094"/>
                  </a:moveTo>
                  <a:lnTo>
                    <a:pt x="5129022" y="872744"/>
                  </a:lnTo>
                  <a:lnTo>
                    <a:pt x="5065522" y="840994"/>
                  </a:lnTo>
                  <a:lnTo>
                    <a:pt x="5065522" y="872744"/>
                  </a:lnTo>
                  <a:lnTo>
                    <a:pt x="4744212" y="872744"/>
                  </a:lnTo>
                  <a:lnTo>
                    <a:pt x="4744212" y="885444"/>
                  </a:lnTo>
                  <a:lnTo>
                    <a:pt x="5065522" y="885444"/>
                  </a:lnTo>
                  <a:lnTo>
                    <a:pt x="5065522" y="917194"/>
                  </a:lnTo>
                  <a:lnTo>
                    <a:pt x="5129022" y="885444"/>
                  </a:lnTo>
                  <a:lnTo>
                    <a:pt x="5141722" y="879094"/>
                  </a:lnTo>
                  <a:close/>
                </a:path>
                <a:path w="5154930" h="3576320">
                  <a:moveTo>
                    <a:pt x="5154549" y="1581658"/>
                  </a:moveTo>
                  <a:lnTo>
                    <a:pt x="5141849" y="1575308"/>
                  </a:lnTo>
                  <a:lnTo>
                    <a:pt x="5078349" y="1543558"/>
                  </a:lnTo>
                  <a:lnTo>
                    <a:pt x="5078349" y="1575308"/>
                  </a:lnTo>
                  <a:lnTo>
                    <a:pt x="4750308" y="1575308"/>
                  </a:lnTo>
                  <a:lnTo>
                    <a:pt x="4750308" y="1588008"/>
                  </a:lnTo>
                  <a:lnTo>
                    <a:pt x="5078349" y="1588008"/>
                  </a:lnTo>
                  <a:lnTo>
                    <a:pt x="5078349" y="1619758"/>
                  </a:lnTo>
                  <a:lnTo>
                    <a:pt x="5141849" y="1588008"/>
                  </a:lnTo>
                  <a:lnTo>
                    <a:pt x="5154549" y="1581658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0032" y="3515867"/>
              <a:ext cx="81880" cy="9055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89014" y="3738117"/>
              <a:ext cx="52959" cy="6603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03439" y="3938269"/>
              <a:ext cx="37010" cy="6883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67251" y="3910202"/>
              <a:ext cx="49905" cy="4584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86902" y="4060951"/>
              <a:ext cx="48005" cy="5346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03750" y="4199382"/>
              <a:ext cx="34841" cy="4889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8002270" y="4381119"/>
              <a:ext cx="29209" cy="32384"/>
            </a:xfrm>
            <a:custGeom>
              <a:avLst/>
              <a:gdLst/>
              <a:ahLst/>
              <a:cxnLst/>
              <a:rect l="l" t="t" r="r" b="b"/>
              <a:pathLst>
                <a:path w="29209" h="32385">
                  <a:moveTo>
                    <a:pt x="7230" y="27755"/>
                  </a:moveTo>
                  <a:lnTo>
                    <a:pt x="7365" y="28447"/>
                  </a:lnTo>
                  <a:lnTo>
                    <a:pt x="11937" y="32257"/>
                  </a:lnTo>
                  <a:lnTo>
                    <a:pt x="22605" y="32257"/>
                  </a:lnTo>
                  <a:lnTo>
                    <a:pt x="23389" y="31622"/>
                  </a:lnTo>
                  <a:lnTo>
                    <a:pt x="16128" y="31622"/>
                  </a:lnTo>
                  <a:lnTo>
                    <a:pt x="11810" y="31241"/>
                  </a:lnTo>
                  <a:lnTo>
                    <a:pt x="8127" y="28574"/>
                  </a:lnTo>
                  <a:lnTo>
                    <a:pt x="7979" y="28219"/>
                  </a:lnTo>
                  <a:lnTo>
                    <a:pt x="7230" y="27755"/>
                  </a:lnTo>
                  <a:close/>
                </a:path>
                <a:path w="29209" h="32385">
                  <a:moveTo>
                    <a:pt x="7979" y="28219"/>
                  </a:moveTo>
                  <a:lnTo>
                    <a:pt x="8127" y="28574"/>
                  </a:lnTo>
                  <a:lnTo>
                    <a:pt x="11810" y="31241"/>
                  </a:lnTo>
                  <a:lnTo>
                    <a:pt x="16128" y="31622"/>
                  </a:lnTo>
                  <a:lnTo>
                    <a:pt x="16382" y="31622"/>
                  </a:lnTo>
                  <a:lnTo>
                    <a:pt x="14360" y="29828"/>
                  </a:lnTo>
                  <a:lnTo>
                    <a:pt x="11937" y="29717"/>
                  </a:lnTo>
                  <a:lnTo>
                    <a:pt x="11197" y="29381"/>
                  </a:lnTo>
                  <a:lnTo>
                    <a:pt x="9778" y="29336"/>
                  </a:lnTo>
                  <a:lnTo>
                    <a:pt x="7979" y="28219"/>
                  </a:lnTo>
                  <a:close/>
                </a:path>
                <a:path w="29209" h="32385">
                  <a:moveTo>
                    <a:pt x="28448" y="22605"/>
                  </a:moveTo>
                  <a:lnTo>
                    <a:pt x="6223" y="22605"/>
                  </a:lnTo>
                  <a:lnTo>
                    <a:pt x="12364" y="28056"/>
                  </a:lnTo>
                  <a:lnTo>
                    <a:pt x="15494" y="29844"/>
                  </a:lnTo>
                  <a:lnTo>
                    <a:pt x="14379" y="29844"/>
                  </a:lnTo>
                  <a:lnTo>
                    <a:pt x="16382" y="31622"/>
                  </a:lnTo>
                  <a:lnTo>
                    <a:pt x="23389" y="31622"/>
                  </a:lnTo>
                  <a:lnTo>
                    <a:pt x="25582" y="29844"/>
                  </a:lnTo>
                  <a:lnTo>
                    <a:pt x="14731" y="29844"/>
                  </a:lnTo>
                  <a:lnTo>
                    <a:pt x="14360" y="29828"/>
                  </a:lnTo>
                  <a:lnTo>
                    <a:pt x="25602" y="29828"/>
                  </a:lnTo>
                  <a:lnTo>
                    <a:pt x="27304" y="28447"/>
                  </a:lnTo>
                  <a:lnTo>
                    <a:pt x="28448" y="22605"/>
                  </a:lnTo>
                  <a:close/>
                </a:path>
                <a:path w="29209" h="32385">
                  <a:moveTo>
                    <a:pt x="13298" y="28885"/>
                  </a:moveTo>
                  <a:lnTo>
                    <a:pt x="14360" y="29828"/>
                  </a:lnTo>
                  <a:lnTo>
                    <a:pt x="14731" y="29844"/>
                  </a:lnTo>
                  <a:lnTo>
                    <a:pt x="15494" y="29844"/>
                  </a:lnTo>
                  <a:lnTo>
                    <a:pt x="14827" y="29463"/>
                  </a:lnTo>
                  <a:lnTo>
                    <a:pt x="14604" y="29463"/>
                  </a:lnTo>
                  <a:lnTo>
                    <a:pt x="13298" y="28885"/>
                  </a:lnTo>
                  <a:close/>
                </a:path>
                <a:path w="29209" h="32385">
                  <a:moveTo>
                    <a:pt x="11197" y="29381"/>
                  </a:moveTo>
                  <a:lnTo>
                    <a:pt x="11937" y="29717"/>
                  </a:lnTo>
                  <a:lnTo>
                    <a:pt x="14360" y="29828"/>
                  </a:lnTo>
                  <a:lnTo>
                    <a:pt x="13950" y="29463"/>
                  </a:lnTo>
                  <a:lnTo>
                    <a:pt x="11197" y="29381"/>
                  </a:lnTo>
                  <a:close/>
                </a:path>
                <a:path w="29209" h="32385">
                  <a:moveTo>
                    <a:pt x="7900" y="27121"/>
                  </a:moveTo>
                  <a:lnTo>
                    <a:pt x="9144" y="28447"/>
                  </a:lnTo>
                  <a:lnTo>
                    <a:pt x="11197" y="29381"/>
                  </a:lnTo>
                  <a:lnTo>
                    <a:pt x="13843" y="29463"/>
                  </a:lnTo>
                  <a:lnTo>
                    <a:pt x="13298" y="28885"/>
                  </a:lnTo>
                  <a:lnTo>
                    <a:pt x="10014" y="27431"/>
                  </a:lnTo>
                  <a:lnTo>
                    <a:pt x="8635" y="27431"/>
                  </a:lnTo>
                  <a:lnTo>
                    <a:pt x="8000" y="27177"/>
                  </a:lnTo>
                  <a:close/>
                </a:path>
                <a:path w="29209" h="32385">
                  <a:moveTo>
                    <a:pt x="12364" y="28056"/>
                  </a:moveTo>
                  <a:lnTo>
                    <a:pt x="13298" y="28885"/>
                  </a:lnTo>
                  <a:lnTo>
                    <a:pt x="14604" y="29463"/>
                  </a:lnTo>
                  <a:lnTo>
                    <a:pt x="14827" y="29463"/>
                  </a:lnTo>
                  <a:lnTo>
                    <a:pt x="12364" y="28056"/>
                  </a:lnTo>
                  <a:close/>
                </a:path>
                <a:path w="29209" h="32385">
                  <a:moveTo>
                    <a:pt x="7400" y="26840"/>
                  </a:moveTo>
                  <a:lnTo>
                    <a:pt x="7979" y="28219"/>
                  </a:lnTo>
                  <a:lnTo>
                    <a:pt x="9778" y="29336"/>
                  </a:lnTo>
                  <a:lnTo>
                    <a:pt x="11197" y="29381"/>
                  </a:lnTo>
                  <a:lnTo>
                    <a:pt x="9144" y="28447"/>
                  </a:lnTo>
                  <a:lnTo>
                    <a:pt x="7900" y="27121"/>
                  </a:lnTo>
                  <a:lnTo>
                    <a:pt x="7400" y="26840"/>
                  </a:lnTo>
                  <a:close/>
                </a:path>
                <a:path w="29209" h="32385">
                  <a:moveTo>
                    <a:pt x="6662" y="24852"/>
                  </a:moveTo>
                  <a:lnTo>
                    <a:pt x="6768" y="25332"/>
                  </a:lnTo>
                  <a:lnTo>
                    <a:pt x="6935" y="25731"/>
                  </a:lnTo>
                  <a:lnTo>
                    <a:pt x="7541" y="26337"/>
                  </a:lnTo>
                  <a:lnTo>
                    <a:pt x="13298" y="28885"/>
                  </a:lnTo>
                  <a:lnTo>
                    <a:pt x="12364" y="28056"/>
                  </a:lnTo>
                  <a:lnTo>
                    <a:pt x="7270" y="25145"/>
                  </a:lnTo>
                  <a:lnTo>
                    <a:pt x="6857" y="25145"/>
                  </a:lnTo>
                  <a:lnTo>
                    <a:pt x="6662" y="24852"/>
                  </a:lnTo>
                  <a:close/>
                </a:path>
                <a:path w="29209" h="32385">
                  <a:moveTo>
                    <a:pt x="7008" y="26619"/>
                  </a:moveTo>
                  <a:lnTo>
                    <a:pt x="7230" y="27755"/>
                  </a:lnTo>
                  <a:lnTo>
                    <a:pt x="7979" y="28219"/>
                  </a:lnTo>
                  <a:lnTo>
                    <a:pt x="7400" y="26840"/>
                  </a:lnTo>
                  <a:lnTo>
                    <a:pt x="7008" y="26619"/>
                  </a:lnTo>
                  <a:close/>
                </a:path>
                <a:path w="29209" h="32385">
                  <a:moveTo>
                    <a:pt x="6223" y="22605"/>
                  </a:moveTo>
                  <a:lnTo>
                    <a:pt x="6641" y="24743"/>
                  </a:lnTo>
                  <a:lnTo>
                    <a:pt x="12364" y="28056"/>
                  </a:lnTo>
                  <a:lnTo>
                    <a:pt x="6223" y="22605"/>
                  </a:lnTo>
                  <a:close/>
                </a:path>
                <a:path w="29209" h="32385">
                  <a:moveTo>
                    <a:pt x="5266" y="25332"/>
                  </a:moveTo>
                  <a:lnTo>
                    <a:pt x="6096" y="27050"/>
                  </a:lnTo>
                  <a:lnTo>
                    <a:pt x="7230" y="27755"/>
                  </a:lnTo>
                  <a:lnTo>
                    <a:pt x="7008" y="26619"/>
                  </a:lnTo>
                  <a:lnTo>
                    <a:pt x="5969" y="26034"/>
                  </a:lnTo>
                  <a:lnTo>
                    <a:pt x="5266" y="25332"/>
                  </a:lnTo>
                  <a:close/>
                </a:path>
                <a:path w="29209" h="32385">
                  <a:moveTo>
                    <a:pt x="7109" y="26146"/>
                  </a:moveTo>
                  <a:lnTo>
                    <a:pt x="7238" y="26415"/>
                  </a:lnTo>
                  <a:lnTo>
                    <a:pt x="7900" y="27121"/>
                  </a:lnTo>
                  <a:lnTo>
                    <a:pt x="8635" y="27431"/>
                  </a:lnTo>
                  <a:lnTo>
                    <a:pt x="7541" y="26337"/>
                  </a:lnTo>
                  <a:lnTo>
                    <a:pt x="7109" y="26146"/>
                  </a:lnTo>
                  <a:close/>
                </a:path>
                <a:path w="29209" h="32385">
                  <a:moveTo>
                    <a:pt x="7541" y="26337"/>
                  </a:moveTo>
                  <a:lnTo>
                    <a:pt x="8635" y="27431"/>
                  </a:lnTo>
                  <a:lnTo>
                    <a:pt x="10014" y="27431"/>
                  </a:lnTo>
                  <a:lnTo>
                    <a:pt x="7541" y="26337"/>
                  </a:lnTo>
                  <a:close/>
                </a:path>
                <a:path w="29209" h="32385">
                  <a:moveTo>
                    <a:pt x="7210" y="26387"/>
                  </a:moveTo>
                  <a:lnTo>
                    <a:pt x="7400" y="26840"/>
                  </a:lnTo>
                  <a:lnTo>
                    <a:pt x="7900" y="27121"/>
                  </a:lnTo>
                  <a:lnTo>
                    <a:pt x="7210" y="26387"/>
                  </a:lnTo>
                  <a:close/>
                </a:path>
                <a:path w="29209" h="32385">
                  <a:moveTo>
                    <a:pt x="6902" y="26079"/>
                  </a:moveTo>
                  <a:lnTo>
                    <a:pt x="7008" y="26619"/>
                  </a:lnTo>
                  <a:lnTo>
                    <a:pt x="7400" y="26840"/>
                  </a:lnTo>
                  <a:lnTo>
                    <a:pt x="7210" y="26387"/>
                  </a:lnTo>
                  <a:lnTo>
                    <a:pt x="6902" y="26079"/>
                  </a:lnTo>
                  <a:close/>
                </a:path>
                <a:path w="29209" h="32385">
                  <a:moveTo>
                    <a:pt x="3936" y="22732"/>
                  </a:moveTo>
                  <a:lnTo>
                    <a:pt x="4318" y="23367"/>
                  </a:lnTo>
                  <a:lnTo>
                    <a:pt x="4766" y="24296"/>
                  </a:lnTo>
                  <a:lnTo>
                    <a:pt x="5266" y="25332"/>
                  </a:lnTo>
                  <a:lnTo>
                    <a:pt x="5969" y="26034"/>
                  </a:lnTo>
                  <a:lnTo>
                    <a:pt x="7008" y="26619"/>
                  </a:lnTo>
                  <a:lnTo>
                    <a:pt x="6809" y="25605"/>
                  </a:lnTo>
                  <a:lnTo>
                    <a:pt x="3936" y="22732"/>
                  </a:lnTo>
                  <a:close/>
                </a:path>
                <a:path w="29209" h="32385">
                  <a:moveTo>
                    <a:pt x="6897" y="26052"/>
                  </a:moveTo>
                  <a:lnTo>
                    <a:pt x="7210" y="26387"/>
                  </a:lnTo>
                  <a:lnTo>
                    <a:pt x="7109" y="26146"/>
                  </a:lnTo>
                  <a:lnTo>
                    <a:pt x="6897" y="26052"/>
                  </a:lnTo>
                  <a:close/>
                </a:path>
                <a:path w="29209" h="32385">
                  <a:moveTo>
                    <a:pt x="6935" y="25731"/>
                  </a:moveTo>
                  <a:lnTo>
                    <a:pt x="7109" y="26146"/>
                  </a:lnTo>
                  <a:lnTo>
                    <a:pt x="7541" y="26337"/>
                  </a:lnTo>
                  <a:lnTo>
                    <a:pt x="6935" y="25731"/>
                  </a:lnTo>
                  <a:close/>
                </a:path>
                <a:path w="29209" h="32385">
                  <a:moveTo>
                    <a:pt x="6809" y="25605"/>
                  </a:moveTo>
                  <a:lnTo>
                    <a:pt x="6958" y="26079"/>
                  </a:lnTo>
                  <a:lnTo>
                    <a:pt x="7109" y="26146"/>
                  </a:lnTo>
                  <a:lnTo>
                    <a:pt x="6935" y="25731"/>
                  </a:lnTo>
                  <a:close/>
                </a:path>
                <a:path w="29209" h="32385">
                  <a:moveTo>
                    <a:pt x="6893" y="26034"/>
                  </a:moveTo>
                  <a:close/>
                </a:path>
                <a:path w="29209" h="32385">
                  <a:moveTo>
                    <a:pt x="6746" y="25279"/>
                  </a:moveTo>
                  <a:lnTo>
                    <a:pt x="6809" y="25605"/>
                  </a:lnTo>
                  <a:lnTo>
                    <a:pt x="6746" y="25279"/>
                  </a:lnTo>
                  <a:close/>
                </a:path>
                <a:path w="29209" h="32385">
                  <a:moveTo>
                    <a:pt x="6247" y="22732"/>
                  </a:moveTo>
                  <a:lnTo>
                    <a:pt x="3936" y="22732"/>
                  </a:lnTo>
                  <a:lnTo>
                    <a:pt x="6809" y="25605"/>
                  </a:lnTo>
                  <a:lnTo>
                    <a:pt x="6690" y="25145"/>
                  </a:lnTo>
                  <a:lnTo>
                    <a:pt x="5969" y="23494"/>
                  </a:lnTo>
                  <a:lnTo>
                    <a:pt x="6396" y="23494"/>
                  </a:lnTo>
                  <a:lnTo>
                    <a:pt x="6247" y="22732"/>
                  </a:lnTo>
                  <a:close/>
                </a:path>
                <a:path w="29209" h="32385">
                  <a:moveTo>
                    <a:pt x="4063" y="23494"/>
                  </a:moveTo>
                  <a:lnTo>
                    <a:pt x="3873" y="23494"/>
                  </a:lnTo>
                  <a:lnTo>
                    <a:pt x="4318" y="24383"/>
                  </a:lnTo>
                  <a:lnTo>
                    <a:pt x="5266" y="25332"/>
                  </a:lnTo>
                  <a:lnTo>
                    <a:pt x="4752" y="24296"/>
                  </a:lnTo>
                  <a:lnTo>
                    <a:pt x="4190" y="23621"/>
                  </a:lnTo>
                  <a:lnTo>
                    <a:pt x="4063" y="23494"/>
                  </a:lnTo>
                  <a:close/>
                </a:path>
                <a:path w="29209" h="32385">
                  <a:moveTo>
                    <a:pt x="6603" y="24764"/>
                  </a:moveTo>
                  <a:lnTo>
                    <a:pt x="6746" y="25279"/>
                  </a:lnTo>
                  <a:lnTo>
                    <a:pt x="6603" y="24764"/>
                  </a:lnTo>
                  <a:close/>
                </a:path>
                <a:path w="29209" h="32385">
                  <a:moveTo>
                    <a:pt x="6650" y="24791"/>
                  </a:moveTo>
                  <a:lnTo>
                    <a:pt x="6857" y="25145"/>
                  </a:lnTo>
                  <a:lnTo>
                    <a:pt x="6650" y="24791"/>
                  </a:lnTo>
                  <a:close/>
                </a:path>
                <a:path w="29209" h="32385">
                  <a:moveTo>
                    <a:pt x="6674" y="24805"/>
                  </a:moveTo>
                  <a:lnTo>
                    <a:pt x="6857" y="25145"/>
                  </a:lnTo>
                  <a:lnTo>
                    <a:pt x="7270" y="25145"/>
                  </a:lnTo>
                  <a:lnTo>
                    <a:pt x="6674" y="24805"/>
                  </a:lnTo>
                  <a:close/>
                </a:path>
                <a:path w="29209" h="32385">
                  <a:moveTo>
                    <a:pt x="6645" y="24764"/>
                  </a:moveTo>
                  <a:close/>
                </a:path>
                <a:path w="29209" h="32385">
                  <a:moveTo>
                    <a:pt x="5969" y="23494"/>
                  </a:moveTo>
                  <a:lnTo>
                    <a:pt x="6530" y="24764"/>
                  </a:lnTo>
                  <a:lnTo>
                    <a:pt x="5969" y="23494"/>
                  </a:lnTo>
                  <a:close/>
                </a:path>
                <a:path w="29209" h="32385">
                  <a:moveTo>
                    <a:pt x="6396" y="23494"/>
                  </a:moveTo>
                  <a:lnTo>
                    <a:pt x="5969" y="23494"/>
                  </a:lnTo>
                  <a:lnTo>
                    <a:pt x="6641" y="24743"/>
                  </a:lnTo>
                  <a:lnTo>
                    <a:pt x="6396" y="23494"/>
                  </a:lnTo>
                  <a:close/>
                </a:path>
                <a:path w="29209" h="32385">
                  <a:moveTo>
                    <a:pt x="4784" y="24334"/>
                  </a:moveTo>
                  <a:close/>
                </a:path>
                <a:path w="29209" h="32385">
                  <a:moveTo>
                    <a:pt x="2921" y="21589"/>
                  </a:moveTo>
                  <a:lnTo>
                    <a:pt x="3683" y="23114"/>
                  </a:lnTo>
                  <a:lnTo>
                    <a:pt x="4190" y="23621"/>
                  </a:lnTo>
                  <a:lnTo>
                    <a:pt x="4784" y="24334"/>
                  </a:lnTo>
                  <a:lnTo>
                    <a:pt x="2921" y="21589"/>
                  </a:lnTo>
                  <a:close/>
                </a:path>
                <a:path w="29209" h="32385">
                  <a:moveTo>
                    <a:pt x="28629" y="21589"/>
                  </a:moveTo>
                  <a:lnTo>
                    <a:pt x="2921" y="21589"/>
                  </a:lnTo>
                  <a:lnTo>
                    <a:pt x="4766" y="24296"/>
                  </a:lnTo>
                  <a:lnTo>
                    <a:pt x="4279" y="23304"/>
                  </a:lnTo>
                  <a:lnTo>
                    <a:pt x="3936" y="22732"/>
                  </a:lnTo>
                  <a:lnTo>
                    <a:pt x="6247" y="22732"/>
                  </a:lnTo>
                  <a:lnTo>
                    <a:pt x="28448" y="22605"/>
                  </a:lnTo>
                  <a:lnTo>
                    <a:pt x="28629" y="21589"/>
                  </a:lnTo>
                  <a:close/>
                </a:path>
                <a:path w="29209" h="32385">
                  <a:moveTo>
                    <a:pt x="3778" y="23304"/>
                  </a:moveTo>
                  <a:lnTo>
                    <a:pt x="3873" y="23494"/>
                  </a:lnTo>
                  <a:lnTo>
                    <a:pt x="3778" y="23304"/>
                  </a:lnTo>
                  <a:close/>
                </a:path>
                <a:path w="29209" h="32385">
                  <a:moveTo>
                    <a:pt x="3683" y="23114"/>
                  </a:moveTo>
                  <a:lnTo>
                    <a:pt x="3778" y="23304"/>
                  </a:lnTo>
                  <a:lnTo>
                    <a:pt x="3936" y="23494"/>
                  </a:lnTo>
                  <a:lnTo>
                    <a:pt x="3683" y="23114"/>
                  </a:lnTo>
                  <a:close/>
                </a:path>
                <a:path w="29209" h="32385">
                  <a:moveTo>
                    <a:pt x="3683" y="23114"/>
                  </a:moveTo>
                  <a:lnTo>
                    <a:pt x="3936" y="23494"/>
                  </a:lnTo>
                  <a:lnTo>
                    <a:pt x="3683" y="23114"/>
                  </a:lnTo>
                  <a:close/>
                </a:path>
                <a:path w="29209" h="32385">
                  <a:moveTo>
                    <a:pt x="16255" y="0"/>
                  </a:moveTo>
                  <a:lnTo>
                    <a:pt x="5333" y="0"/>
                  </a:lnTo>
                  <a:lnTo>
                    <a:pt x="761" y="4190"/>
                  </a:lnTo>
                  <a:lnTo>
                    <a:pt x="253" y="9651"/>
                  </a:lnTo>
                  <a:lnTo>
                    <a:pt x="126" y="10286"/>
                  </a:lnTo>
                  <a:lnTo>
                    <a:pt x="0" y="15493"/>
                  </a:lnTo>
                  <a:lnTo>
                    <a:pt x="126" y="18287"/>
                  </a:lnTo>
                  <a:lnTo>
                    <a:pt x="1270" y="20827"/>
                  </a:lnTo>
                  <a:lnTo>
                    <a:pt x="3301" y="22732"/>
                  </a:lnTo>
                  <a:lnTo>
                    <a:pt x="3778" y="23304"/>
                  </a:lnTo>
                  <a:lnTo>
                    <a:pt x="2921" y="21589"/>
                  </a:lnTo>
                  <a:lnTo>
                    <a:pt x="28629" y="21589"/>
                  </a:lnTo>
                  <a:lnTo>
                    <a:pt x="29082" y="19049"/>
                  </a:lnTo>
                  <a:lnTo>
                    <a:pt x="28194" y="15493"/>
                  </a:lnTo>
                  <a:lnTo>
                    <a:pt x="21716" y="15493"/>
                  </a:lnTo>
                  <a:lnTo>
                    <a:pt x="20250" y="11582"/>
                  </a:lnTo>
                  <a:lnTo>
                    <a:pt x="16582" y="9306"/>
                  </a:lnTo>
                  <a:lnTo>
                    <a:pt x="16128" y="9143"/>
                  </a:lnTo>
                  <a:lnTo>
                    <a:pt x="16017" y="8958"/>
                  </a:lnTo>
                  <a:lnTo>
                    <a:pt x="13843" y="7619"/>
                  </a:lnTo>
                  <a:lnTo>
                    <a:pt x="18764" y="7619"/>
                  </a:lnTo>
                  <a:lnTo>
                    <a:pt x="18669" y="7365"/>
                  </a:lnTo>
                  <a:lnTo>
                    <a:pt x="21250" y="7365"/>
                  </a:lnTo>
                  <a:lnTo>
                    <a:pt x="20954" y="4190"/>
                  </a:lnTo>
                  <a:lnTo>
                    <a:pt x="16255" y="0"/>
                  </a:lnTo>
                  <a:close/>
                </a:path>
                <a:path w="29209" h="32385">
                  <a:moveTo>
                    <a:pt x="20240" y="11556"/>
                  </a:moveTo>
                  <a:lnTo>
                    <a:pt x="21716" y="15493"/>
                  </a:lnTo>
                  <a:lnTo>
                    <a:pt x="21716" y="12465"/>
                  </a:lnTo>
                  <a:lnTo>
                    <a:pt x="20240" y="11556"/>
                  </a:lnTo>
                  <a:close/>
                </a:path>
                <a:path w="29209" h="32385">
                  <a:moveTo>
                    <a:pt x="21716" y="12465"/>
                  </a:moveTo>
                  <a:lnTo>
                    <a:pt x="21716" y="15493"/>
                  </a:lnTo>
                  <a:lnTo>
                    <a:pt x="28194" y="15493"/>
                  </a:lnTo>
                  <a:lnTo>
                    <a:pt x="26585" y="13715"/>
                  </a:lnTo>
                  <a:lnTo>
                    <a:pt x="23749" y="13715"/>
                  </a:lnTo>
                  <a:lnTo>
                    <a:pt x="21716" y="12465"/>
                  </a:lnTo>
                  <a:close/>
                </a:path>
                <a:path w="29209" h="32385">
                  <a:moveTo>
                    <a:pt x="21716" y="11582"/>
                  </a:moveTo>
                  <a:lnTo>
                    <a:pt x="21716" y="12465"/>
                  </a:lnTo>
                  <a:lnTo>
                    <a:pt x="23749" y="13715"/>
                  </a:lnTo>
                  <a:lnTo>
                    <a:pt x="23495" y="12953"/>
                  </a:lnTo>
                  <a:lnTo>
                    <a:pt x="23293" y="12572"/>
                  </a:lnTo>
                  <a:lnTo>
                    <a:pt x="22732" y="12572"/>
                  </a:lnTo>
                  <a:lnTo>
                    <a:pt x="21716" y="11582"/>
                  </a:lnTo>
                  <a:close/>
                </a:path>
                <a:path w="29209" h="32385">
                  <a:moveTo>
                    <a:pt x="22725" y="11499"/>
                  </a:moveTo>
                  <a:lnTo>
                    <a:pt x="23495" y="12953"/>
                  </a:lnTo>
                  <a:lnTo>
                    <a:pt x="23749" y="13715"/>
                  </a:lnTo>
                  <a:lnTo>
                    <a:pt x="26585" y="13715"/>
                  </a:lnTo>
                  <a:lnTo>
                    <a:pt x="25321" y="12318"/>
                  </a:lnTo>
                  <a:lnTo>
                    <a:pt x="25019" y="12318"/>
                  </a:lnTo>
                  <a:lnTo>
                    <a:pt x="22725" y="11499"/>
                  </a:lnTo>
                  <a:close/>
                </a:path>
                <a:path w="29209" h="32385">
                  <a:moveTo>
                    <a:pt x="21589" y="11094"/>
                  </a:moveTo>
                  <a:lnTo>
                    <a:pt x="21716" y="11582"/>
                  </a:lnTo>
                  <a:lnTo>
                    <a:pt x="22732" y="12572"/>
                  </a:lnTo>
                  <a:lnTo>
                    <a:pt x="22351" y="11937"/>
                  </a:lnTo>
                  <a:lnTo>
                    <a:pt x="21778" y="11161"/>
                  </a:lnTo>
                  <a:lnTo>
                    <a:pt x="21589" y="11094"/>
                  </a:lnTo>
                  <a:close/>
                </a:path>
                <a:path w="29209" h="32385">
                  <a:moveTo>
                    <a:pt x="21778" y="11161"/>
                  </a:moveTo>
                  <a:lnTo>
                    <a:pt x="22351" y="11937"/>
                  </a:lnTo>
                  <a:lnTo>
                    <a:pt x="22732" y="12572"/>
                  </a:lnTo>
                  <a:lnTo>
                    <a:pt x="23293" y="12572"/>
                  </a:lnTo>
                  <a:lnTo>
                    <a:pt x="22725" y="11499"/>
                  </a:lnTo>
                  <a:lnTo>
                    <a:pt x="21778" y="11161"/>
                  </a:lnTo>
                  <a:close/>
                </a:path>
                <a:path w="29209" h="32385">
                  <a:moveTo>
                    <a:pt x="19831" y="10466"/>
                  </a:moveTo>
                  <a:lnTo>
                    <a:pt x="20193" y="11429"/>
                  </a:lnTo>
                  <a:lnTo>
                    <a:pt x="20281" y="11582"/>
                  </a:lnTo>
                  <a:lnTo>
                    <a:pt x="21716" y="12465"/>
                  </a:lnTo>
                  <a:lnTo>
                    <a:pt x="21632" y="11499"/>
                  </a:lnTo>
                  <a:lnTo>
                    <a:pt x="21000" y="10883"/>
                  </a:lnTo>
                  <a:lnTo>
                    <a:pt x="19831" y="10466"/>
                  </a:lnTo>
                  <a:close/>
                </a:path>
                <a:path w="29209" h="32385">
                  <a:moveTo>
                    <a:pt x="21447" y="9490"/>
                  </a:moveTo>
                  <a:lnTo>
                    <a:pt x="21462" y="9905"/>
                  </a:lnTo>
                  <a:lnTo>
                    <a:pt x="22605" y="11048"/>
                  </a:lnTo>
                  <a:lnTo>
                    <a:pt x="22725" y="11499"/>
                  </a:lnTo>
                  <a:lnTo>
                    <a:pt x="25019" y="12318"/>
                  </a:lnTo>
                  <a:lnTo>
                    <a:pt x="24129" y="11429"/>
                  </a:lnTo>
                  <a:lnTo>
                    <a:pt x="22076" y="9891"/>
                  </a:lnTo>
                  <a:lnTo>
                    <a:pt x="21447" y="9490"/>
                  </a:lnTo>
                  <a:close/>
                </a:path>
                <a:path w="29209" h="32385">
                  <a:moveTo>
                    <a:pt x="21437" y="9373"/>
                  </a:moveTo>
                  <a:lnTo>
                    <a:pt x="22098" y="9905"/>
                  </a:lnTo>
                  <a:lnTo>
                    <a:pt x="24129" y="11429"/>
                  </a:lnTo>
                  <a:lnTo>
                    <a:pt x="25019" y="12318"/>
                  </a:lnTo>
                  <a:lnTo>
                    <a:pt x="25321" y="12318"/>
                  </a:lnTo>
                  <a:lnTo>
                    <a:pt x="23368" y="10159"/>
                  </a:lnTo>
                  <a:lnTo>
                    <a:pt x="21437" y="9373"/>
                  </a:lnTo>
                  <a:close/>
                </a:path>
                <a:path w="29209" h="32385">
                  <a:moveTo>
                    <a:pt x="21000" y="10883"/>
                  </a:moveTo>
                  <a:lnTo>
                    <a:pt x="21716" y="11582"/>
                  </a:lnTo>
                  <a:lnTo>
                    <a:pt x="21589" y="11094"/>
                  </a:lnTo>
                  <a:lnTo>
                    <a:pt x="21000" y="10883"/>
                  </a:lnTo>
                  <a:close/>
                </a:path>
                <a:path w="29209" h="32385">
                  <a:moveTo>
                    <a:pt x="16582" y="9306"/>
                  </a:moveTo>
                  <a:lnTo>
                    <a:pt x="20240" y="11556"/>
                  </a:lnTo>
                  <a:lnTo>
                    <a:pt x="19831" y="10466"/>
                  </a:lnTo>
                  <a:lnTo>
                    <a:pt x="16582" y="9306"/>
                  </a:lnTo>
                  <a:close/>
                </a:path>
                <a:path w="29209" h="32385">
                  <a:moveTo>
                    <a:pt x="21559" y="10644"/>
                  </a:moveTo>
                  <a:lnTo>
                    <a:pt x="21589" y="10795"/>
                  </a:lnTo>
                  <a:lnTo>
                    <a:pt x="21694" y="11048"/>
                  </a:lnTo>
                  <a:lnTo>
                    <a:pt x="22725" y="11499"/>
                  </a:lnTo>
                  <a:lnTo>
                    <a:pt x="22455" y="10990"/>
                  </a:lnTo>
                  <a:lnTo>
                    <a:pt x="21559" y="10644"/>
                  </a:lnTo>
                  <a:close/>
                </a:path>
                <a:path w="29209" h="32385">
                  <a:moveTo>
                    <a:pt x="21589" y="10907"/>
                  </a:moveTo>
                  <a:lnTo>
                    <a:pt x="21589" y="11094"/>
                  </a:lnTo>
                  <a:lnTo>
                    <a:pt x="21778" y="11161"/>
                  </a:lnTo>
                  <a:lnTo>
                    <a:pt x="21589" y="10907"/>
                  </a:lnTo>
                  <a:close/>
                </a:path>
                <a:path w="29209" h="32385">
                  <a:moveTo>
                    <a:pt x="20224" y="10127"/>
                  </a:moveTo>
                  <a:lnTo>
                    <a:pt x="21000" y="10883"/>
                  </a:lnTo>
                  <a:lnTo>
                    <a:pt x="21589" y="11094"/>
                  </a:lnTo>
                  <a:lnTo>
                    <a:pt x="21507" y="10795"/>
                  </a:lnTo>
                  <a:lnTo>
                    <a:pt x="21329" y="10554"/>
                  </a:lnTo>
                  <a:lnTo>
                    <a:pt x="20224" y="10127"/>
                  </a:lnTo>
                  <a:close/>
                </a:path>
                <a:path w="29209" h="32385">
                  <a:moveTo>
                    <a:pt x="22455" y="10990"/>
                  </a:moveTo>
                  <a:lnTo>
                    <a:pt x="22605" y="11048"/>
                  </a:lnTo>
                  <a:lnTo>
                    <a:pt x="22455" y="10990"/>
                  </a:lnTo>
                  <a:close/>
                </a:path>
                <a:path w="29209" h="32385">
                  <a:moveTo>
                    <a:pt x="22351" y="10795"/>
                  </a:moveTo>
                  <a:lnTo>
                    <a:pt x="22455" y="10990"/>
                  </a:lnTo>
                  <a:lnTo>
                    <a:pt x="22605" y="11048"/>
                  </a:lnTo>
                  <a:lnTo>
                    <a:pt x="22351" y="10795"/>
                  </a:lnTo>
                  <a:close/>
                </a:path>
                <a:path w="29209" h="32385">
                  <a:moveTo>
                    <a:pt x="21462" y="9905"/>
                  </a:moveTo>
                  <a:lnTo>
                    <a:pt x="21559" y="10644"/>
                  </a:lnTo>
                  <a:lnTo>
                    <a:pt x="22455" y="10990"/>
                  </a:lnTo>
                  <a:lnTo>
                    <a:pt x="22351" y="10795"/>
                  </a:lnTo>
                  <a:lnTo>
                    <a:pt x="21462" y="9905"/>
                  </a:lnTo>
                  <a:close/>
                </a:path>
                <a:path w="29209" h="32385">
                  <a:moveTo>
                    <a:pt x="21329" y="10554"/>
                  </a:moveTo>
                  <a:lnTo>
                    <a:pt x="21589" y="10907"/>
                  </a:lnTo>
                  <a:lnTo>
                    <a:pt x="21536" y="10635"/>
                  </a:lnTo>
                  <a:lnTo>
                    <a:pt x="21329" y="10554"/>
                  </a:lnTo>
                  <a:close/>
                </a:path>
                <a:path w="29209" h="32385">
                  <a:moveTo>
                    <a:pt x="19616" y="9891"/>
                  </a:moveTo>
                  <a:lnTo>
                    <a:pt x="19831" y="10466"/>
                  </a:lnTo>
                  <a:lnTo>
                    <a:pt x="21000" y="10883"/>
                  </a:lnTo>
                  <a:lnTo>
                    <a:pt x="20224" y="10127"/>
                  </a:lnTo>
                  <a:lnTo>
                    <a:pt x="19616" y="9891"/>
                  </a:lnTo>
                  <a:close/>
                </a:path>
                <a:path w="29209" h="32385">
                  <a:moveTo>
                    <a:pt x="21513" y="10413"/>
                  </a:moveTo>
                  <a:lnTo>
                    <a:pt x="21559" y="10644"/>
                  </a:lnTo>
                  <a:lnTo>
                    <a:pt x="21513" y="10413"/>
                  </a:lnTo>
                  <a:close/>
                </a:path>
                <a:path w="29209" h="32385">
                  <a:moveTo>
                    <a:pt x="19939" y="8763"/>
                  </a:moveTo>
                  <a:lnTo>
                    <a:pt x="20193" y="9017"/>
                  </a:lnTo>
                  <a:lnTo>
                    <a:pt x="21329" y="10554"/>
                  </a:lnTo>
                  <a:lnTo>
                    <a:pt x="21536" y="10635"/>
                  </a:lnTo>
                  <a:lnTo>
                    <a:pt x="21513" y="10413"/>
                  </a:lnTo>
                  <a:lnTo>
                    <a:pt x="21448" y="9891"/>
                  </a:lnTo>
                  <a:lnTo>
                    <a:pt x="20562" y="9017"/>
                  </a:lnTo>
                  <a:lnTo>
                    <a:pt x="19939" y="8763"/>
                  </a:lnTo>
                  <a:close/>
                </a:path>
                <a:path w="29209" h="32385">
                  <a:moveTo>
                    <a:pt x="19939" y="8763"/>
                  </a:moveTo>
                  <a:lnTo>
                    <a:pt x="19212" y="8814"/>
                  </a:lnTo>
                  <a:lnTo>
                    <a:pt x="19333" y="9139"/>
                  </a:lnTo>
                  <a:lnTo>
                    <a:pt x="19451" y="9373"/>
                  </a:lnTo>
                  <a:lnTo>
                    <a:pt x="20224" y="10127"/>
                  </a:lnTo>
                  <a:lnTo>
                    <a:pt x="21329" y="10554"/>
                  </a:lnTo>
                  <a:lnTo>
                    <a:pt x="20193" y="9017"/>
                  </a:lnTo>
                  <a:lnTo>
                    <a:pt x="19939" y="8763"/>
                  </a:lnTo>
                  <a:close/>
                </a:path>
                <a:path w="29209" h="32385">
                  <a:moveTo>
                    <a:pt x="17204" y="8958"/>
                  </a:moveTo>
                  <a:lnTo>
                    <a:pt x="16382" y="9017"/>
                  </a:lnTo>
                  <a:lnTo>
                    <a:pt x="16644" y="9327"/>
                  </a:lnTo>
                  <a:lnTo>
                    <a:pt x="19831" y="10466"/>
                  </a:lnTo>
                  <a:lnTo>
                    <a:pt x="19616" y="9891"/>
                  </a:lnTo>
                  <a:lnTo>
                    <a:pt x="17204" y="8958"/>
                  </a:lnTo>
                  <a:close/>
                </a:path>
                <a:path w="29209" h="32385">
                  <a:moveTo>
                    <a:pt x="21462" y="10159"/>
                  </a:moveTo>
                  <a:close/>
                </a:path>
                <a:path w="29209" h="32385">
                  <a:moveTo>
                    <a:pt x="19404" y="9327"/>
                  </a:moveTo>
                  <a:lnTo>
                    <a:pt x="19526" y="9651"/>
                  </a:lnTo>
                  <a:lnTo>
                    <a:pt x="19653" y="9905"/>
                  </a:lnTo>
                  <a:lnTo>
                    <a:pt x="20224" y="10127"/>
                  </a:lnTo>
                  <a:lnTo>
                    <a:pt x="19404" y="9327"/>
                  </a:lnTo>
                  <a:close/>
                </a:path>
                <a:path w="29209" h="32385">
                  <a:moveTo>
                    <a:pt x="20581" y="9024"/>
                  </a:moveTo>
                  <a:lnTo>
                    <a:pt x="21463" y="9905"/>
                  </a:lnTo>
                  <a:lnTo>
                    <a:pt x="21447" y="9490"/>
                  </a:lnTo>
                  <a:lnTo>
                    <a:pt x="20870" y="9143"/>
                  </a:lnTo>
                  <a:lnTo>
                    <a:pt x="20581" y="9024"/>
                  </a:lnTo>
                  <a:close/>
                </a:path>
                <a:path w="29209" h="32385">
                  <a:moveTo>
                    <a:pt x="18901" y="8837"/>
                  </a:moveTo>
                  <a:lnTo>
                    <a:pt x="17204" y="8958"/>
                  </a:lnTo>
                  <a:lnTo>
                    <a:pt x="19616" y="9891"/>
                  </a:lnTo>
                  <a:lnTo>
                    <a:pt x="19382" y="9306"/>
                  </a:lnTo>
                  <a:lnTo>
                    <a:pt x="18901" y="8837"/>
                  </a:lnTo>
                  <a:close/>
                </a:path>
                <a:path w="29209" h="32385">
                  <a:moveTo>
                    <a:pt x="20862" y="9139"/>
                  </a:moveTo>
                  <a:lnTo>
                    <a:pt x="21447" y="9490"/>
                  </a:lnTo>
                  <a:lnTo>
                    <a:pt x="21325" y="9327"/>
                  </a:lnTo>
                  <a:lnTo>
                    <a:pt x="20862" y="9139"/>
                  </a:lnTo>
                  <a:close/>
                </a:path>
                <a:path w="29209" h="32385">
                  <a:moveTo>
                    <a:pt x="21285" y="7746"/>
                  </a:moveTo>
                  <a:lnTo>
                    <a:pt x="19050" y="7746"/>
                  </a:lnTo>
                  <a:lnTo>
                    <a:pt x="19430" y="8127"/>
                  </a:lnTo>
                  <a:lnTo>
                    <a:pt x="19458" y="8282"/>
                  </a:lnTo>
                  <a:lnTo>
                    <a:pt x="19594" y="8418"/>
                  </a:lnTo>
                  <a:lnTo>
                    <a:pt x="20193" y="8635"/>
                  </a:lnTo>
                  <a:lnTo>
                    <a:pt x="20447" y="8890"/>
                  </a:lnTo>
                  <a:lnTo>
                    <a:pt x="20874" y="9143"/>
                  </a:lnTo>
                  <a:lnTo>
                    <a:pt x="21437" y="9373"/>
                  </a:lnTo>
                  <a:lnTo>
                    <a:pt x="21285" y="7746"/>
                  </a:lnTo>
                  <a:close/>
                </a:path>
                <a:path w="29209" h="32385">
                  <a:moveTo>
                    <a:pt x="19212" y="8814"/>
                  </a:moveTo>
                  <a:lnTo>
                    <a:pt x="18901" y="8837"/>
                  </a:lnTo>
                  <a:lnTo>
                    <a:pt x="19404" y="9327"/>
                  </a:lnTo>
                  <a:lnTo>
                    <a:pt x="19212" y="8814"/>
                  </a:lnTo>
                  <a:close/>
                </a:path>
                <a:path w="29209" h="32385">
                  <a:moveTo>
                    <a:pt x="16234" y="9091"/>
                  </a:moveTo>
                  <a:lnTo>
                    <a:pt x="16582" y="9306"/>
                  </a:lnTo>
                  <a:lnTo>
                    <a:pt x="16234" y="9091"/>
                  </a:lnTo>
                  <a:close/>
                </a:path>
                <a:path w="29209" h="32385">
                  <a:moveTo>
                    <a:pt x="20447" y="8890"/>
                  </a:moveTo>
                  <a:lnTo>
                    <a:pt x="20581" y="9024"/>
                  </a:lnTo>
                  <a:lnTo>
                    <a:pt x="20862" y="9139"/>
                  </a:lnTo>
                  <a:lnTo>
                    <a:pt x="20447" y="8890"/>
                  </a:lnTo>
                  <a:close/>
                </a:path>
                <a:path w="29209" h="32385">
                  <a:moveTo>
                    <a:pt x="17399" y="7619"/>
                  </a:moveTo>
                  <a:lnTo>
                    <a:pt x="13843" y="7619"/>
                  </a:lnTo>
                  <a:lnTo>
                    <a:pt x="16234" y="9091"/>
                  </a:lnTo>
                  <a:lnTo>
                    <a:pt x="16382" y="9017"/>
                  </a:lnTo>
                  <a:lnTo>
                    <a:pt x="17204" y="8958"/>
                  </a:lnTo>
                  <a:lnTo>
                    <a:pt x="14731" y="8000"/>
                  </a:lnTo>
                  <a:lnTo>
                    <a:pt x="15494" y="8000"/>
                  </a:lnTo>
                  <a:lnTo>
                    <a:pt x="17652" y="7873"/>
                  </a:lnTo>
                  <a:lnTo>
                    <a:pt x="17913" y="7873"/>
                  </a:lnTo>
                  <a:lnTo>
                    <a:pt x="17399" y="7619"/>
                  </a:lnTo>
                  <a:close/>
                </a:path>
                <a:path w="29209" h="32385">
                  <a:moveTo>
                    <a:pt x="19854" y="8678"/>
                  </a:moveTo>
                  <a:lnTo>
                    <a:pt x="20581" y="9024"/>
                  </a:lnTo>
                  <a:lnTo>
                    <a:pt x="19854" y="8678"/>
                  </a:lnTo>
                  <a:close/>
                </a:path>
                <a:path w="29209" h="32385">
                  <a:moveTo>
                    <a:pt x="19632" y="8456"/>
                  </a:moveTo>
                  <a:lnTo>
                    <a:pt x="19854" y="8678"/>
                  </a:lnTo>
                  <a:lnTo>
                    <a:pt x="20574" y="9017"/>
                  </a:lnTo>
                  <a:lnTo>
                    <a:pt x="19811" y="8508"/>
                  </a:lnTo>
                  <a:lnTo>
                    <a:pt x="19632" y="8456"/>
                  </a:lnTo>
                  <a:close/>
                </a:path>
                <a:path w="29209" h="32385">
                  <a:moveTo>
                    <a:pt x="17652" y="7873"/>
                  </a:moveTo>
                  <a:lnTo>
                    <a:pt x="15494" y="8000"/>
                  </a:lnTo>
                  <a:lnTo>
                    <a:pt x="14731" y="8000"/>
                  </a:lnTo>
                  <a:lnTo>
                    <a:pt x="17204" y="8958"/>
                  </a:lnTo>
                  <a:lnTo>
                    <a:pt x="18901" y="8837"/>
                  </a:lnTo>
                  <a:lnTo>
                    <a:pt x="18043" y="8000"/>
                  </a:lnTo>
                  <a:lnTo>
                    <a:pt x="17652" y="7873"/>
                  </a:lnTo>
                  <a:close/>
                </a:path>
                <a:path w="29209" h="32385">
                  <a:moveTo>
                    <a:pt x="19594" y="8418"/>
                  </a:moveTo>
                  <a:lnTo>
                    <a:pt x="19811" y="8508"/>
                  </a:lnTo>
                  <a:lnTo>
                    <a:pt x="20447" y="8890"/>
                  </a:lnTo>
                  <a:lnTo>
                    <a:pt x="20193" y="8635"/>
                  </a:lnTo>
                  <a:lnTo>
                    <a:pt x="19594" y="8418"/>
                  </a:lnTo>
                  <a:close/>
                </a:path>
                <a:path w="29209" h="32385">
                  <a:moveTo>
                    <a:pt x="18026" y="7983"/>
                  </a:moveTo>
                  <a:lnTo>
                    <a:pt x="18901" y="8837"/>
                  </a:lnTo>
                  <a:lnTo>
                    <a:pt x="19212" y="8814"/>
                  </a:lnTo>
                  <a:lnTo>
                    <a:pt x="18992" y="8272"/>
                  </a:lnTo>
                  <a:lnTo>
                    <a:pt x="18026" y="7983"/>
                  </a:lnTo>
                  <a:close/>
                </a:path>
                <a:path w="29209" h="32385">
                  <a:moveTo>
                    <a:pt x="19012" y="8282"/>
                  </a:moveTo>
                  <a:lnTo>
                    <a:pt x="19212" y="8814"/>
                  </a:lnTo>
                  <a:lnTo>
                    <a:pt x="19938" y="8763"/>
                  </a:lnTo>
                  <a:lnTo>
                    <a:pt x="19012" y="8282"/>
                  </a:lnTo>
                  <a:close/>
                </a:path>
                <a:path w="29209" h="32385">
                  <a:moveTo>
                    <a:pt x="19009" y="8272"/>
                  </a:moveTo>
                  <a:lnTo>
                    <a:pt x="19854" y="8678"/>
                  </a:lnTo>
                  <a:lnTo>
                    <a:pt x="19632" y="8456"/>
                  </a:lnTo>
                  <a:lnTo>
                    <a:pt x="19009" y="8272"/>
                  </a:lnTo>
                  <a:close/>
                </a:path>
                <a:path w="29209" h="32385">
                  <a:moveTo>
                    <a:pt x="18979" y="8194"/>
                  </a:moveTo>
                  <a:lnTo>
                    <a:pt x="19632" y="8456"/>
                  </a:lnTo>
                  <a:lnTo>
                    <a:pt x="18979" y="8194"/>
                  </a:lnTo>
                  <a:close/>
                </a:path>
                <a:path w="29209" h="32385">
                  <a:moveTo>
                    <a:pt x="18669" y="7365"/>
                  </a:moveTo>
                  <a:lnTo>
                    <a:pt x="18979" y="8194"/>
                  </a:lnTo>
                  <a:lnTo>
                    <a:pt x="19594" y="8418"/>
                  </a:lnTo>
                  <a:lnTo>
                    <a:pt x="19458" y="8282"/>
                  </a:lnTo>
                  <a:lnTo>
                    <a:pt x="19430" y="8127"/>
                  </a:lnTo>
                  <a:lnTo>
                    <a:pt x="18669" y="7365"/>
                  </a:lnTo>
                  <a:close/>
                </a:path>
                <a:path w="29209" h="32385">
                  <a:moveTo>
                    <a:pt x="18330" y="7958"/>
                  </a:moveTo>
                  <a:lnTo>
                    <a:pt x="19009" y="8272"/>
                  </a:lnTo>
                  <a:lnTo>
                    <a:pt x="18330" y="7958"/>
                  </a:lnTo>
                  <a:close/>
                </a:path>
                <a:path w="29209" h="32385">
                  <a:moveTo>
                    <a:pt x="17804" y="7767"/>
                  </a:moveTo>
                  <a:lnTo>
                    <a:pt x="18000" y="7958"/>
                  </a:lnTo>
                  <a:lnTo>
                    <a:pt x="18965" y="8259"/>
                  </a:lnTo>
                  <a:lnTo>
                    <a:pt x="18330" y="7958"/>
                  </a:lnTo>
                  <a:lnTo>
                    <a:pt x="17804" y="7767"/>
                  </a:lnTo>
                  <a:close/>
                </a:path>
                <a:path w="29209" h="32385">
                  <a:moveTo>
                    <a:pt x="18764" y="7619"/>
                  </a:moveTo>
                  <a:lnTo>
                    <a:pt x="17652" y="7619"/>
                  </a:lnTo>
                  <a:lnTo>
                    <a:pt x="18446" y="8000"/>
                  </a:lnTo>
                  <a:lnTo>
                    <a:pt x="18979" y="8194"/>
                  </a:lnTo>
                  <a:lnTo>
                    <a:pt x="18764" y="7619"/>
                  </a:lnTo>
                  <a:close/>
                </a:path>
                <a:path w="29209" h="32385">
                  <a:moveTo>
                    <a:pt x="21250" y="7365"/>
                  </a:moveTo>
                  <a:lnTo>
                    <a:pt x="18669" y="7365"/>
                  </a:lnTo>
                  <a:lnTo>
                    <a:pt x="19303" y="8127"/>
                  </a:lnTo>
                  <a:lnTo>
                    <a:pt x="19050" y="7746"/>
                  </a:lnTo>
                  <a:lnTo>
                    <a:pt x="21285" y="7746"/>
                  </a:lnTo>
                  <a:lnTo>
                    <a:pt x="21250" y="7365"/>
                  </a:lnTo>
                  <a:close/>
                </a:path>
                <a:path w="29209" h="32385">
                  <a:moveTo>
                    <a:pt x="19050" y="7746"/>
                  </a:moveTo>
                  <a:lnTo>
                    <a:pt x="19303" y="8127"/>
                  </a:lnTo>
                  <a:lnTo>
                    <a:pt x="19050" y="7746"/>
                  </a:lnTo>
                  <a:close/>
                </a:path>
                <a:path w="29209" h="32385">
                  <a:moveTo>
                    <a:pt x="17913" y="7873"/>
                  </a:moveTo>
                  <a:lnTo>
                    <a:pt x="17652" y="7873"/>
                  </a:lnTo>
                  <a:lnTo>
                    <a:pt x="18026" y="7983"/>
                  </a:lnTo>
                  <a:close/>
                </a:path>
                <a:path w="29209" h="32385">
                  <a:moveTo>
                    <a:pt x="17652" y="7619"/>
                  </a:moveTo>
                  <a:lnTo>
                    <a:pt x="17804" y="7767"/>
                  </a:lnTo>
                  <a:lnTo>
                    <a:pt x="18330" y="7958"/>
                  </a:lnTo>
                  <a:lnTo>
                    <a:pt x="17652" y="7619"/>
                  </a:lnTo>
                  <a:close/>
                </a:path>
                <a:path w="29209" h="32385">
                  <a:moveTo>
                    <a:pt x="17652" y="7619"/>
                  </a:moveTo>
                  <a:lnTo>
                    <a:pt x="17399" y="7619"/>
                  </a:lnTo>
                  <a:lnTo>
                    <a:pt x="17804" y="7767"/>
                  </a:lnTo>
                  <a:lnTo>
                    <a:pt x="17652" y="76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691101" y="3901699"/>
            <a:ext cx="416052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2160" b="1" baseline="13888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945" b="1" dirty="0">
                <a:solidFill>
                  <a:srgbClr val="C00000"/>
                </a:solidFill>
                <a:latin typeface="Calibri"/>
                <a:cs typeface="Calibri"/>
              </a:rPr>
              <a:t>3600</a:t>
            </a:r>
            <a:endParaRPr sz="945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572510" y="2416301"/>
            <a:ext cx="492633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dirty="0">
                <a:solidFill>
                  <a:srgbClr val="C00000"/>
                </a:solidFill>
                <a:latin typeface="Calibri"/>
                <a:cs typeface="Calibri"/>
              </a:rPr>
              <a:t>0.812</a:t>
            </a:r>
            <a:endParaRPr sz="1620">
              <a:latin typeface="Calibri"/>
              <a:cs typeface="Calibri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9453980" y="1337082"/>
            <a:ext cx="1163793" cy="67274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6017" marR="4572" indent="-125159">
              <a:lnSpc>
                <a:spcPct val="138600"/>
              </a:lnSpc>
              <a:spcBef>
                <a:spcPts val="90"/>
              </a:spcBef>
            </a:pPr>
            <a:r>
              <a:rPr sz="1620" spc="-5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1620" spc="-18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620" spc="-5" dirty="0">
                <a:solidFill>
                  <a:srgbClr val="FF0000"/>
                </a:solidFill>
                <a:latin typeface="Calibri"/>
                <a:cs typeface="Calibri"/>
              </a:rPr>
              <a:t>ONG  </a:t>
            </a:r>
            <a:r>
              <a:rPr sz="1620" dirty="0">
                <a:solidFill>
                  <a:srgbClr val="C00000"/>
                </a:solidFill>
                <a:latin typeface="Calibri"/>
                <a:cs typeface="Calibri"/>
              </a:rPr>
              <a:t>0.151</a:t>
            </a:r>
            <a:endParaRPr sz="1620" dirty="0">
              <a:latin typeface="Calibri"/>
              <a:cs typeface="Calibri"/>
            </a:endParaRPr>
          </a:p>
        </p:txBody>
      </p:sp>
      <p:pic>
        <p:nvPicPr>
          <p:cNvPr id="44" name="object 4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52523" y="2422245"/>
            <a:ext cx="302527" cy="24414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246" y="334739"/>
            <a:ext cx="8556498" cy="504562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z="3200" spc="-59" dirty="0"/>
              <a:t>Why</a:t>
            </a:r>
            <a:r>
              <a:rPr sz="3200" spc="-77" dirty="0"/>
              <a:t> </a:t>
            </a:r>
            <a:r>
              <a:rPr sz="3200" spc="-36" dirty="0"/>
              <a:t>there</a:t>
            </a:r>
            <a:r>
              <a:rPr sz="3200" spc="-77" dirty="0"/>
              <a:t> </a:t>
            </a:r>
            <a:r>
              <a:rPr sz="3200" spc="-9" dirty="0"/>
              <a:t>is</a:t>
            </a:r>
            <a:r>
              <a:rPr sz="3200" spc="-54" dirty="0"/>
              <a:t> </a:t>
            </a:r>
            <a:r>
              <a:rPr sz="3200" spc="-14" dirty="0"/>
              <a:t>an</a:t>
            </a:r>
            <a:r>
              <a:rPr sz="3200" spc="-68" dirty="0"/>
              <a:t> </a:t>
            </a:r>
            <a:r>
              <a:rPr sz="3200" spc="-36" dirty="0"/>
              <a:t>error</a:t>
            </a:r>
            <a:r>
              <a:rPr sz="3200" spc="-86" dirty="0"/>
              <a:t> </a:t>
            </a:r>
            <a:r>
              <a:rPr sz="3200" spc="-9" dirty="0"/>
              <a:t>in</a:t>
            </a:r>
            <a:r>
              <a:rPr sz="3200" spc="-68" dirty="0"/>
              <a:t> </a:t>
            </a:r>
            <a:r>
              <a:rPr sz="3200" spc="-36" dirty="0"/>
              <a:t>prediction?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45920" y="1378687"/>
            <a:ext cx="4639437" cy="2466023"/>
            <a:chOff x="1828800" y="1531874"/>
            <a:chExt cx="5154930" cy="2740025"/>
          </a:xfrm>
        </p:grpSpPr>
        <p:sp>
          <p:nvSpPr>
            <p:cNvPr id="4" name="object 4"/>
            <p:cNvSpPr/>
            <p:nvPr/>
          </p:nvSpPr>
          <p:spPr>
            <a:xfrm>
              <a:off x="2320290" y="1936242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19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5" name="object 5"/>
            <p:cNvSpPr/>
            <p:nvPr/>
          </p:nvSpPr>
          <p:spPr>
            <a:xfrm>
              <a:off x="4181094" y="1544574"/>
              <a:ext cx="478790" cy="463550"/>
            </a:xfrm>
            <a:custGeom>
              <a:avLst/>
              <a:gdLst/>
              <a:ahLst/>
              <a:cxnLst/>
              <a:rect l="l" t="t" r="r" b="b"/>
              <a:pathLst>
                <a:path w="478789" h="463550">
                  <a:moveTo>
                    <a:pt x="0" y="231648"/>
                  </a:moveTo>
                  <a:lnTo>
                    <a:pt x="4858" y="184976"/>
                  </a:lnTo>
                  <a:lnTo>
                    <a:pt x="18794" y="141499"/>
                  </a:lnTo>
                  <a:lnTo>
                    <a:pt x="40846" y="102151"/>
                  </a:lnTo>
                  <a:lnTo>
                    <a:pt x="70056" y="67865"/>
                  </a:lnTo>
                  <a:lnTo>
                    <a:pt x="105463" y="39574"/>
                  </a:lnTo>
                  <a:lnTo>
                    <a:pt x="146107" y="18210"/>
                  </a:lnTo>
                  <a:lnTo>
                    <a:pt x="191029" y="4708"/>
                  </a:lnTo>
                  <a:lnTo>
                    <a:pt x="239267" y="0"/>
                  </a:lnTo>
                  <a:lnTo>
                    <a:pt x="287506" y="4708"/>
                  </a:lnTo>
                  <a:lnTo>
                    <a:pt x="332428" y="18210"/>
                  </a:lnTo>
                  <a:lnTo>
                    <a:pt x="373072" y="39574"/>
                  </a:lnTo>
                  <a:lnTo>
                    <a:pt x="408479" y="67865"/>
                  </a:lnTo>
                  <a:lnTo>
                    <a:pt x="437689" y="102151"/>
                  </a:lnTo>
                  <a:lnTo>
                    <a:pt x="459741" y="141499"/>
                  </a:lnTo>
                  <a:lnTo>
                    <a:pt x="473677" y="184976"/>
                  </a:lnTo>
                  <a:lnTo>
                    <a:pt x="478535" y="231648"/>
                  </a:lnTo>
                  <a:lnTo>
                    <a:pt x="473677" y="278319"/>
                  </a:lnTo>
                  <a:lnTo>
                    <a:pt x="459741" y="321796"/>
                  </a:lnTo>
                  <a:lnTo>
                    <a:pt x="437689" y="361144"/>
                  </a:lnTo>
                  <a:lnTo>
                    <a:pt x="408479" y="395430"/>
                  </a:lnTo>
                  <a:lnTo>
                    <a:pt x="373072" y="423721"/>
                  </a:lnTo>
                  <a:lnTo>
                    <a:pt x="332428" y="445085"/>
                  </a:lnTo>
                  <a:lnTo>
                    <a:pt x="287506" y="458587"/>
                  </a:lnTo>
                  <a:lnTo>
                    <a:pt x="239267" y="463296"/>
                  </a:lnTo>
                  <a:lnTo>
                    <a:pt x="191029" y="458587"/>
                  </a:lnTo>
                  <a:lnTo>
                    <a:pt x="146107" y="445085"/>
                  </a:lnTo>
                  <a:lnTo>
                    <a:pt x="105463" y="423721"/>
                  </a:lnTo>
                  <a:lnTo>
                    <a:pt x="70056" y="395430"/>
                  </a:lnTo>
                  <a:lnTo>
                    <a:pt x="40846" y="361144"/>
                  </a:lnTo>
                  <a:lnTo>
                    <a:pt x="18794" y="321796"/>
                  </a:lnTo>
                  <a:lnTo>
                    <a:pt x="4858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6" name="object 6"/>
            <p:cNvSpPr/>
            <p:nvPr/>
          </p:nvSpPr>
          <p:spPr>
            <a:xfrm>
              <a:off x="2794761" y="1759458"/>
              <a:ext cx="1386840" cy="413384"/>
            </a:xfrm>
            <a:custGeom>
              <a:avLst/>
              <a:gdLst/>
              <a:ahLst/>
              <a:cxnLst/>
              <a:rect l="l" t="t" r="r" b="b"/>
              <a:pathLst>
                <a:path w="1386839" h="413385">
                  <a:moveTo>
                    <a:pt x="1311537" y="30652"/>
                  </a:moveTo>
                  <a:lnTo>
                    <a:pt x="0" y="400812"/>
                  </a:lnTo>
                  <a:lnTo>
                    <a:pt x="3556" y="413003"/>
                  </a:lnTo>
                  <a:lnTo>
                    <a:pt x="1314974" y="42842"/>
                  </a:lnTo>
                  <a:lnTo>
                    <a:pt x="1311537" y="30652"/>
                  </a:lnTo>
                  <a:close/>
                </a:path>
                <a:path w="1386839" h="413385">
                  <a:moveTo>
                    <a:pt x="1374322" y="27177"/>
                  </a:moveTo>
                  <a:lnTo>
                    <a:pt x="1323848" y="27177"/>
                  </a:lnTo>
                  <a:lnTo>
                    <a:pt x="1327277" y="39369"/>
                  </a:lnTo>
                  <a:lnTo>
                    <a:pt x="1314974" y="42842"/>
                  </a:lnTo>
                  <a:lnTo>
                    <a:pt x="1323593" y="73405"/>
                  </a:lnTo>
                  <a:lnTo>
                    <a:pt x="1374322" y="27177"/>
                  </a:lnTo>
                  <a:close/>
                </a:path>
                <a:path w="1386839" h="413385">
                  <a:moveTo>
                    <a:pt x="1323848" y="27177"/>
                  </a:moveTo>
                  <a:lnTo>
                    <a:pt x="1311537" y="30652"/>
                  </a:lnTo>
                  <a:lnTo>
                    <a:pt x="1314974" y="42842"/>
                  </a:lnTo>
                  <a:lnTo>
                    <a:pt x="1327277" y="39369"/>
                  </a:lnTo>
                  <a:lnTo>
                    <a:pt x="1323848" y="27177"/>
                  </a:lnTo>
                  <a:close/>
                </a:path>
                <a:path w="1386839" h="413385">
                  <a:moveTo>
                    <a:pt x="1302892" y="0"/>
                  </a:moveTo>
                  <a:lnTo>
                    <a:pt x="1311537" y="30652"/>
                  </a:lnTo>
                  <a:lnTo>
                    <a:pt x="1323848" y="27177"/>
                  </a:lnTo>
                  <a:lnTo>
                    <a:pt x="1374322" y="27177"/>
                  </a:lnTo>
                  <a:lnTo>
                    <a:pt x="1386586" y="16001"/>
                  </a:lnTo>
                  <a:lnTo>
                    <a:pt x="1302892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7" name="object 7"/>
            <p:cNvSpPr/>
            <p:nvPr/>
          </p:nvSpPr>
          <p:spPr>
            <a:xfrm>
              <a:off x="4194810" y="2346198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8" name="object 8"/>
            <p:cNvSpPr/>
            <p:nvPr/>
          </p:nvSpPr>
          <p:spPr>
            <a:xfrm>
              <a:off x="2794761" y="2161032"/>
              <a:ext cx="1400175" cy="432434"/>
            </a:xfrm>
            <a:custGeom>
              <a:avLst/>
              <a:gdLst/>
              <a:ahLst/>
              <a:cxnLst/>
              <a:rect l="l" t="t" r="r" b="b"/>
              <a:pathLst>
                <a:path w="1400175" h="432435">
                  <a:moveTo>
                    <a:pt x="1324958" y="401537"/>
                  </a:moveTo>
                  <a:lnTo>
                    <a:pt x="1315974" y="431926"/>
                  </a:lnTo>
                  <a:lnTo>
                    <a:pt x="1399921" y="416940"/>
                  </a:lnTo>
                  <a:lnTo>
                    <a:pt x="1387231" y="405129"/>
                  </a:lnTo>
                  <a:lnTo>
                    <a:pt x="1337183" y="405129"/>
                  </a:lnTo>
                  <a:lnTo>
                    <a:pt x="1324958" y="401537"/>
                  </a:lnTo>
                  <a:close/>
                </a:path>
                <a:path w="1400175" h="432435">
                  <a:moveTo>
                    <a:pt x="1328559" y="389358"/>
                  </a:moveTo>
                  <a:lnTo>
                    <a:pt x="1324958" y="401537"/>
                  </a:lnTo>
                  <a:lnTo>
                    <a:pt x="1337183" y="405129"/>
                  </a:lnTo>
                  <a:lnTo>
                    <a:pt x="1340739" y="392938"/>
                  </a:lnTo>
                  <a:lnTo>
                    <a:pt x="1328559" y="389358"/>
                  </a:lnTo>
                  <a:close/>
                </a:path>
                <a:path w="1400175" h="432435">
                  <a:moveTo>
                    <a:pt x="1337564" y="358901"/>
                  </a:moveTo>
                  <a:lnTo>
                    <a:pt x="1328559" y="389358"/>
                  </a:lnTo>
                  <a:lnTo>
                    <a:pt x="1340739" y="392938"/>
                  </a:lnTo>
                  <a:lnTo>
                    <a:pt x="1337183" y="405129"/>
                  </a:lnTo>
                  <a:lnTo>
                    <a:pt x="1387231" y="405129"/>
                  </a:lnTo>
                  <a:lnTo>
                    <a:pt x="1337564" y="358901"/>
                  </a:lnTo>
                  <a:close/>
                </a:path>
                <a:path w="1400175" h="432435">
                  <a:moveTo>
                    <a:pt x="3556" y="0"/>
                  </a:moveTo>
                  <a:lnTo>
                    <a:pt x="0" y="12191"/>
                  </a:lnTo>
                  <a:lnTo>
                    <a:pt x="1324958" y="401537"/>
                  </a:lnTo>
                  <a:lnTo>
                    <a:pt x="1328559" y="389358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9" name="object 9"/>
            <p:cNvSpPr/>
            <p:nvPr/>
          </p:nvSpPr>
          <p:spPr>
            <a:xfrm>
              <a:off x="2320290" y="2698241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19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4810" y="3094482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1" name="object 11"/>
            <p:cNvSpPr/>
            <p:nvPr/>
          </p:nvSpPr>
          <p:spPr>
            <a:xfrm>
              <a:off x="2792475" y="2162302"/>
              <a:ext cx="1402715" cy="1164590"/>
            </a:xfrm>
            <a:custGeom>
              <a:avLst/>
              <a:gdLst/>
              <a:ahLst/>
              <a:cxnLst/>
              <a:rect l="l" t="t" r="r" b="b"/>
              <a:pathLst>
                <a:path w="1402714" h="1164589">
                  <a:moveTo>
                    <a:pt x="1339398" y="1120606"/>
                  </a:moveTo>
                  <a:lnTo>
                    <a:pt x="1319149" y="1145032"/>
                  </a:lnTo>
                  <a:lnTo>
                    <a:pt x="1402207" y="1164336"/>
                  </a:lnTo>
                  <a:lnTo>
                    <a:pt x="1386511" y="1128776"/>
                  </a:lnTo>
                  <a:lnTo>
                    <a:pt x="1349248" y="1128776"/>
                  </a:lnTo>
                  <a:lnTo>
                    <a:pt x="1339398" y="1120606"/>
                  </a:lnTo>
                  <a:close/>
                </a:path>
                <a:path w="1402714" h="1164589">
                  <a:moveTo>
                    <a:pt x="1347513" y="1110817"/>
                  </a:moveTo>
                  <a:lnTo>
                    <a:pt x="1339398" y="1120606"/>
                  </a:lnTo>
                  <a:lnTo>
                    <a:pt x="1349248" y="1128776"/>
                  </a:lnTo>
                  <a:lnTo>
                    <a:pt x="1357376" y="1118997"/>
                  </a:lnTo>
                  <a:lnTo>
                    <a:pt x="1347513" y="1110817"/>
                  </a:lnTo>
                  <a:close/>
                </a:path>
                <a:path w="1402714" h="1164589">
                  <a:moveTo>
                    <a:pt x="1367789" y="1086358"/>
                  </a:moveTo>
                  <a:lnTo>
                    <a:pt x="1347513" y="1110817"/>
                  </a:lnTo>
                  <a:lnTo>
                    <a:pt x="1357376" y="1118997"/>
                  </a:lnTo>
                  <a:lnTo>
                    <a:pt x="1349248" y="1128776"/>
                  </a:lnTo>
                  <a:lnTo>
                    <a:pt x="1386511" y="1128776"/>
                  </a:lnTo>
                  <a:lnTo>
                    <a:pt x="1367789" y="1086358"/>
                  </a:lnTo>
                  <a:close/>
                </a:path>
                <a:path w="1402714" h="1164589">
                  <a:moveTo>
                    <a:pt x="8128" y="0"/>
                  </a:moveTo>
                  <a:lnTo>
                    <a:pt x="0" y="9651"/>
                  </a:lnTo>
                  <a:lnTo>
                    <a:pt x="1339398" y="1120606"/>
                  </a:lnTo>
                  <a:lnTo>
                    <a:pt x="1347513" y="1110817"/>
                  </a:lnTo>
                  <a:lnTo>
                    <a:pt x="81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2" name="object 12"/>
            <p:cNvSpPr/>
            <p:nvPr/>
          </p:nvSpPr>
          <p:spPr>
            <a:xfrm>
              <a:off x="2326386" y="3399281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19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6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6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4810" y="3793997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4" name="object 14"/>
            <p:cNvSpPr/>
            <p:nvPr/>
          </p:nvSpPr>
          <p:spPr>
            <a:xfrm>
              <a:off x="2791714" y="1775459"/>
              <a:ext cx="1473200" cy="2266950"/>
            </a:xfrm>
            <a:custGeom>
              <a:avLst/>
              <a:gdLst/>
              <a:ahLst/>
              <a:cxnLst/>
              <a:rect l="l" t="t" r="r" b="b"/>
              <a:pathLst>
                <a:path w="1473200" h="2266950">
                  <a:moveTo>
                    <a:pt x="1472819" y="2086864"/>
                  </a:moveTo>
                  <a:lnTo>
                    <a:pt x="1461617" y="2043049"/>
                  </a:lnTo>
                  <a:lnTo>
                    <a:pt x="1451737" y="2004314"/>
                  </a:lnTo>
                  <a:lnTo>
                    <a:pt x="1432928" y="2020595"/>
                  </a:lnTo>
                  <a:lnTo>
                    <a:pt x="1428877" y="2013839"/>
                  </a:lnTo>
                  <a:lnTo>
                    <a:pt x="1424241" y="2021128"/>
                  </a:lnTo>
                  <a:lnTo>
                    <a:pt x="1417154" y="2012950"/>
                  </a:lnTo>
                  <a:lnTo>
                    <a:pt x="1417154" y="2032317"/>
                  </a:lnTo>
                  <a:lnTo>
                    <a:pt x="1414411" y="2036635"/>
                  </a:lnTo>
                  <a:lnTo>
                    <a:pt x="1410728" y="2039810"/>
                  </a:lnTo>
                  <a:lnTo>
                    <a:pt x="844804" y="1680108"/>
                  </a:lnTo>
                  <a:lnTo>
                    <a:pt x="1069492" y="1630883"/>
                  </a:lnTo>
                  <a:lnTo>
                    <a:pt x="1417154" y="2032317"/>
                  </a:lnTo>
                  <a:lnTo>
                    <a:pt x="1417154" y="2012950"/>
                  </a:lnTo>
                  <a:lnTo>
                    <a:pt x="1083627" y="1627797"/>
                  </a:lnTo>
                  <a:lnTo>
                    <a:pt x="1329347" y="1573961"/>
                  </a:lnTo>
                  <a:lnTo>
                    <a:pt x="1336167" y="1604899"/>
                  </a:lnTo>
                  <a:lnTo>
                    <a:pt x="1393317" y="1558798"/>
                  </a:lnTo>
                  <a:lnTo>
                    <a:pt x="1402461" y="1551432"/>
                  </a:lnTo>
                  <a:lnTo>
                    <a:pt x="1402092" y="1551343"/>
                  </a:lnTo>
                  <a:lnTo>
                    <a:pt x="1402969" y="1551178"/>
                  </a:lnTo>
                  <a:lnTo>
                    <a:pt x="1390726" y="1540002"/>
                  </a:lnTo>
                  <a:lnTo>
                    <a:pt x="1340104" y="1493774"/>
                  </a:lnTo>
                  <a:lnTo>
                    <a:pt x="1331404" y="1524368"/>
                  </a:lnTo>
                  <a:lnTo>
                    <a:pt x="1324089" y="1522298"/>
                  </a:lnTo>
                  <a:lnTo>
                    <a:pt x="1324089" y="1550085"/>
                  </a:lnTo>
                  <a:lnTo>
                    <a:pt x="1320469" y="1562849"/>
                  </a:lnTo>
                  <a:lnTo>
                    <a:pt x="1074115" y="1616811"/>
                  </a:lnTo>
                  <a:lnTo>
                    <a:pt x="1059992" y="1600504"/>
                  </a:lnTo>
                  <a:lnTo>
                    <a:pt x="1059992" y="1619910"/>
                  </a:lnTo>
                  <a:lnTo>
                    <a:pt x="829525" y="1670392"/>
                  </a:lnTo>
                  <a:lnTo>
                    <a:pt x="811847" y="1659166"/>
                  </a:lnTo>
                  <a:lnTo>
                    <a:pt x="811847" y="1674266"/>
                  </a:lnTo>
                  <a:lnTo>
                    <a:pt x="42024" y="1842897"/>
                  </a:lnTo>
                  <a:lnTo>
                    <a:pt x="542950" y="1503311"/>
                  </a:lnTo>
                  <a:lnTo>
                    <a:pt x="811847" y="1674266"/>
                  </a:lnTo>
                  <a:lnTo>
                    <a:pt x="811847" y="1659166"/>
                  </a:lnTo>
                  <a:lnTo>
                    <a:pt x="554431" y="1495526"/>
                  </a:lnTo>
                  <a:lnTo>
                    <a:pt x="740371" y="1369479"/>
                  </a:lnTo>
                  <a:lnTo>
                    <a:pt x="876681" y="1408226"/>
                  </a:lnTo>
                  <a:lnTo>
                    <a:pt x="1059992" y="1619910"/>
                  </a:lnTo>
                  <a:lnTo>
                    <a:pt x="1059992" y="1600504"/>
                  </a:lnTo>
                  <a:lnTo>
                    <a:pt x="899007" y="1414576"/>
                  </a:lnTo>
                  <a:lnTo>
                    <a:pt x="1320660" y="1534490"/>
                  </a:lnTo>
                  <a:lnTo>
                    <a:pt x="1324089" y="1550085"/>
                  </a:lnTo>
                  <a:lnTo>
                    <a:pt x="1324089" y="1522298"/>
                  </a:lnTo>
                  <a:lnTo>
                    <a:pt x="883869" y="1397088"/>
                  </a:lnTo>
                  <a:lnTo>
                    <a:pt x="861529" y="1371295"/>
                  </a:lnTo>
                  <a:lnTo>
                    <a:pt x="861529" y="1390738"/>
                  </a:lnTo>
                  <a:lnTo>
                    <a:pt x="754075" y="1360182"/>
                  </a:lnTo>
                  <a:lnTo>
                    <a:pt x="805103" y="1325600"/>
                  </a:lnTo>
                  <a:lnTo>
                    <a:pt x="861529" y="1390738"/>
                  </a:lnTo>
                  <a:lnTo>
                    <a:pt x="861529" y="1371295"/>
                  </a:lnTo>
                  <a:lnTo>
                    <a:pt x="815721" y="1318399"/>
                  </a:lnTo>
                  <a:lnTo>
                    <a:pt x="1329626" y="970013"/>
                  </a:lnTo>
                  <a:lnTo>
                    <a:pt x="1347470" y="996315"/>
                  </a:lnTo>
                  <a:lnTo>
                    <a:pt x="1372095" y="952373"/>
                  </a:lnTo>
                  <a:lnTo>
                    <a:pt x="1389126" y="922020"/>
                  </a:lnTo>
                  <a:lnTo>
                    <a:pt x="1304671" y="933196"/>
                  </a:lnTo>
                  <a:lnTo>
                    <a:pt x="1322489" y="959497"/>
                  </a:lnTo>
                  <a:lnTo>
                    <a:pt x="807339" y="1308722"/>
                  </a:lnTo>
                  <a:lnTo>
                    <a:pt x="796721" y="1296466"/>
                  </a:lnTo>
                  <a:lnTo>
                    <a:pt x="796721" y="1315923"/>
                  </a:lnTo>
                  <a:lnTo>
                    <a:pt x="738111" y="1355648"/>
                  </a:lnTo>
                  <a:lnTo>
                    <a:pt x="724420" y="1351762"/>
                  </a:lnTo>
                  <a:lnTo>
                    <a:pt x="724420" y="1364932"/>
                  </a:lnTo>
                  <a:lnTo>
                    <a:pt x="542734" y="1488097"/>
                  </a:lnTo>
                  <a:lnTo>
                    <a:pt x="531266" y="1480807"/>
                  </a:lnTo>
                  <a:lnTo>
                    <a:pt x="531266" y="1495882"/>
                  </a:lnTo>
                  <a:lnTo>
                    <a:pt x="39408" y="1829308"/>
                  </a:lnTo>
                  <a:lnTo>
                    <a:pt x="380695" y="1400149"/>
                  </a:lnTo>
                  <a:lnTo>
                    <a:pt x="531266" y="1495882"/>
                  </a:lnTo>
                  <a:lnTo>
                    <a:pt x="531266" y="1480807"/>
                  </a:lnTo>
                  <a:lnTo>
                    <a:pt x="388645" y="1390142"/>
                  </a:lnTo>
                  <a:lnTo>
                    <a:pt x="466928" y="1291704"/>
                  </a:lnTo>
                  <a:lnTo>
                    <a:pt x="724420" y="1364932"/>
                  </a:lnTo>
                  <a:lnTo>
                    <a:pt x="724420" y="1351762"/>
                  </a:lnTo>
                  <a:lnTo>
                    <a:pt x="475488" y="1280947"/>
                  </a:lnTo>
                  <a:lnTo>
                    <a:pt x="614768" y="1105801"/>
                  </a:lnTo>
                  <a:lnTo>
                    <a:pt x="796721" y="1315923"/>
                  </a:lnTo>
                  <a:lnTo>
                    <a:pt x="796721" y="1296466"/>
                  </a:lnTo>
                  <a:lnTo>
                    <a:pt x="622846" y="1095654"/>
                  </a:lnTo>
                  <a:lnTo>
                    <a:pt x="713790" y="981290"/>
                  </a:lnTo>
                  <a:lnTo>
                    <a:pt x="1330591" y="826312"/>
                  </a:lnTo>
                  <a:lnTo>
                    <a:pt x="1338326" y="857123"/>
                  </a:lnTo>
                  <a:lnTo>
                    <a:pt x="1392161" y="810895"/>
                  </a:lnTo>
                  <a:lnTo>
                    <a:pt x="1402969" y="801624"/>
                  </a:lnTo>
                  <a:lnTo>
                    <a:pt x="1319784" y="783209"/>
                  </a:lnTo>
                  <a:lnTo>
                    <a:pt x="1327505" y="814006"/>
                  </a:lnTo>
                  <a:lnTo>
                    <a:pt x="726808" y="964920"/>
                  </a:lnTo>
                  <a:lnTo>
                    <a:pt x="1346644" y="185496"/>
                  </a:lnTo>
                  <a:lnTo>
                    <a:pt x="1371473" y="205232"/>
                  </a:lnTo>
                  <a:lnTo>
                    <a:pt x="1379435" y="167640"/>
                  </a:lnTo>
                  <a:lnTo>
                    <a:pt x="1389126" y="121920"/>
                  </a:lnTo>
                  <a:lnTo>
                    <a:pt x="1311910" y="157861"/>
                  </a:lnTo>
                  <a:lnTo>
                    <a:pt x="1336738" y="177622"/>
                  </a:lnTo>
                  <a:lnTo>
                    <a:pt x="706602" y="970000"/>
                  </a:lnTo>
                  <a:lnTo>
                    <a:pt x="693585" y="973277"/>
                  </a:lnTo>
                  <a:lnTo>
                    <a:pt x="693585" y="986358"/>
                  </a:lnTo>
                  <a:lnTo>
                    <a:pt x="614413" y="1085926"/>
                  </a:lnTo>
                  <a:lnTo>
                    <a:pt x="606348" y="1076617"/>
                  </a:lnTo>
                  <a:lnTo>
                    <a:pt x="606348" y="1096073"/>
                  </a:lnTo>
                  <a:lnTo>
                    <a:pt x="462305" y="1277200"/>
                  </a:lnTo>
                  <a:lnTo>
                    <a:pt x="453745" y="1274775"/>
                  </a:lnTo>
                  <a:lnTo>
                    <a:pt x="453745" y="1287957"/>
                  </a:lnTo>
                  <a:lnTo>
                    <a:pt x="377913" y="1383322"/>
                  </a:lnTo>
                  <a:lnTo>
                    <a:pt x="45008" y="1171702"/>
                  </a:lnTo>
                  <a:lnTo>
                    <a:pt x="453745" y="1287957"/>
                  </a:lnTo>
                  <a:lnTo>
                    <a:pt x="453745" y="1274775"/>
                  </a:lnTo>
                  <a:lnTo>
                    <a:pt x="27813" y="1153617"/>
                  </a:lnTo>
                  <a:lnTo>
                    <a:pt x="543902" y="1023950"/>
                  </a:lnTo>
                  <a:lnTo>
                    <a:pt x="606348" y="1096073"/>
                  </a:lnTo>
                  <a:lnTo>
                    <a:pt x="606348" y="1076617"/>
                  </a:lnTo>
                  <a:lnTo>
                    <a:pt x="557758" y="1020483"/>
                  </a:lnTo>
                  <a:lnTo>
                    <a:pt x="693585" y="986358"/>
                  </a:lnTo>
                  <a:lnTo>
                    <a:pt x="693585" y="973277"/>
                  </a:lnTo>
                  <a:lnTo>
                    <a:pt x="548449" y="1009726"/>
                  </a:lnTo>
                  <a:lnTo>
                    <a:pt x="534606" y="993749"/>
                  </a:lnTo>
                  <a:lnTo>
                    <a:pt x="534606" y="1013206"/>
                  </a:lnTo>
                  <a:lnTo>
                    <a:pt x="30518" y="1139850"/>
                  </a:lnTo>
                  <a:lnTo>
                    <a:pt x="387146" y="842924"/>
                  </a:lnTo>
                  <a:lnTo>
                    <a:pt x="534606" y="1013206"/>
                  </a:lnTo>
                  <a:lnTo>
                    <a:pt x="534606" y="993749"/>
                  </a:lnTo>
                  <a:lnTo>
                    <a:pt x="396951" y="834758"/>
                  </a:lnTo>
                  <a:lnTo>
                    <a:pt x="1335151" y="53606"/>
                  </a:lnTo>
                  <a:lnTo>
                    <a:pt x="1355471" y="77978"/>
                  </a:lnTo>
                  <a:lnTo>
                    <a:pt x="1373987" y="35687"/>
                  </a:lnTo>
                  <a:lnTo>
                    <a:pt x="1389634" y="0"/>
                  </a:lnTo>
                  <a:lnTo>
                    <a:pt x="1306703" y="19431"/>
                  </a:lnTo>
                  <a:lnTo>
                    <a:pt x="1327023" y="43827"/>
                  </a:lnTo>
                  <a:lnTo>
                    <a:pt x="388620" y="825144"/>
                  </a:lnTo>
                  <a:lnTo>
                    <a:pt x="9652" y="387477"/>
                  </a:lnTo>
                  <a:lnTo>
                    <a:pt x="0" y="395859"/>
                  </a:lnTo>
                  <a:lnTo>
                    <a:pt x="378815" y="833310"/>
                  </a:lnTo>
                  <a:lnTo>
                    <a:pt x="762" y="1148080"/>
                  </a:lnTo>
                  <a:lnTo>
                    <a:pt x="4864" y="1153033"/>
                  </a:lnTo>
                  <a:lnTo>
                    <a:pt x="4927" y="1153312"/>
                  </a:lnTo>
                  <a:lnTo>
                    <a:pt x="4813" y="1153680"/>
                  </a:lnTo>
                  <a:lnTo>
                    <a:pt x="1397" y="1159002"/>
                  </a:lnTo>
                  <a:lnTo>
                    <a:pt x="369963" y="1393317"/>
                  </a:lnTo>
                  <a:lnTo>
                    <a:pt x="5969" y="1851025"/>
                  </a:lnTo>
                  <a:lnTo>
                    <a:pt x="8978" y="1853425"/>
                  </a:lnTo>
                  <a:lnTo>
                    <a:pt x="10896" y="1856308"/>
                  </a:lnTo>
                  <a:lnTo>
                    <a:pt x="9144" y="1862328"/>
                  </a:lnTo>
                  <a:lnTo>
                    <a:pt x="1327315" y="2236292"/>
                  </a:lnTo>
                  <a:lnTo>
                    <a:pt x="1318641" y="2266823"/>
                  </a:lnTo>
                  <a:lnTo>
                    <a:pt x="1402461" y="2251075"/>
                  </a:lnTo>
                  <a:lnTo>
                    <a:pt x="1390078" y="2239772"/>
                  </a:lnTo>
                  <a:lnTo>
                    <a:pt x="1339469" y="2193544"/>
                  </a:lnTo>
                  <a:lnTo>
                    <a:pt x="1330782" y="2224113"/>
                  </a:lnTo>
                  <a:lnTo>
                    <a:pt x="37033" y="1857044"/>
                  </a:lnTo>
                  <a:lnTo>
                    <a:pt x="827125" y="1683981"/>
                  </a:lnTo>
                  <a:lnTo>
                    <a:pt x="1400644" y="2048548"/>
                  </a:lnTo>
                  <a:lnTo>
                    <a:pt x="1394079" y="2054225"/>
                  </a:lnTo>
                  <a:lnTo>
                    <a:pt x="1401343" y="2057247"/>
                  </a:lnTo>
                  <a:lnTo>
                    <a:pt x="1388110" y="2078101"/>
                  </a:lnTo>
                  <a:lnTo>
                    <a:pt x="1472819" y="2086864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5" name="object 15"/>
            <p:cNvSpPr/>
            <p:nvPr/>
          </p:nvSpPr>
          <p:spPr>
            <a:xfrm>
              <a:off x="6096761" y="2393441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5692" y="1744091"/>
              <a:ext cx="1441450" cy="854075"/>
            </a:xfrm>
            <a:custGeom>
              <a:avLst/>
              <a:gdLst/>
              <a:ahLst/>
              <a:cxnLst/>
              <a:rect l="l" t="t" r="r" b="b"/>
              <a:pathLst>
                <a:path w="1441450" h="854075">
                  <a:moveTo>
                    <a:pt x="1372165" y="820286"/>
                  </a:moveTo>
                  <a:lnTo>
                    <a:pt x="1355979" y="847725"/>
                  </a:lnTo>
                  <a:lnTo>
                    <a:pt x="1441069" y="853567"/>
                  </a:lnTo>
                  <a:lnTo>
                    <a:pt x="1423696" y="826770"/>
                  </a:lnTo>
                  <a:lnTo>
                    <a:pt x="1383157" y="826770"/>
                  </a:lnTo>
                  <a:lnTo>
                    <a:pt x="1372165" y="820286"/>
                  </a:lnTo>
                  <a:close/>
                </a:path>
                <a:path w="1441450" h="854075">
                  <a:moveTo>
                    <a:pt x="1378585" y="809405"/>
                  </a:moveTo>
                  <a:lnTo>
                    <a:pt x="1372165" y="820286"/>
                  </a:lnTo>
                  <a:lnTo>
                    <a:pt x="1383157" y="826770"/>
                  </a:lnTo>
                  <a:lnTo>
                    <a:pt x="1389507" y="815848"/>
                  </a:lnTo>
                  <a:lnTo>
                    <a:pt x="1378585" y="809405"/>
                  </a:lnTo>
                  <a:close/>
                </a:path>
                <a:path w="1441450" h="854075">
                  <a:moveTo>
                    <a:pt x="1394714" y="782066"/>
                  </a:moveTo>
                  <a:lnTo>
                    <a:pt x="1378585" y="809405"/>
                  </a:lnTo>
                  <a:lnTo>
                    <a:pt x="1389507" y="815848"/>
                  </a:lnTo>
                  <a:lnTo>
                    <a:pt x="1383157" y="826770"/>
                  </a:lnTo>
                  <a:lnTo>
                    <a:pt x="1423696" y="826770"/>
                  </a:lnTo>
                  <a:lnTo>
                    <a:pt x="1394714" y="782066"/>
                  </a:lnTo>
                  <a:close/>
                </a:path>
                <a:path w="1441450" h="854075">
                  <a:moveTo>
                    <a:pt x="6350" y="0"/>
                  </a:moveTo>
                  <a:lnTo>
                    <a:pt x="0" y="10922"/>
                  </a:lnTo>
                  <a:lnTo>
                    <a:pt x="1372165" y="820286"/>
                  </a:lnTo>
                  <a:lnTo>
                    <a:pt x="1378585" y="809405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102858" y="3094482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8" name="object 18"/>
            <p:cNvSpPr/>
            <p:nvPr/>
          </p:nvSpPr>
          <p:spPr>
            <a:xfrm>
              <a:off x="4654169" y="1745233"/>
              <a:ext cx="1449705" cy="2259965"/>
            </a:xfrm>
            <a:custGeom>
              <a:avLst/>
              <a:gdLst/>
              <a:ahLst/>
              <a:cxnLst/>
              <a:rect l="l" t="t" r="r" b="b"/>
              <a:pathLst>
                <a:path w="1449704" h="2259965">
                  <a:moveTo>
                    <a:pt x="1449197" y="1554861"/>
                  </a:moveTo>
                  <a:lnTo>
                    <a:pt x="1436751" y="1512697"/>
                  </a:lnTo>
                  <a:lnTo>
                    <a:pt x="1425067" y="1473073"/>
                  </a:lnTo>
                  <a:lnTo>
                    <a:pt x="1403616" y="1493062"/>
                  </a:lnTo>
                  <a:lnTo>
                    <a:pt x="1398270" y="1485646"/>
                  </a:lnTo>
                  <a:lnTo>
                    <a:pt x="1396517" y="1488986"/>
                  </a:lnTo>
                  <a:lnTo>
                    <a:pt x="1390243" y="1482255"/>
                  </a:lnTo>
                  <a:lnTo>
                    <a:pt x="1390243" y="1500974"/>
                  </a:lnTo>
                  <a:lnTo>
                    <a:pt x="1385582" y="1509852"/>
                  </a:lnTo>
                  <a:lnTo>
                    <a:pt x="1382153" y="1513065"/>
                  </a:lnTo>
                  <a:lnTo>
                    <a:pt x="1371981" y="1507756"/>
                  </a:lnTo>
                  <a:lnTo>
                    <a:pt x="1371981" y="1522056"/>
                  </a:lnTo>
                  <a:lnTo>
                    <a:pt x="1371981" y="1522539"/>
                  </a:lnTo>
                  <a:lnTo>
                    <a:pt x="1369314" y="1525016"/>
                  </a:lnTo>
                  <a:lnTo>
                    <a:pt x="1371981" y="1526019"/>
                  </a:lnTo>
                  <a:lnTo>
                    <a:pt x="1371981" y="1535861"/>
                  </a:lnTo>
                  <a:lnTo>
                    <a:pt x="1371981" y="1571955"/>
                  </a:lnTo>
                  <a:lnTo>
                    <a:pt x="1371981" y="1584401"/>
                  </a:lnTo>
                  <a:lnTo>
                    <a:pt x="56413" y="2227465"/>
                  </a:lnTo>
                  <a:lnTo>
                    <a:pt x="799033" y="1560576"/>
                  </a:lnTo>
                  <a:lnTo>
                    <a:pt x="1366431" y="1560576"/>
                  </a:lnTo>
                  <a:lnTo>
                    <a:pt x="1371981" y="1571955"/>
                  </a:lnTo>
                  <a:lnTo>
                    <a:pt x="1371981" y="1535861"/>
                  </a:lnTo>
                  <a:lnTo>
                    <a:pt x="1365681" y="1547876"/>
                  </a:lnTo>
                  <a:lnTo>
                    <a:pt x="813181" y="1547876"/>
                  </a:lnTo>
                  <a:lnTo>
                    <a:pt x="1037056" y="1346835"/>
                  </a:lnTo>
                  <a:lnTo>
                    <a:pt x="1371981" y="1522056"/>
                  </a:lnTo>
                  <a:lnTo>
                    <a:pt x="1371981" y="1507756"/>
                  </a:lnTo>
                  <a:lnTo>
                    <a:pt x="1047102" y="1337805"/>
                  </a:lnTo>
                  <a:lnTo>
                    <a:pt x="1151166" y="1244358"/>
                  </a:lnTo>
                  <a:lnTo>
                    <a:pt x="1390243" y="1500974"/>
                  </a:lnTo>
                  <a:lnTo>
                    <a:pt x="1390243" y="1482255"/>
                  </a:lnTo>
                  <a:lnTo>
                    <a:pt x="1160665" y="1235837"/>
                  </a:lnTo>
                  <a:lnTo>
                    <a:pt x="1388999" y="1030782"/>
                  </a:lnTo>
                  <a:lnTo>
                    <a:pt x="1410208" y="1054354"/>
                  </a:lnTo>
                  <a:lnTo>
                    <a:pt x="1426578" y="1012825"/>
                  </a:lnTo>
                  <a:lnTo>
                    <a:pt x="1441450" y="975106"/>
                  </a:lnTo>
                  <a:lnTo>
                    <a:pt x="1359281" y="997712"/>
                  </a:lnTo>
                  <a:lnTo>
                    <a:pt x="1380528" y="1021346"/>
                  </a:lnTo>
                  <a:lnTo>
                    <a:pt x="1152029" y="1226566"/>
                  </a:lnTo>
                  <a:lnTo>
                    <a:pt x="1142530" y="1216367"/>
                  </a:lnTo>
                  <a:lnTo>
                    <a:pt x="1142530" y="1235087"/>
                  </a:lnTo>
                  <a:lnTo>
                    <a:pt x="1035138" y="1331544"/>
                  </a:lnTo>
                  <a:lnTo>
                    <a:pt x="1025080" y="1326286"/>
                  </a:lnTo>
                  <a:lnTo>
                    <a:pt x="1025080" y="1340573"/>
                  </a:lnTo>
                  <a:lnTo>
                    <a:pt x="794258" y="1547876"/>
                  </a:lnTo>
                  <a:lnTo>
                    <a:pt x="43637" y="1547876"/>
                  </a:lnTo>
                  <a:lnTo>
                    <a:pt x="752970" y="1198194"/>
                  </a:lnTo>
                  <a:lnTo>
                    <a:pt x="1025080" y="1340573"/>
                  </a:lnTo>
                  <a:lnTo>
                    <a:pt x="1025080" y="1326286"/>
                  </a:lnTo>
                  <a:lnTo>
                    <a:pt x="767003" y="1191272"/>
                  </a:lnTo>
                  <a:lnTo>
                    <a:pt x="996378" y="1078191"/>
                  </a:lnTo>
                  <a:lnTo>
                    <a:pt x="1142530" y="1235087"/>
                  </a:lnTo>
                  <a:lnTo>
                    <a:pt x="1142530" y="1216367"/>
                  </a:lnTo>
                  <a:lnTo>
                    <a:pt x="1008329" y="1072299"/>
                  </a:lnTo>
                  <a:lnTo>
                    <a:pt x="1375994" y="891044"/>
                  </a:lnTo>
                  <a:lnTo>
                    <a:pt x="1390015" y="919480"/>
                  </a:lnTo>
                  <a:lnTo>
                    <a:pt x="1424495" y="874014"/>
                  </a:lnTo>
                  <a:lnTo>
                    <a:pt x="1440700" y="852639"/>
                  </a:lnTo>
                  <a:lnTo>
                    <a:pt x="1441450" y="852297"/>
                  </a:lnTo>
                  <a:lnTo>
                    <a:pt x="1441107" y="852119"/>
                  </a:lnTo>
                  <a:lnTo>
                    <a:pt x="1441450" y="851662"/>
                  </a:lnTo>
                  <a:lnTo>
                    <a:pt x="1440256" y="851662"/>
                  </a:lnTo>
                  <a:lnTo>
                    <a:pt x="1366520" y="811784"/>
                  </a:lnTo>
                  <a:lnTo>
                    <a:pt x="1365504" y="843508"/>
                  </a:lnTo>
                  <a:lnTo>
                    <a:pt x="1364729" y="843495"/>
                  </a:lnTo>
                  <a:lnTo>
                    <a:pt x="1364729" y="868159"/>
                  </a:lnTo>
                  <a:lnTo>
                    <a:pt x="1364272" y="882650"/>
                  </a:lnTo>
                  <a:lnTo>
                    <a:pt x="999286" y="1062609"/>
                  </a:lnTo>
                  <a:lnTo>
                    <a:pt x="987336" y="1049782"/>
                  </a:lnTo>
                  <a:lnTo>
                    <a:pt x="987336" y="1068501"/>
                  </a:lnTo>
                  <a:lnTo>
                    <a:pt x="753110" y="1183995"/>
                  </a:lnTo>
                  <a:lnTo>
                    <a:pt x="44348" y="813206"/>
                  </a:lnTo>
                  <a:lnTo>
                    <a:pt x="771575" y="836879"/>
                  </a:lnTo>
                  <a:lnTo>
                    <a:pt x="987336" y="1068501"/>
                  </a:lnTo>
                  <a:lnTo>
                    <a:pt x="987336" y="1049782"/>
                  </a:lnTo>
                  <a:lnTo>
                    <a:pt x="789571" y="837476"/>
                  </a:lnTo>
                  <a:lnTo>
                    <a:pt x="1358734" y="856005"/>
                  </a:lnTo>
                  <a:lnTo>
                    <a:pt x="1364729" y="868159"/>
                  </a:lnTo>
                  <a:lnTo>
                    <a:pt x="1364729" y="843495"/>
                  </a:lnTo>
                  <a:lnTo>
                    <a:pt x="777354" y="824357"/>
                  </a:lnTo>
                  <a:lnTo>
                    <a:pt x="9398" y="0"/>
                  </a:lnTo>
                  <a:lnTo>
                    <a:pt x="0" y="8636"/>
                  </a:lnTo>
                  <a:lnTo>
                    <a:pt x="759371" y="823772"/>
                  </a:lnTo>
                  <a:lnTo>
                    <a:pt x="17145" y="799592"/>
                  </a:lnTo>
                  <a:lnTo>
                    <a:pt x="16891" y="805942"/>
                  </a:lnTo>
                  <a:lnTo>
                    <a:pt x="13970" y="811530"/>
                  </a:lnTo>
                  <a:lnTo>
                    <a:pt x="739076" y="1190917"/>
                  </a:lnTo>
                  <a:lnTo>
                    <a:pt x="14097" y="1548384"/>
                  </a:lnTo>
                  <a:lnTo>
                    <a:pt x="16891" y="1554035"/>
                  </a:lnTo>
                  <a:lnTo>
                    <a:pt x="16891" y="1560576"/>
                  </a:lnTo>
                  <a:lnTo>
                    <a:pt x="780110" y="1560576"/>
                  </a:lnTo>
                  <a:lnTo>
                    <a:pt x="15062" y="2247684"/>
                  </a:lnTo>
                  <a:lnTo>
                    <a:pt x="14097" y="2248154"/>
                  </a:lnTo>
                  <a:lnTo>
                    <a:pt x="14224" y="2248433"/>
                  </a:lnTo>
                  <a:lnTo>
                    <a:pt x="12700" y="2249805"/>
                  </a:lnTo>
                  <a:lnTo>
                    <a:pt x="17576" y="2255278"/>
                  </a:lnTo>
                  <a:lnTo>
                    <a:pt x="19685" y="2259584"/>
                  </a:lnTo>
                  <a:lnTo>
                    <a:pt x="20891" y="2258999"/>
                  </a:lnTo>
                  <a:lnTo>
                    <a:pt x="21082" y="2259203"/>
                  </a:lnTo>
                  <a:lnTo>
                    <a:pt x="21818" y="2258542"/>
                  </a:lnTo>
                  <a:lnTo>
                    <a:pt x="1382407" y="1593342"/>
                  </a:lnTo>
                  <a:lnTo>
                    <a:pt x="1396365" y="1621917"/>
                  </a:lnTo>
                  <a:lnTo>
                    <a:pt x="1431163" y="1576451"/>
                  </a:lnTo>
                  <a:lnTo>
                    <a:pt x="1447787" y="1554734"/>
                  </a:lnTo>
                  <a:lnTo>
                    <a:pt x="1448181" y="1554734"/>
                  </a:lnTo>
                  <a:lnTo>
                    <a:pt x="1447977" y="1554480"/>
                  </a:lnTo>
                  <a:lnTo>
                    <a:pt x="1449197" y="1554861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9" name="object 19"/>
            <p:cNvSpPr/>
            <p:nvPr/>
          </p:nvSpPr>
          <p:spPr>
            <a:xfrm>
              <a:off x="1828800" y="2126995"/>
              <a:ext cx="496570" cy="1543050"/>
            </a:xfrm>
            <a:custGeom>
              <a:avLst/>
              <a:gdLst/>
              <a:ahLst/>
              <a:cxnLst/>
              <a:rect l="l" t="t" r="r" b="b"/>
              <a:pathLst>
                <a:path w="496569" h="1543050">
                  <a:moveTo>
                    <a:pt x="478409" y="44577"/>
                  </a:moveTo>
                  <a:lnTo>
                    <a:pt x="426085" y="44577"/>
                  </a:lnTo>
                  <a:lnTo>
                    <a:pt x="413423" y="44577"/>
                  </a:lnTo>
                  <a:lnTo>
                    <a:pt x="413004" y="76200"/>
                  </a:lnTo>
                  <a:lnTo>
                    <a:pt x="478409" y="44577"/>
                  </a:lnTo>
                  <a:close/>
                </a:path>
                <a:path w="496569" h="1543050">
                  <a:moveTo>
                    <a:pt x="489712" y="39116"/>
                  </a:moveTo>
                  <a:lnTo>
                    <a:pt x="414020" y="0"/>
                  </a:lnTo>
                  <a:lnTo>
                    <a:pt x="413588" y="31699"/>
                  </a:lnTo>
                  <a:lnTo>
                    <a:pt x="26035" y="26162"/>
                  </a:lnTo>
                  <a:lnTo>
                    <a:pt x="25781" y="38862"/>
                  </a:lnTo>
                  <a:lnTo>
                    <a:pt x="413423" y="44399"/>
                  </a:lnTo>
                  <a:lnTo>
                    <a:pt x="426085" y="44399"/>
                  </a:lnTo>
                  <a:lnTo>
                    <a:pt x="478777" y="44399"/>
                  </a:lnTo>
                  <a:lnTo>
                    <a:pt x="489712" y="39116"/>
                  </a:lnTo>
                  <a:close/>
                </a:path>
                <a:path w="496569" h="1543050">
                  <a:moveTo>
                    <a:pt x="490347" y="802132"/>
                  </a:moveTo>
                  <a:lnTo>
                    <a:pt x="477647" y="795782"/>
                  </a:lnTo>
                  <a:lnTo>
                    <a:pt x="414147" y="764032"/>
                  </a:lnTo>
                  <a:lnTo>
                    <a:pt x="414147" y="795782"/>
                  </a:lnTo>
                  <a:lnTo>
                    <a:pt x="0" y="795782"/>
                  </a:lnTo>
                  <a:lnTo>
                    <a:pt x="0" y="808482"/>
                  </a:lnTo>
                  <a:lnTo>
                    <a:pt x="414147" y="808482"/>
                  </a:lnTo>
                  <a:lnTo>
                    <a:pt x="414147" y="840232"/>
                  </a:lnTo>
                  <a:lnTo>
                    <a:pt x="477647" y="808482"/>
                  </a:lnTo>
                  <a:lnTo>
                    <a:pt x="490347" y="802132"/>
                  </a:lnTo>
                  <a:close/>
                </a:path>
                <a:path w="496569" h="1543050">
                  <a:moveTo>
                    <a:pt x="496316" y="1504696"/>
                  </a:moveTo>
                  <a:lnTo>
                    <a:pt x="483616" y="1498346"/>
                  </a:lnTo>
                  <a:lnTo>
                    <a:pt x="420116" y="1466596"/>
                  </a:lnTo>
                  <a:lnTo>
                    <a:pt x="420116" y="1498346"/>
                  </a:lnTo>
                  <a:lnTo>
                    <a:pt x="25908" y="1498346"/>
                  </a:lnTo>
                  <a:lnTo>
                    <a:pt x="25908" y="1511046"/>
                  </a:lnTo>
                  <a:lnTo>
                    <a:pt x="420116" y="1511046"/>
                  </a:lnTo>
                  <a:lnTo>
                    <a:pt x="420116" y="1542796"/>
                  </a:lnTo>
                  <a:lnTo>
                    <a:pt x="483616" y="1511046"/>
                  </a:lnTo>
                  <a:lnTo>
                    <a:pt x="496316" y="150469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20" name="object 20"/>
            <p:cNvSpPr/>
            <p:nvPr/>
          </p:nvSpPr>
          <p:spPr>
            <a:xfrm>
              <a:off x="6572999" y="2586227"/>
              <a:ext cx="410845" cy="779145"/>
            </a:xfrm>
            <a:custGeom>
              <a:avLst/>
              <a:gdLst/>
              <a:ahLst/>
              <a:cxnLst/>
              <a:rect l="l" t="t" r="r" b="b"/>
              <a:pathLst>
                <a:path w="410845" h="779145">
                  <a:moveTo>
                    <a:pt x="397522" y="38100"/>
                  </a:moveTo>
                  <a:lnTo>
                    <a:pt x="384822" y="31750"/>
                  </a:lnTo>
                  <a:lnTo>
                    <a:pt x="321322" y="0"/>
                  </a:lnTo>
                  <a:lnTo>
                    <a:pt x="321322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321322" y="44450"/>
                  </a:lnTo>
                  <a:lnTo>
                    <a:pt x="321322" y="76200"/>
                  </a:lnTo>
                  <a:lnTo>
                    <a:pt x="384822" y="44450"/>
                  </a:lnTo>
                  <a:lnTo>
                    <a:pt x="397522" y="38100"/>
                  </a:lnTo>
                  <a:close/>
                </a:path>
                <a:path w="410845" h="779145">
                  <a:moveTo>
                    <a:pt x="410349" y="740664"/>
                  </a:moveTo>
                  <a:lnTo>
                    <a:pt x="397649" y="734314"/>
                  </a:lnTo>
                  <a:lnTo>
                    <a:pt x="334149" y="702564"/>
                  </a:lnTo>
                  <a:lnTo>
                    <a:pt x="334149" y="734314"/>
                  </a:lnTo>
                  <a:lnTo>
                    <a:pt x="6096" y="734314"/>
                  </a:lnTo>
                  <a:lnTo>
                    <a:pt x="6096" y="747014"/>
                  </a:lnTo>
                  <a:lnTo>
                    <a:pt x="334149" y="747014"/>
                  </a:lnTo>
                  <a:lnTo>
                    <a:pt x="334149" y="778764"/>
                  </a:lnTo>
                  <a:lnTo>
                    <a:pt x="397649" y="747014"/>
                  </a:lnTo>
                  <a:lnTo>
                    <a:pt x="410349" y="740664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267068" y="2229992"/>
            <a:ext cx="217170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1440" b="1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1418" b="1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418" baseline="-21164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75641" y="2840354"/>
            <a:ext cx="217170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1440" b="1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1418" b="1" baseline="-21164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418" baseline="-21164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27554" y="1510816"/>
            <a:ext cx="524066" cy="2078260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vert="horz" wrap="square" lIns="0" tIns="29717" rIns="0" bIns="0" rtlCol="0">
            <a:spAutoFit/>
          </a:bodyPr>
          <a:lstStyle/>
          <a:p>
            <a:pPr marL="81725">
              <a:spcBef>
                <a:spcPts val="233"/>
              </a:spcBef>
            </a:pPr>
            <a:r>
              <a:rPr sz="1260" dirty="0">
                <a:latin typeface="Calibri"/>
                <a:cs typeface="Calibri"/>
              </a:rPr>
              <a:t>0.2</a:t>
            </a:r>
            <a:endParaRPr sz="1260">
              <a:latin typeface="Calibri"/>
              <a:cs typeface="Calibri"/>
            </a:endParaRPr>
          </a:p>
          <a:p>
            <a:pPr marL="99440">
              <a:lnSpc>
                <a:spcPts val="1251"/>
              </a:lnSpc>
              <a:spcBef>
                <a:spcPts val="977"/>
              </a:spcBef>
            </a:pPr>
            <a:r>
              <a:rPr sz="1260" dirty="0">
                <a:latin typeface="Calibri"/>
                <a:cs typeface="Calibri"/>
              </a:rPr>
              <a:t>0.5</a:t>
            </a:r>
            <a:endParaRPr sz="1260">
              <a:latin typeface="Calibri"/>
              <a:cs typeface="Calibri"/>
            </a:endParaRPr>
          </a:p>
          <a:p>
            <a:pPr marL="159449">
              <a:lnSpc>
                <a:spcPts val="1899"/>
              </a:lnSpc>
            </a:pP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  <a:p>
            <a:pPr marL="159449">
              <a:spcBef>
                <a:spcPts val="5"/>
              </a:spcBef>
            </a:pP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90">
              <a:latin typeface="Calibri"/>
              <a:cs typeface="Calibri"/>
            </a:endParaRPr>
          </a:p>
          <a:p>
            <a:pPr marL="105728">
              <a:spcBef>
                <a:spcPts val="5"/>
              </a:spcBef>
            </a:pPr>
            <a:r>
              <a:rPr sz="1260" dirty="0">
                <a:latin typeface="Calibri"/>
                <a:cs typeface="Calibri"/>
              </a:rPr>
              <a:t>0.25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38065" y="1551965"/>
            <a:ext cx="525780" cy="1953868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vert="horz" wrap="square" lIns="0" tIns="134874" rIns="0" bIns="0" rtlCol="0">
            <a:spAutoFit/>
          </a:bodyPr>
          <a:lstStyle/>
          <a:p>
            <a:pPr marL="125730">
              <a:spcBef>
                <a:spcPts val="1062"/>
              </a:spcBef>
            </a:pPr>
            <a:r>
              <a:rPr sz="1260" dirty="0">
                <a:latin typeface="Calibri"/>
                <a:cs typeface="Calibri"/>
              </a:rPr>
              <a:t>0.1</a:t>
            </a:r>
            <a:endParaRPr sz="1260">
              <a:latin typeface="Calibri"/>
              <a:cs typeface="Calibri"/>
            </a:endParaRPr>
          </a:p>
          <a:p>
            <a:pPr marL="143447">
              <a:lnSpc>
                <a:spcPts val="1359"/>
              </a:lnSpc>
              <a:spcBef>
                <a:spcPts val="977"/>
              </a:spcBef>
            </a:pPr>
            <a:r>
              <a:rPr sz="1260" dirty="0">
                <a:latin typeface="Calibri"/>
                <a:cs typeface="Calibri"/>
              </a:rPr>
              <a:t>0.2</a:t>
            </a:r>
            <a:endParaRPr sz="1260">
              <a:latin typeface="Calibri"/>
              <a:cs typeface="Calibri"/>
            </a:endParaRPr>
          </a:p>
          <a:p>
            <a:pPr marL="157163">
              <a:lnSpc>
                <a:spcPts val="2007"/>
              </a:lnSpc>
            </a:pPr>
            <a:r>
              <a:rPr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  <a:p>
            <a:pPr marL="157163"/>
            <a:r>
              <a:rPr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2025">
              <a:latin typeface="Calibri"/>
              <a:cs typeface="Calibri"/>
            </a:endParaRPr>
          </a:p>
          <a:p>
            <a:pPr marL="136017">
              <a:spcBef>
                <a:spcPts val="5"/>
              </a:spcBef>
            </a:pPr>
            <a:r>
              <a:rPr sz="1260" dirty="0">
                <a:latin typeface="Calibri"/>
                <a:cs typeface="Calibri"/>
              </a:rPr>
              <a:t>0.15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64615" y="1785937"/>
            <a:ext cx="413195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144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418" b="1" spc="-6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r>
              <a:rPr sz="1440" b="1" spc="-5" dirty="0">
                <a:solidFill>
                  <a:srgbClr val="C00000"/>
                </a:solidFill>
                <a:latin typeface="Calibri"/>
                <a:cs typeface="Calibri"/>
              </a:rPr>
              <a:t>=1</a:t>
            </a:r>
            <a:endParaRPr sz="144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17409" y="2483281"/>
            <a:ext cx="413766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144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418" b="1" spc="-6" baseline="-21164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1440" b="1" spc="-5" dirty="0">
                <a:solidFill>
                  <a:srgbClr val="C00000"/>
                </a:solidFill>
                <a:latin typeface="Calibri"/>
                <a:cs typeface="Calibri"/>
              </a:rPr>
              <a:t>=0</a:t>
            </a:r>
            <a:endParaRPr sz="144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48029" y="3171550"/>
            <a:ext cx="598361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2160" b="1" baseline="13888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945" b="1" dirty="0">
                <a:solidFill>
                  <a:srgbClr val="C00000"/>
                </a:solidFill>
                <a:latin typeface="Calibri"/>
                <a:cs typeface="Calibri"/>
              </a:rPr>
              <a:t>3600</a:t>
            </a:r>
            <a:r>
              <a:rPr sz="2160" b="1" baseline="13888" dirty="0">
                <a:solidFill>
                  <a:srgbClr val="C00000"/>
                </a:solidFill>
                <a:latin typeface="Calibri"/>
                <a:cs typeface="Calibri"/>
              </a:rPr>
              <a:t>=1</a:t>
            </a:r>
            <a:endParaRPr sz="2160" baseline="13888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12484" y="2249425"/>
            <a:ext cx="532638" cy="859979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904"/>
              </a:lnSpc>
            </a:pPr>
            <a:r>
              <a:rPr sz="1620" dirty="0">
                <a:solidFill>
                  <a:srgbClr val="C00000"/>
                </a:solidFill>
                <a:latin typeface="Calibri"/>
                <a:cs typeface="Calibri"/>
              </a:rPr>
              <a:t>0.151</a:t>
            </a:r>
            <a:endParaRPr sz="1620">
              <a:latin typeface="Calibri"/>
              <a:cs typeface="Calibri"/>
            </a:endParaRPr>
          </a:p>
          <a:p>
            <a:pPr>
              <a:spcBef>
                <a:spcPts val="5"/>
              </a:spcBef>
            </a:pPr>
            <a:endParaRPr sz="2385">
              <a:latin typeface="Calibri"/>
              <a:cs typeface="Calibri"/>
            </a:endParaRPr>
          </a:p>
          <a:p>
            <a:pPr marL="17145"/>
            <a:r>
              <a:rPr sz="1620" dirty="0">
                <a:solidFill>
                  <a:srgbClr val="C00000"/>
                </a:solidFill>
                <a:latin typeface="Calibri"/>
                <a:cs typeface="Calibri"/>
              </a:rPr>
              <a:t>0.812</a:t>
            </a:r>
            <a:endParaRPr sz="162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32791" y="1818284"/>
            <a:ext cx="824675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spc="-5" dirty="0">
                <a:latin typeface="Calibri"/>
                <a:cs typeface="Calibri"/>
              </a:rPr>
              <a:t>O</a:t>
            </a:r>
            <a:r>
              <a:rPr sz="1620" spc="-14" dirty="0">
                <a:latin typeface="Calibri"/>
                <a:cs typeface="Calibri"/>
              </a:rPr>
              <a:t>b</a:t>
            </a:r>
            <a:r>
              <a:rPr sz="1620" spc="-5" dirty="0">
                <a:latin typeface="Calibri"/>
                <a:cs typeface="Calibri"/>
              </a:rPr>
              <a:t>s</a:t>
            </a:r>
            <a:r>
              <a:rPr sz="1620" spc="5" dirty="0">
                <a:latin typeface="Calibri"/>
                <a:cs typeface="Calibri"/>
              </a:rPr>
              <a:t>er</a:t>
            </a:r>
            <a:r>
              <a:rPr sz="1620" spc="-9" dirty="0">
                <a:latin typeface="Calibri"/>
                <a:cs typeface="Calibri"/>
              </a:rPr>
              <a:t>v</a:t>
            </a:r>
            <a:r>
              <a:rPr sz="1620" dirty="0">
                <a:latin typeface="Calibri"/>
                <a:cs typeface="Calibri"/>
              </a:rPr>
              <a:t>ed</a:t>
            </a:r>
            <a:endParaRPr sz="1620">
              <a:latin typeface="Calibri"/>
              <a:cs typeface="Calibri"/>
            </a:endParaRPr>
          </a:p>
        </p:txBody>
      </p:sp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337" y="2339950"/>
            <a:ext cx="814964" cy="626820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5498573" y="2249424"/>
            <a:ext cx="345186" cy="850392"/>
            <a:chOff x="6109525" y="2499360"/>
            <a:chExt cx="383540" cy="944880"/>
          </a:xfrm>
        </p:grpSpPr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9525" y="2499360"/>
              <a:ext cx="381190" cy="29260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56893" y="3172968"/>
              <a:ext cx="336141" cy="271272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413559" y="1076249"/>
            <a:ext cx="3313556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  <a:tabLst>
                <a:tab pos="2016252" algn="l"/>
              </a:tabLst>
            </a:pPr>
            <a:r>
              <a:rPr sz="1620" b="1" spc="-14" dirty="0">
                <a:solidFill>
                  <a:srgbClr val="C00000"/>
                </a:solidFill>
                <a:latin typeface="Calibri"/>
                <a:cs typeface="Calibri"/>
              </a:rPr>
              <a:t>Wrong </a:t>
            </a:r>
            <a:r>
              <a:rPr sz="1620" b="1" spc="-5" dirty="0">
                <a:solidFill>
                  <a:srgbClr val="C00000"/>
                </a:solidFill>
                <a:latin typeface="Calibri"/>
                <a:cs typeface="Calibri"/>
              </a:rPr>
              <a:t>weights	</a:t>
            </a:r>
            <a:r>
              <a:rPr sz="2430" b="1" spc="-20" baseline="1543" dirty="0">
                <a:solidFill>
                  <a:srgbClr val="C00000"/>
                </a:solidFill>
                <a:latin typeface="Calibri"/>
                <a:cs typeface="Calibri"/>
              </a:rPr>
              <a:t>Wrong</a:t>
            </a:r>
            <a:r>
              <a:rPr sz="2430" b="1" spc="-80" baseline="1543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30" b="1" spc="-6" baseline="1543" dirty="0">
                <a:solidFill>
                  <a:srgbClr val="C00000"/>
                </a:solidFill>
                <a:latin typeface="Calibri"/>
                <a:cs typeface="Calibri"/>
              </a:rPr>
              <a:t>weights</a:t>
            </a:r>
            <a:endParaRPr sz="2430" baseline="1543">
              <a:latin typeface="Calibri"/>
              <a:cs typeface="Calibri"/>
            </a:endParaRPr>
          </a:p>
        </p:txBody>
      </p:sp>
      <p:pic>
        <p:nvPicPr>
          <p:cNvPr id="36" name="object 3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09167" y="2881731"/>
            <a:ext cx="301200" cy="24414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47700"/>
            <a:ext cx="8775955" cy="566117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pc="-18" dirty="0"/>
              <a:t>Two</a:t>
            </a:r>
            <a:r>
              <a:rPr spc="-45" dirty="0"/>
              <a:t> </a:t>
            </a:r>
            <a:r>
              <a:rPr dirty="0"/>
              <a:t>Commonly</a:t>
            </a:r>
            <a:r>
              <a:rPr spc="-63" dirty="0"/>
              <a:t> </a:t>
            </a:r>
            <a:r>
              <a:rPr dirty="0"/>
              <a:t>used</a:t>
            </a:r>
            <a:r>
              <a:rPr spc="-59" dirty="0"/>
              <a:t> </a:t>
            </a:r>
            <a:r>
              <a:rPr dirty="0"/>
              <a:t>Loss</a:t>
            </a:r>
            <a:r>
              <a:rPr spc="-63" dirty="0"/>
              <a:t> </a:t>
            </a:r>
            <a:r>
              <a:rPr dirty="0"/>
              <a:t>Functions</a:t>
            </a:r>
            <a:r>
              <a:rPr spc="-59" dirty="0"/>
              <a:t> </a:t>
            </a:r>
            <a:r>
              <a:rPr spc="-23" dirty="0"/>
              <a:t>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5246" y="1469097"/>
            <a:ext cx="7021448" cy="10097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9177" indent="-257747">
              <a:spcBef>
                <a:spcPts val="90"/>
              </a:spcBef>
              <a:buFont typeface="Arial MT"/>
              <a:buChar char="•"/>
              <a:tabLst>
                <a:tab pos="269177" algn="l"/>
              </a:tabLst>
            </a:pPr>
            <a:r>
              <a:rPr sz="2160" dirty="0">
                <a:solidFill>
                  <a:srgbClr val="FF0000"/>
                </a:solidFill>
                <a:latin typeface="Calibri"/>
                <a:cs typeface="Calibri"/>
              </a:rPr>
              <a:t>Mean</a:t>
            </a:r>
            <a:r>
              <a:rPr sz="216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60" dirty="0">
                <a:solidFill>
                  <a:srgbClr val="FF0000"/>
                </a:solidFill>
                <a:latin typeface="Calibri"/>
                <a:cs typeface="Calibri"/>
              </a:rPr>
              <a:t>Square</a:t>
            </a:r>
            <a:r>
              <a:rPr sz="2160" spc="-4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60" dirty="0">
                <a:solidFill>
                  <a:srgbClr val="FF0000"/>
                </a:solidFill>
                <a:latin typeface="Calibri"/>
                <a:cs typeface="Calibri"/>
              </a:rPr>
              <a:t>Error</a:t>
            </a:r>
            <a:r>
              <a:rPr sz="2160" spc="-7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60" dirty="0">
                <a:solidFill>
                  <a:srgbClr val="FF0000"/>
                </a:solidFill>
                <a:latin typeface="Calibri"/>
                <a:cs typeface="Calibri"/>
              </a:rPr>
              <a:t>–</a:t>
            </a:r>
            <a:r>
              <a:rPr sz="216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60" spc="-9" dirty="0">
                <a:solidFill>
                  <a:srgbClr val="FF0000"/>
                </a:solidFill>
                <a:latin typeface="Calibri"/>
                <a:cs typeface="Calibri"/>
              </a:rPr>
              <a:t>Standard</a:t>
            </a:r>
            <a:r>
              <a:rPr sz="2160" spc="-5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60" dirty="0">
                <a:solidFill>
                  <a:srgbClr val="FF0000"/>
                </a:solidFill>
                <a:latin typeface="Calibri"/>
                <a:cs typeface="Calibri"/>
              </a:rPr>
              <a:t>Loss</a:t>
            </a:r>
            <a:r>
              <a:rPr sz="2160" spc="-3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60" dirty="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r>
              <a:rPr sz="2160" spc="-5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6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2160" spc="-4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60" spc="-9" dirty="0">
                <a:solidFill>
                  <a:srgbClr val="FF0000"/>
                </a:solidFill>
                <a:latin typeface="Calibri"/>
                <a:cs typeface="Calibri"/>
              </a:rPr>
              <a:t>Regression</a:t>
            </a:r>
            <a:endParaRPr sz="2160">
              <a:latin typeface="Calibri"/>
              <a:cs typeface="Calibri"/>
            </a:endParaRPr>
          </a:p>
          <a:p>
            <a:pPr marL="269177" indent="-257747">
              <a:spcBef>
                <a:spcPts val="2592"/>
              </a:spcBef>
              <a:buFont typeface="Arial MT"/>
              <a:buChar char="•"/>
              <a:tabLst>
                <a:tab pos="269177" algn="l"/>
              </a:tabLst>
            </a:pPr>
            <a:r>
              <a:rPr sz="2160" dirty="0">
                <a:latin typeface="Calibri"/>
                <a:cs typeface="Calibri"/>
              </a:rPr>
              <a:t>Cross</a:t>
            </a:r>
            <a:r>
              <a:rPr sz="2160" spc="-54" dirty="0">
                <a:latin typeface="Calibri"/>
                <a:cs typeface="Calibri"/>
              </a:rPr>
              <a:t> </a:t>
            </a:r>
            <a:r>
              <a:rPr sz="2160" dirty="0">
                <a:latin typeface="Calibri"/>
                <a:cs typeface="Calibri"/>
              </a:rPr>
              <a:t>Entropy</a:t>
            </a:r>
            <a:r>
              <a:rPr sz="2160" spc="-50" dirty="0">
                <a:latin typeface="Calibri"/>
                <a:cs typeface="Calibri"/>
              </a:rPr>
              <a:t> </a:t>
            </a:r>
            <a:r>
              <a:rPr sz="2160" dirty="0">
                <a:latin typeface="Calibri"/>
                <a:cs typeface="Calibri"/>
              </a:rPr>
              <a:t>Loss</a:t>
            </a:r>
            <a:r>
              <a:rPr sz="2160" spc="-54" dirty="0">
                <a:latin typeface="Calibri"/>
                <a:cs typeface="Calibri"/>
              </a:rPr>
              <a:t> </a:t>
            </a:r>
            <a:r>
              <a:rPr sz="2160" dirty="0">
                <a:latin typeface="Calibri"/>
                <a:cs typeface="Calibri"/>
              </a:rPr>
              <a:t>-</a:t>
            </a:r>
            <a:r>
              <a:rPr sz="2160" spc="-45" dirty="0">
                <a:latin typeface="Calibri"/>
                <a:cs typeface="Calibri"/>
              </a:rPr>
              <a:t> </a:t>
            </a:r>
            <a:r>
              <a:rPr sz="2160" spc="-9" dirty="0">
                <a:latin typeface="Calibri"/>
                <a:cs typeface="Calibri"/>
              </a:rPr>
              <a:t>Standard</a:t>
            </a:r>
            <a:r>
              <a:rPr sz="2160" spc="-50" dirty="0">
                <a:latin typeface="Calibri"/>
                <a:cs typeface="Calibri"/>
              </a:rPr>
              <a:t> </a:t>
            </a:r>
            <a:r>
              <a:rPr sz="2160" dirty="0">
                <a:latin typeface="Calibri"/>
                <a:cs typeface="Calibri"/>
              </a:rPr>
              <a:t>Loss</a:t>
            </a:r>
            <a:r>
              <a:rPr sz="2160" spc="-36" dirty="0">
                <a:latin typeface="Calibri"/>
                <a:cs typeface="Calibri"/>
              </a:rPr>
              <a:t> </a:t>
            </a:r>
            <a:r>
              <a:rPr sz="2160" dirty="0">
                <a:latin typeface="Calibri"/>
                <a:cs typeface="Calibri"/>
              </a:rPr>
              <a:t>Function</a:t>
            </a:r>
            <a:r>
              <a:rPr sz="2160" spc="-50" dirty="0">
                <a:latin typeface="Calibri"/>
                <a:cs typeface="Calibri"/>
              </a:rPr>
              <a:t> </a:t>
            </a:r>
            <a:r>
              <a:rPr sz="2160" dirty="0">
                <a:latin typeface="Calibri"/>
                <a:cs typeface="Calibri"/>
              </a:rPr>
              <a:t>for</a:t>
            </a:r>
            <a:r>
              <a:rPr sz="2160" spc="-36" dirty="0">
                <a:latin typeface="Calibri"/>
                <a:cs typeface="Calibri"/>
              </a:rPr>
              <a:t> </a:t>
            </a:r>
            <a:r>
              <a:rPr sz="2160" spc="-9" dirty="0">
                <a:latin typeface="Calibri"/>
                <a:cs typeface="Calibri"/>
              </a:rPr>
              <a:t>Classification</a:t>
            </a:r>
            <a:endParaRPr sz="216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D159F6-7ADF-CA28-757D-FA15316BA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2971"/>
            <a:ext cx="10631536" cy="572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194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389" y="1306677"/>
            <a:ext cx="606362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11430">
              <a:spcBef>
                <a:spcPts val="86"/>
              </a:spcBef>
            </a:pPr>
            <a:r>
              <a:rPr sz="1440" b="1" spc="-9" dirty="0">
                <a:latin typeface="Calibri"/>
                <a:cs typeface="Calibri"/>
              </a:rPr>
              <a:t>#Wheel</a:t>
            </a:r>
            <a:endParaRPr sz="144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182" y="1312735"/>
            <a:ext cx="1149858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11430">
              <a:spcBef>
                <a:spcPts val="86"/>
              </a:spcBef>
            </a:pPr>
            <a:r>
              <a:rPr sz="2160" b="1" baseline="1736" dirty="0">
                <a:latin typeface="Calibri"/>
                <a:cs typeface="Calibri"/>
              </a:rPr>
              <a:t>Height</a:t>
            </a:r>
            <a:r>
              <a:rPr sz="2160" b="1" spc="472" baseline="1736" dirty="0">
                <a:latin typeface="Calibri"/>
                <a:cs typeface="Calibri"/>
              </a:rPr>
              <a:t> </a:t>
            </a:r>
            <a:r>
              <a:rPr sz="1440" b="1" spc="-9" dirty="0">
                <a:latin typeface="Calibri"/>
                <a:cs typeface="Calibri"/>
              </a:rPr>
              <a:t>Weight</a:t>
            </a:r>
            <a:endParaRPr sz="144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58367" y="1697811"/>
          <a:ext cx="1575625" cy="31398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780">
                <a:tc>
                  <a:txBody>
                    <a:bodyPr/>
                    <a:lstStyle/>
                    <a:p>
                      <a:pPr marL="65405">
                        <a:lnSpc>
                          <a:spcPts val="1515"/>
                        </a:lnSpc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ts val="1545"/>
                        </a:lnSpc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 algn="ctr">
                        <a:lnSpc>
                          <a:spcPts val="1570"/>
                        </a:lnSpc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500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901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8006" marB="0">
                    <a:lnL w="38100">
                      <a:solidFill>
                        <a:srgbClr val="C00000"/>
                      </a:solidFill>
                      <a:prstDash val="solid"/>
                    </a:lnL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5.5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64" marB="0"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600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721" marB="0">
                    <a:lnR w="38100">
                      <a:solidFill>
                        <a:srgbClr val="C00000"/>
                      </a:solidFill>
                      <a:prstDash val="solid"/>
                    </a:lnR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3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88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8865" marB="0">
                    <a:lnT w="38100">
                      <a:solidFill>
                        <a:srgbClr val="C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97815">
                        <a:lnSpc>
                          <a:spcPct val="100000"/>
                        </a:lnSpc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1722" marB="0">
                    <a:lnT w="38100">
                      <a:solidFill>
                        <a:srgbClr val="C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82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550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4580" marB="0">
                    <a:lnT w="38100">
                      <a:solidFill>
                        <a:srgbClr val="C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2588" marB="0"/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5446" marB="0"/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200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8303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933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6876" marB="0"/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3.5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9733" marB="0"/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150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3162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79451" marB="0"/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82309" marB="0"/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900"/>
                        </a:lnSpc>
                        <a:spcBef>
                          <a:spcPts val="1625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250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85738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8306" y="1477214"/>
            <a:ext cx="695400" cy="49103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470251" y="2671876"/>
            <a:ext cx="829817" cy="1072706"/>
            <a:chOff x="2744723" y="2968751"/>
            <a:chExt cx="922019" cy="119189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8439" y="3563111"/>
              <a:ext cx="907886" cy="59740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4723" y="2968751"/>
              <a:ext cx="842772" cy="56083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31846" y="2073859"/>
            <a:ext cx="796900" cy="499262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2482595" y="3808932"/>
            <a:ext cx="793242" cy="1136142"/>
            <a:chOff x="2758439" y="4232147"/>
            <a:chExt cx="881380" cy="126238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75203" y="4232147"/>
              <a:ext cx="864107" cy="62941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58439" y="4841747"/>
              <a:ext cx="829056" cy="652271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563312" y="470688"/>
            <a:ext cx="4640580" cy="2466023"/>
            <a:chOff x="5070347" y="522986"/>
            <a:chExt cx="5156200" cy="2740025"/>
          </a:xfrm>
        </p:grpSpPr>
        <p:sp>
          <p:nvSpPr>
            <p:cNvPr id="14" name="object 14"/>
            <p:cNvSpPr/>
            <p:nvPr/>
          </p:nvSpPr>
          <p:spPr>
            <a:xfrm>
              <a:off x="5561837" y="927354"/>
              <a:ext cx="483234" cy="1927860"/>
            </a:xfrm>
            <a:custGeom>
              <a:avLst/>
              <a:gdLst/>
              <a:ahLst/>
              <a:cxnLst/>
              <a:rect l="l" t="t" r="r" b="b"/>
              <a:pathLst>
                <a:path w="483235" h="192786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  <a:path w="483235" h="1927860">
                  <a:moveTo>
                    <a:pt x="0" y="993648"/>
                  </a:moveTo>
                  <a:lnTo>
                    <a:pt x="4846" y="946976"/>
                  </a:lnTo>
                  <a:lnTo>
                    <a:pt x="18746" y="903499"/>
                  </a:lnTo>
                  <a:lnTo>
                    <a:pt x="40739" y="864151"/>
                  </a:lnTo>
                  <a:lnTo>
                    <a:pt x="69865" y="829865"/>
                  </a:lnTo>
                  <a:lnTo>
                    <a:pt x="105165" y="801574"/>
                  </a:lnTo>
                  <a:lnTo>
                    <a:pt x="145678" y="780210"/>
                  </a:lnTo>
                  <a:lnTo>
                    <a:pt x="190445" y="766708"/>
                  </a:lnTo>
                  <a:lnTo>
                    <a:pt x="238506" y="762000"/>
                  </a:lnTo>
                  <a:lnTo>
                    <a:pt x="286566" y="766708"/>
                  </a:lnTo>
                  <a:lnTo>
                    <a:pt x="331333" y="780210"/>
                  </a:lnTo>
                  <a:lnTo>
                    <a:pt x="371846" y="801574"/>
                  </a:lnTo>
                  <a:lnTo>
                    <a:pt x="407146" y="829865"/>
                  </a:lnTo>
                  <a:lnTo>
                    <a:pt x="436272" y="864151"/>
                  </a:lnTo>
                  <a:lnTo>
                    <a:pt x="458265" y="903499"/>
                  </a:lnTo>
                  <a:lnTo>
                    <a:pt x="472165" y="946976"/>
                  </a:lnTo>
                  <a:lnTo>
                    <a:pt x="477012" y="993648"/>
                  </a:lnTo>
                  <a:lnTo>
                    <a:pt x="472165" y="1040319"/>
                  </a:lnTo>
                  <a:lnTo>
                    <a:pt x="458265" y="1083796"/>
                  </a:lnTo>
                  <a:lnTo>
                    <a:pt x="436272" y="1123144"/>
                  </a:lnTo>
                  <a:lnTo>
                    <a:pt x="407146" y="1157430"/>
                  </a:lnTo>
                  <a:lnTo>
                    <a:pt x="371846" y="1185721"/>
                  </a:lnTo>
                  <a:lnTo>
                    <a:pt x="331333" y="1207085"/>
                  </a:lnTo>
                  <a:lnTo>
                    <a:pt x="286566" y="1220587"/>
                  </a:lnTo>
                  <a:lnTo>
                    <a:pt x="238506" y="1225296"/>
                  </a:lnTo>
                  <a:lnTo>
                    <a:pt x="190445" y="1220587"/>
                  </a:lnTo>
                  <a:lnTo>
                    <a:pt x="145678" y="1207085"/>
                  </a:lnTo>
                  <a:lnTo>
                    <a:pt x="105165" y="1185721"/>
                  </a:lnTo>
                  <a:lnTo>
                    <a:pt x="69865" y="1157430"/>
                  </a:lnTo>
                  <a:lnTo>
                    <a:pt x="40739" y="1123144"/>
                  </a:lnTo>
                  <a:lnTo>
                    <a:pt x="18746" y="1083796"/>
                  </a:lnTo>
                  <a:lnTo>
                    <a:pt x="4846" y="1040319"/>
                  </a:lnTo>
                  <a:lnTo>
                    <a:pt x="0" y="993648"/>
                  </a:lnTo>
                  <a:close/>
                </a:path>
                <a:path w="483235" h="1927860">
                  <a:moveTo>
                    <a:pt x="6096" y="1695450"/>
                  </a:moveTo>
                  <a:lnTo>
                    <a:pt x="10942" y="1648599"/>
                  </a:lnTo>
                  <a:lnTo>
                    <a:pt x="24842" y="1604968"/>
                  </a:lnTo>
                  <a:lnTo>
                    <a:pt x="46835" y="1565489"/>
                  </a:lnTo>
                  <a:lnTo>
                    <a:pt x="75961" y="1531096"/>
                  </a:lnTo>
                  <a:lnTo>
                    <a:pt x="111261" y="1502721"/>
                  </a:lnTo>
                  <a:lnTo>
                    <a:pt x="151774" y="1481298"/>
                  </a:lnTo>
                  <a:lnTo>
                    <a:pt x="196541" y="1467760"/>
                  </a:lnTo>
                  <a:lnTo>
                    <a:pt x="244601" y="1463040"/>
                  </a:lnTo>
                  <a:lnTo>
                    <a:pt x="292662" y="1467760"/>
                  </a:lnTo>
                  <a:lnTo>
                    <a:pt x="337429" y="1481298"/>
                  </a:lnTo>
                  <a:lnTo>
                    <a:pt x="377942" y="1502721"/>
                  </a:lnTo>
                  <a:lnTo>
                    <a:pt x="413242" y="1531096"/>
                  </a:lnTo>
                  <a:lnTo>
                    <a:pt x="442368" y="1565489"/>
                  </a:lnTo>
                  <a:lnTo>
                    <a:pt x="464361" y="1604968"/>
                  </a:lnTo>
                  <a:lnTo>
                    <a:pt x="478261" y="1648599"/>
                  </a:lnTo>
                  <a:lnTo>
                    <a:pt x="483108" y="1695450"/>
                  </a:lnTo>
                  <a:lnTo>
                    <a:pt x="478261" y="1742300"/>
                  </a:lnTo>
                  <a:lnTo>
                    <a:pt x="464361" y="1785931"/>
                  </a:lnTo>
                  <a:lnTo>
                    <a:pt x="442368" y="1825410"/>
                  </a:lnTo>
                  <a:lnTo>
                    <a:pt x="413242" y="1859803"/>
                  </a:lnTo>
                  <a:lnTo>
                    <a:pt x="377942" y="1888178"/>
                  </a:lnTo>
                  <a:lnTo>
                    <a:pt x="337429" y="1909601"/>
                  </a:lnTo>
                  <a:lnTo>
                    <a:pt x="292662" y="1923139"/>
                  </a:lnTo>
                  <a:lnTo>
                    <a:pt x="244601" y="1927860"/>
                  </a:lnTo>
                  <a:lnTo>
                    <a:pt x="196541" y="1923139"/>
                  </a:lnTo>
                  <a:lnTo>
                    <a:pt x="151774" y="1909601"/>
                  </a:lnTo>
                  <a:lnTo>
                    <a:pt x="111261" y="1888178"/>
                  </a:lnTo>
                  <a:lnTo>
                    <a:pt x="75961" y="1859803"/>
                  </a:lnTo>
                  <a:lnTo>
                    <a:pt x="46835" y="1825410"/>
                  </a:lnTo>
                  <a:lnTo>
                    <a:pt x="24842" y="1785931"/>
                  </a:lnTo>
                  <a:lnTo>
                    <a:pt x="10942" y="1742300"/>
                  </a:lnTo>
                  <a:lnTo>
                    <a:pt x="6096" y="1695450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5" name="object 15"/>
            <p:cNvSpPr/>
            <p:nvPr/>
          </p:nvSpPr>
          <p:spPr>
            <a:xfrm>
              <a:off x="7424165" y="535686"/>
              <a:ext cx="2399030" cy="2714625"/>
            </a:xfrm>
            <a:custGeom>
              <a:avLst/>
              <a:gdLst/>
              <a:ahLst/>
              <a:cxnLst/>
              <a:rect l="l" t="t" r="r" b="b"/>
              <a:pathLst>
                <a:path w="2399029" h="2714625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1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  <a:path w="2399029" h="2714625">
                  <a:moveTo>
                    <a:pt x="13715" y="1033272"/>
                  </a:moveTo>
                  <a:lnTo>
                    <a:pt x="18562" y="986600"/>
                  </a:lnTo>
                  <a:lnTo>
                    <a:pt x="32462" y="943123"/>
                  </a:lnTo>
                  <a:lnTo>
                    <a:pt x="54455" y="903775"/>
                  </a:lnTo>
                  <a:lnTo>
                    <a:pt x="83581" y="869489"/>
                  </a:lnTo>
                  <a:lnTo>
                    <a:pt x="118881" y="841198"/>
                  </a:lnTo>
                  <a:lnTo>
                    <a:pt x="159394" y="819834"/>
                  </a:lnTo>
                  <a:lnTo>
                    <a:pt x="204161" y="806332"/>
                  </a:lnTo>
                  <a:lnTo>
                    <a:pt x="252222" y="801624"/>
                  </a:lnTo>
                  <a:lnTo>
                    <a:pt x="300282" y="806332"/>
                  </a:lnTo>
                  <a:lnTo>
                    <a:pt x="345049" y="819834"/>
                  </a:lnTo>
                  <a:lnTo>
                    <a:pt x="385562" y="841198"/>
                  </a:lnTo>
                  <a:lnTo>
                    <a:pt x="420862" y="869489"/>
                  </a:lnTo>
                  <a:lnTo>
                    <a:pt x="449988" y="903775"/>
                  </a:lnTo>
                  <a:lnTo>
                    <a:pt x="471981" y="943123"/>
                  </a:lnTo>
                  <a:lnTo>
                    <a:pt x="485881" y="986600"/>
                  </a:lnTo>
                  <a:lnTo>
                    <a:pt x="490727" y="1033272"/>
                  </a:lnTo>
                  <a:lnTo>
                    <a:pt x="485881" y="1079943"/>
                  </a:lnTo>
                  <a:lnTo>
                    <a:pt x="471981" y="1123420"/>
                  </a:lnTo>
                  <a:lnTo>
                    <a:pt x="449988" y="1162768"/>
                  </a:lnTo>
                  <a:lnTo>
                    <a:pt x="420862" y="1197054"/>
                  </a:lnTo>
                  <a:lnTo>
                    <a:pt x="385562" y="1225345"/>
                  </a:lnTo>
                  <a:lnTo>
                    <a:pt x="345049" y="1246709"/>
                  </a:lnTo>
                  <a:lnTo>
                    <a:pt x="300282" y="1260211"/>
                  </a:lnTo>
                  <a:lnTo>
                    <a:pt x="252222" y="1264919"/>
                  </a:lnTo>
                  <a:lnTo>
                    <a:pt x="204161" y="1260211"/>
                  </a:lnTo>
                  <a:lnTo>
                    <a:pt x="159394" y="1246709"/>
                  </a:lnTo>
                  <a:lnTo>
                    <a:pt x="118881" y="1225345"/>
                  </a:lnTo>
                  <a:lnTo>
                    <a:pt x="83581" y="1197054"/>
                  </a:lnTo>
                  <a:lnTo>
                    <a:pt x="54455" y="1162768"/>
                  </a:lnTo>
                  <a:lnTo>
                    <a:pt x="32462" y="1123420"/>
                  </a:lnTo>
                  <a:lnTo>
                    <a:pt x="18562" y="1079943"/>
                  </a:lnTo>
                  <a:lnTo>
                    <a:pt x="13715" y="1033272"/>
                  </a:lnTo>
                  <a:close/>
                </a:path>
                <a:path w="2399029" h="2714625">
                  <a:moveTo>
                    <a:pt x="13715" y="1782317"/>
                  </a:moveTo>
                  <a:lnTo>
                    <a:pt x="18562" y="1735467"/>
                  </a:lnTo>
                  <a:lnTo>
                    <a:pt x="32462" y="1691836"/>
                  </a:lnTo>
                  <a:lnTo>
                    <a:pt x="54455" y="1652357"/>
                  </a:lnTo>
                  <a:lnTo>
                    <a:pt x="83581" y="1617964"/>
                  </a:lnTo>
                  <a:lnTo>
                    <a:pt x="118881" y="1589589"/>
                  </a:lnTo>
                  <a:lnTo>
                    <a:pt x="159394" y="1568166"/>
                  </a:lnTo>
                  <a:lnTo>
                    <a:pt x="204161" y="1554628"/>
                  </a:lnTo>
                  <a:lnTo>
                    <a:pt x="252222" y="1549908"/>
                  </a:lnTo>
                  <a:lnTo>
                    <a:pt x="300282" y="1554628"/>
                  </a:lnTo>
                  <a:lnTo>
                    <a:pt x="345049" y="1568166"/>
                  </a:lnTo>
                  <a:lnTo>
                    <a:pt x="385562" y="1589589"/>
                  </a:lnTo>
                  <a:lnTo>
                    <a:pt x="420862" y="1617964"/>
                  </a:lnTo>
                  <a:lnTo>
                    <a:pt x="449988" y="1652357"/>
                  </a:lnTo>
                  <a:lnTo>
                    <a:pt x="471981" y="1691836"/>
                  </a:lnTo>
                  <a:lnTo>
                    <a:pt x="485881" y="1735467"/>
                  </a:lnTo>
                  <a:lnTo>
                    <a:pt x="490727" y="1782317"/>
                  </a:lnTo>
                  <a:lnTo>
                    <a:pt x="485881" y="1829168"/>
                  </a:lnTo>
                  <a:lnTo>
                    <a:pt x="471981" y="1872799"/>
                  </a:lnTo>
                  <a:lnTo>
                    <a:pt x="449988" y="1912278"/>
                  </a:lnTo>
                  <a:lnTo>
                    <a:pt x="420862" y="1946671"/>
                  </a:lnTo>
                  <a:lnTo>
                    <a:pt x="385562" y="1975046"/>
                  </a:lnTo>
                  <a:lnTo>
                    <a:pt x="345049" y="1996469"/>
                  </a:lnTo>
                  <a:lnTo>
                    <a:pt x="300282" y="2010007"/>
                  </a:lnTo>
                  <a:lnTo>
                    <a:pt x="252222" y="2014727"/>
                  </a:lnTo>
                  <a:lnTo>
                    <a:pt x="204161" y="2010007"/>
                  </a:lnTo>
                  <a:lnTo>
                    <a:pt x="159394" y="1996469"/>
                  </a:lnTo>
                  <a:lnTo>
                    <a:pt x="118881" y="1975046"/>
                  </a:lnTo>
                  <a:lnTo>
                    <a:pt x="83581" y="1946671"/>
                  </a:lnTo>
                  <a:lnTo>
                    <a:pt x="54455" y="1912278"/>
                  </a:lnTo>
                  <a:lnTo>
                    <a:pt x="32462" y="1872799"/>
                  </a:lnTo>
                  <a:lnTo>
                    <a:pt x="18562" y="1829168"/>
                  </a:lnTo>
                  <a:lnTo>
                    <a:pt x="13715" y="1782317"/>
                  </a:lnTo>
                  <a:close/>
                </a:path>
                <a:path w="2399029" h="2714625">
                  <a:moveTo>
                    <a:pt x="13715" y="2481834"/>
                  </a:moveTo>
                  <a:lnTo>
                    <a:pt x="18562" y="2434983"/>
                  </a:lnTo>
                  <a:lnTo>
                    <a:pt x="32462" y="2391352"/>
                  </a:lnTo>
                  <a:lnTo>
                    <a:pt x="54455" y="2351873"/>
                  </a:lnTo>
                  <a:lnTo>
                    <a:pt x="83581" y="2317480"/>
                  </a:lnTo>
                  <a:lnTo>
                    <a:pt x="118881" y="2289105"/>
                  </a:lnTo>
                  <a:lnTo>
                    <a:pt x="159394" y="2267682"/>
                  </a:lnTo>
                  <a:lnTo>
                    <a:pt x="204161" y="2254144"/>
                  </a:lnTo>
                  <a:lnTo>
                    <a:pt x="252222" y="2249424"/>
                  </a:lnTo>
                  <a:lnTo>
                    <a:pt x="300282" y="2254144"/>
                  </a:lnTo>
                  <a:lnTo>
                    <a:pt x="345049" y="2267682"/>
                  </a:lnTo>
                  <a:lnTo>
                    <a:pt x="385562" y="2289105"/>
                  </a:lnTo>
                  <a:lnTo>
                    <a:pt x="420862" y="2317480"/>
                  </a:lnTo>
                  <a:lnTo>
                    <a:pt x="449988" y="2351873"/>
                  </a:lnTo>
                  <a:lnTo>
                    <a:pt x="471981" y="2391352"/>
                  </a:lnTo>
                  <a:lnTo>
                    <a:pt x="485881" y="2434983"/>
                  </a:lnTo>
                  <a:lnTo>
                    <a:pt x="490727" y="2481834"/>
                  </a:lnTo>
                  <a:lnTo>
                    <a:pt x="485881" y="2528684"/>
                  </a:lnTo>
                  <a:lnTo>
                    <a:pt x="471981" y="2572315"/>
                  </a:lnTo>
                  <a:lnTo>
                    <a:pt x="449988" y="2611794"/>
                  </a:lnTo>
                  <a:lnTo>
                    <a:pt x="420862" y="2646187"/>
                  </a:lnTo>
                  <a:lnTo>
                    <a:pt x="385562" y="2674562"/>
                  </a:lnTo>
                  <a:lnTo>
                    <a:pt x="345049" y="2695985"/>
                  </a:lnTo>
                  <a:lnTo>
                    <a:pt x="300282" y="2709523"/>
                  </a:lnTo>
                  <a:lnTo>
                    <a:pt x="252222" y="2714243"/>
                  </a:lnTo>
                  <a:lnTo>
                    <a:pt x="204161" y="2709523"/>
                  </a:lnTo>
                  <a:lnTo>
                    <a:pt x="159394" y="2695985"/>
                  </a:lnTo>
                  <a:lnTo>
                    <a:pt x="118881" y="2674562"/>
                  </a:lnTo>
                  <a:lnTo>
                    <a:pt x="83581" y="2646187"/>
                  </a:lnTo>
                  <a:lnTo>
                    <a:pt x="54455" y="2611794"/>
                  </a:lnTo>
                  <a:lnTo>
                    <a:pt x="32462" y="2572315"/>
                  </a:lnTo>
                  <a:lnTo>
                    <a:pt x="18562" y="2528684"/>
                  </a:lnTo>
                  <a:lnTo>
                    <a:pt x="13715" y="2481834"/>
                  </a:lnTo>
                  <a:close/>
                </a:path>
                <a:path w="2399029" h="2714625">
                  <a:moveTo>
                    <a:pt x="1914143" y="1080515"/>
                  </a:moveTo>
                  <a:lnTo>
                    <a:pt x="1918990" y="1033844"/>
                  </a:lnTo>
                  <a:lnTo>
                    <a:pt x="1932890" y="990367"/>
                  </a:lnTo>
                  <a:lnTo>
                    <a:pt x="1954883" y="951019"/>
                  </a:lnTo>
                  <a:lnTo>
                    <a:pt x="1984009" y="916733"/>
                  </a:lnTo>
                  <a:lnTo>
                    <a:pt x="2019309" y="888442"/>
                  </a:lnTo>
                  <a:lnTo>
                    <a:pt x="2059822" y="867078"/>
                  </a:lnTo>
                  <a:lnTo>
                    <a:pt x="2104589" y="853576"/>
                  </a:lnTo>
                  <a:lnTo>
                    <a:pt x="2152650" y="848867"/>
                  </a:lnTo>
                  <a:lnTo>
                    <a:pt x="2200710" y="853576"/>
                  </a:lnTo>
                  <a:lnTo>
                    <a:pt x="2245477" y="867078"/>
                  </a:lnTo>
                  <a:lnTo>
                    <a:pt x="2285990" y="888442"/>
                  </a:lnTo>
                  <a:lnTo>
                    <a:pt x="2321290" y="916733"/>
                  </a:lnTo>
                  <a:lnTo>
                    <a:pt x="2350416" y="951019"/>
                  </a:lnTo>
                  <a:lnTo>
                    <a:pt x="2372409" y="990367"/>
                  </a:lnTo>
                  <a:lnTo>
                    <a:pt x="2386309" y="1033844"/>
                  </a:lnTo>
                  <a:lnTo>
                    <a:pt x="2391155" y="1080515"/>
                  </a:lnTo>
                  <a:lnTo>
                    <a:pt x="2386309" y="1127187"/>
                  </a:lnTo>
                  <a:lnTo>
                    <a:pt x="2372409" y="1170664"/>
                  </a:lnTo>
                  <a:lnTo>
                    <a:pt x="2350416" y="1210012"/>
                  </a:lnTo>
                  <a:lnTo>
                    <a:pt x="2321290" y="1244298"/>
                  </a:lnTo>
                  <a:lnTo>
                    <a:pt x="2285990" y="1272589"/>
                  </a:lnTo>
                  <a:lnTo>
                    <a:pt x="2245477" y="1293953"/>
                  </a:lnTo>
                  <a:lnTo>
                    <a:pt x="2200710" y="1307455"/>
                  </a:lnTo>
                  <a:lnTo>
                    <a:pt x="2152650" y="1312164"/>
                  </a:lnTo>
                  <a:lnTo>
                    <a:pt x="2104589" y="1307455"/>
                  </a:lnTo>
                  <a:lnTo>
                    <a:pt x="2059822" y="1293953"/>
                  </a:lnTo>
                  <a:lnTo>
                    <a:pt x="2019309" y="1272589"/>
                  </a:lnTo>
                  <a:lnTo>
                    <a:pt x="1984009" y="1244298"/>
                  </a:lnTo>
                  <a:lnTo>
                    <a:pt x="1954883" y="1210012"/>
                  </a:lnTo>
                  <a:lnTo>
                    <a:pt x="1932890" y="1170664"/>
                  </a:lnTo>
                  <a:lnTo>
                    <a:pt x="1918990" y="1127187"/>
                  </a:lnTo>
                  <a:lnTo>
                    <a:pt x="1914143" y="1080515"/>
                  </a:lnTo>
                  <a:close/>
                </a:path>
                <a:path w="2399029" h="2714625">
                  <a:moveTo>
                    <a:pt x="1921763" y="1782317"/>
                  </a:moveTo>
                  <a:lnTo>
                    <a:pt x="1926610" y="1735467"/>
                  </a:lnTo>
                  <a:lnTo>
                    <a:pt x="1940510" y="1691836"/>
                  </a:lnTo>
                  <a:lnTo>
                    <a:pt x="1962503" y="1652357"/>
                  </a:lnTo>
                  <a:lnTo>
                    <a:pt x="1991629" y="1617964"/>
                  </a:lnTo>
                  <a:lnTo>
                    <a:pt x="2026929" y="1589589"/>
                  </a:lnTo>
                  <a:lnTo>
                    <a:pt x="2067442" y="1568166"/>
                  </a:lnTo>
                  <a:lnTo>
                    <a:pt x="2112209" y="1554628"/>
                  </a:lnTo>
                  <a:lnTo>
                    <a:pt x="2160269" y="1549908"/>
                  </a:lnTo>
                  <a:lnTo>
                    <a:pt x="2208330" y="1554628"/>
                  </a:lnTo>
                  <a:lnTo>
                    <a:pt x="2253097" y="1568166"/>
                  </a:lnTo>
                  <a:lnTo>
                    <a:pt x="2293610" y="1589589"/>
                  </a:lnTo>
                  <a:lnTo>
                    <a:pt x="2328910" y="1617964"/>
                  </a:lnTo>
                  <a:lnTo>
                    <a:pt x="2358036" y="1652357"/>
                  </a:lnTo>
                  <a:lnTo>
                    <a:pt x="2380029" y="1691836"/>
                  </a:lnTo>
                  <a:lnTo>
                    <a:pt x="2393929" y="1735467"/>
                  </a:lnTo>
                  <a:lnTo>
                    <a:pt x="2398776" y="1782317"/>
                  </a:lnTo>
                  <a:lnTo>
                    <a:pt x="2393929" y="1829168"/>
                  </a:lnTo>
                  <a:lnTo>
                    <a:pt x="2380029" y="1872799"/>
                  </a:lnTo>
                  <a:lnTo>
                    <a:pt x="2358036" y="1912278"/>
                  </a:lnTo>
                  <a:lnTo>
                    <a:pt x="2328910" y="1946671"/>
                  </a:lnTo>
                  <a:lnTo>
                    <a:pt x="2293610" y="1975046"/>
                  </a:lnTo>
                  <a:lnTo>
                    <a:pt x="2253097" y="1996469"/>
                  </a:lnTo>
                  <a:lnTo>
                    <a:pt x="2208330" y="2010007"/>
                  </a:lnTo>
                  <a:lnTo>
                    <a:pt x="2160269" y="2014727"/>
                  </a:lnTo>
                  <a:lnTo>
                    <a:pt x="2112209" y="2010007"/>
                  </a:lnTo>
                  <a:lnTo>
                    <a:pt x="2067442" y="1996469"/>
                  </a:lnTo>
                  <a:lnTo>
                    <a:pt x="2026929" y="1975046"/>
                  </a:lnTo>
                  <a:lnTo>
                    <a:pt x="1991629" y="1946671"/>
                  </a:lnTo>
                  <a:lnTo>
                    <a:pt x="1962503" y="1912278"/>
                  </a:lnTo>
                  <a:lnTo>
                    <a:pt x="1940510" y="1872799"/>
                  </a:lnTo>
                  <a:lnTo>
                    <a:pt x="1926610" y="1829168"/>
                  </a:lnTo>
                  <a:lnTo>
                    <a:pt x="1921763" y="1782317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6" name="object 16"/>
            <p:cNvSpPr/>
            <p:nvPr/>
          </p:nvSpPr>
          <p:spPr>
            <a:xfrm>
              <a:off x="6033262" y="735202"/>
              <a:ext cx="3312160" cy="2298700"/>
            </a:xfrm>
            <a:custGeom>
              <a:avLst/>
              <a:gdLst/>
              <a:ahLst/>
              <a:cxnLst/>
              <a:rect l="l" t="t" r="r" b="b"/>
              <a:pathLst>
                <a:path w="3312159" h="2298700">
                  <a:moveTo>
                    <a:pt x="1472819" y="2118233"/>
                  </a:moveTo>
                  <a:lnTo>
                    <a:pt x="1461617" y="2074418"/>
                  </a:lnTo>
                  <a:lnTo>
                    <a:pt x="1451737" y="2035683"/>
                  </a:lnTo>
                  <a:lnTo>
                    <a:pt x="1432928" y="2051964"/>
                  </a:lnTo>
                  <a:lnTo>
                    <a:pt x="1428877" y="2045208"/>
                  </a:lnTo>
                  <a:lnTo>
                    <a:pt x="1424241" y="2052497"/>
                  </a:lnTo>
                  <a:lnTo>
                    <a:pt x="1417154" y="2044319"/>
                  </a:lnTo>
                  <a:lnTo>
                    <a:pt x="1417154" y="2063686"/>
                  </a:lnTo>
                  <a:lnTo>
                    <a:pt x="1414411" y="2068004"/>
                  </a:lnTo>
                  <a:lnTo>
                    <a:pt x="1410728" y="2071179"/>
                  </a:lnTo>
                  <a:lnTo>
                    <a:pt x="844804" y="1711477"/>
                  </a:lnTo>
                  <a:lnTo>
                    <a:pt x="1069492" y="1662252"/>
                  </a:lnTo>
                  <a:lnTo>
                    <a:pt x="1417154" y="2063686"/>
                  </a:lnTo>
                  <a:lnTo>
                    <a:pt x="1417154" y="2044319"/>
                  </a:lnTo>
                  <a:lnTo>
                    <a:pt x="1083627" y="1659166"/>
                  </a:lnTo>
                  <a:lnTo>
                    <a:pt x="1329347" y="1605330"/>
                  </a:lnTo>
                  <a:lnTo>
                    <a:pt x="1336167" y="1636268"/>
                  </a:lnTo>
                  <a:lnTo>
                    <a:pt x="1393215" y="1590167"/>
                  </a:lnTo>
                  <a:lnTo>
                    <a:pt x="1402334" y="1582801"/>
                  </a:lnTo>
                  <a:lnTo>
                    <a:pt x="1402029" y="1582724"/>
                  </a:lnTo>
                  <a:lnTo>
                    <a:pt x="1402969" y="1582547"/>
                  </a:lnTo>
                  <a:lnTo>
                    <a:pt x="1387271" y="1546987"/>
                  </a:lnTo>
                  <a:lnTo>
                    <a:pt x="1368552" y="1504569"/>
                  </a:lnTo>
                  <a:lnTo>
                    <a:pt x="1348270" y="1529029"/>
                  </a:lnTo>
                  <a:lnTo>
                    <a:pt x="1336954" y="1519656"/>
                  </a:lnTo>
                  <a:lnTo>
                    <a:pt x="1336954" y="1536179"/>
                  </a:lnTo>
                  <a:lnTo>
                    <a:pt x="1334147" y="1546059"/>
                  </a:lnTo>
                  <a:lnTo>
                    <a:pt x="1327137" y="1554530"/>
                  </a:lnTo>
                  <a:lnTo>
                    <a:pt x="1324089" y="1553667"/>
                  </a:lnTo>
                  <a:lnTo>
                    <a:pt x="1324089" y="1581454"/>
                  </a:lnTo>
                  <a:lnTo>
                    <a:pt x="1320469" y="1594218"/>
                  </a:lnTo>
                  <a:lnTo>
                    <a:pt x="1074115" y="1648180"/>
                  </a:lnTo>
                  <a:lnTo>
                    <a:pt x="1059992" y="1631873"/>
                  </a:lnTo>
                  <a:lnTo>
                    <a:pt x="1059992" y="1651279"/>
                  </a:lnTo>
                  <a:lnTo>
                    <a:pt x="829525" y="1701761"/>
                  </a:lnTo>
                  <a:lnTo>
                    <a:pt x="811847" y="1690535"/>
                  </a:lnTo>
                  <a:lnTo>
                    <a:pt x="811847" y="1705635"/>
                  </a:lnTo>
                  <a:lnTo>
                    <a:pt x="42024" y="1874266"/>
                  </a:lnTo>
                  <a:lnTo>
                    <a:pt x="542950" y="1534680"/>
                  </a:lnTo>
                  <a:lnTo>
                    <a:pt x="811847" y="1705635"/>
                  </a:lnTo>
                  <a:lnTo>
                    <a:pt x="811847" y="1690535"/>
                  </a:lnTo>
                  <a:lnTo>
                    <a:pt x="554431" y="1526895"/>
                  </a:lnTo>
                  <a:lnTo>
                    <a:pt x="740371" y="1400848"/>
                  </a:lnTo>
                  <a:lnTo>
                    <a:pt x="876681" y="1439595"/>
                  </a:lnTo>
                  <a:lnTo>
                    <a:pt x="1059992" y="1651279"/>
                  </a:lnTo>
                  <a:lnTo>
                    <a:pt x="1059992" y="1631873"/>
                  </a:lnTo>
                  <a:lnTo>
                    <a:pt x="899007" y="1445945"/>
                  </a:lnTo>
                  <a:lnTo>
                    <a:pt x="1320660" y="1565859"/>
                  </a:lnTo>
                  <a:lnTo>
                    <a:pt x="1324089" y="1581454"/>
                  </a:lnTo>
                  <a:lnTo>
                    <a:pt x="1324089" y="1553667"/>
                  </a:lnTo>
                  <a:lnTo>
                    <a:pt x="883869" y="1428457"/>
                  </a:lnTo>
                  <a:lnTo>
                    <a:pt x="861529" y="1402664"/>
                  </a:lnTo>
                  <a:lnTo>
                    <a:pt x="861529" y="1422107"/>
                  </a:lnTo>
                  <a:lnTo>
                    <a:pt x="754075" y="1391551"/>
                  </a:lnTo>
                  <a:lnTo>
                    <a:pt x="805103" y="1356969"/>
                  </a:lnTo>
                  <a:lnTo>
                    <a:pt x="861529" y="1422107"/>
                  </a:lnTo>
                  <a:lnTo>
                    <a:pt x="861529" y="1402664"/>
                  </a:lnTo>
                  <a:lnTo>
                    <a:pt x="815721" y="1349768"/>
                  </a:lnTo>
                  <a:lnTo>
                    <a:pt x="978852" y="1239177"/>
                  </a:lnTo>
                  <a:lnTo>
                    <a:pt x="1336954" y="1536179"/>
                  </a:lnTo>
                  <a:lnTo>
                    <a:pt x="1336954" y="1519656"/>
                  </a:lnTo>
                  <a:lnTo>
                    <a:pt x="989799" y="1231760"/>
                  </a:lnTo>
                  <a:lnTo>
                    <a:pt x="1329626" y="1001382"/>
                  </a:lnTo>
                  <a:lnTo>
                    <a:pt x="1347470" y="1027684"/>
                  </a:lnTo>
                  <a:lnTo>
                    <a:pt x="1372095" y="983742"/>
                  </a:lnTo>
                  <a:lnTo>
                    <a:pt x="1389126" y="953389"/>
                  </a:lnTo>
                  <a:lnTo>
                    <a:pt x="1304671" y="964565"/>
                  </a:lnTo>
                  <a:lnTo>
                    <a:pt x="1322489" y="990866"/>
                  </a:lnTo>
                  <a:lnTo>
                    <a:pt x="979614" y="1223302"/>
                  </a:lnTo>
                  <a:lnTo>
                    <a:pt x="968667" y="1214234"/>
                  </a:lnTo>
                  <a:lnTo>
                    <a:pt x="968667" y="1230731"/>
                  </a:lnTo>
                  <a:lnTo>
                    <a:pt x="807339" y="1340091"/>
                  </a:lnTo>
                  <a:lnTo>
                    <a:pt x="796721" y="1327835"/>
                  </a:lnTo>
                  <a:lnTo>
                    <a:pt x="796721" y="1347292"/>
                  </a:lnTo>
                  <a:lnTo>
                    <a:pt x="738111" y="1387017"/>
                  </a:lnTo>
                  <a:lnTo>
                    <a:pt x="724420" y="1383131"/>
                  </a:lnTo>
                  <a:lnTo>
                    <a:pt x="724420" y="1396301"/>
                  </a:lnTo>
                  <a:lnTo>
                    <a:pt x="542734" y="1519466"/>
                  </a:lnTo>
                  <a:lnTo>
                    <a:pt x="531266" y="1512176"/>
                  </a:lnTo>
                  <a:lnTo>
                    <a:pt x="531266" y="1527251"/>
                  </a:lnTo>
                  <a:lnTo>
                    <a:pt x="39408" y="1860677"/>
                  </a:lnTo>
                  <a:lnTo>
                    <a:pt x="380695" y="1431518"/>
                  </a:lnTo>
                  <a:lnTo>
                    <a:pt x="531266" y="1527251"/>
                  </a:lnTo>
                  <a:lnTo>
                    <a:pt x="531266" y="1512176"/>
                  </a:lnTo>
                  <a:lnTo>
                    <a:pt x="388645" y="1421511"/>
                  </a:lnTo>
                  <a:lnTo>
                    <a:pt x="466928" y="1323073"/>
                  </a:lnTo>
                  <a:lnTo>
                    <a:pt x="724420" y="1396301"/>
                  </a:lnTo>
                  <a:lnTo>
                    <a:pt x="724420" y="1383131"/>
                  </a:lnTo>
                  <a:lnTo>
                    <a:pt x="475488" y="1312316"/>
                  </a:lnTo>
                  <a:lnTo>
                    <a:pt x="614768" y="1137170"/>
                  </a:lnTo>
                  <a:lnTo>
                    <a:pt x="796721" y="1347292"/>
                  </a:lnTo>
                  <a:lnTo>
                    <a:pt x="796721" y="1327835"/>
                  </a:lnTo>
                  <a:lnTo>
                    <a:pt x="622846" y="1127023"/>
                  </a:lnTo>
                  <a:lnTo>
                    <a:pt x="710603" y="1016673"/>
                  </a:lnTo>
                  <a:lnTo>
                    <a:pt x="968667" y="1230731"/>
                  </a:lnTo>
                  <a:lnTo>
                    <a:pt x="968667" y="1214234"/>
                  </a:lnTo>
                  <a:lnTo>
                    <a:pt x="722858" y="1010361"/>
                  </a:lnTo>
                  <a:lnTo>
                    <a:pt x="1330591" y="857681"/>
                  </a:lnTo>
                  <a:lnTo>
                    <a:pt x="1338326" y="888492"/>
                  </a:lnTo>
                  <a:lnTo>
                    <a:pt x="1392161" y="842264"/>
                  </a:lnTo>
                  <a:lnTo>
                    <a:pt x="1401648" y="834123"/>
                  </a:lnTo>
                  <a:lnTo>
                    <a:pt x="1402969" y="833882"/>
                  </a:lnTo>
                  <a:lnTo>
                    <a:pt x="1402461" y="833424"/>
                  </a:lnTo>
                  <a:lnTo>
                    <a:pt x="1402969" y="832993"/>
                  </a:lnTo>
                  <a:lnTo>
                    <a:pt x="1401711" y="832726"/>
                  </a:lnTo>
                  <a:lnTo>
                    <a:pt x="1390269" y="822071"/>
                  </a:lnTo>
                  <a:lnTo>
                    <a:pt x="1340612" y="775843"/>
                  </a:lnTo>
                  <a:lnTo>
                    <a:pt x="1331595" y="806310"/>
                  </a:lnTo>
                  <a:lnTo>
                    <a:pt x="1324076" y="804113"/>
                  </a:lnTo>
                  <a:lnTo>
                    <a:pt x="1324076" y="831735"/>
                  </a:lnTo>
                  <a:lnTo>
                    <a:pt x="1319453" y="847407"/>
                  </a:lnTo>
                  <a:lnTo>
                    <a:pt x="726795" y="996302"/>
                  </a:lnTo>
                  <a:lnTo>
                    <a:pt x="955281" y="708977"/>
                  </a:lnTo>
                  <a:lnTo>
                    <a:pt x="1320177" y="816203"/>
                  </a:lnTo>
                  <a:lnTo>
                    <a:pt x="1324076" y="831735"/>
                  </a:lnTo>
                  <a:lnTo>
                    <a:pt x="1324076" y="804113"/>
                  </a:lnTo>
                  <a:lnTo>
                    <a:pt x="963815" y="698258"/>
                  </a:lnTo>
                  <a:lnTo>
                    <a:pt x="1346644" y="216865"/>
                  </a:lnTo>
                  <a:lnTo>
                    <a:pt x="1371473" y="236601"/>
                  </a:lnTo>
                  <a:lnTo>
                    <a:pt x="1379435" y="199009"/>
                  </a:lnTo>
                  <a:lnTo>
                    <a:pt x="1389126" y="153289"/>
                  </a:lnTo>
                  <a:lnTo>
                    <a:pt x="1311910" y="189230"/>
                  </a:lnTo>
                  <a:lnTo>
                    <a:pt x="1336738" y="208991"/>
                  </a:lnTo>
                  <a:lnTo>
                    <a:pt x="950709" y="694397"/>
                  </a:lnTo>
                  <a:lnTo>
                    <a:pt x="942187" y="691896"/>
                  </a:lnTo>
                  <a:lnTo>
                    <a:pt x="942187" y="705129"/>
                  </a:lnTo>
                  <a:lnTo>
                    <a:pt x="708748" y="998677"/>
                  </a:lnTo>
                  <a:lnTo>
                    <a:pt x="695515" y="987704"/>
                  </a:lnTo>
                  <a:lnTo>
                    <a:pt x="695515" y="1004150"/>
                  </a:lnTo>
                  <a:lnTo>
                    <a:pt x="693585" y="1004646"/>
                  </a:lnTo>
                  <a:lnTo>
                    <a:pt x="693585" y="1017727"/>
                  </a:lnTo>
                  <a:lnTo>
                    <a:pt x="614413" y="1117295"/>
                  </a:lnTo>
                  <a:lnTo>
                    <a:pt x="606348" y="1107986"/>
                  </a:lnTo>
                  <a:lnTo>
                    <a:pt x="606348" y="1127442"/>
                  </a:lnTo>
                  <a:lnTo>
                    <a:pt x="462305" y="1308569"/>
                  </a:lnTo>
                  <a:lnTo>
                    <a:pt x="453745" y="1306144"/>
                  </a:lnTo>
                  <a:lnTo>
                    <a:pt x="453745" y="1319326"/>
                  </a:lnTo>
                  <a:lnTo>
                    <a:pt x="377913" y="1414691"/>
                  </a:lnTo>
                  <a:lnTo>
                    <a:pt x="45008" y="1203071"/>
                  </a:lnTo>
                  <a:lnTo>
                    <a:pt x="453745" y="1319326"/>
                  </a:lnTo>
                  <a:lnTo>
                    <a:pt x="453745" y="1306144"/>
                  </a:lnTo>
                  <a:lnTo>
                    <a:pt x="27813" y="1184986"/>
                  </a:lnTo>
                  <a:lnTo>
                    <a:pt x="543902" y="1055319"/>
                  </a:lnTo>
                  <a:lnTo>
                    <a:pt x="606348" y="1127442"/>
                  </a:lnTo>
                  <a:lnTo>
                    <a:pt x="606348" y="1107986"/>
                  </a:lnTo>
                  <a:lnTo>
                    <a:pt x="557758" y="1051852"/>
                  </a:lnTo>
                  <a:lnTo>
                    <a:pt x="693585" y="1017727"/>
                  </a:lnTo>
                  <a:lnTo>
                    <a:pt x="693585" y="1004646"/>
                  </a:lnTo>
                  <a:lnTo>
                    <a:pt x="548449" y="1041095"/>
                  </a:lnTo>
                  <a:lnTo>
                    <a:pt x="534606" y="1025118"/>
                  </a:lnTo>
                  <a:lnTo>
                    <a:pt x="534606" y="1044575"/>
                  </a:lnTo>
                  <a:lnTo>
                    <a:pt x="30518" y="1171219"/>
                  </a:lnTo>
                  <a:lnTo>
                    <a:pt x="387146" y="874293"/>
                  </a:lnTo>
                  <a:lnTo>
                    <a:pt x="534606" y="1044575"/>
                  </a:lnTo>
                  <a:lnTo>
                    <a:pt x="534606" y="1025118"/>
                  </a:lnTo>
                  <a:lnTo>
                    <a:pt x="396951" y="866127"/>
                  </a:lnTo>
                  <a:lnTo>
                    <a:pt x="462915" y="811212"/>
                  </a:lnTo>
                  <a:lnTo>
                    <a:pt x="695515" y="1004150"/>
                  </a:lnTo>
                  <a:lnTo>
                    <a:pt x="695515" y="987704"/>
                  </a:lnTo>
                  <a:lnTo>
                    <a:pt x="472795" y="802970"/>
                  </a:lnTo>
                  <a:lnTo>
                    <a:pt x="682117" y="628700"/>
                  </a:lnTo>
                  <a:lnTo>
                    <a:pt x="942187" y="705129"/>
                  </a:lnTo>
                  <a:lnTo>
                    <a:pt x="942187" y="691896"/>
                  </a:lnTo>
                  <a:lnTo>
                    <a:pt x="693864" y="618921"/>
                  </a:lnTo>
                  <a:lnTo>
                    <a:pt x="1335151" y="84975"/>
                  </a:lnTo>
                  <a:lnTo>
                    <a:pt x="1355471" y="109347"/>
                  </a:lnTo>
                  <a:lnTo>
                    <a:pt x="1373987" y="67056"/>
                  </a:lnTo>
                  <a:lnTo>
                    <a:pt x="1389634" y="31369"/>
                  </a:lnTo>
                  <a:lnTo>
                    <a:pt x="1323606" y="18745"/>
                  </a:lnTo>
                  <a:lnTo>
                    <a:pt x="1323606" y="78041"/>
                  </a:lnTo>
                  <a:lnTo>
                    <a:pt x="679170" y="614603"/>
                  </a:lnTo>
                  <a:lnTo>
                    <a:pt x="667423" y="611162"/>
                  </a:lnTo>
                  <a:lnTo>
                    <a:pt x="667423" y="624382"/>
                  </a:lnTo>
                  <a:lnTo>
                    <a:pt x="462838" y="794715"/>
                  </a:lnTo>
                  <a:lnTo>
                    <a:pt x="452958" y="786523"/>
                  </a:lnTo>
                  <a:lnTo>
                    <a:pt x="452958" y="802957"/>
                  </a:lnTo>
                  <a:lnTo>
                    <a:pt x="388620" y="856513"/>
                  </a:lnTo>
                  <a:lnTo>
                    <a:pt x="60020" y="477024"/>
                  </a:lnTo>
                  <a:lnTo>
                    <a:pt x="452958" y="802957"/>
                  </a:lnTo>
                  <a:lnTo>
                    <a:pt x="452958" y="786523"/>
                  </a:lnTo>
                  <a:lnTo>
                    <a:pt x="32486" y="437794"/>
                  </a:lnTo>
                  <a:lnTo>
                    <a:pt x="667423" y="624382"/>
                  </a:lnTo>
                  <a:lnTo>
                    <a:pt x="667423" y="611162"/>
                  </a:lnTo>
                  <a:lnTo>
                    <a:pt x="26441" y="422783"/>
                  </a:lnTo>
                  <a:lnTo>
                    <a:pt x="1313853" y="59397"/>
                  </a:lnTo>
                  <a:lnTo>
                    <a:pt x="1320647" y="67551"/>
                  </a:lnTo>
                  <a:lnTo>
                    <a:pt x="1323606" y="78041"/>
                  </a:lnTo>
                  <a:lnTo>
                    <a:pt x="1323606" y="18745"/>
                  </a:lnTo>
                  <a:lnTo>
                    <a:pt x="1305941" y="15367"/>
                  </a:lnTo>
                  <a:lnTo>
                    <a:pt x="1314577" y="46024"/>
                  </a:lnTo>
                  <a:lnTo>
                    <a:pt x="3048" y="416179"/>
                  </a:lnTo>
                  <a:lnTo>
                    <a:pt x="4927" y="422656"/>
                  </a:lnTo>
                  <a:lnTo>
                    <a:pt x="4800" y="423062"/>
                  </a:lnTo>
                  <a:lnTo>
                    <a:pt x="0" y="427228"/>
                  </a:lnTo>
                  <a:lnTo>
                    <a:pt x="378815" y="864679"/>
                  </a:lnTo>
                  <a:lnTo>
                    <a:pt x="762" y="1179449"/>
                  </a:lnTo>
                  <a:lnTo>
                    <a:pt x="4864" y="1184402"/>
                  </a:lnTo>
                  <a:lnTo>
                    <a:pt x="4927" y="1184681"/>
                  </a:lnTo>
                  <a:lnTo>
                    <a:pt x="4813" y="1185049"/>
                  </a:lnTo>
                  <a:lnTo>
                    <a:pt x="1397" y="1190371"/>
                  </a:lnTo>
                  <a:lnTo>
                    <a:pt x="369963" y="1424686"/>
                  </a:lnTo>
                  <a:lnTo>
                    <a:pt x="5969" y="1882394"/>
                  </a:lnTo>
                  <a:lnTo>
                    <a:pt x="8978" y="1884794"/>
                  </a:lnTo>
                  <a:lnTo>
                    <a:pt x="10896" y="1887677"/>
                  </a:lnTo>
                  <a:lnTo>
                    <a:pt x="9144" y="1893697"/>
                  </a:lnTo>
                  <a:lnTo>
                    <a:pt x="1327315" y="2267661"/>
                  </a:lnTo>
                  <a:lnTo>
                    <a:pt x="1318641" y="2298192"/>
                  </a:lnTo>
                  <a:lnTo>
                    <a:pt x="1402461" y="2282444"/>
                  </a:lnTo>
                  <a:lnTo>
                    <a:pt x="1390078" y="2271141"/>
                  </a:lnTo>
                  <a:lnTo>
                    <a:pt x="1339469" y="2224913"/>
                  </a:lnTo>
                  <a:lnTo>
                    <a:pt x="1330782" y="2255482"/>
                  </a:lnTo>
                  <a:lnTo>
                    <a:pt x="37033" y="1888413"/>
                  </a:lnTo>
                  <a:lnTo>
                    <a:pt x="827125" y="1715350"/>
                  </a:lnTo>
                  <a:lnTo>
                    <a:pt x="1400644" y="2079917"/>
                  </a:lnTo>
                  <a:lnTo>
                    <a:pt x="1394079" y="2085594"/>
                  </a:lnTo>
                  <a:lnTo>
                    <a:pt x="1401343" y="2088616"/>
                  </a:lnTo>
                  <a:lnTo>
                    <a:pt x="1388110" y="2109470"/>
                  </a:lnTo>
                  <a:lnTo>
                    <a:pt x="1472819" y="2118233"/>
                  </a:lnTo>
                  <a:close/>
                </a:path>
                <a:path w="3312159" h="2298700">
                  <a:moveTo>
                    <a:pt x="3312160" y="1555369"/>
                  </a:moveTo>
                  <a:lnTo>
                    <a:pt x="3311575" y="1555089"/>
                  </a:lnTo>
                  <a:lnTo>
                    <a:pt x="3311233" y="1554607"/>
                  </a:lnTo>
                  <a:lnTo>
                    <a:pt x="3299206" y="1513840"/>
                  </a:lnTo>
                  <a:lnTo>
                    <a:pt x="3287522" y="1474216"/>
                  </a:lnTo>
                  <a:lnTo>
                    <a:pt x="3266973" y="1493354"/>
                  </a:lnTo>
                  <a:lnTo>
                    <a:pt x="3262249" y="1486789"/>
                  </a:lnTo>
                  <a:lnTo>
                    <a:pt x="3259950" y="1491183"/>
                  </a:lnTo>
                  <a:lnTo>
                    <a:pt x="3253676" y="1484452"/>
                  </a:lnTo>
                  <a:lnTo>
                    <a:pt x="3253676" y="1503159"/>
                  </a:lnTo>
                  <a:lnTo>
                    <a:pt x="3251022" y="1508226"/>
                  </a:lnTo>
                  <a:lnTo>
                    <a:pt x="3245154" y="1513687"/>
                  </a:lnTo>
                  <a:lnTo>
                    <a:pt x="3235960" y="1508887"/>
                  </a:lnTo>
                  <a:lnTo>
                    <a:pt x="3235960" y="1527733"/>
                  </a:lnTo>
                  <a:lnTo>
                    <a:pt x="3235960" y="1536992"/>
                  </a:lnTo>
                  <a:lnTo>
                    <a:pt x="3235960" y="1573098"/>
                  </a:lnTo>
                  <a:lnTo>
                    <a:pt x="3235960" y="1585544"/>
                  </a:lnTo>
                  <a:lnTo>
                    <a:pt x="1920392" y="2228608"/>
                  </a:lnTo>
                  <a:lnTo>
                    <a:pt x="2663012" y="1561719"/>
                  </a:lnTo>
                  <a:lnTo>
                    <a:pt x="3230410" y="1561719"/>
                  </a:lnTo>
                  <a:lnTo>
                    <a:pt x="3235960" y="1573098"/>
                  </a:lnTo>
                  <a:lnTo>
                    <a:pt x="3235960" y="1536992"/>
                  </a:lnTo>
                  <a:lnTo>
                    <a:pt x="3229660" y="1549019"/>
                  </a:lnTo>
                  <a:lnTo>
                    <a:pt x="2677160" y="1549019"/>
                  </a:lnTo>
                  <a:lnTo>
                    <a:pt x="2901035" y="1347978"/>
                  </a:lnTo>
                  <a:lnTo>
                    <a:pt x="3235325" y="1522857"/>
                  </a:lnTo>
                  <a:lnTo>
                    <a:pt x="3231769" y="1526159"/>
                  </a:lnTo>
                  <a:lnTo>
                    <a:pt x="3235960" y="1527733"/>
                  </a:lnTo>
                  <a:lnTo>
                    <a:pt x="3235960" y="1508887"/>
                  </a:lnTo>
                  <a:lnTo>
                    <a:pt x="2911094" y="1338948"/>
                  </a:lnTo>
                  <a:lnTo>
                    <a:pt x="3014319" y="1246251"/>
                  </a:lnTo>
                  <a:lnTo>
                    <a:pt x="3253676" y="1503159"/>
                  </a:lnTo>
                  <a:lnTo>
                    <a:pt x="3253676" y="1484452"/>
                  </a:lnTo>
                  <a:lnTo>
                    <a:pt x="3023806" y="1237729"/>
                  </a:lnTo>
                  <a:lnTo>
                    <a:pt x="3252978" y="1031925"/>
                  </a:lnTo>
                  <a:lnTo>
                    <a:pt x="3274187" y="1055497"/>
                  </a:lnTo>
                  <a:lnTo>
                    <a:pt x="3290557" y="1013968"/>
                  </a:lnTo>
                  <a:lnTo>
                    <a:pt x="3305429" y="976249"/>
                  </a:lnTo>
                  <a:lnTo>
                    <a:pt x="3223260" y="998855"/>
                  </a:lnTo>
                  <a:lnTo>
                    <a:pt x="3244507" y="1022489"/>
                  </a:lnTo>
                  <a:lnTo>
                    <a:pt x="3015170" y="1228458"/>
                  </a:lnTo>
                  <a:lnTo>
                    <a:pt x="3005683" y="1218285"/>
                  </a:lnTo>
                  <a:lnTo>
                    <a:pt x="3005683" y="1236980"/>
                  </a:lnTo>
                  <a:lnTo>
                    <a:pt x="2899118" y="1332687"/>
                  </a:lnTo>
                  <a:lnTo>
                    <a:pt x="2889072" y="1327442"/>
                  </a:lnTo>
                  <a:lnTo>
                    <a:pt x="2889072" y="1341716"/>
                  </a:lnTo>
                  <a:lnTo>
                    <a:pt x="2658237" y="1549019"/>
                  </a:lnTo>
                  <a:lnTo>
                    <a:pt x="1907616" y="1549019"/>
                  </a:lnTo>
                  <a:lnTo>
                    <a:pt x="2616949" y="1199337"/>
                  </a:lnTo>
                  <a:lnTo>
                    <a:pt x="2889072" y="1341716"/>
                  </a:lnTo>
                  <a:lnTo>
                    <a:pt x="2889072" y="1327442"/>
                  </a:lnTo>
                  <a:lnTo>
                    <a:pt x="2630995" y="1192415"/>
                  </a:lnTo>
                  <a:lnTo>
                    <a:pt x="2859316" y="1079855"/>
                  </a:lnTo>
                  <a:lnTo>
                    <a:pt x="3005683" y="1236980"/>
                  </a:lnTo>
                  <a:lnTo>
                    <a:pt x="3005683" y="1218285"/>
                  </a:lnTo>
                  <a:lnTo>
                    <a:pt x="2871254" y="1073962"/>
                  </a:lnTo>
                  <a:lnTo>
                    <a:pt x="3239973" y="892187"/>
                  </a:lnTo>
                  <a:lnTo>
                    <a:pt x="3253994" y="920623"/>
                  </a:lnTo>
                  <a:lnTo>
                    <a:pt x="3288474" y="875157"/>
                  </a:lnTo>
                  <a:lnTo>
                    <a:pt x="3304679" y="853782"/>
                  </a:lnTo>
                  <a:lnTo>
                    <a:pt x="3305429" y="853440"/>
                  </a:lnTo>
                  <a:lnTo>
                    <a:pt x="3305073" y="853262"/>
                  </a:lnTo>
                  <a:lnTo>
                    <a:pt x="3305429" y="852805"/>
                  </a:lnTo>
                  <a:lnTo>
                    <a:pt x="3304527" y="852805"/>
                  </a:lnTo>
                  <a:lnTo>
                    <a:pt x="3287674" y="826770"/>
                  </a:lnTo>
                  <a:lnTo>
                    <a:pt x="3258693" y="782066"/>
                  </a:lnTo>
                  <a:lnTo>
                    <a:pt x="3242564" y="809409"/>
                  </a:lnTo>
                  <a:lnTo>
                    <a:pt x="3230372" y="802220"/>
                  </a:lnTo>
                  <a:lnTo>
                    <a:pt x="3230372" y="816902"/>
                  </a:lnTo>
                  <a:lnTo>
                    <a:pt x="3229914" y="830834"/>
                  </a:lnTo>
                  <a:lnTo>
                    <a:pt x="3228708" y="832891"/>
                  </a:lnTo>
                  <a:lnTo>
                    <a:pt x="3228708" y="869302"/>
                  </a:lnTo>
                  <a:lnTo>
                    <a:pt x="3228251" y="883793"/>
                  </a:lnTo>
                  <a:lnTo>
                    <a:pt x="2862211" y="1064272"/>
                  </a:lnTo>
                  <a:lnTo>
                    <a:pt x="2850286" y="1051471"/>
                  </a:lnTo>
                  <a:lnTo>
                    <a:pt x="2850286" y="1070152"/>
                  </a:lnTo>
                  <a:lnTo>
                    <a:pt x="2617089" y="1185138"/>
                  </a:lnTo>
                  <a:lnTo>
                    <a:pt x="1908327" y="814349"/>
                  </a:lnTo>
                  <a:lnTo>
                    <a:pt x="2633992" y="837971"/>
                  </a:lnTo>
                  <a:lnTo>
                    <a:pt x="2850286" y="1070152"/>
                  </a:lnTo>
                  <a:lnTo>
                    <a:pt x="2850286" y="1051471"/>
                  </a:lnTo>
                  <a:lnTo>
                    <a:pt x="2651963" y="838568"/>
                  </a:lnTo>
                  <a:lnTo>
                    <a:pt x="3222714" y="857148"/>
                  </a:lnTo>
                  <a:lnTo>
                    <a:pt x="3228708" y="869302"/>
                  </a:lnTo>
                  <a:lnTo>
                    <a:pt x="3228708" y="832891"/>
                  </a:lnTo>
                  <a:lnTo>
                    <a:pt x="3221913" y="844410"/>
                  </a:lnTo>
                  <a:lnTo>
                    <a:pt x="2639745" y="825449"/>
                  </a:lnTo>
                  <a:lnTo>
                    <a:pt x="1901672" y="33172"/>
                  </a:lnTo>
                  <a:lnTo>
                    <a:pt x="3230372" y="816902"/>
                  </a:lnTo>
                  <a:lnTo>
                    <a:pt x="3230372" y="802220"/>
                  </a:lnTo>
                  <a:lnTo>
                    <a:pt x="1870329" y="0"/>
                  </a:lnTo>
                  <a:lnTo>
                    <a:pt x="1867154" y="5461"/>
                  </a:lnTo>
                  <a:lnTo>
                    <a:pt x="1862455" y="9779"/>
                  </a:lnTo>
                  <a:lnTo>
                    <a:pt x="2621775" y="824865"/>
                  </a:lnTo>
                  <a:lnTo>
                    <a:pt x="1881124" y="800735"/>
                  </a:lnTo>
                  <a:lnTo>
                    <a:pt x="1880870" y="807085"/>
                  </a:lnTo>
                  <a:lnTo>
                    <a:pt x="1877949" y="812673"/>
                  </a:lnTo>
                  <a:lnTo>
                    <a:pt x="2603055" y="1192060"/>
                  </a:lnTo>
                  <a:lnTo>
                    <a:pt x="1878076" y="1549527"/>
                  </a:lnTo>
                  <a:lnTo>
                    <a:pt x="1880870" y="1555178"/>
                  </a:lnTo>
                  <a:lnTo>
                    <a:pt x="1880870" y="1561719"/>
                  </a:lnTo>
                  <a:lnTo>
                    <a:pt x="2644089" y="1561719"/>
                  </a:lnTo>
                  <a:lnTo>
                    <a:pt x="1879041" y="2248827"/>
                  </a:lnTo>
                  <a:lnTo>
                    <a:pt x="1878076" y="2249297"/>
                  </a:lnTo>
                  <a:lnTo>
                    <a:pt x="1878203" y="2249576"/>
                  </a:lnTo>
                  <a:lnTo>
                    <a:pt x="1876679" y="2250948"/>
                  </a:lnTo>
                  <a:lnTo>
                    <a:pt x="1881555" y="2256421"/>
                  </a:lnTo>
                  <a:lnTo>
                    <a:pt x="1883664" y="2260727"/>
                  </a:lnTo>
                  <a:lnTo>
                    <a:pt x="1884870" y="2260142"/>
                  </a:lnTo>
                  <a:lnTo>
                    <a:pt x="1885061" y="2260346"/>
                  </a:lnTo>
                  <a:lnTo>
                    <a:pt x="1885797" y="2259685"/>
                  </a:lnTo>
                  <a:lnTo>
                    <a:pt x="3246386" y="1594485"/>
                  </a:lnTo>
                  <a:lnTo>
                    <a:pt x="3260344" y="1623060"/>
                  </a:lnTo>
                  <a:lnTo>
                    <a:pt x="3295142" y="1577594"/>
                  </a:lnTo>
                  <a:lnTo>
                    <a:pt x="3311766" y="1555877"/>
                  </a:lnTo>
                  <a:lnTo>
                    <a:pt x="3312160" y="1555877"/>
                  </a:lnTo>
                  <a:lnTo>
                    <a:pt x="3311956" y="1555623"/>
                  </a:lnTo>
                  <a:lnTo>
                    <a:pt x="3312160" y="1555369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7" name="object 17"/>
            <p:cNvSpPr/>
            <p:nvPr/>
          </p:nvSpPr>
          <p:spPr>
            <a:xfrm>
              <a:off x="5070348" y="1118107"/>
              <a:ext cx="497840" cy="1543050"/>
            </a:xfrm>
            <a:custGeom>
              <a:avLst/>
              <a:gdLst/>
              <a:ahLst/>
              <a:cxnLst/>
              <a:rect l="l" t="t" r="r" b="b"/>
              <a:pathLst>
                <a:path w="497839" h="1543050">
                  <a:moveTo>
                    <a:pt x="479933" y="44577"/>
                  </a:moveTo>
                  <a:lnTo>
                    <a:pt x="427609" y="44577"/>
                  </a:lnTo>
                  <a:lnTo>
                    <a:pt x="414947" y="44577"/>
                  </a:lnTo>
                  <a:lnTo>
                    <a:pt x="414528" y="76200"/>
                  </a:lnTo>
                  <a:lnTo>
                    <a:pt x="479933" y="44577"/>
                  </a:lnTo>
                  <a:close/>
                </a:path>
                <a:path w="497839" h="1543050">
                  <a:moveTo>
                    <a:pt x="490347" y="802132"/>
                  </a:moveTo>
                  <a:lnTo>
                    <a:pt x="477647" y="795782"/>
                  </a:lnTo>
                  <a:lnTo>
                    <a:pt x="414147" y="764032"/>
                  </a:lnTo>
                  <a:lnTo>
                    <a:pt x="414147" y="795782"/>
                  </a:lnTo>
                  <a:lnTo>
                    <a:pt x="0" y="795782"/>
                  </a:lnTo>
                  <a:lnTo>
                    <a:pt x="0" y="808482"/>
                  </a:lnTo>
                  <a:lnTo>
                    <a:pt x="414147" y="808482"/>
                  </a:lnTo>
                  <a:lnTo>
                    <a:pt x="414147" y="840232"/>
                  </a:lnTo>
                  <a:lnTo>
                    <a:pt x="477647" y="808482"/>
                  </a:lnTo>
                  <a:lnTo>
                    <a:pt x="490347" y="802132"/>
                  </a:lnTo>
                  <a:close/>
                </a:path>
                <a:path w="497839" h="1543050">
                  <a:moveTo>
                    <a:pt x="491236" y="39116"/>
                  </a:moveTo>
                  <a:lnTo>
                    <a:pt x="415544" y="0"/>
                  </a:lnTo>
                  <a:lnTo>
                    <a:pt x="415112" y="31699"/>
                  </a:lnTo>
                  <a:lnTo>
                    <a:pt x="27559" y="26162"/>
                  </a:lnTo>
                  <a:lnTo>
                    <a:pt x="27305" y="38862"/>
                  </a:lnTo>
                  <a:lnTo>
                    <a:pt x="414947" y="44399"/>
                  </a:lnTo>
                  <a:lnTo>
                    <a:pt x="427609" y="44399"/>
                  </a:lnTo>
                  <a:lnTo>
                    <a:pt x="480301" y="44399"/>
                  </a:lnTo>
                  <a:lnTo>
                    <a:pt x="491236" y="39116"/>
                  </a:lnTo>
                  <a:close/>
                </a:path>
                <a:path w="497839" h="1543050">
                  <a:moveTo>
                    <a:pt x="497840" y="1504696"/>
                  </a:moveTo>
                  <a:lnTo>
                    <a:pt x="485140" y="1498346"/>
                  </a:lnTo>
                  <a:lnTo>
                    <a:pt x="421640" y="1466596"/>
                  </a:lnTo>
                  <a:lnTo>
                    <a:pt x="421640" y="1498346"/>
                  </a:lnTo>
                  <a:lnTo>
                    <a:pt x="27432" y="1498346"/>
                  </a:lnTo>
                  <a:lnTo>
                    <a:pt x="27432" y="1511046"/>
                  </a:lnTo>
                  <a:lnTo>
                    <a:pt x="421640" y="1511046"/>
                  </a:lnTo>
                  <a:lnTo>
                    <a:pt x="421640" y="1542796"/>
                  </a:lnTo>
                  <a:lnTo>
                    <a:pt x="485140" y="1511046"/>
                  </a:lnTo>
                  <a:lnTo>
                    <a:pt x="497840" y="150469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8" name="object 18"/>
            <p:cNvSpPr/>
            <p:nvPr/>
          </p:nvSpPr>
          <p:spPr>
            <a:xfrm>
              <a:off x="9814560" y="1577339"/>
              <a:ext cx="412115" cy="779145"/>
            </a:xfrm>
            <a:custGeom>
              <a:avLst/>
              <a:gdLst/>
              <a:ahLst/>
              <a:cxnLst/>
              <a:rect l="l" t="t" r="r" b="b"/>
              <a:pathLst>
                <a:path w="412115" h="779144">
                  <a:moveTo>
                    <a:pt x="397510" y="38100"/>
                  </a:moveTo>
                  <a:lnTo>
                    <a:pt x="384810" y="31750"/>
                  </a:lnTo>
                  <a:lnTo>
                    <a:pt x="321310" y="0"/>
                  </a:lnTo>
                  <a:lnTo>
                    <a:pt x="321310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321310" y="44450"/>
                  </a:lnTo>
                  <a:lnTo>
                    <a:pt x="321310" y="76200"/>
                  </a:lnTo>
                  <a:lnTo>
                    <a:pt x="384810" y="44450"/>
                  </a:lnTo>
                  <a:lnTo>
                    <a:pt x="397510" y="38100"/>
                  </a:lnTo>
                  <a:close/>
                </a:path>
                <a:path w="412115" h="779144">
                  <a:moveTo>
                    <a:pt x="411861" y="740664"/>
                  </a:moveTo>
                  <a:lnTo>
                    <a:pt x="399161" y="734314"/>
                  </a:lnTo>
                  <a:lnTo>
                    <a:pt x="335661" y="702564"/>
                  </a:lnTo>
                  <a:lnTo>
                    <a:pt x="335661" y="734314"/>
                  </a:lnTo>
                  <a:lnTo>
                    <a:pt x="7620" y="734314"/>
                  </a:lnTo>
                  <a:lnTo>
                    <a:pt x="7620" y="747014"/>
                  </a:lnTo>
                  <a:lnTo>
                    <a:pt x="335661" y="747014"/>
                  </a:lnTo>
                  <a:lnTo>
                    <a:pt x="335661" y="778764"/>
                  </a:lnTo>
                  <a:lnTo>
                    <a:pt x="399161" y="747014"/>
                  </a:lnTo>
                  <a:lnTo>
                    <a:pt x="411861" y="740664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815926" y="620305"/>
            <a:ext cx="226314" cy="206018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z="1260" spc="-23" dirty="0">
                <a:latin typeface="Calibri"/>
                <a:cs typeface="Calibri"/>
              </a:rPr>
              <a:t>0.2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34101" y="936574"/>
            <a:ext cx="226314" cy="206018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z="1260" spc="-23" dirty="0">
                <a:latin typeface="Calibri"/>
                <a:cs typeface="Calibri"/>
              </a:rPr>
              <a:t>0.5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40387" y="2463508"/>
            <a:ext cx="308039" cy="206018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z="1260" spc="-18" dirty="0">
                <a:latin typeface="Calibri"/>
                <a:cs typeface="Calibri"/>
              </a:rPr>
              <a:t>0.25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70672" y="767066"/>
            <a:ext cx="226314" cy="206018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z="1260" spc="-23" dirty="0">
                <a:solidFill>
                  <a:srgbClr val="C00000"/>
                </a:solidFill>
                <a:latin typeface="Calibri"/>
                <a:cs typeface="Calibri"/>
              </a:rPr>
              <a:t>0.1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88503" y="1083106"/>
            <a:ext cx="226314" cy="206018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z="1260" spc="-23" dirty="0">
                <a:solidFill>
                  <a:srgbClr val="C00000"/>
                </a:solidFill>
                <a:latin typeface="Calibri"/>
                <a:cs typeface="Calibri"/>
              </a:rPr>
              <a:t>0.2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81075" y="2383954"/>
            <a:ext cx="308039" cy="206018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z="1260" spc="-18" dirty="0">
                <a:solidFill>
                  <a:srgbClr val="C00000"/>
                </a:solidFill>
                <a:latin typeface="Calibri"/>
                <a:cs typeface="Calibri"/>
              </a:rPr>
              <a:t>0.15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89590" y="877594"/>
            <a:ext cx="115443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11430">
              <a:spcBef>
                <a:spcPts val="86"/>
              </a:spcBef>
            </a:pPr>
            <a:r>
              <a:rPr sz="1440" b="1" spc="-45" dirty="0">
                <a:solidFill>
                  <a:srgbClr val="C00000"/>
                </a:solidFill>
                <a:latin typeface="Calibri"/>
                <a:cs typeface="Calibri"/>
              </a:rPr>
              <a:t>4</a:t>
            </a:r>
            <a:endParaRPr sz="144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42829" y="1582941"/>
            <a:ext cx="256604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11430">
              <a:spcBef>
                <a:spcPts val="86"/>
              </a:spcBef>
            </a:pPr>
            <a:r>
              <a:rPr sz="1440" b="1" spc="-23" dirty="0">
                <a:solidFill>
                  <a:srgbClr val="C00000"/>
                </a:solidFill>
                <a:latin typeface="Calibri"/>
                <a:cs typeface="Calibri"/>
              </a:rPr>
              <a:t>5.5</a:t>
            </a:r>
            <a:endParaRPr sz="144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03852" y="2219317"/>
            <a:ext cx="298895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11430">
              <a:spcBef>
                <a:spcPts val="86"/>
              </a:spcBef>
            </a:pPr>
            <a:r>
              <a:rPr sz="1440" b="1" spc="-23" dirty="0">
                <a:solidFill>
                  <a:srgbClr val="C00000"/>
                </a:solidFill>
                <a:latin typeface="Calibri"/>
                <a:cs typeface="Calibri"/>
              </a:rPr>
              <a:t>600</a:t>
            </a:r>
            <a:endParaRPr sz="144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442026" y="1344167"/>
            <a:ext cx="343472" cy="852107"/>
            <a:chOff x="9380029" y="1493519"/>
            <a:chExt cx="381635" cy="946785"/>
          </a:xfrm>
        </p:grpSpPr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80029" y="1493519"/>
              <a:ext cx="381190" cy="29413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06062" y="2168651"/>
              <a:ext cx="336141" cy="271272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9190063" y="1341767"/>
            <a:ext cx="226314" cy="206018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z="1260" spc="-23" dirty="0">
                <a:solidFill>
                  <a:srgbClr val="C00000"/>
                </a:solidFill>
                <a:latin typeface="Calibri"/>
                <a:cs typeface="Calibri"/>
              </a:rPr>
              <a:t>0.6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186291" y="1984019"/>
            <a:ext cx="226314" cy="206018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z="1260" spc="-23" dirty="0">
                <a:solidFill>
                  <a:srgbClr val="C00000"/>
                </a:solidFill>
                <a:latin typeface="Calibri"/>
                <a:cs typeface="Calibri"/>
              </a:rPr>
              <a:t>0.4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880778" y="1333537"/>
            <a:ext cx="104585" cy="206018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z="1260" spc="-45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877235" y="1975172"/>
            <a:ext cx="104585" cy="206018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z="1260" spc="-45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52806" y="3232358"/>
            <a:ext cx="1684211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290">
              <a:spcBef>
                <a:spcPts val="90"/>
              </a:spcBef>
            </a:pPr>
            <a:r>
              <a:rPr sz="1620" dirty="0">
                <a:latin typeface="Calibri"/>
                <a:cs typeface="Calibri"/>
              </a:rPr>
              <a:t>Error</a:t>
            </a:r>
            <a:r>
              <a:rPr sz="1620" spc="-27" dirty="0">
                <a:latin typeface="Calibri"/>
                <a:cs typeface="Calibri"/>
              </a:rPr>
              <a:t> </a:t>
            </a:r>
            <a:r>
              <a:rPr sz="1620" dirty="0">
                <a:latin typeface="Cambria Math"/>
                <a:cs typeface="Cambria Math"/>
              </a:rPr>
              <a:t>𝐸</a:t>
            </a:r>
            <a:r>
              <a:rPr sz="1620" spc="144" dirty="0">
                <a:latin typeface="Cambria Math"/>
                <a:cs typeface="Cambria Math"/>
              </a:rPr>
              <a:t> </a:t>
            </a:r>
            <a:r>
              <a:rPr sz="1620" dirty="0">
                <a:latin typeface="Cambria Math"/>
                <a:cs typeface="Cambria Math"/>
              </a:rPr>
              <a:t>=</a:t>
            </a:r>
            <a:r>
              <a:rPr sz="1620" spc="81" dirty="0">
                <a:latin typeface="Cambria Math"/>
                <a:cs typeface="Cambria Math"/>
              </a:rPr>
              <a:t> </a:t>
            </a:r>
            <a:r>
              <a:rPr sz="1620" dirty="0">
                <a:latin typeface="Cambria Math"/>
                <a:cs typeface="Cambria Math"/>
              </a:rPr>
              <a:t>(𝑦</a:t>
            </a:r>
            <a:r>
              <a:rPr sz="1620" spc="27" dirty="0">
                <a:latin typeface="Cambria Math"/>
                <a:cs typeface="Cambria Math"/>
              </a:rPr>
              <a:t> </a:t>
            </a:r>
            <a:r>
              <a:rPr sz="1620" dirty="0">
                <a:latin typeface="Cambria Math"/>
                <a:cs typeface="Cambria Math"/>
              </a:rPr>
              <a:t>−</a:t>
            </a:r>
            <a:r>
              <a:rPr sz="1620" spc="-14" dirty="0">
                <a:latin typeface="Cambria Math"/>
                <a:cs typeface="Cambria Math"/>
              </a:rPr>
              <a:t> </a:t>
            </a:r>
            <a:r>
              <a:rPr lang="en-IN" sz="1620" spc="-194" dirty="0">
                <a:latin typeface="Cambria Math"/>
                <a:cs typeface="Cambria Math"/>
              </a:rPr>
              <a:t>𝑦</a:t>
            </a:r>
            <a:r>
              <a:rPr sz="1620" spc="-153" dirty="0">
                <a:latin typeface="Cambria Math"/>
                <a:cs typeface="Cambria Math"/>
              </a:rPr>
              <a:t> </a:t>
            </a:r>
            <a:r>
              <a:rPr sz="1620" spc="-23" dirty="0">
                <a:latin typeface="Cambria Math"/>
                <a:cs typeface="Cambria Math"/>
              </a:rPr>
              <a:t>)</a:t>
            </a:r>
            <a:r>
              <a:rPr sz="1755" spc="-33" baseline="27777" dirty="0">
                <a:latin typeface="Cambria Math"/>
                <a:cs typeface="Cambria Math"/>
              </a:rPr>
              <a:t>2</a:t>
            </a:r>
            <a:endParaRPr sz="1755" baseline="27777" dirty="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149121" y="4041648"/>
            <a:ext cx="96583" cy="160429"/>
          </a:xfrm>
          <a:prstGeom prst="rect">
            <a:avLst/>
          </a:prstGeom>
        </p:spPr>
        <p:txBody>
          <a:bodyPr vert="horz" wrap="square" lIns="0" tIns="14859" rIns="0" bIns="0" rtlCol="0">
            <a:spAutoFit/>
          </a:bodyPr>
          <a:lstStyle/>
          <a:p>
            <a:pPr marL="11430">
              <a:spcBef>
                <a:spcPts val="117"/>
              </a:spcBef>
            </a:pPr>
            <a:r>
              <a:rPr sz="945" dirty="0">
                <a:latin typeface="Cambria Math"/>
                <a:cs typeface="Cambria Math"/>
              </a:rPr>
              <a:t>1</a:t>
            </a:r>
            <a:endParaRPr sz="945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52806" y="3886154"/>
            <a:ext cx="2592896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290">
              <a:spcBef>
                <a:spcPts val="90"/>
              </a:spcBef>
              <a:tabLst>
                <a:tab pos="851535" algn="l"/>
              </a:tabLst>
            </a:pPr>
            <a:r>
              <a:rPr sz="1620" dirty="0">
                <a:latin typeface="Calibri"/>
                <a:cs typeface="Calibri"/>
              </a:rPr>
              <a:t>Error</a:t>
            </a:r>
            <a:r>
              <a:rPr sz="1620" spc="-45" dirty="0">
                <a:latin typeface="Calibri"/>
                <a:cs typeface="Calibri"/>
              </a:rPr>
              <a:t> </a:t>
            </a:r>
            <a:r>
              <a:rPr sz="1620" spc="-23" dirty="0">
                <a:latin typeface="Cambria Math"/>
                <a:cs typeface="Cambria Math"/>
              </a:rPr>
              <a:t>𝐸</a:t>
            </a:r>
            <a:r>
              <a:rPr sz="1755" spc="-33" baseline="-14957" dirty="0">
                <a:latin typeface="Cambria Math"/>
                <a:cs typeface="Cambria Math"/>
              </a:rPr>
              <a:t>𝑦</a:t>
            </a:r>
            <a:r>
              <a:rPr sz="1755" baseline="-14957" dirty="0">
                <a:latin typeface="Cambria Math"/>
                <a:cs typeface="Cambria Math"/>
              </a:rPr>
              <a:t>	</a:t>
            </a:r>
            <a:r>
              <a:rPr sz="1620" dirty="0">
                <a:latin typeface="Cambria Math"/>
                <a:cs typeface="Cambria Math"/>
              </a:rPr>
              <a:t>=</a:t>
            </a:r>
            <a:r>
              <a:rPr sz="1620" spc="95" dirty="0">
                <a:latin typeface="Cambria Math"/>
                <a:cs typeface="Cambria Math"/>
              </a:rPr>
              <a:t> </a:t>
            </a:r>
            <a:r>
              <a:rPr sz="1620" dirty="0">
                <a:latin typeface="Cambria Math"/>
                <a:cs typeface="Cambria Math"/>
              </a:rPr>
              <a:t>(0.6</a:t>
            </a:r>
            <a:r>
              <a:rPr sz="1620" spc="9" dirty="0">
                <a:latin typeface="Cambria Math"/>
                <a:cs typeface="Cambria Math"/>
              </a:rPr>
              <a:t> </a:t>
            </a:r>
            <a:r>
              <a:rPr sz="1620" dirty="0">
                <a:latin typeface="Cambria Math"/>
                <a:cs typeface="Cambria Math"/>
              </a:rPr>
              <a:t>−</a:t>
            </a:r>
            <a:r>
              <a:rPr sz="1620" spc="5" dirty="0">
                <a:latin typeface="Cambria Math"/>
                <a:cs typeface="Cambria Math"/>
              </a:rPr>
              <a:t> </a:t>
            </a:r>
            <a:r>
              <a:rPr sz="1620" dirty="0">
                <a:latin typeface="Cambria Math"/>
                <a:cs typeface="Cambria Math"/>
              </a:rPr>
              <a:t>1)</a:t>
            </a:r>
            <a:r>
              <a:rPr sz="1755" baseline="27777" dirty="0">
                <a:latin typeface="Cambria Math"/>
                <a:cs typeface="Cambria Math"/>
              </a:rPr>
              <a:t>2</a:t>
            </a:r>
            <a:r>
              <a:rPr sz="1620" dirty="0">
                <a:latin typeface="Cambria Math"/>
                <a:cs typeface="Cambria Math"/>
              </a:rPr>
              <a:t>=</a:t>
            </a:r>
            <a:r>
              <a:rPr sz="1620" spc="99" dirty="0">
                <a:latin typeface="Cambria Math"/>
                <a:cs typeface="Cambria Math"/>
              </a:rPr>
              <a:t> </a:t>
            </a:r>
            <a:r>
              <a:rPr sz="1620" spc="-18" dirty="0">
                <a:latin typeface="Cambria Math"/>
                <a:cs typeface="Cambria Math"/>
              </a:rPr>
              <a:t>0.16</a:t>
            </a:r>
            <a:endParaRPr sz="162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104430" y="4657497"/>
            <a:ext cx="96583" cy="160429"/>
          </a:xfrm>
          <a:prstGeom prst="rect">
            <a:avLst/>
          </a:prstGeom>
        </p:spPr>
        <p:txBody>
          <a:bodyPr vert="horz" wrap="square" lIns="0" tIns="14859" rIns="0" bIns="0" rtlCol="0">
            <a:spAutoFit/>
          </a:bodyPr>
          <a:lstStyle/>
          <a:p>
            <a:pPr marL="11430">
              <a:spcBef>
                <a:spcPts val="117"/>
              </a:spcBef>
            </a:pPr>
            <a:r>
              <a:rPr sz="945" dirty="0">
                <a:latin typeface="Cambria Math"/>
                <a:cs typeface="Cambria Math"/>
              </a:rPr>
              <a:t>2</a:t>
            </a:r>
            <a:endParaRPr sz="945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08115" y="4502505"/>
            <a:ext cx="2592896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290">
              <a:spcBef>
                <a:spcPts val="90"/>
              </a:spcBef>
              <a:tabLst>
                <a:tab pos="851535" algn="l"/>
              </a:tabLst>
            </a:pPr>
            <a:r>
              <a:rPr sz="1620" dirty="0">
                <a:latin typeface="Calibri"/>
                <a:cs typeface="Calibri"/>
              </a:rPr>
              <a:t>Error</a:t>
            </a:r>
            <a:r>
              <a:rPr sz="1620" spc="-41" dirty="0">
                <a:latin typeface="Calibri"/>
                <a:cs typeface="Calibri"/>
              </a:rPr>
              <a:t> </a:t>
            </a:r>
            <a:r>
              <a:rPr sz="1620" spc="-23" dirty="0">
                <a:latin typeface="Cambria Math"/>
                <a:cs typeface="Cambria Math"/>
              </a:rPr>
              <a:t>𝐸</a:t>
            </a:r>
            <a:r>
              <a:rPr sz="1755" spc="-33" baseline="-14957" dirty="0">
                <a:latin typeface="Cambria Math"/>
                <a:cs typeface="Cambria Math"/>
              </a:rPr>
              <a:t>𝑦</a:t>
            </a:r>
            <a:r>
              <a:rPr sz="1755" baseline="-14957" dirty="0">
                <a:latin typeface="Cambria Math"/>
                <a:cs typeface="Cambria Math"/>
              </a:rPr>
              <a:t>	</a:t>
            </a:r>
            <a:r>
              <a:rPr sz="1620" dirty="0">
                <a:latin typeface="Cambria Math"/>
                <a:cs typeface="Cambria Math"/>
              </a:rPr>
              <a:t>=</a:t>
            </a:r>
            <a:r>
              <a:rPr sz="1620" spc="99" dirty="0">
                <a:latin typeface="Cambria Math"/>
                <a:cs typeface="Cambria Math"/>
              </a:rPr>
              <a:t> </a:t>
            </a:r>
            <a:r>
              <a:rPr sz="1620" dirty="0">
                <a:latin typeface="Cambria Math"/>
                <a:cs typeface="Cambria Math"/>
              </a:rPr>
              <a:t>(0.4</a:t>
            </a:r>
            <a:r>
              <a:rPr sz="1620" spc="9" dirty="0">
                <a:latin typeface="Cambria Math"/>
                <a:cs typeface="Cambria Math"/>
              </a:rPr>
              <a:t> </a:t>
            </a:r>
            <a:r>
              <a:rPr sz="1620" dirty="0">
                <a:latin typeface="Cambria Math"/>
                <a:cs typeface="Cambria Math"/>
              </a:rPr>
              <a:t>−</a:t>
            </a:r>
            <a:r>
              <a:rPr sz="1620" spc="14" dirty="0">
                <a:latin typeface="Cambria Math"/>
                <a:cs typeface="Cambria Math"/>
              </a:rPr>
              <a:t> </a:t>
            </a:r>
            <a:r>
              <a:rPr sz="1620" dirty="0">
                <a:latin typeface="Cambria Math"/>
                <a:cs typeface="Cambria Math"/>
              </a:rPr>
              <a:t>0)</a:t>
            </a:r>
            <a:r>
              <a:rPr sz="1755" baseline="27777" dirty="0">
                <a:latin typeface="Cambria Math"/>
                <a:cs typeface="Cambria Math"/>
              </a:rPr>
              <a:t>2</a:t>
            </a:r>
            <a:r>
              <a:rPr sz="1620" dirty="0">
                <a:latin typeface="Cambria Math"/>
                <a:cs typeface="Cambria Math"/>
              </a:rPr>
              <a:t>=</a:t>
            </a:r>
            <a:r>
              <a:rPr sz="1620" spc="99" dirty="0">
                <a:latin typeface="Cambria Math"/>
                <a:cs typeface="Cambria Math"/>
              </a:rPr>
              <a:t> </a:t>
            </a:r>
            <a:r>
              <a:rPr sz="1620" spc="-18" dirty="0">
                <a:latin typeface="Cambria Math"/>
                <a:cs typeface="Cambria Math"/>
              </a:rPr>
              <a:t>0.36</a:t>
            </a:r>
            <a:endParaRPr sz="1620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987138" y="5140757"/>
            <a:ext cx="5068062" cy="333756"/>
          </a:xfrm>
          <a:custGeom>
            <a:avLst/>
            <a:gdLst/>
            <a:ahLst/>
            <a:cxnLst/>
            <a:rect l="l" t="t" r="r" b="b"/>
            <a:pathLst>
              <a:path w="5631180" h="370839">
                <a:moveTo>
                  <a:pt x="5631180" y="0"/>
                </a:moveTo>
                <a:lnTo>
                  <a:pt x="0" y="0"/>
                </a:lnTo>
                <a:lnTo>
                  <a:pt x="0" y="370332"/>
                </a:lnTo>
                <a:lnTo>
                  <a:pt x="5631180" y="370332"/>
                </a:lnTo>
                <a:lnTo>
                  <a:pt x="563118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41" name="object 41"/>
          <p:cNvSpPr txBox="1"/>
          <p:nvPr/>
        </p:nvSpPr>
        <p:spPr>
          <a:xfrm>
            <a:off x="5059146" y="5209634"/>
            <a:ext cx="4625150" cy="208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>
              <a:lnSpc>
                <a:spcPts val="1629"/>
              </a:lnSpc>
            </a:pPr>
            <a:r>
              <a:rPr sz="1620" dirty="0">
                <a:latin typeface="Calibri"/>
                <a:cs typeface="Calibri"/>
              </a:rPr>
              <a:t>If</a:t>
            </a:r>
            <a:r>
              <a:rPr sz="1620" spc="-45" dirty="0">
                <a:latin typeface="Calibri"/>
                <a:cs typeface="Calibri"/>
              </a:rPr>
              <a:t> </a:t>
            </a:r>
            <a:r>
              <a:rPr sz="1620" dirty="0">
                <a:latin typeface="Calibri"/>
                <a:cs typeface="Calibri"/>
              </a:rPr>
              <a:t>these</a:t>
            </a:r>
            <a:r>
              <a:rPr sz="1620" spc="-41" dirty="0">
                <a:latin typeface="Calibri"/>
                <a:cs typeface="Calibri"/>
              </a:rPr>
              <a:t> </a:t>
            </a:r>
            <a:r>
              <a:rPr sz="1620" dirty="0">
                <a:latin typeface="Calibri"/>
                <a:cs typeface="Calibri"/>
              </a:rPr>
              <a:t>errors</a:t>
            </a:r>
            <a:r>
              <a:rPr sz="1620" spc="-41" dirty="0">
                <a:latin typeface="Calibri"/>
                <a:cs typeface="Calibri"/>
              </a:rPr>
              <a:t> </a:t>
            </a:r>
            <a:r>
              <a:rPr sz="1620" dirty="0">
                <a:latin typeface="Calibri"/>
                <a:cs typeface="Calibri"/>
              </a:rPr>
              <a:t>are</a:t>
            </a:r>
            <a:r>
              <a:rPr sz="1620" spc="-41" dirty="0">
                <a:latin typeface="Calibri"/>
                <a:cs typeface="Calibri"/>
              </a:rPr>
              <a:t> </a:t>
            </a:r>
            <a:r>
              <a:rPr sz="1620" dirty="0">
                <a:latin typeface="Calibri"/>
                <a:cs typeface="Calibri"/>
              </a:rPr>
              <a:t>not</a:t>
            </a:r>
            <a:r>
              <a:rPr sz="1620" spc="-32" dirty="0">
                <a:latin typeface="Calibri"/>
                <a:cs typeface="Calibri"/>
              </a:rPr>
              <a:t> </a:t>
            </a:r>
            <a:r>
              <a:rPr sz="1620" dirty="0">
                <a:latin typeface="Calibri"/>
                <a:cs typeface="Calibri"/>
              </a:rPr>
              <a:t>acceptable,</a:t>
            </a:r>
            <a:r>
              <a:rPr sz="1620" spc="-23" dirty="0">
                <a:latin typeface="Calibri"/>
                <a:cs typeface="Calibri"/>
              </a:rPr>
              <a:t> </a:t>
            </a:r>
            <a:r>
              <a:rPr sz="1620" dirty="0">
                <a:latin typeface="Calibri"/>
                <a:cs typeface="Calibri"/>
              </a:rPr>
              <a:t>then</a:t>
            </a:r>
            <a:r>
              <a:rPr sz="1620" spc="-45" dirty="0">
                <a:latin typeface="Calibri"/>
                <a:cs typeface="Calibri"/>
              </a:rPr>
              <a:t> </a:t>
            </a:r>
            <a:r>
              <a:rPr sz="1620" spc="-9" dirty="0">
                <a:latin typeface="Calibri"/>
                <a:cs typeface="Calibri"/>
              </a:rPr>
              <a:t>Backpropagate.</a:t>
            </a:r>
            <a:endParaRPr sz="162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389" y="1306677"/>
            <a:ext cx="606362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11430">
              <a:spcBef>
                <a:spcPts val="86"/>
              </a:spcBef>
            </a:pPr>
            <a:r>
              <a:rPr sz="1440" b="1" spc="-9" dirty="0">
                <a:latin typeface="Calibri"/>
                <a:cs typeface="Calibri"/>
              </a:rPr>
              <a:t>#Wheel</a:t>
            </a:r>
            <a:endParaRPr sz="144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182" y="1312735"/>
            <a:ext cx="1149858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11430">
              <a:spcBef>
                <a:spcPts val="86"/>
              </a:spcBef>
            </a:pPr>
            <a:r>
              <a:rPr sz="2160" b="1" baseline="1736" dirty="0">
                <a:latin typeface="Calibri"/>
                <a:cs typeface="Calibri"/>
              </a:rPr>
              <a:t>Height</a:t>
            </a:r>
            <a:r>
              <a:rPr sz="2160" b="1" spc="472" baseline="1736" dirty="0">
                <a:latin typeface="Calibri"/>
                <a:cs typeface="Calibri"/>
              </a:rPr>
              <a:t> </a:t>
            </a:r>
            <a:r>
              <a:rPr sz="1440" b="1" spc="-9" dirty="0">
                <a:latin typeface="Calibri"/>
                <a:cs typeface="Calibri"/>
              </a:rPr>
              <a:t>Weight</a:t>
            </a:r>
            <a:endParaRPr sz="144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1335" y="1697811"/>
          <a:ext cx="1575625" cy="32461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2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051">
                <a:tc>
                  <a:txBody>
                    <a:bodyPr/>
                    <a:lstStyle/>
                    <a:p>
                      <a:pPr marL="106680">
                        <a:lnSpc>
                          <a:spcPts val="1515"/>
                        </a:lnSpc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ts val="1545"/>
                        </a:lnSpc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570"/>
                        </a:lnSpc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500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075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9736" marB="0"/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5.5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72593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600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75451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927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5733" marB="0"/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8590" marB="0"/>
                </a:tc>
                <a:tc>
                  <a:txBody>
                    <a:bodyPr/>
                    <a:lstStyle/>
                    <a:p>
                      <a:pPr marR="66040" algn="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550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1448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2588" marB="0"/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5446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200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8303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6097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6876" marB="0"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3.5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9733" marB="0"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150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3162" marB="0"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901"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287" marB="0">
                    <a:lnL w="38100">
                      <a:solidFill>
                        <a:srgbClr val="C00000"/>
                      </a:solidFill>
                      <a:prstDash val="solid"/>
                    </a:lnL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716" marB="0"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250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74" marB="0">
                    <a:lnR w="38100">
                      <a:solidFill>
                        <a:srgbClr val="C00000"/>
                      </a:solidFill>
                      <a:prstDash val="solid"/>
                    </a:lnR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8306" y="1477214"/>
            <a:ext cx="695400" cy="49103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470251" y="2671876"/>
            <a:ext cx="829817" cy="1072706"/>
            <a:chOff x="2744723" y="2968751"/>
            <a:chExt cx="922019" cy="119189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8439" y="3563111"/>
              <a:ext cx="907886" cy="59740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4723" y="2968751"/>
              <a:ext cx="842772" cy="56083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31846" y="2073859"/>
            <a:ext cx="796900" cy="499262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2482595" y="3808932"/>
            <a:ext cx="793242" cy="1136142"/>
            <a:chOff x="2758439" y="4232147"/>
            <a:chExt cx="881380" cy="126238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75203" y="4232147"/>
              <a:ext cx="864107" cy="62941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58439" y="4841747"/>
              <a:ext cx="829056" cy="652271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563312" y="470688"/>
            <a:ext cx="4640580" cy="2466023"/>
            <a:chOff x="5070347" y="522986"/>
            <a:chExt cx="5156200" cy="2740025"/>
          </a:xfrm>
        </p:grpSpPr>
        <p:sp>
          <p:nvSpPr>
            <p:cNvPr id="14" name="object 14"/>
            <p:cNvSpPr/>
            <p:nvPr/>
          </p:nvSpPr>
          <p:spPr>
            <a:xfrm>
              <a:off x="5561837" y="927354"/>
              <a:ext cx="483234" cy="1927860"/>
            </a:xfrm>
            <a:custGeom>
              <a:avLst/>
              <a:gdLst/>
              <a:ahLst/>
              <a:cxnLst/>
              <a:rect l="l" t="t" r="r" b="b"/>
              <a:pathLst>
                <a:path w="483235" h="192786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  <a:path w="483235" h="1927860">
                  <a:moveTo>
                    <a:pt x="0" y="993648"/>
                  </a:moveTo>
                  <a:lnTo>
                    <a:pt x="4846" y="946976"/>
                  </a:lnTo>
                  <a:lnTo>
                    <a:pt x="18746" y="903499"/>
                  </a:lnTo>
                  <a:lnTo>
                    <a:pt x="40739" y="864151"/>
                  </a:lnTo>
                  <a:lnTo>
                    <a:pt x="69865" y="829865"/>
                  </a:lnTo>
                  <a:lnTo>
                    <a:pt x="105165" y="801574"/>
                  </a:lnTo>
                  <a:lnTo>
                    <a:pt x="145678" y="780210"/>
                  </a:lnTo>
                  <a:lnTo>
                    <a:pt x="190445" y="766708"/>
                  </a:lnTo>
                  <a:lnTo>
                    <a:pt x="238506" y="762000"/>
                  </a:lnTo>
                  <a:lnTo>
                    <a:pt x="286566" y="766708"/>
                  </a:lnTo>
                  <a:lnTo>
                    <a:pt x="331333" y="780210"/>
                  </a:lnTo>
                  <a:lnTo>
                    <a:pt x="371846" y="801574"/>
                  </a:lnTo>
                  <a:lnTo>
                    <a:pt x="407146" y="829865"/>
                  </a:lnTo>
                  <a:lnTo>
                    <a:pt x="436272" y="864151"/>
                  </a:lnTo>
                  <a:lnTo>
                    <a:pt x="458265" y="903499"/>
                  </a:lnTo>
                  <a:lnTo>
                    <a:pt x="472165" y="946976"/>
                  </a:lnTo>
                  <a:lnTo>
                    <a:pt x="477012" y="993648"/>
                  </a:lnTo>
                  <a:lnTo>
                    <a:pt x="472165" y="1040319"/>
                  </a:lnTo>
                  <a:lnTo>
                    <a:pt x="458265" y="1083796"/>
                  </a:lnTo>
                  <a:lnTo>
                    <a:pt x="436272" y="1123144"/>
                  </a:lnTo>
                  <a:lnTo>
                    <a:pt x="407146" y="1157430"/>
                  </a:lnTo>
                  <a:lnTo>
                    <a:pt x="371846" y="1185721"/>
                  </a:lnTo>
                  <a:lnTo>
                    <a:pt x="331333" y="1207085"/>
                  </a:lnTo>
                  <a:lnTo>
                    <a:pt x="286566" y="1220587"/>
                  </a:lnTo>
                  <a:lnTo>
                    <a:pt x="238506" y="1225296"/>
                  </a:lnTo>
                  <a:lnTo>
                    <a:pt x="190445" y="1220587"/>
                  </a:lnTo>
                  <a:lnTo>
                    <a:pt x="145678" y="1207085"/>
                  </a:lnTo>
                  <a:lnTo>
                    <a:pt x="105165" y="1185721"/>
                  </a:lnTo>
                  <a:lnTo>
                    <a:pt x="69865" y="1157430"/>
                  </a:lnTo>
                  <a:lnTo>
                    <a:pt x="40739" y="1123144"/>
                  </a:lnTo>
                  <a:lnTo>
                    <a:pt x="18746" y="1083796"/>
                  </a:lnTo>
                  <a:lnTo>
                    <a:pt x="4846" y="1040319"/>
                  </a:lnTo>
                  <a:lnTo>
                    <a:pt x="0" y="993648"/>
                  </a:lnTo>
                  <a:close/>
                </a:path>
                <a:path w="483235" h="1927860">
                  <a:moveTo>
                    <a:pt x="6096" y="1695450"/>
                  </a:moveTo>
                  <a:lnTo>
                    <a:pt x="10942" y="1648599"/>
                  </a:lnTo>
                  <a:lnTo>
                    <a:pt x="24842" y="1604968"/>
                  </a:lnTo>
                  <a:lnTo>
                    <a:pt x="46835" y="1565489"/>
                  </a:lnTo>
                  <a:lnTo>
                    <a:pt x="75961" y="1531096"/>
                  </a:lnTo>
                  <a:lnTo>
                    <a:pt x="111261" y="1502721"/>
                  </a:lnTo>
                  <a:lnTo>
                    <a:pt x="151774" y="1481298"/>
                  </a:lnTo>
                  <a:lnTo>
                    <a:pt x="196541" y="1467760"/>
                  </a:lnTo>
                  <a:lnTo>
                    <a:pt x="244601" y="1463040"/>
                  </a:lnTo>
                  <a:lnTo>
                    <a:pt x="292662" y="1467760"/>
                  </a:lnTo>
                  <a:lnTo>
                    <a:pt x="337429" y="1481298"/>
                  </a:lnTo>
                  <a:lnTo>
                    <a:pt x="377942" y="1502721"/>
                  </a:lnTo>
                  <a:lnTo>
                    <a:pt x="413242" y="1531096"/>
                  </a:lnTo>
                  <a:lnTo>
                    <a:pt x="442368" y="1565489"/>
                  </a:lnTo>
                  <a:lnTo>
                    <a:pt x="464361" y="1604968"/>
                  </a:lnTo>
                  <a:lnTo>
                    <a:pt x="478261" y="1648599"/>
                  </a:lnTo>
                  <a:lnTo>
                    <a:pt x="483108" y="1695450"/>
                  </a:lnTo>
                  <a:lnTo>
                    <a:pt x="478261" y="1742300"/>
                  </a:lnTo>
                  <a:lnTo>
                    <a:pt x="464361" y="1785931"/>
                  </a:lnTo>
                  <a:lnTo>
                    <a:pt x="442368" y="1825410"/>
                  </a:lnTo>
                  <a:lnTo>
                    <a:pt x="413242" y="1859803"/>
                  </a:lnTo>
                  <a:lnTo>
                    <a:pt x="377942" y="1888178"/>
                  </a:lnTo>
                  <a:lnTo>
                    <a:pt x="337429" y="1909601"/>
                  </a:lnTo>
                  <a:lnTo>
                    <a:pt x="292662" y="1923139"/>
                  </a:lnTo>
                  <a:lnTo>
                    <a:pt x="244601" y="1927860"/>
                  </a:lnTo>
                  <a:lnTo>
                    <a:pt x="196541" y="1923139"/>
                  </a:lnTo>
                  <a:lnTo>
                    <a:pt x="151774" y="1909601"/>
                  </a:lnTo>
                  <a:lnTo>
                    <a:pt x="111261" y="1888178"/>
                  </a:lnTo>
                  <a:lnTo>
                    <a:pt x="75961" y="1859803"/>
                  </a:lnTo>
                  <a:lnTo>
                    <a:pt x="46835" y="1825410"/>
                  </a:lnTo>
                  <a:lnTo>
                    <a:pt x="24842" y="1785931"/>
                  </a:lnTo>
                  <a:lnTo>
                    <a:pt x="10942" y="1742300"/>
                  </a:lnTo>
                  <a:lnTo>
                    <a:pt x="6096" y="1695450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5" name="object 15"/>
            <p:cNvSpPr/>
            <p:nvPr/>
          </p:nvSpPr>
          <p:spPr>
            <a:xfrm>
              <a:off x="7424165" y="535686"/>
              <a:ext cx="2399030" cy="2714625"/>
            </a:xfrm>
            <a:custGeom>
              <a:avLst/>
              <a:gdLst/>
              <a:ahLst/>
              <a:cxnLst/>
              <a:rect l="l" t="t" r="r" b="b"/>
              <a:pathLst>
                <a:path w="2399029" h="2714625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1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  <a:path w="2399029" h="2714625">
                  <a:moveTo>
                    <a:pt x="13715" y="1033272"/>
                  </a:moveTo>
                  <a:lnTo>
                    <a:pt x="18562" y="986600"/>
                  </a:lnTo>
                  <a:lnTo>
                    <a:pt x="32462" y="943123"/>
                  </a:lnTo>
                  <a:lnTo>
                    <a:pt x="54455" y="903775"/>
                  </a:lnTo>
                  <a:lnTo>
                    <a:pt x="83581" y="869489"/>
                  </a:lnTo>
                  <a:lnTo>
                    <a:pt x="118881" y="841198"/>
                  </a:lnTo>
                  <a:lnTo>
                    <a:pt x="159394" y="819834"/>
                  </a:lnTo>
                  <a:lnTo>
                    <a:pt x="204161" y="806332"/>
                  </a:lnTo>
                  <a:lnTo>
                    <a:pt x="252222" y="801624"/>
                  </a:lnTo>
                  <a:lnTo>
                    <a:pt x="300282" y="806332"/>
                  </a:lnTo>
                  <a:lnTo>
                    <a:pt x="345049" y="819834"/>
                  </a:lnTo>
                  <a:lnTo>
                    <a:pt x="385562" y="841198"/>
                  </a:lnTo>
                  <a:lnTo>
                    <a:pt x="420862" y="869489"/>
                  </a:lnTo>
                  <a:lnTo>
                    <a:pt x="449988" y="903775"/>
                  </a:lnTo>
                  <a:lnTo>
                    <a:pt x="471981" y="943123"/>
                  </a:lnTo>
                  <a:lnTo>
                    <a:pt x="485881" y="986600"/>
                  </a:lnTo>
                  <a:lnTo>
                    <a:pt x="490727" y="1033272"/>
                  </a:lnTo>
                  <a:lnTo>
                    <a:pt x="485881" y="1079943"/>
                  </a:lnTo>
                  <a:lnTo>
                    <a:pt x="471981" y="1123420"/>
                  </a:lnTo>
                  <a:lnTo>
                    <a:pt x="449988" y="1162768"/>
                  </a:lnTo>
                  <a:lnTo>
                    <a:pt x="420862" y="1197054"/>
                  </a:lnTo>
                  <a:lnTo>
                    <a:pt x="385562" y="1225345"/>
                  </a:lnTo>
                  <a:lnTo>
                    <a:pt x="345049" y="1246709"/>
                  </a:lnTo>
                  <a:lnTo>
                    <a:pt x="300282" y="1260211"/>
                  </a:lnTo>
                  <a:lnTo>
                    <a:pt x="252222" y="1264919"/>
                  </a:lnTo>
                  <a:lnTo>
                    <a:pt x="204161" y="1260211"/>
                  </a:lnTo>
                  <a:lnTo>
                    <a:pt x="159394" y="1246709"/>
                  </a:lnTo>
                  <a:lnTo>
                    <a:pt x="118881" y="1225345"/>
                  </a:lnTo>
                  <a:lnTo>
                    <a:pt x="83581" y="1197054"/>
                  </a:lnTo>
                  <a:lnTo>
                    <a:pt x="54455" y="1162768"/>
                  </a:lnTo>
                  <a:lnTo>
                    <a:pt x="32462" y="1123420"/>
                  </a:lnTo>
                  <a:lnTo>
                    <a:pt x="18562" y="1079943"/>
                  </a:lnTo>
                  <a:lnTo>
                    <a:pt x="13715" y="1033272"/>
                  </a:lnTo>
                  <a:close/>
                </a:path>
                <a:path w="2399029" h="2714625">
                  <a:moveTo>
                    <a:pt x="13715" y="1782317"/>
                  </a:moveTo>
                  <a:lnTo>
                    <a:pt x="18562" y="1735467"/>
                  </a:lnTo>
                  <a:lnTo>
                    <a:pt x="32462" y="1691836"/>
                  </a:lnTo>
                  <a:lnTo>
                    <a:pt x="54455" y="1652357"/>
                  </a:lnTo>
                  <a:lnTo>
                    <a:pt x="83581" y="1617964"/>
                  </a:lnTo>
                  <a:lnTo>
                    <a:pt x="118881" y="1589589"/>
                  </a:lnTo>
                  <a:lnTo>
                    <a:pt x="159394" y="1568166"/>
                  </a:lnTo>
                  <a:lnTo>
                    <a:pt x="204161" y="1554628"/>
                  </a:lnTo>
                  <a:lnTo>
                    <a:pt x="252222" y="1549908"/>
                  </a:lnTo>
                  <a:lnTo>
                    <a:pt x="300282" y="1554628"/>
                  </a:lnTo>
                  <a:lnTo>
                    <a:pt x="345049" y="1568166"/>
                  </a:lnTo>
                  <a:lnTo>
                    <a:pt x="385562" y="1589589"/>
                  </a:lnTo>
                  <a:lnTo>
                    <a:pt x="420862" y="1617964"/>
                  </a:lnTo>
                  <a:lnTo>
                    <a:pt x="449988" y="1652357"/>
                  </a:lnTo>
                  <a:lnTo>
                    <a:pt x="471981" y="1691836"/>
                  </a:lnTo>
                  <a:lnTo>
                    <a:pt x="485881" y="1735467"/>
                  </a:lnTo>
                  <a:lnTo>
                    <a:pt x="490727" y="1782317"/>
                  </a:lnTo>
                  <a:lnTo>
                    <a:pt x="485881" y="1829168"/>
                  </a:lnTo>
                  <a:lnTo>
                    <a:pt x="471981" y="1872799"/>
                  </a:lnTo>
                  <a:lnTo>
                    <a:pt x="449988" y="1912278"/>
                  </a:lnTo>
                  <a:lnTo>
                    <a:pt x="420862" y="1946671"/>
                  </a:lnTo>
                  <a:lnTo>
                    <a:pt x="385562" y="1975046"/>
                  </a:lnTo>
                  <a:lnTo>
                    <a:pt x="345049" y="1996469"/>
                  </a:lnTo>
                  <a:lnTo>
                    <a:pt x="300282" y="2010007"/>
                  </a:lnTo>
                  <a:lnTo>
                    <a:pt x="252222" y="2014727"/>
                  </a:lnTo>
                  <a:lnTo>
                    <a:pt x="204161" y="2010007"/>
                  </a:lnTo>
                  <a:lnTo>
                    <a:pt x="159394" y="1996469"/>
                  </a:lnTo>
                  <a:lnTo>
                    <a:pt x="118881" y="1975046"/>
                  </a:lnTo>
                  <a:lnTo>
                    <a:pt x="83581" y="1946671"/>
                  </a:lnTo>
                  <a:lnTo>
                    <a:pt x="54455" y="1912278"/>
                  </a:lnTo>
                  <a:lnTo>
                    <a:pt x="32462" y="1872799"/>
                  </a:lnTo>
                  <a:lnTo>
                    <a:pt x="18562" y="1829168"/>
                  </a:lnTo>
                  <a:lnTo>
                    <a:pt x="13715" y="1782317"/>
                  </a:lnTo>
                  <a:close/>
                </a:path>
                <a:path w="2399029" h="2714625">
                  <a:moveTo>
                    <a:pt x="13715" y="2481834"/>
                  </a:moveTo>
                  <a:lnTo>
                    <a:pt x="18562" y="2434983"/>
                  </a:lnTo>
                  <a:lnTo>
                    <a:pt x="32462" y="2391352"/>
                  </a:lnTo>
                  <a:lnTo>
                    <a:pt x="54455" y="2351873"/>
                  </a:lnTo>
                  <a:lnTo>
                    <a:pt x="83581" y="2317480"/>
                  </a:lnTo>
                  <a:lnTo>
                    <a:pt x="118881" y="2289105"/>
                  </a:lnTo>
                  <a:lnTo>
                    <a:pt x="159394" y="2267682"/>
                  </a:lnTo>
                  <a:lnTo>
                    <a:pt x="204161" y="2254144"/>
                  </a:lnTo>
                  <a:lnTo>
                    <a:pt x="252222" y="2249424"/>
                  </a:lnTo>
                  <a:lnTo>
                    <a:pt x="300282" y="2254144"/>
                  </a:lnTo>
                  <a:lnTo>
                    <a:pt x="345049" y="2267682"/>
                  </a:lnTo>
                  <a:lnTo>
                    <a:pt x="385562" y="2289105"/>
                  </a:lnTo>
                  <a:lnTo>
                    <a:pt x="420862" y="2317480"/>
                  </a:lnTo>
                  <a:lnTo>
                    <a:pt x="449988" y="2351873"/>
                  </a:lnTo>
                  <a:lnTo>
                    <a:pt x="471981" y="2391352"/>
                  </a:lnTo>
                  <a:lnTo>
                    <a:pt x="485881" y="2434983"/>
                  </a:lnTo>
                  <a:lnTo>
                    <a:pt x="490727" y="2481834"/>
                  </a:lnTo>
                  <a:lnTo>
                    <a:pt x="485881" y="2528684"/>
                  </a:lnTo>
                  <a:lnTo>
                    <a:pt x="471981" y="2572315"/>
                  </a:lnTo>
                  <a:lnTo>
                    <a:pt x="449988" y="2611794"/>
                  </a:lnTo>
                  <a:lnTo>
                    <a:pt x="420862" y="2646187"/>
                  </a:lnTo>
                  <a:lnTo>
                    <a:pt x="385562" y="2674562"/>
                  </a:lnTo>
                  <a:lnTo>
                    <a:pt x="345049" y="2695985"/>
                  </a:lnTo>
                  <a:lnTo>
                    <a:pt x="300282" y="2709523"/>
                  </a:lnTo>
                  <a:lnTo>
                    <a:pt x="252222" y="2714243"/>
                  </a:lnTo>
                  <a:lnTo>
                    <a:pt x="204161" y="2709523"/>
                  </a:lnTo>
                  <a:lnTo>
                    <a:pt x="159394" y="2695985"/>
                  </a:lnTo>
                  <a:lnTo>
                    <a:pt x="118881" y="2674562"/>
                  </a:lnTo>
                  <a:lnTo>
                    <a:pt x="83581" y="2646187"/>
                  </a:lnTo>
                  <a:lnTo>
                    <a:pt x="54455" y="2611794"/>
                  </a:lnTo>
                  <a:lnTo>
                    <a:pt x="32462" y="2572315"/>
                  </a:lnTo>
                  <a:lnTo>
                    <a:pt x="18562" y="2528684"/>
                  </a:lnTo>
                  <a:lnTo>
                    <a:pt x="13715" y="2481834"/>
                  </a:lnTo>
                  <a:close/>
                </a:path>
                <a:path w="2399029" h="2714625">
                  <a:moveTo>
                    <a:pt x="1914143" y="1080515"/>
                  </a:moveTo>
                  <a:lnTo>
                    <a:pt x="1918990" y="1033844"/>
                  </a:lnTo>
                  <a:lnTo>
                    <a:pt x="1932890" y="990367"/>
                  </a:lnTo>
                  <a:lnTo>
                    <a:pt x="1954883" y="951019"/>
                  </a:lnTo>
                  <a:lnTo>
                    <a:pt x="1984009" y="916733"/>
                  </a:lnTo>
                  <a:lnTo>
                    <a:pt x="2019309" y="888442"/>
                  </a:lnTo>
                  <a:lnTo>
                    <a:pt x="2059822" y="867078"/>
                  </a:lnTo>
                  <a:lnTo>
                    <a:pt x="2104589" y="853576"/>
                  </a:lnTo>
                  <a:lnTo>
                    <a:pt x="2152650" y="848867"/>
                  </a:lnTo>
                  <a:lnTo>
                    <a:pt x="2200710" y="853576"/>
                  </a:lnTo>
                  <a:lnTo>
                    <a:pt x="2245477" y="867078"/>
                  </a:lnTo>
                  <a:lnTo>
                    <a:pt x="2285990" y="888442"/>
                  </a:lnTo>
                  <a:lnTo>
                    <a:pt x="2321290" y="916733"/>
                  </a:lnTo>
                  <a:lnTo>
                    <a:pt x="2350416" y="951019"/>
                  </a:lnTo>
                  <a:lnTo>
                    <a:pt x="2372409" y="990367"/>
                  </a:lnTo>
                  <a:lnTo>
                    <a:pt x="2386309" y="1033844"/>
                  </a:lnTo>
                  <a:lnTo>
                    <a:pt x="2391155" y="1080515"/>
                  </a:lnTo>
                  <a:lnTo>
                    <a:pt x="2386309" y="1127187"/>
                  </a:lnTo>
                  <a:lnTo>
                    <a:pt x="2372409" y="1170664"/>
                  </a:lnTo>
                  <a:lnTo>
                    <a:pt x="2350416" y="1210012"/>
                  </a:lnTo>
                  <a:lnTo>
                    <a:pt x="2321290" y="1244298"/>
                  </a:lnTo>
                  <a:lnTo>
                    <a:pt x="2285990" y="1272589"/>
                  </a:lnTo>
                  <a:lnTo>
                    <a:pt x="2245477" y="1293953"/>
                  </a:lnTo>
                  <a:lnTo>
                    <a:pt x="2200710" y="1307455"/>
                  </a:lnTo>
                  <a:lnTo>
                    <a:pt x="2152650" y="1312164"/>
                  </a:lnTo>
                  <a:lnTo>
                    <a:pt x="2104589" y="1307455"/>
                  </a:lnTo>
                  <a:lnTo>
                    <a:pt x="2059822" y="1293953"/>
                  </a:lnTo>
                  <a:lnTo>
                    <a:pt x="2019309" y="1272589"/>
                  </a:lnTo>
                  <a:lnTo>
                    <a:pt x="1984009" y="1244298"/>
                  </a:lnTo>
                  <a:lnTo>
                    <a:pt x="1954883" y="1210012"/>
                  </a:lnTo>
                  <a:lnTo>
                    <a:pt x="1932890" y="1170664"/>
                  </a:lnTo>
                  <a:lnTo>
                    <a:pt x="1918990" y="1127187"/>
                  </a:lnTo>
                  <a:lnTo>
                    <a:pt x="1914143" y="1080515"/>
                  </a:lnTo>
                  <a:close/>
                </a:path>
                <a:path w="2399029" h="2714625">
                  <a:moveTo>
                    <a:pt x="1921763" y="1782317"/>
                  </a:moveTo>
                  <a:lnTo>
                    <a:pt x="1926610" y="1735467"/>
                  </a:lnTo>
                  <a:lnTo>
                    <a:pt x="1940510" y="1691836"/>
                  </a:lnTo>
                  <a:lnTo>
                    <a:pt x="1962503" y="1652357"/>
                  </a:lnTo>
                  <a:lnTo>
                    <a:pt x="1991629" y="1617964"/>
                  </a:lnTo>
                  <a:lnTo>
                    <a:pt x="2026929" y="1589589"/>
                  </a:lnTo>
                  <a:lnTo>
                    <a:pt x="2067442" y="1568166"/>
                  </a:lnTo>
                  <a:lnTo>
                    <a:pt x="2112209" y="1554628"/>
                  </a:lnTo>
                  <a:lnTo>
                    <a:pt x="2160269" y="1549908"/>
                  </a:lnTo>
                  <a:lnTo>
                    <a:pt x="2208330" y="1554628"/>
                  </a:lnTo>
                  <a:lnTo>
                    <a:pt x="2253097" y="1568166"/>
                  </a:lnTo>
                  <a:lnTo>
                    <a:pt x="2293610" y="1589589"/>
                  </a:lnTo>
                  <a:lnTo>
                    <a:pt x="2328910" y="1617964"/>
                  </a:lnTo>
                  <a:lnTo>
                    <a:pt x="2358036" y="1652357"/>
                  </a:lnTo>
                  <a:lnTo>
                    <a:pt x="2380029" y="1691836"/>
                  </a:lnTo>
                  <a:lnTo>
                    <a:pt x="2393929" y="1735467"/>
                  </a:lnTo>
                  <a:lnTo>
                    <a:pt x="2398776" y="1782317"/>
                  </a:lnTo>
                  <a:lnTo>
                    <a:pt x="2393929" y="1829168"/>
                  </a:lnTo>
                  <a:lnTo>
                    <a:pt x="2380029" y="1872799"/>
                  </a:lnTo>
                  <a:lnTo>
                    <a:pt x="2358036" y="1912278"/>
                  </a:lnTo>
                  <a:lnTo>
                    <a:pt x="2328910" y="1946671"/>
                  </a:lnTo>
                  <a:lnTo>
                    <a:pt x="2293610" y="1975046"/>
                  </a:lnTo>
                  <a:lnTo>
                    <a:pt x="2253097" y="1996469"/>
                  </a:lnTo>
                  <a:lnTo>
                    <a:pt x="2208330" y="2010007"/>
                  </a:lnTo>
                  <a:lnTo>
                    <a:pt x="2160269" y="2014727"/>
                  </a:lnTo>
                  <a:lnTo>
                    <a:pt x="2112209" y="2010007"/>
                  </a:lnTo>
                  <a:lnTo>
                    <a:pt x="2067442" y="1996469"/>
                  </a:lnTo>
                  <a:lnTo>
                    <a:pt x="2026929" y="1975046"/>
                  </a:lnTo>
                  <a:lnTo>
                    <a:pt x="1991629" y="1946671"/>
                  </a:lnTo>
                  <a:lnTo>
                    <a:pt x="1962503" y="1912278"/>
                  </a:lnTo>
                  <a:lnTo>
                    <a:pt x="1940510" y="1872799"/>
                  </a:lnTo>
                  <a:lnTo>
                    <a:pt x="1926610" y="1829168"/>
                  </a:lnTo>
                  <a:lnTo>
                    <a:pt x="1921763" y="1782317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6" name="object 16"/>
            <p:cNvSpPr/>
            <p:nvPr/>
          </p:nvSpPr>
          <p:spPr>
            <a:xfrm>
              <a:off x="6033262" y="735202"/>
              <a:ext cx="3312160" cy="2298700"/>
            </a:xfrm>
            <a:custGeom>
              <a:avLst/>
              <a:gdLst/>
              <a:ahLst/>
              <a:cxnLst/>
              <a:rect l="l" t="t" r="r" b="b"/>
              <a:pathLst>
                <a:path w="3312159" h="2298700">
                  <a:moveTo>
                    <a:pt x="1472819" y="2118233"/>
                  </a:moveTo>
                  <a:lnTo>
                    <a:pt x="1461617" y="2074418"/>
                  </a:lnTo>
                  <a:lnTo>
                    <a:pt x="1451737" y="2035683"/>
                  </a:lnTo>
                  <a:lnTo>
                    <a:pt x="1432928" y="2051964"/>
                  </a:lnTo>
                  <a:lnTo>
                    <a:pt x="1428877" y="2045208"/>
                  </a:lnTo>
                  <a:lnTo>
                    <a:pt x="1424241" y="2052497"/>
                  </a:lnTo>
                  <a:lnTo>
                    <a:pt x="1417154" y="2044319"/>
                  </a:lnTo>
                  <a:lnTo>
                    <a:pt x="1417154" y="2063686"/>
                  </a:lnTo>
                  <a:lnTo>
                    <a:pt x="1414411" y="2068004"/>
                  </a:lnTo>
                  <a:lnTo>
                    <a:pt x="1410728" y="2071179"/>
                  </a:lnTo>
                  <a:lnTo>
                    <a:pt x="844804" y="1711477"/>
                  </a:lnTo>
                  <a:lnTo>
                    <a:pt x="1069492" y="1662252"/>
                  </a:lnTo>
                  <a:lnTo>
                    <a:pt x="1417154" y="2063686"/>
                  </a:lnTo>
                  <a:lnTo>
                    <a:pt x="1417154" y="2044319"/>
                  </a:lnTo>
                  <a:lnTo>
                    <a:pt x="1083627" y="1659166"/>
                  </a:lnTo>
                  <a:lnTo>
                    <a:pt x="1329347" y="1605330"/>
                  </a:lnTo>
                  <a:lnTo>
                    <a:pt x="1336167" y="1636268"/>
                  </a:lnTo>
                  <a:lnTo>
                    <a:pt x="1393215" y="1590167"/>
                  </a:lnTo>
                  <a:lnTo>
                    <a:pt x="1402334" y="1582801"/>
                  </a:lnTo>
                  <a:lnTo>
                    <a:pt x="1402029" y="1582724"/>
                  </a:lnTo>
                  <a:lnTo>
                    <a:pt x="1402969" y="1582547"/>
                  </a:lnTo>
                  <a:lnTo>
                    <a:pt x="1387271" y="1546987"/>
                  </a:lnTo>
                  <a:lnTo>
                    <a:pt x="1368552" y="1504569"/>
                  </a:lnTo>
                  <a:lnTo>
                    <a:pt x="1348270" y="1529029"/>
                  </a:lnTo>
                  <a:lnTo>
                    <a:pt x="1336954" y="1519656"/>
                  </a:lnTo>
                  <a:lnTo>
                    <a:pt x="1336954" y="1536179"/>
                  </a:lnTo>
                  <a:lnTo>
                    <a:pt x="1334147" y="1546059"/>
                  </a:lnTo>
                  <a:lnTo>
                    <a:pt x="1327137" y="1554530"/>
                  </a:lnTo>
                  <a:lnTo>
                    <a:pt x="1324089" y="1553667"/>
                  </a:lnTo>
                  <a:lnTo>
                    <a:pt x="1324089" y="1581454"/>
                  </a:lnTo>
                  <a:lnTo>
                    <a:pt x="1320469" y="1594218"/>
                  </a:lnTo>
                  <a:lnTo>
                    <a:pt x="1074115" y="1648180"/>
                  </a:lnTo>
                  <a:lnTo>
                    <a:pt x="1059992" y="1631873"/>
                  </a:lnTo>
                  <a:lnTo>
                    <a:pt x="1059992" y="1651279"/>
                  </a:lnTo>
                  <a:lnTo>
                    <a:pt x="829525" y="1701761"/>
                  </a:lnTo>
                  <a:lnTo>
                    <a:pt x="811847" y="1690535"/>
                  </a:lnTo>
                  <a:lnTo>
                    <a:pt x="811847" y="1705635"/>
                  </a:lnTo>
                  <a:lnTo>
                    <a:pt x="42024" y="1874266"/>
                  </a:lnTo>
                  <a:lnTo>
                    <a:pt x="542950" y="1534680"/>
                  </a:lnTo>
                  <a:lnTo>
                    <a:pt x="811847" y="1705635"/>
                  </a:lnTo>
                  <a:lnTo>
                    <a:pt x="811847" y="1690535"/>
                  </a:lnTo>
                  <a:lnTo>
                    <a:pt x="554431" y="1526895"/>
                  </a:lnTo>
                  <a:lnTo>
                    <a:pt x="740371" y="1400848"/>
                  </a:lnTo>
                  <a:lnTo>
                    <a:pt x="876681" y="1439595"/>
                  </a:lnTo>
                  <a:lnTo>
                    <a:pt x="1059992" y="1651279"/>
                  </a:lnTo>
                  <a:lnTo>
                    <a:pt x="1059992" y="1631873"/>
                  </a:lnTo>
                  <a:lnTo>
                    <a:pt x="899007" y="1445945"/>
                  </a:lnTo>
                  <a:lnTo>
                    <a:pt x="1320660" y="1565859"/>
                  </a:lnTo>
                  <a:lnTo>
                    <a:pt x="1324089" y="1581454"/>
                  </a:lnTo>
                  <a:lnTo>
                    <a:pt x="1324089" y="1553667"/>
                  </a:lnTo>
                  <a:lnTo>
                    <a:pt x="883869" y="1428457"/>
                  </a:lnTo>
                  <a:lnTo>
                    <a:pt x="861529" y="1402664"/>
                  </a:lnTo>
                  <a:lnTo>
                    <a:pt x="861529" y="1422107"/>
                  </a:lnTo>
                  <a:lnTo>
                    <a:pt x="754075" y="1391551"/>
                  </a:lnTo>
                  <a:lnTo>
                    <a:pt x="805103" y="1356969"/>
                  </a:lnTo>
                  <a:lnTo>
                    <a:pt x="861529" y="1422107"/>
                  </a:lnTo>
                  <a:lnTo>
                    <a:pt x="861529" y="1402664"/>
                  </a:lnTo>
                  <a:lnTo>
                    <a:pt x="815721" y="1349768"/>
                  </a:lnTo>
                  <a:lnTo>
                    <a:pt x="978852" y="1239177"/>
                  </a:lnTo>
                  <a:lnTo>
                    <a:pt x="1336954" y="1536179"/>
                  </a:lnTo>
                  <a:lnTo>
                    <a:pt x="1336954" y="1519656"/>
                  </a:lnTo>
                  <a:lnTo>
                    <a:pt x="989799" y="1231760"/>
                  </a:lnTo>
                  <a:lnTo>
                    <a:pt x="1329626" y="1001382"/>
                  </a:lnTo>
                  <a:lnTo>
                    <a:pt x="1347470" y="1027684"/>
                  </a:lnTo>
                  <a:lnTo>
                    <a:pt x="1372095" y="983742"/>
                  </a:lnTo>
                  <a:lnTo>
                    <a:pt x="1389126" y="953389"/>
                  </a:lnTo>
                  <a:lnTo>
                    <a:pt x="1304671" y="964565"/>
                  </a:lnTo>
                  <a:lnTo>
                    <a:pt x="1322489" y="990866"/>
                  </a:lnTo>
                  <a:lnTo>
                    <a:pt x="979614" y="1223302"/>
                  </a:lnTo>
                  <a:lnTo>
                    <a:pt x="968667" y="1214234"/>
                  </a:lnTo>
                  <a:lnTo>
                    <a:pt x="968667" y="1230731"/>
                  </a:lnTo>
                  <a:lnTo>
                    <a:pt x="807339" y="1340091"/>
                  </a:lnTo>
                  <a:lnTo>
                    <a:pt x="796721" y="1327835"/>
                  </a:lnTo>
                  <a:lnTo>
                    <a:pt x="796721" y="1347292"/>
                  </a:lnTo>
                  <a:lnTo>
                    <a:pt x="738111" y="1387017"/>
                  </a:lnTo>
                  <a:lnTo>
                    <a:pt x="724420" y="1383131"/>
                  </a:lnTo>
                  <a:lnTo>
                    <a:pt x="724420" y="1396301"/>
                  </a:lnTo>
                  <a:lnTo>
                    <a:pt x="542734" y="1519466"/>
                  </a:lnTo>
                  <a:lnTo>
                    <a:pt x="531266" y="1512176"/>
                  </a:lnTo>
                  <a:lnTo>
                    <a:pt x="531266" y="1527251"/>
                  </a:lnTo>
                  <a:lnTo>
                    <a:pt x="39408" y="1860677"/>
                  </a:lnTo>
                  <a:lnTo>
                    <a:pt x="380695" y="1431518"/>
                  </a:lnTo>
                  <a:lnTo>
                    <a:pt x="531266" y="1527251"/>
                  </a:lnTo>
                  <a:lnTo>
                    <a:pt x="531266" y="1512176"/>
                  </a:lnTo>
                  <a:lnTo>
                    <a:pt x="388645" y="1421511"/>
                  </a:lnTo>
                  <a:lnTo>
                    <a:pt x="466928" y="1323073"/>
                  </a:lnTo>
                  <a:lnTo>
                    <a:pt x="724420" y="1396301"/>
                  </a:lnTo>
                  <a:lnTo>
                    <a:pt x="724420" y="1383131"/>
                  </a:lnTo>
                  <a:lnTo>
                    <a:pt x="475488" y="1312316"/>
                  </a:lnTo>
                  <a:lnTo>
                    <a:pt x="614768" y="1137170"/>
                  </a:lnTo>
                  <a:lnTo>
                    <a:pt x="796721" y="1347292"/>
                  </a:lnTo>
                  <a:lnTo>
                    <a:pt x="796721" y="1327835"/>
                  </a:lnTo>
                  <a:lnTo>
                    <a:pt x="622846" y="1127023"/>
                  </a:lnTo>
                  <a:lnTo>
                    <a:pt x="710603" y="1016673"/>
                  </a:lnTo>
                  <a:lnTo>
                    <a:pt x="968667" y="1230731"/>
                  </a:lnTo>
                  <a:lnTo>
                    <a:pt x="968667" y="1214234"/>
                  </a:lnTo>
                  <a:lnTo>
                    <a:pt x="722858" y="1010361"/>
                  </a:lnTo>
                  <a:lnTo>
                    <a:pt x="1330591" y="857681"/>
                  </a:lnTo>
                  <a:lnTo>
                    <a:pt x="1338326" y="888492"/>
                  </a:lnTo>
                  <a:lnTo>
                    <a:pt x="1392161" y="842264"/>
                  </a:lnTo>
                  <a:lnTo>
                    <a:pt x="1401648" y="834123"/>
                  </a:lnTo>
                  <a:lnTo>
                    <a:pt x="1402969" y="833882"/>
                  </a:lnTo>
                  <a:lnTo>
                    <a:pt x="1402461" y="833424"/>
                  </a:lnTo>
                  <a:lnTo>
                    <a:pt x="1402969" y="832993"/>
                  </a:lnTo>
                  <a:lnTo>
                    <a:pt x="1401711" y="832726"/>
                  </a:lnTo>
                  <a:lnTo>
                    <a:pt x="1390269" y="822071"/>
                  </a:lnTo>
                  <a:lnTo>
                    <a:pt x="1340612" y="775843"/>
                  </a:lnTo>
                  <a:lnTo>
                    <a:pt x="1331595" y="806310"/>
                  </a:lnTo>
                  <a:lnTo>
                    <a:pt x="1324076" y="804113"/>
                  </a:lnTo>
                  <a:lnTo>
                    <a:pt x="1324076" y="831735"/>
                  </a:lnTo>
                  <a:lnTo>
                    <a:pt x="1319453" y="847407"/>
                  </a:lnTo>
                  <a:lnTo>
                    <a:pt x="726795" y="996302"/>
                  </a:lnTo>
                  <a:lnTo>
                    <a:pt x="955281" y="708977"/>
                  </a:lnTo>
                  <a:lnTo>
                    <a:pt x="1320177" y="816203"/>
                  </a:lnTo>
                  <a:lnTo>
                    <a:pt x="1324076" y="831735"/>
                  </a:lnTo>
                  <a:lnTo>
                    <a:pt x="1324076" y="804113"/>
                  </a:lnTo>
                  <a:lnTo>
                    <a:pt x="963815" y="698258"/>
                  </a:lnTo>
                  <a:lnTo>
                    <a:pt x="1346644" y="216865"/>
                  </a:lnTo>
                  <a:lnTo>
                    <a:pt x="1371473" y="236601"/>
                  </a:lnTo>
                  <a:lnTo>
                    <a:pt x="1379435" y="199009"/>
                  </a:lnTo>
                  <a:lnTo>
                    <a:pt x="1389126" y="153289"/>
                  </a:lnTo>
                  <a:lnTo>
                    <a:pt x="1311910" y="189230"/>
                  </a:lnTo>
                  <a:lnTo>
                    <a:pt x="1336738" y="208991"/>
                  </a:lnTo>
                  <a:lnTo>
                    <a:pt x="950709" y="694397"/>
                  </a:lnTo>
                  <a:lnTo>
                    <a:pt x="942187" y="691896"/>
                  </a:lnTo>
                  <a:lnTo>
                    <a:pt x="942187" y="705129"/>
                  </a:lnTo>
                  <a:lnTo>
                    <a:pt x="708748" y="998677"/>
                  </a:lnTo>
                  <a:lnTo>
                    <a:pt x="695515" y="987704"/>
                  </a:lnTo>
                  <a:lnTo>
                    <a:pt x="695515" y="1004150"/>
                  </a:lnTo>
                  <a:lnTo>
                    <a:pt x="693585" y="1004646"/>
                  </a:lnTo>
                  <a:lnTo>
                    <a:pt x="693585" y="1017727"/>
                  </a:lnTo>
                  <a:lnTo>
                    <a:pt x="614413" y="1117295"/>
                  </a:lnTo>
                  <a:lnTo>
                    <a:pt x="606348" y="1107986"/>
                  </a:lnTo>
                  <a:lnTo>
                    <a:pt x="606348" y="1127442"/>
                  </a:lnTo>
                  <a:lnTo>
                    <a:pt x="462305" y="1308569"/>
                  </a:lnTo>
                  <a:lnTo>
                    <a:pt x="453745" y="1306144"/>
                  </a:lnTo>
                  <a:lnTo>
                    <a:pt x="453745" y="1319326"/>
                  </a:lnTo>
                  <a:lnTo>
                    <a:pt x="377913" y="1414691"/>
                  </a:lnTo>
                  <a:lnTo>
                    <a:pt x="45008" y="1203071"/>
                  </a:lnTo>
                  <a:lnTo>
                    <a:pt x="453745" y="1319326"/>
                  </a:lnTo>
                  <a:lnTo>
                    <a:pt x="453745" y="1306144"/>
                  </a:lnTo>
                  <a:lnTo>
                    <a:pt x="27813" y="1184986"/>
                  </a:lnTo>
                  <a:lnTo>
                    <a:pt x="543902" y="1055319"/>
                  </a:lnTo>
                  <a:lnTo>
                    <a:pt x="606348" y="1127442"/>
                  </a:lnTo>
                  <a:lnTo>
                    <a:pt x="606348" y="1107986"/>
                  </a:lnTo>
                  <a:lnTo>
                    <a:pt x="557758" y="1051852"/>
                  </a:lnTo>
                  <a:lnTo>
                    <a:pt x="693585" y="1017727"/>
                  </a:lnTo>
                  <a:lnTo>
                    <a:pt x="693585" y="1004646"/>
                  </a:lnTo>
                  <a:lnTo>
                    <a:pt x="548449" y="1041095"/>
                  </a:lnTo>
                  <a:lnTo>
                    <a:pt x="534606" y="1025118"/>
                  </a:lnTo>
                  <a:lnTo>
                    <a:pt x="534606" y="1044575"/>
                  </a:lnTo>
                  <a:lnTo>
                    <a:pt x="30518" y="1171219"/>
                  </a:lnTo>
                  <a:lnTo>
                    <a:pt x="387146" y="874293"/>
                  </a:lnTo>
                  <a:lnTo>
                    <a:pt x="534606" y="1044575"/>
                  </a:lnTo>
                  <a:lnTo>
                    <a:pt x="534606" y="1025118"/>
                  </a:lnTo>
                  <a:lnTo>
                    <a:pt x="396951" y="866127"/>
                  </a:lnTo>
                  <a:lnTo>
                    <a:pt x="462915" y="811212"/>
                  </a:lnTo>
                  <a:lnTo>
                    <a:pt x="695515" y="1004150"/>
                  </a:lnTo>
                  <a:lnTo>
                    <a:pt x="695515" y="987704"/>
                  </a:lnTo>
                  <a:lnTo>
                    <a:pt x="472795" y="802970"/>
                  </a:lnTo>
                  <a:lnTo>
                    <a:pt x="682117" y="628700"/>
                  </a:lnTo>
                  <a:lnTo>
                    <a:pt x="942187" y="705129"/>
                  </a:lnTo>
                  <a:lnTo>
                    <a:pt x="942187" y="691896"/>
                  </a:lnTo>
                  <a:lnTo>
                    <a:pt x="693864" y="618921"/>
                  </a:lnTo>
                  <a:lnTo>
                    <a:pt x="1335151" y="84975"/>
                  </a:lnTo>
                  <a:lnTo>
                    <a:pt x="1355471" y="109347"/>
                  </a:lnTo>
                  <a:lnTo>
                    <a:pt x="1373987" y="67056"/>
                  </a:lnTo>
                  <a:lnTo>
                    <a:pt x="1389634" y="31369"/>
                  </a:lnTo>
                  <a:lnTo>
                    <a:pt x="1323606" y="18745"/>
                  </a:lnTo>
                  <a:lnTo>
                    <a:pt x="1323606" y="78041"/>
                  </a:lnTo>
                  <a:lnTo>
                    <a:pt x="679170" y="614603"/>
                  </a:lnTo>
                  <a:lnTo>
                    <a:pt x="667423" y="611162"/>
                  </a:lnTo>
                  <a:lnTo>
                    <a:pt x="667423" y="624382"/>
                  </a:lnTo>
                  <a:lnTo>
                    <a:pt x="462838" y="794715"/>
                  </a:lnTo>
                  <a:lnTo>
                    <a:pt x="452958" y="786523"/>
                  </a:lnTo>
                  <a:lnTo>
                    <a:pt x="452958" y="802957"/>
                  </a:lnTo>
                  <a:lnTo>
                    <a:pt x="388620" y="856513"/>
                  </a:lnTo>
                  <a:lnTo>
                    <a:pt x="60020" y="477024"/>
                  </a:lnTo>
                  <a:lnTo>
                    <a:pt x="452958" y="802957"/>
                  </a:lnTo>
                  <a:lnTo>
                    <a:pt x="452958" y="786523"/>
                  </a:lnTo>
                  <a:lnTo>
                    <a:pt x="32486" y="437794"/>
                  </a:lnTo>
                  <a:lnTo>
                    <a:pt x="667423" y="624382"/>
                  </a:lnTo>
                  <a:lnTo>
                    <a:pt x="667423" y="611162"/>
                  </a:lnTo>
                  <a:lnTo>
                    <a:pt x="26441" y="422783"/>
                  </a:lnTo>
                  <a:lnTo>
                    <a:pt x="1313853" y="59397"/>
                  </a:lnTo>
                  <a:lnTo>
                    <a:pt x="1320647" y="67551"/>
                  </a:lnTo>
                  <a:lnTo>
                    <a:pt x="1323606" y="78041"/>
                  </a:lnTo>
                  <a:lnTo>
                    <a:pt x="1323606" y="18745"/>
                  </a:lnTo>
                  <a:lnTo>
                    <a:pt x="1305941" y="15367"/>
                  </a:lnTo>
                  <a:lnTo>
                    <a:pt x="1314577" y="46024"/>
                  </a:lnTo>
                  <a:lnTo>
                    <a:pt x="3048" y="416179"/>
                  </a:lnTo>
                  <a:lnTo>
                    <a:pt x="4927" y="422656"/>
                  </a:lnTo>
                  <a:lnTo>
                    <a:pt x="4800" y="423062"/>
                  </a:lnTo>
                  <a:lnTo>
                    <a:pt x="0" y="427228"/>
                  </a:lnTo>
                  <a:lnTo>
                    <a:pt x="378815" y="864679"/>
                  </a:lnTo>
                  <a:lnTo>
                    <a:pt x="762" y="1179449"/>
                  </a:lnTo>
                  <a:lnTo>
                    <a:pt x="4864" y="1184402"/>
                  </a:lnTo>
                  <a:lnTo>
                    <a:pt x="4927" y="1184681"/>
                  </a:lnTo>
                  <a:lnTo>
                    <a:pt x="4813" y="1185049"/>
                  </a:lnTo>
                  <a:lnTo>
                    <a:pt x="1397" y="1190371"/>
                  </a:lnTo>
                  <a:lnTo>
                    <a:pt x="369963" y="1424686"/>
                  </a:lnTo>
                  <a:lnTo>
                    <a:pt x="5969" y="1882394"/>
                  </a:lnTo>
                  <a:lnTo>
                    <a:pt x="8978" y="1884794"/>
                  </a:lnTo>
                  <a:lnTo>
                    <a:pt x="10896" y="1887677"/>
                  </a:lnTo>
                  <a:lnTo>
                    <a:pt x="9144" y="1893697"/>
                  </a:lnTo>
                  <a:lnTo>
                    <a:pt x="1327315" y="2267661"/>
                  </a:lnTo>
                  <a:lnTo>
                    <a:pt x="1318641" y="2298192"/>
                  </a:lnTo>
                  <a:lnTo>
                    <a:pt x="1402461" y="2282444"/>
                  </a:lnTo>
                  <a:lnTo>
                    <a:pt x="1390078" y="2271141"/>
                  </a:lnTo>
                  <a:lnTo>
                    <a:pt x="1339469" y="2224913"/>
                  </a:lnTo>
                  <a:lnTo>
                    <a:pt x="1330782" y="2255482"/>
                  </a:lnTo>
                  <a:lnTo>
                    <a:pt x="37033" y="1888413"/>
                  </a:lnTo>
                  <a:lnTo>
                    <a:pt x="827125" y="1715350"/>
                  </a:lnTo>
                  <a:lnTo>
                    <a:pt x="1400644" y="2079917"/>
                  </a:lnTo>
                  <a:lnTo>
                    <a:pt x="1394079" y="2085594"/>
                  </a:lnTo>
                  <a:lnTo>
                    <a:pt x="1401343" y="2088616"/>
                  </a:lnTo>
                  <a:lnTo>
                    <a:pt x="1388110" y="2109470"/>
                  </a:lnTo>
                  <a:lnTo>
                    <a:pt x="1472819" y="2118233"/>
                  </a:lnTo>
                  <a:close/>
                </a:path>
                <a:path w="3312159" h="2298700">
                  <a:moveTo>
                    <a:pt x="3312160" y="1555369"/>
                  </a:moveTo>
                  <a:lnTo>
                    <a:pt x="3311575" y="1555089"/>
                  </a:lnTo>
                  <a:lnTo>
                    <a:pt x="3311233" y="1554607"/>
                  </a:lnTo>
                  <a:lnTo>
                    <a:pt x="3299206" y="1513840"/>
                  </a:lnTo>
                  <a:lnTo>
                    <a:pt x="3287522" y="1474216"/>
                  </a:lnTo>
                  <a:lnTo>
                    <a:pt x="3266973" y="1493354"/>
                  </a:lnTo>
                  <a:lnTo>
                    <a:pt x="3262249" y="1486789"/>
                  </a:lnTo>
                  <a:lnTo>
                    <a:pt x="3259950" y="1491183"/>
                  </a:lnTo>
                  <a:lnTo>
                    <a:pt x="3253676" y="1484452"/>
                  </a:lnTo>
                  <a:lnTo>
                    <a:pt x="3253676" y="1503159"/>
                  </a:lnTo>
                  <a:lnTo>
                    <a:pt x="3251022" y="1508226"/>
                  </a:lnTo>
                  <a:lnTo>
                    <a:pt x="3245154" y="1513687"/>
                  </a:lnTo>
                  <a:lnTo>
                    <a:pt x="3235960" y="1508887"/>
                  </a:lnTo>
                  <a:lnTo>
                    <a:pt x="3235960" y="1527733"/>
                  </a:lnTo>
                  <a:lnTo>
                    <a:pt x="3235960" y="1536992"/>
                  </a:lnTo>
                  <a:lnTo>
                    <a:pt x="3235960" y="1573098"/>
                  </a:lnTo>
                  <a:lnTo>
                    <a:pt x="3235960" y="1585544"/>
                  </a:lnTo>
                  <a:lnTo>
                    <a:pt x="1920392" y="2228608"/>
                  </a:lnTo>
                  <a:lnTo>
                    <a:pt x="2663012" y="1561719"/>
                  </a:lnTo>
                  <a:lnTo>
                    <a:pt x="3230410" y="1561719"/>
                  </a:lnTo>
                  <a:lnTo>
                    <a:pt x="3235960" y="1573098"/>
                  </a:lnTo>
                  <a:lnTo>
                    <a:pt x="3235960" y="1536992"/>
                  </a:lnTo>
                  <a:lnTo>
                    <a:pt x="3229660" y="1549019"/>
                  </a:lnTo>
                  <a:lnTo>
                    <a:pt x="2677160" y="1549019"/>
                  </a:lnTo>
                  <a:lnTo>
                    <a:pt x="2901035" y="1347978"/>
                  </a:lnTo>
                  <a:lnTo>
                    <a:pt x="3235325" y="1522857"/>
                  </a:lnTo>
                  <a:lnTo>
                    <a:pt x="3231769" y="1526159"/>
                  </a:lnTo>
                  <a:lnTo>
                    <a:pt x="3235960" y="1527733"/>
                  </a:lnTo>
                  <a:lnTo>
                    <a:pt x="3235960" y="1508887"/>
                  </a:lnTo>
                  <a:lnTo>
                    <a:pt x="2911094" y="1338948"/>
                  </a:lnTo>
                  <a:lnTo>
                    <a:pt x="3014319" y="1246251"/>
                  </a:lnTo>
                  <a:lnTo>
                    <a:pt x="3253676" y="1503159"/>
                  </a:lnTo>
                  <a:lnTo>
                    <a:pt x="3253676" y="1484452"/>
                  </a:lnTo>
                  <a:lnTo>
                    <a:pt x="3023806" y="1237729"/>
                  </a:lnTo>
                  <a:lnTo>
                    <a:pt x="3252978" y="1031925"/>
                  </a:lnTo>
                  <a:lnTo>
                    <a:pt x="3274187" y="1055497"/>
                  </a:lnTo>
                  <a:lnTo>
                    <a:pt x="3290557" y="1013968"/>
                  </a:lnTo>
                  <a:lnTo>
                    <a:pt x="3305429" y="976249"/>
                  </a:lnTo>
                  <a:lnTo>
                    <a:pt x="3223260" y="998855"/>
                  </a:lnTo>
                  <a:lnTo>
                    <a:pt x="3244507" y="1022489"/>
                  </a:lnTo>
                  <a:lnTo>
                    <a:pt x="3015170" y="1228458"/>
                  </a:lnTo>
                  <a:lnTo>
                    <a:pt x="3005683" y="1218285"/>
                  </a:lnTo>
                  <a:lnTo>
                    <a:pt x="3005683" y="1236980"/>
                  </a:lnTo>
                  <a:lnTo>
                    <a:pt x="2899118" y="1332687"/>
                  </a:lnTo>
                  <a:lnTo>
                    <a:pt x="2889072" y="1327442"/>
                  </a:lnTo>
                  <a:lnTo>
                    <a:pt x="2889072" y="1341716"/>
                  </a:lnTo>
                  <a:lnTo>
                    <a:pt x="2658237" y="1549019"/>
                  </a:lnTo>
                  <a:lnTo>
                    <a:pt x="1907616" y="1549019"/>
                  </a:lnTo>
                  <a:lnTo>
                    <a:pt x="2616949" y="1199337"/>
                  </a:lnTo>
                  <a:lnTo>
                    <a:pt x="2889072" y="1341716"/>
                  </a:lnTo>
                  <a:lnTo>
                    <a:pt x="2889072" y="1327442"/>
                  </a:lnTo>
                  <a:lnTo>
                    <a:pt x="2630995" y="1192415"/>
                  </a:lnTo>
                  <a:lnTo>
                    <a:pt x="2859316" y="1079855"/>
                  </a:lnTo>
                  <a:lnTo>
                    <a:pt x="3005683" y="1236980"/>
                  </a:lnTo>
                  <a:lnTo>
                    <a:pt x="3005683" y="1218285"/>
                  </a:lnTo>
                  <a:lnTo>
                    <a:pt x="2871254" y="1073962"/>
                  </a:lnTo>
                  <a:lnTo>
                    <a:pt x="3239973" y="892187"/>
                  </a:lnTo>
                  <a:lnTo>
                    <a:pt x="3253994" y="920623"/>
                  </a:lnTo>
                  <a:lnTo>
                    <a:pt x="3288474" y="875157"/>
                  </a:lnTo>
                  <a:lnTo>
                    <a:pt x="3304679" y="853782"/>
                  </a:lnTo>
                  <a:lnTo>
                    <a:pt x="3305429" y="853440"/>
                  </a:lnTo>
                  <a:lnTo>
                    <a:pt x="3305073" y="853262"/>
                  </a:lnTo>
                  <a:lnTo>
                    <a:pt x="3305429" y="852805"/>
                  </a:lnTo>
                  <a:lnTo>
                    <a:pt x="3304527" y="852805"/>
                  </a:lnTo>
                  <a:lnTo>
                    <a:pt x="3287674" y="826770"/>
                  </a:lnTo>
                  <a:lnTo>
                    <a:pt x="3258693" y="782066"/>
                  </a:lnTo>
                  <a:lnTo>
                    <a:pt x="3242564" y="809409"/>
                  </a:lnTo>
                  <a:lnTo>
                    <a:pt x="3230372" y="802220"/>
                  </a:lnTo>
                  <a:lnTo>
                    <a:pt x="3230372" y="816902"/>
                  </a:lnTo>
                  <a:lnTo>
                    <a:pt x="3229914" y="830834"/>
                  </a:lnTo>
                  <a:lnTo>
                    <a:pt x="3228708" y="832891"/>
                  </a:lnTo>
                  <a:lnTo>
                    <a:pt x="3228708" y="869302"/>
                  </a:lnTo>
                  <a:lnTo>
                    <a:pt x="3228251" y="883793"/>
                  </a:lnTo>
                  <a:lnTo>
                    <a:pt x="2862211" y="1064272"/>
                  </a:lnTo>
                  <a:lnTo>
                    <a:pt x="2850286" y="1051471"/>
                  </a:lnTo>
                  <a:lnTo>
                    <a:pt x="2850286" y="1070152"/>
                  </a:lnTo>
                  <a:lnTo>
                    <a:pt x="2617089" y="1185138"/>
                  </a:lnTo>
                  <a:lnTo>
                    <a:pt x="1908327" y="814349"/>
                  </a:lnTo>
                  <a:lnTo>
                    <a:pt x="2633992" y="837971"/>
                  </a:lnTo>
                  <a:lnTo>
                    <a:pt x="2850286" y="1070152"/>
                  </a:lnTo>
                  <a:lnTo>
                    <a:pt x="2850286" y="1051471"/>
                  </a:lnTo>
                  <a:lnTo>
                    <a:pt x="2651963" y="838568"/>
                  </a:lnTo>
                  <a:lnTo>
                    <a:pt x="3222714" y="857148"/>
                  </a:lnTo>
                  <a:lnTo>
                    <a:pt x="3228708" y="869302"/>
                  </a:lnTo>
                  <a:lnTo>
                    <a:pt x="3228708" y="832891"/>
                  </a:lnTo>
                  <a:lnTo>
                    <a:pt x="3221913" y="844410"/>
                  </a:lnTo>
                  <a:lnTo>
                    <a:pt x="2639745" y="825449"/>
                  </a:lnTo>
                  <a:lnTo>
                    <a:pt x="1901672" y="33172"/>
                  </a:lnTo>
                  <a:lnTo>
                    <a:pt x="3230372" y="816902"/>
                  </a:lnTo>
                  <a:lnTo>
                    <a:pt x="3230372" y="802220"/>
                  </a:lnTo>
                  <a:lnTo>
                    <a:pt x="1870329" y="0"/>
                  </a:lnTo>
                  <a:lnTo>
                    <a:pt x="1867154" y="5461"/>
                  </a:lnTo>
                  <a:lnTo>
                    <a:pt x="1862455" y="9779"/>
                  </a:lnTo>
                  <a:lnTo>
                    <a:pt x="2621775" y="824865"/>
                  </a:lnTo>
                  <a:lnTo>
                    <a:pt x="1881124" y="800735"/>
                  </a:lnTo>
                  <a:lnTo>
                    <a:pt x="1880870" y="807085"/>
                  </a:lnTo>
                  <a:lnTo>
                    <a:pt x="1877949" y="812673"/>
                  </a:lnTo>
                  <a:lnTo>
                    <a:pt x="2603055" y="1192060"/>
                  </a:lnTo>
                  <a:lnTo>
                    <a:pt x="1878076" y="1549527"/>
                  </a:lnTo>
                  <a:lnTo>
                    <a:pt x="1880870" y="1555178"/>
                  </a:lnTo>
                  <a:lnTo>
                    <a:pt x="1880870" y="1561719"/>
                  </a:lnTo>
                  <a:lnTo>
                    <a:pt x="2644089" y="1561719"/>
                  </a:lnTo>
                  <a:lnTo>
                    <a:pt x="1879041" y="2248827"/>
                  </a:lnTo>
                  <a:lnTo>
                    <a:pt x="1878076" y="2249297"/>
                  </a:lnTo>
                  <a:lnTo>
                    <a:pt x="1878203" y="2249576"/>
                  </a:lnTo>
                  <a:lnTo>
                    <a:pt x="1876679" y="2250948"/>
                  </a:lnTo>
                  <a:lnTo>
                    <a:pt x="1881555" y="2256421"/>
                  </a:lnTo>
                  <a:lnTo>
                    <a:pt x="1883664" y="2260727"/>
                  </a:lnTo>
                  <a:lnTo>
                    <a:pt x="1884870" y="2260142"/>
                  </a:lnTo>
                  <a:lnTo>
                    <a:pt x="1885061" y="2260346"/>
                  </a:lnTo>
                  <a:lnTo>
                    <a:pt x="1885797" y="2259685"/>
                  </a:lnTo>
                  <a:lnTo>
                    <a:pt x="3246386" y="1594485"/>
                  </a:lnTo>
                  <a:lnTo>
                    <a:pt x="3260344" y="1623060"/>
                  </a:lnTo>
                  <a:lnTo>
                    <a:pt x="3295142" y="1577594"/>
                  </a:lnTo>
                  <a:lnTo>
                    <a:pt x="3311766" y="1555877"/>
                  </a:lnTo>
                  <a:lnTo>
                    <a:pt x="3312160" y="1555877"/>
                  </a:lnTo>
                  <a:lnTo>
                    <a:pt x="3311956" y="1555623"/>
                  </a:lnTo>
                  <a:lnTo>
                    <a:pt x="3312160" y="1555369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7" name="object 17"/>
            <p:cNvSpPr/>
            <p:nvPr/>
          </p:nvSpPr>
          <p:spPr>
            <a:xfrm>
              <a:off x="5070348" y="1118107"/>
              <a:ext cx="497840" cy="1543050"/>
            </a:xfrm>
            <a:custGeom>
              <a:avLst/>
              <a:gdLst/>
              <a:ahLst/>
              <a:cxnLst/>
              <a:rect l="l" t="t" r="r" b="b"/>
              <a:pathLst>
                <a:path w="497839" h="1543050">
                  <a:moveTo>
                    <a:pt x="479933" y="44577"/>
                  </a:moveTo>
                  <a:lnTo>
                    <a:pt x="427609" y="44577"/>
                  </a:lnTo>
                  <a:lnTo>
                    <a:pt x="414947" y="44577"/>
                  </a:lnTo>
                  <a:lnTo>
                    <a:pt x="414528" y="76200"/>
                  </a:lnTo>
                  <a:lnTo>
                    <a:pt x="479933" y="44577"/>
                  </a:lnTo>
                  <a:close/>
                </a:path>
                <a:path w="497839" h="1543050">
                  <a:moveTo>
                    <a:pt x="490347" y="802132"/>
                  </a:moveTo>
                  <a:lnTo>
                    <a:pt x="477647" y="795782"/>
                  </a:lnTo>
                  <a:lnTo>
                    <a:pt x="414147" y="764032"/>
                  </a:lnTo>
                  <a:lnTo>
                    <a:pt x="414147" y="795782"/>
                  </a:lnTo>
                  <a:lnTo>
                    <a:pt x="0" y="795782"/>
                  </a:lnTo>
                  <a:lnTo>
                    <a:pt x="0" y="808482"/>
                  </a:lnTo>
                  <a:lnTo>
                    <a:pt x="414147" y="808482"/>
                  </a:lnTo>
                  <a:lnTo>
                    <a:pt x="414147" y="840232"/>
                  </a:lnTo>
                  <a:lnTo>
                    <a:pt x="477647" y="808482"/>
                  </a:lnTo>
                  <a:lnTo>
                    <a:pt x="490347" y="802132"/>
                  </a:lnTo>
                  <a:close/>
                </a:path>
                <a:path w="497839" h="1543050">
                  <a:moveTo>
                    <a:pt x="491236" y="39116"/>
                  </a:moveTo>
                  <a:lnTo>
                    <a:pt x="415544" y="0"/>
                  </a:lnTo>
                  <a:lnTo>
                    <a:pt x="415112" y="31699"/>
                  </a:lnTo>
                  <a:lnTo>
                    <a:pt x="27559" y="26162"/>
                  </a:lnTo>
                  <a:lnTo>
                    <a:pt x="27305" y="38862"/>
                  </a:lnTo>
                  <a:lnTo>
                    <a:pt x="414947" y="44399"/>
                  </a:lnTo>
                  <a:lnTo>
                    <a:pt x="427609" y="44399"/>
                  </a:lnTo>
                  <a:lnTo>
                    <a:pt x="480301" y="44399"/>
                  </a:lnTo>
                  <a:lnTo>
                    <a:pt x="491236" y="39116"/>
                  </a:lnTo>
                  <a:close/>
                </a:path>
                <a:path w="497839" h="1543050">
                  <a:moveTo>
                    <a:pt x="497840" y="1504696"/>
                  </a:moveTo>
                  <a:lnTo>
                    <a:pt x="485140" y="1498346"/>
                  </a:lnTo>
                  <a:lnTo>
                    <a:pt x="421640" y="1466596"/>
                  </a:lnTo>
                  <a:lnTo>
                    <a:pt x="421640" y="1498346"/>
                  </a:lnTo>
                  <a:lnTo>
                    <a:pt x="27432" y="1498346"/>
                  </a:lnTo>
                  <a:lnTo>
                    <a:pt x="27432" y="1511046"/>
                  </a:lnTo>
                  <a:lnTo>
                    <a:pt x="421640" y="1511046"/>
                  </a:lnTo>
                  <a:lnTo>
                    <a:pt x="421640" y="1542796"/>
                  </a:lnTo>
                  <a:lnTo>
                    <a:pt x="485140" y="1511046"/>
                  </a:lnTo>
                  <a:lnTo>
                    <a:pt x="497840" y="150469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8" name="object 18"/>
            <p:cNvSpPr/>
            <p:nvPr/>
          </p:nvSpPr>
          <p:spPr>
            <a:xfrm>
              <a:off x="9814560" y="1577339"/>
              <a:ext cx="412115" cy="779145"/>
            </a:xfrm>
            <a:custGeom>
              <a:avLst/>
              <a:gdLst/>
              <a:ahLst/>
              <a:cxnLst/>
              <a:rect l="l" t="t" r="r" b="b"/>
              <a:pathLst>
                <a:path w="412115" h="779144">
                  <a:moveTo>
                    <a:pt x="397510" y="38100"/>
                  </a:moveTo>
                  <a:lnTo>
                    <a:pt x="384810" y="31750"/>
                  </a:lnTo>
                  <a:lnTo>
                    <a:pt x="321310" y="0"/>
                  </a:lnTo>
                  <a:lnTo>
                    <a:pt x="321310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321310" y="44450"/>
                  </a:lnTo>
                  <a:lnTo>
                    <a:pt x="321310" y="76200"/>
                  </a:lnTo>
                  <a:lnTo>
                    <a:pt x="384810" y="44450"/>
                  </a:lnTo>
                  <a:lnTo>
                    <a:pt x="397510" y="38100"/>
                  </a:lnTo>
                  <a:close/>
                </a:path>
                <a:path w="412115" h="779144">
                  <a:moveTo>
                    <a:pt x="411861" y="740664"/>
                  </a:moveTo>
                  <a:lnTo>
                    <a:pt x="399161" y="734314"/>
                  </a:lnTo>
                  <a:lnTo>
                    <a:pt x="335661" y="702564"/>
                  </a:lnTo>
                  <a:lnTo>
                    <a:pt x="335661" y="734314"/>
                  </a:lnTo>
                  <a:lnTo>
                    <a:pt x="7620" y="734314"/>
                  </a:lnTo>
                  <a:lnTo>
                    <a:pt x="7620" y="747014"/>
                  </a:lnTo>
                  <a:lnTo>
                    <a:pt x="335661" y="747014"/>
                  </a:lnTo>
                  <a:lnTo>
                    <a:pt x="335661" y="778764"/>
                  </a:lnTo>
                  <a:lnTo>
                    <a:pt x="399161" y="747014"/>
                  </a:lnTo>
                  <a:lnTo>
                    <a:pt x="411861" y="740664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815926" y="620305"/>
            <a:ext cx="226314" cy="206018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z="1260" spc="-23" dirty="0">
                <a:latin typeface="Calibri"/>
                <a:cs typeface="Calibri"/>
              </a:rPr>
              <a:t>0.2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34101" y="936574"/>
            <a:ext cx="226314" cy="206018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z="1260" spc="-23" dirty="0">
                <a:latin typeface="Calibri"/>
                <a:cs typeface="Calibri"/>
              </a:rPr>
              <a:t>0.5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40387" y="2463508"/>
            <a:ext cx="308039" cy="206018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z="1260" spc="-18" dirty="0">
                <a:latin typeface="Calibri"/>
                <a:cs typeface="Calibri"/>
              </a:rPr>
              <a:t>0.25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70672" y="767066"/>
            <a:ext cx="226314" cy="206018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z="1260" spc="-23" dirty="0">
                <a:solidFill>
                  <a:srgbClr val="C00000"/>
                </a:solidFill>
                <a:latin typeface="Calibri"/>
                <a:cs typeface="Calibri"/>
              </a:rPr>
              <a:t>0.1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88503" y="1083106"/>
            <a:ext cx="226314" cy="206018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z="1260" spc="-23" dirty="0">
                <a:solidFill>
                  <a:srgbClr val="C00000"/>
                </a:solidFill>
                <a:latin typeface="Calibri"/>
                <a:cs typeface="Calibri"/>
              </a:rPr>
              <a:t>0.2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81075" y="2383954"/>
            <a:ext cx="308039" cy="206018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z="1260" spc="-18" dirty="0">
                <a:solidFill>
                  <a:srgbClr val="C00000"/>
                </a:solidFill>
                <a:latin typeface="Calibri"/>
                <a:cs typeface="Calibri"/>
              </a:rPr>
              <a:t>0.15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89590" y="924230"/>
            <a:ext cx="85154" cy="158697"/>
          </a:xfrm>
          <a:prstGeom prst="rect">
            <a:avLst/>
          </a:prstGeom>
        </p:spPr>
        <p:txBody>
          <a:bodyPr vert="horz" wrap="square" lIns="0" tIns="13144" rIns="0" bIns="0" rtlCol="0">
            <a:spAutoFit/>
          </a:bodyPr>
          <a:lstStyle/>
          <a:p>
            <a:pPr marL="11430">
              <a:spcBef>
                <a:spcPts val="103"/>
              </a:spcBef>
            </a:pPr>
            <a:r>
              <a:rPr sz="945" b="1" spc="-45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945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28211" y="1591398"/>
            <a:ext cx="115443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11430">
              <a:spcBef>
                <a:spcPts val="86"/>
              </a:spcBef>
            </a:pPr>
            <a:r>
              <a:rPr sz="1440" b="1" spc="-45" dirty="0">
                <a:solidFill>
                  <a:srgbClr val="C00000"/>
                </a:solidFill>
                <a:latin typeface="Calibri"/>
                <a:cs typeface="Calibri"/>
              </a:rPr>
              <a:t>4</a:t>
            </a:r>
            <a:endParaRPr sz="144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03852" y="2219317"/>
            <a:ext cx="298895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11430">
              <a:spcBef>
                <a:spcPts val="86"/>
              </a:spcBef>
            </a:pPr>
            <a:r>
              <a:rPr sz="1440" b="1" spc="-23" dirty="0">
                <a:solidFill>
                  <a:srgbClr val="C00000"/>
                </a:solidFill>
                <a:latin typeface="Calibri"/>
                <a:cs typeface="Calibri"/>
              </a:rPr>
              <a:t>250</a:t>
            </a:r>
            <a:endParaRPr sz="144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442026" y="1344167"/>
            <a:ext cx="343472" cy="852107"/>
            <a:chOff x="9380029" y="1493519"/>
            <a:chExt cx="381635" cy="946785"/>
          </a:xfrm>
        </p:grpSpPr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80029" y="1493519"/>
              <a:ext cx="381190" cy="29413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06062" y="2168651"/>
              <a:ext cx="336141" cy="271272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9190063" y="1341767"/>
            <a:ext cx="226314" cy="206018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z="1260" spc="-23" dirty="0">
                <a:solidFill>
                  <a:srgbClr val="C00000"/>
                </a:solidFill>
                <a:latin typeface="Calibri"/>
                <a:cs typeface="Calibri"/>
              </a:rPr>
              <a:t>0.6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186291" y="1984019"/>
            <a:ext cx="226314" cy="206018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z="1260" spc="-23" dirty="0">
                <a:solidFill>
                  <a:srgbClr val="C00000"/>
                </a:solidFill>
                <a:latin typeface="Calibri"/>
                <a:cs typeface="Calibri"/>
              </a:rPr>
              <a:t>0.4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880778" y="1333537"/>
            <a:ext cx="104585" cy="206018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z="1260" spc="-45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877235" y="1975172"/>
            <a:ext cx="104585" cy="206018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z="1260" spc="-45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01464" y="3740353"/>
            <a:ext cx="5948744" cy="356059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23431" rIns="0" bIns="0" rtlCol="0">
            <a:spAutoFit/>
          </a:bodyPr>
          <a:lstStyle/>
          <a:p>
            <a:pPr marL="83439">
              <a:spcBef>
                <a:spcPts val="184"/>
              </a:spcBef>
            </a:pPr>
            <a:r>
              <a:rPr sz="2160" b="1" dirty="0">
                <a:solidFill>
                  <a:srgbClr val="C00000"/>
                </a:solidFill>
                <a:latin typeface="Calibri"/>
                <a:cs typeface="Calibri"/>
              </a:rPr>
              <a:t>One</a:t>
            </a:r>
            <a:r>
              <a:rPr sz="216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160" b="1" dirty="0">
                <a:solidFill>
                  <a:srgbClr val="C00000"/>
                </a:solidFill>
                <a:latin typeface="Calibri"/>
                <a:cs typeface="Calibri"/>
              </a:rPr>
              <a:t>complete</a:t>
            </a:r>
            <a:r>
              <a:rPr sz="2160" b="1" spc="-68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160" b="1" dirty="0">
                <a:solidFill>
                  <a:srgbClr val="C00000"/>
                </a:solidFill>
                <a:latin typeface="Calibri"/>
                <a:cs typeface="Calibri"/>
              </a:rPr>
              <a:t>cycle</a:t>
            </a:r>
            <a:r>
              <a:rPr sz="2160" b="1" spc="-5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16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160" b="1" spc="-63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160" b="1" dirty="0">
                <a:solidFill>
                  <a:srgbClr val="C00000"/>
                </a:solidFill>
                <a:latin typeface="Calibri"/>
                <a:cs typeface="Calibri"/>
              </a:rPr>
              <a:t>training</a:t>
            </a:r>
            <a:r>
              <a:rPr sz="216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160" b="1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16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160" b="1" dirty="0">
                <a:solidFill>
                  <a:srgbClr val="C00000"/>
                </a:solidFill>
                <a:latin typeface="Calibri"/>
                <a:cs typeface="Calibri"/>
              </a:rPr>
              <a:t>called</a:t>
            </a:r>
            <a:r>
              <a:rPr sz="216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160" b="1" spc="-9" dirty="0">
                <a:solidFill>
                  <a:srgbClr val="C00000"/>
                </a:solidFill>
                <a:latin typeface="Calibri"/>
                <a:cs typeface="Calibri"/>
              </a:rPr>
              <a:t>Epoch</a:t>
            </a:r>
            <a:endParaRPr sz="216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2917" y="624966"/>
            <a:ext cx="5426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rebuchet MS"/>
                <a:cs typeface="Trebuchet MS"/>
              </a:rPr>
              <a:t>EARLY</a:t>
            </a:r>
            <a:r>
              <a:rPr b="0" spc="-40" dirty="0">
                <a:latin typeface="Trebuchet MS"/>
                <a:cs typeface="Trebuchet MS"/>
              </a:rPr>
              <a:t> </a:t>
            </a:r>
            <a:r>
              <a:rPr b="0" spc="-5" dirty="0">
                <a:latin typeface="Trebuchet MS"/>
                <a:cs typeface="Trebuchet MS"/>
              </a:rPr>
              <a:t>NEURAL</a:t>
            </a:r>
            <a:r>
              <a:rPr b="0" spc="-35" dirty="0">
                <a:latin typeface="Trebuchet MS"/>
                <a:cs typeface="Trebuchet MS"/>
              </a:rPr>
              <a:t> </a:t>
            </a:r>
            <a:r>
              <a:rPr b="0" spc="-5" dirty="0">
                <a:latin typeface="Trebuchet MS"/>
                <a:cs typeface="Trebuchet MS"/>
              </a:rPr>
              <a:t>NETWORKS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14088" y="1743478"/>
            <a:ext cx="5102860" cy="3729354"/>
            <a:chOff x="4514088" y="1743478"/>
            <a:chExt cx="5102860" cy="372935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56765" y="1743478"/>
              <a:ext cx="5050524" cy="12465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4088" y="1969007"/>
              <a:ext cx="3735323" cy="8625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609338" y="1776221"/>
              <a:ext cx="4945380" cy="1141730"/>
            </a:xfrm>
            <a:custGeom>
              <a:avLst/>
              <a:gdLst/>
              <a:ahLst/>
              <a:cxnLst/>
              <a:rect l="l" t="t" r="r" b="b"/>
              <a:pathLst>
                <a:path w="4945380" h="1141730">
                  <a:moveTo>
                    <a:pt x="4755134" y="0"/>
                  </a:moveTo>
                  <a:lnTo>
                    <a:pt x="190246" y="0"/>
                  </a:lnTo>
                  <a:lnTo>
                    <a:pt x="146637" y="5026"/>
                  </a:lnTo>
                  <a:lnTo>
                    <a:pt x="106598" y="19343"/>
                  </a:lnTo>
                  <a:lnTo>
                    <a:pt x="71274" y="41807"/>
                  </a:lnTo>
                  <a:lnTo>
                    <a:pt x="41807" y="71274"/>
                  </a:lnTo>
                  <a:lnTo>
                    <a:pt x="19343" y="106598"/>
                  </a:lnTo>
                  <a:lnTo>
                    <a:pt x="5026" y="146637"/>
                  </a:lnTo>
                  <a:lnTo>
                    <a:pt x="0" y="190245"/>
                  </a:lnTo>
                  <a:lnTo>
                    <a:pt x="0" y="951229"/>
                  </a:lnTo>
                  <a:lnTo>
                    <a:pt x="5026" y="994838"/>
                  </a:lnTo>
                  <a:lnTo>
                    <a:pt x="19343" y="1034877"/>
                  </a:lnTo>
                  <a:lnTo>
                    <a:pt x="41807" y="1070201"/>
                  </a:lnTo>
                  <a:lnTo>
                    <a:pt x="71274" y="1099668"/>
                  </a:lnTo>
                  <a:lnTo>
                    <a:pt x="106598" y="1122132"/>
                  </a:lnTo>
                  <a:lnTo>
                    <a:pt x="146637" y="1136449"/>
                  </a:lnTo>
                  <a:lnTo>
                    <a:pt x="190246" y="1141476"/>
                  </a:lnTo>
                  <a:lnTo>
                    <a:pt x="4755134" y="1141476"/>
                  </a:lnTo>
                  <a:lnTo>
                    <a:pt x="4798742" y="1136449"/>
                  </a:lnTo>
                  <a:lnTo>
                    <a:pt x="4838781" y="1122132"/>
                  </a:lnTo>
                  <a:lnTo>
                    <a:pt x="4874105" y="1099668"/>
                  </a:lnTo>
                  <a:lnTo>
                    <a:pt x="4903572" y="1070201"/>
                  </a:lnTo>
                  <a:lnTo>
                    <a:pt x="4926036" y="1034877"/>
                  </a:lnTo>
                  <a:lnTo>
                    <a:pt x="4940353" y="994838"/>
                  </a:lnTo>
                  <a:lnTo>
                    <a:pt x="4945380" y="951229"/>
                  </a:lnTo>
                  <a:lnTo>
                    <a:pt x="4945380" y="190245"/>
                  </a:lnTo>
                  <a:lnTo>
                    <a:pt x="4940353" y="146637"/>
                  </a:lnTo>
                  <a:lnTo>
                    <a:pt x="4926036" y="106598"/>
                  </a:lnTo>
                  <a:lnTo>
                    <a:pt x="4903572" y="71274"/>
                  </a:lnTo>
                  <a:lnTo>
                    <a:pt x="4874105" y="41807"/>
                  </a:lnTo>
                  <a:lnTo>
                    <a:pt x="4838781" y="19343"/>
                  </a:lnTo>
                  <a:lnTo>
                    <a:pt x="4798742" y="5026"/>
                  </a:lnTo>
                  <a:lnTo>
                    <a:pt x="4755134" y="0"/>
                  </a:lnTo>
                  <a:close/>
                </a:path>
              </a:pathLst>
            </a:custGeom>
            <a:solidFill>
              <a:srgbClr val="588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09338" y="1776221"/>
              <a:ext cx="4945380" cy="1141730"/>
            </a:xfrm>
            <a:custGeom>
              <a:avLst/>
              <a:gdLst/>
              <a:ahLst/>
              <a:cxnLst/>
              <a:rect l="l" t="t" r="r" b="b"/>
              <a:pathLst>
                <a:path w="4945380" h="1141730">
                  <a:moveTo>
                    <a:pt x="0" y="190245"/>
                  </a:moveTo>
                  <a:lnTo>
                    <a:pt x="5026" y="146637"/>
                  </a:lnTo>
                  <a:lnTo>
                    <a:pt x="19343" y="106598"/>
                  </a:lnTo>
                  <a:lnTo>
                    <a:pt x="41807" y="71274"/>
                  </a:lnTo>
                  <a:lnTo>
                    <a:pt x="71274" y="41807"/>
                  </a:lnTo>
                  <a:lnTo>
                    <a:pt x="106598" y="19343"/>
                  </a:lnTo>
                  <a:lnTo>
                    <a:pt x="146637" y="5026"/>
                  </a:lnTo>
                  <a:lnTo>
                    <a:pt x="190246" y="0"/>
                  </a:lnTo>
                  <a:lnTo>
                    <a:pt x="4755134" y="0"/>
                  </a:lnTo>
                  <a:lnTo>
                    <a:pt x="4798742" y="5026"/>
                  </a:lnTo>
                  <a:lnTo>
                    <a:pt x="4838781" y="19343"/>
                  </a:lnTo>
                  <a:lnTo>
                    <a:pt x="4874105" y="41807"/>
                  </a:lnTo>
                  <a:lnTo>
                    <a:pt x="4903572" y="71274"/>
                  </a:lnTo>
                  <a:lnTo>
                    <a:pt x="4926036" y="106598"/>
                  </a:lnTo>
                  <a:lnTo>
                    <a:pt x="4940353" y="146637"/>
                  </a:lnTo>
                  <a:lnTo>
                    <a:pt x="4945380" y="190245"/>
                  </a:lnTo>
                  <a:lnTo>
                    <a:pt x="4945380" y="951229"/>
                  </a:lnTo>
                  <a:lnTo>
                    <a:pt x="4940353" y="994838"/>
                  </a:lnTo>
                  <a:lnTo>
                    <a:pt x="4926036" y="1034877"/>
                  </a:lnTo>
                  <a:lnTo>
                    <a:pt x="4903572" y="1070201"/>
                  </a:lnTo>
                  <a:lnTo>
                    <a:pt x="4874105" y="1099668"/>
                  </a:lnTo>
                  <a:lnTo>
                    <a:pt x="4838781" y="1122132"/>
                  </a:lnTo>
                  <a:lnTo>
                    <a:pt x="4798742" y="1136449"/>
                  </a:lnTo>
                  <a:lnTo>
                    <a:pt x="4755134" y="1141476"/>
                  </a:lnTo>
                  <a:lnTo>
                    <a:pt x="190246" y="1141476"/>
                  </a:lnTo>
                  <a:lnTo>
                    <a:pt x="146637" y="1136449"/>
                  </a:lnTo>
                  <a:lnTo>
                    <a:pt x="106598" y="1122132"/>
                  </a:lnTo>
                  <a:lnTo>
                    <a:pt x="71274" y="1099668"/>
                  </a:lnTo>
                  <a:lnTo>
                    <a:pt x="41807" y="1070201"/>
                  </a:lnTo>
                  <a:lnTo>
                    <a:pt x="19343" y="1034877"/>
                  </a:lnTo>
                  <a:lnTo>
                    <a:pt x="5026" y="994838"/>
                  </a:lnTo>
                  <a:lnTo>
                    <a:pt x="0" y="951229"/>
                  </a:lnTo>
                  <a:lnTo>
                    <a:pt x="0" y="190245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7616" y="2950463"/>
              <a:ext cx="5068824" cy="12633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4088" y="3185159"/>
              <a:ext cx="4178808" cy="86105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09338" y="2992374"/>
              <a:ext cx="4945380" cy="1140460"/>
            </a:xfrm>
            <a:custGeom>
              <a:avLst/>
              <a:gdLst/>
              <a:ahLst/>
              <a:cxnLst/>
              <a:rect l="l" t="t" r="r" b="b"/>
              <a:pathLst>
                <a:path w="4945380" h="1140460">
                  <a:moveTo>
                    <a:pt x="4755388" y="0"/>
                  </a:moveTo>
                  <a:lnTo>
                    <a:pt x="189991" y="0"/>
                  </a:lnTo>
                  <a:lnTo>
                    <a:pt x="139494" y="6788"/>
                  </a:lnTo>
                  <a:lnTo>
                    <a:pt x="94111" y="25945"/>
                  </a:lnTo>
                  <a:lnTo>
                    <a:pt x="55657" y="55657"/>
                  </a:lnTo>
                  <a:lnTo>
                    <a:pt x="25945" y="94111"/>
                  </a:lnTo>
                  <a:lnTo>
                    <a:pt x="6788" y="139494"/>
                  </a:lnTo>
                  <a:lnTo>
                    <a:pt x="0" y="189992"/>
                  </a:lnTo>
                  <a:lnTo>
                    <a:pt x="0" y="949959"/>
                  </a:lnTo>
                  <a:lnTo>
                    <a:pt x="6788" y="1000457"/>
                  </a:lnTo>
                  <a:lnTo>
                    <a:pt x="25945" y="1045840"/>
                  </a:lnTo>
                  <a:lnTo>
                    <a:pt x="55657" y="1084294"/>
                  </a:lnTo>
                  <a:lnTo>
                    <a:pt x="94111" y="1114006"/>
                  </a:lnTo>
                  <a:lnTo>
                    <a:pt x="139494" y="1133163"/>
                  </a:lnTo>
                  <a:lnTo>
                    <a:pt x="189991" y="1139952"/>
                  </a:lnTo>
                  <a:lnTo>
                    <a:pt x="4755388" y="1139952"/>
                  </a:lnTo>
                  <a:lnTo>
                    <a:pt x="4805885" y="1133163"/>
                  </a:lnTo>
                  <a:lnTo>
                    <a:pt x="4851268" y="1114006"/>
                  </a:lnTo>
                  <a:lnTo>
                    <a:pt x="4889722" y="1084294"/>
                  </a:lnTo>
                  <a:lnTo>
                    <a:pt x="4919434" y="1045840"/>
                  </a:lnTo>
                  <a:lnTo>
                    <a:pt x="4938591" y="1000457"/>
                  </a:lnTo>
                  <a:lnTo>
                    <a:pt x="4945380" y="949959"/>
                  </a:lnTo>
                  <a:lnTo>
                    <a:pt x="4945380" y="189992"/>
                  </a:lnTo>
                  <a:lnTo>
                    <a:pt x="4938591" y="139494"/>
                  </a:lnTo>
                  <a:lnTo>
                    <a:pt x="4919434" y="94111"/>
                  </a:lnTo>
                  <a:lnTo>
                    <a:pt x="4889722" y="55657"/>
                  </a:lnTo>
                  <a:lnTo>
                    <a:pt x="4851268" y="25945"/>
                  </a:lnTo>
                  <a:lnTo>
                    <a:pt x="4805885" y="6788"/>
                  </a:lnTo>
                  <a:lnTo>
                    <a:pt x="4755388" y="0"/>
                  </a:lnTo>
                  <a:close/>
                </a:path>
              </a:pathLst>
            </a:custGeom>
            <a:solidFill>
              <a:srgbClr val="588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09338" y="2992374"/>
              <a:ext cx="4945380" cy="1140460"/>
            </a:xfrm>
            <a:custGeom>
              <a:avLst/>
              <a:gdLst/>
              <a:ahLst/>
              <a:cxnLst/>
              <a:rect l="l" t="t" r="r" b="b"/>
              <a:pathLst>
                <a:path w="4945380" h="1140460">
                  <a:moveTo>
                    <a:pt x="0" y="189992"/>
                  </a:moveTo>
                  <a:lnTo>
                    <a:pt x="6788" y="139494"/>
                  </a:lnTo>
                  <a:lnTo>
                    <a:pt x="25945" y="94111"/>
                  </a:lnTo>
                  <a:lnTo>
                    <a:pt x="55657" y="55657"/>
                  </a:lnTo>
                  <a:lnTo>
                    <a:pt x="94111" y="25945"/>
                  </a:lnTo>
                  <a:lnTo>
                    <a:pt x="139494" y="6788"/>
                  </a:lnTo>
                  <a:lnTo>
                    <a:pt x="189991" y="0"/>
                  </a:lnTo>
                  <a:lnTo>
                    <a:pt x="4755388" y="0"/>
                  </a:lnTo>
                  <a:lnTo>
                    <a:pt x="4805885" y="6788"/>
                  </a:lnTo>
                  <a:lnTo>
                    <a:pt x="4851268" y="25945"/>
                  </a:lnTo>
                  <a:lnTo>
                    <a:pt x="4889722" y="55657"/>
                  </a:lnTo>
                  <a:lnTo>
                    <a:pt x="4919434" y="94111"/>
                  </a:lnTo>
                  <a:lnTo>
                    <a:pt x="4938591" y="139494"/>
                  </a:lnTo>
                  <a:lnTo>
                    <a:pt x="4945380" y="189992"/>
                  </a:lnTo>
                  <a:lnTo>
                    <a:pt x="4945380" y="949959"/>
                  </a:lnTo>
                  <a:lnTo>
                    <a:pt x="4938591" y="1000457"/>
                  </a:lnTo>
                  <a:lnTo>
                    <a:pt x="4919434" y="1045840"/>
                  </a:lnTo>
                  <a:lnTo>
                    <a:pt x="4889722" y="1084294"/>
                  </a:lnTo>
                  <a:lnTo>
                    <a:pt x="4851268" y="1114006"/>
                  </a:lnTo>
                  <a:lnTo>
                    <a:pt x="4805885" y="1133163"/>
                  </a:lnTo>
                  <a:lnTo>
                    <a:pt x="4755388" y="1139952"/>
                  </a:lnTo>
                  <a:lnTo>
                    <a:pt x="189991" y="1139952"/>
                  </a:lnTo>
                  <a:lnTo>
                    <a:pt x="139494" y="1133163"/>
                  </a:lnTo>
                  <a:lnTo>
                    <a:pt x="94111" y="1114006"/>
                  </a:lnTo>
                  <a:lnTo>
                    <a:pt x="55657" y="1084294"/>
                  </a:lnTo>
                  <a:lnTo>
                    <a:pt x="25945" y="1045840"/>
                  </a:lnTo>
                  <a:lnTo>
                    <a:pt x="6788" y="1000457"/>
                  </a:lnTo>
                  <a:lnTo>
                    <a:pt x="0" y="949959"/>
                  </a:lnTo>
                  <a:lnTo>
                    <a:pt x="0" y="189992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47616" y="4177283"/>
              <a:ext cx="5068824" cy="126492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4088" y="4212335"/>
              <a:ext cx="4354068" cy="126034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609338" y="4219194"/>
              <a:ext cx="4945380" cy="1141730"/>
            </a:xfrm>
            <a:custGeom>
              <a:avLst/>
              <a:gdLst/>
              <a:ahLst/>
              <a:cxnLst/>
              <a:rect l="l" t="t" r="r" b="b"/>
              <a:pathLst>
                <a:path w="4945380" h="1141729">
                  <a:moveTo>
                    <a:pt x="4755134" y="0"/>
                  </a:moveTo>
                  <a:lnTo>
                    <a:pt x="190246" y="0"/>
                  </a:lnTo>
                  <a:lnTo>
                    <a:pt x="146637" y="5026"/>
                  </a:lnTo>
                  <a:lnTo>
                    <a:pt x="106598" y="19343"/>
                  </a:lnTo>
                  <a:lnTo>
                    <a:pt x="71274" y="41807"/>
                  </a:lnTo>
                  <a:lnTo>
                    <a:pt x="41807" y="71274"/>
                  </a:lnTo>
                  <a:lnTo>
                    <a:pt x="19343" y="106598"/>
                  </a:lnTo>
                  <a:lnTo>
                    <a:pt x="5026" y="146637"/>
                  </a:lnTo>
                  <a:lnTo>
                    <a:pt x="0" y="190245"/>
                  </a:lnTo>
                  <a:lnTo>
                    <a:pt x="0" y="951229"/>
                  </a:lnTo>
                  <a:lnTo>
                    <a:pt x="5026" y="994850"/>
                  </a:lnTo>
                  <a:lnTo>
                    <a:pt x="19343" y="1034894"/>
                  </a:lnTo>
                  <a:lnTo>
                    <a:pt x="41807" y="1070217"/>
                  </a:lnTo>
                  <a:lnTo>
                    <a:pt x="71274" y="1099680"/>
                  </a:lnTo>
                  <a:lnTo>
                    <a:pt x="106598" y="1122138"/>
                  </a:lnTo>
                  <a:lnTo>
                    <a:pt x="146637" y="1136451"/>
                  </a:lnTo>
                  <a:lnTo>
                    <a:pt x="190246" y="1141475"/>
                  </a:lnTo>
                  <a:lnTo>
                    <a:pt x="4755134" y="1141475"/>
                  </a:lnTo>
                  <a:lnTo>
                    <a:pt x="4798742" y="1136451"/>
                  </a:lnTo>
                  <a:lnTo>
                    <a:pt x="4838781" y="1122138"/>
                  </a:lnTo>
                  <a:lnTo>
                    <a:pt x="4874105" y="1099680"/>
                  </a:lnTo>
                  <a:lnTo>
                    <a:pt x="4903572" y="1070217"/>
                  </a:lnTo>
                  <a:lnTo>
                    <a:pt x="4926036" y="1034894"/>
                  </a:lnTo>
                  <a:lnTo>
                    <a:pt x="4940353" y="994850"/>
                  </a:lnTo>
                  <a:lnTo>
                    <a:pt x="4945380" y="951229"/>
                  </a:lnTo>
                  <a:lnTo>
                    <a:pt x="4945380" y="190245"/>
                  </a:lnTo>
                  <a:lnTo>
                    <a:pt x="4940353" y="146637"/>
                  </a:lnTo>
                  <a:lnTo>
                    <a:pt x="4926036" y="106598"/>
                  </a:lnTo>
                  <a:lnTo>
                    <a:pt x="4903572" y="71274"/>
                  </a:lnTo>
                  <a:lnTo>
                    <a:pt x="4874105" y="41807"/>
                  </a:lnTo>
                  <a:lnTo>
                    <a:pt x="4838781" y="19343"/>
                  </a:lnTo>
                  <a:lnTo>
                    <a:pt x="4798742" y="5026"/>
                  </a:lnTo>
                  <a:lnTo>
                    <a:pt x="4755134" y="0"/>
                  </a:lnTo>
                  <a:close/>
                </a:path>
              </a:pathLst>
            </a:custGeom>
            <a:solidFill>
              <a:srgbClr val="588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09338" y="4219194"/>
              <a:ext cx="4945380" cy="1141730"/>
            </a:xfrm>
            <a:custGeom>
              <a:avLst/>
              <a:gdLst/>
              <a:ahLst/>
              <a:cxnLst/>
              <a:rect l="l" t="t" r="r" b="b"/>
              <a:pathLst>
                <a:path w="4945380" h="1141729">
                  <a:moveTo>
                    <a:pt x="0" y="190245"/>
                  </a:moveTo>
                  <a:lnTo>
                    <a:pt x="5026" y="146637"/>
                  </a:lnTo>
                  <a:lnTo>
                    <a:pt x="19343" y="106598"/>
                  </a:lnTo>
                  <a:lnTo>
                    <a:pt x="41807" y="71274"/>
                  </a:lnTo>
                  <a:lnTo>
                    <a:pt x="71274" y="41807"/>
                  </a:lnTo>
                  <a:lnTo>
                    <a:pt x="106598" y="19343"/>
                  </a:lnTo>
                  <a:lnTo>
                    <a:pt x="146637" y="5026"/>
                  </a:lnTo>
                  <a:lnTo>
                    <a:pt x="190246" y="0"/>
                  </a:lnTo>
                  <a:lnTo>
                    <a:pt x="4755134" y="0"/>
                  </a:lnTo>
                  <a:lnTo>
                    <a:pt x="4798742" y="5026"/>
                  </a:lnTo>
                  <a:lnTo>
                    <a:pt x="4838781" y="19343"/>
                  </a:lnTo>
                  <a:lnTo>
                    <a:pt x="4874105" y="41807"/>
                  </a:lnTo>
                  <a:lnTo>
                    <a:pt x="4903572" y="71274"/>
                  </a:lnTo>
                  <a:lnTo>
                    <a:pt x="4926036" y="106598"/>
                  </a:lnTo>
                  <a:lnTo>
                    <a:pt x="4940353" y="146637"/>
                  </a:lnTo>
                  <a:lnTo>
                    <a:pt x="4945380" y="190245"/>
                  </a:lnTo>
                  <a:lnTo>
                    <a:pt x="4945380" y="951229"/>
                  </a:lnTo>
                  <a:lnTo>
                    <a:pt x="4940353" y="994850"/>
                  </a:lnTo>
                  <a:lnTo>
                    <a:pt x="4926036" y="1034894"/>
                  </a:lnTo>
                  <a:lnTo>
                    <a:pt x="4903572" y="1070217"/>
                  </a:lnTo>
                  <a:lnTo>
                    <a:pt x="4874105" y="1099680"/>
                  </a:lnTo>
                  <a:lnTo>
                    <a:pt x="4838781" y="1122138"/>
                  </a:lnTo>
                  <a:lnTo>
                    <a:pt x="4798742" y="1136451"/>
                  </a:lnTo>
                  <a:lnTo>
                    <a:pt x="4755134" y="1141475"/>
                  </a:lnTo>
                  <a:lnTo>
                    <a:pt x="190246" y="1141475"/>
                  </a:lnTo>
                  <a:lnTo>
                    <a:pt x="146637" y="1136451"/>
                  </a:lnTo>
                  <a:lnTo>
                    <a:pt x="106598" y="1122138"/>
                  </a:lnTo>
                  <a:lnTo>
                    <a:pt x="71274" y="1099680"/>
                  </a:lnTo>
                  <a:lnTo>
                    <a:pt x="41807" y="1070217"/>
                  </a:lnTo>
                  <a:lnTo>
                    <a:pt x="19343" y="1034894"/>
                  </a:lnTo>
                  <a:lnTo>
                    <a:pt x="5026" y="994850"/>
                  </a:lnTo>
                  <a:lnTo>
                    <a:pt x="0" y="951229"/>
                  </a:lnTo>
                  <a:lnTo>
                    <a:pt x="0" y="190245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66564" y="2067890"/>
            <a:ext cx="3850640" cy="312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Trebuchet MS"/>
                <a:cs typeface="Trebuchet MS"/>
              </a:rPr>
              <a:t>Inspired</a:t>
            </a:r>
            <a:r>
              <a:rPr sz="3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3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rebuchet MS"/>
                <a:cs typeface="Trebuchet MS"/>
              </a:rPr>
              <a:t>biology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rebuchet MS"/>
                <a:cs typeface="Trebuchet MS"/>
              </a:rPr>
              <a:t>Created</a:t>
            </a:r>
            <a:r>
              <a:rPr sz="3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40" dirty="0">
                <a:solidFill>
                  <a:srgbClr val="FFFFFF"/>
                </a:solidFill>
                <a:latin typeface="Trebuchet MS"/>
                <a:cs typeface="Trebuchet MS"/>
              </a:rPr>
              <a:t>1950’s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4300">
              <a:latin typeface="Trebuchet MS"/>
              <a:cs typeface="Trebuchet MS"/>
            </a:endParaRPr>
          </a:p>
          <a:p>
            <a:pPr marL="12700" marR="5080">
              <a:lnSpc>
                <a:spcPts val="3130"/>
              </a:lnSpc>
            </a:pPr>
            <a:r>
              <a:rPr sz="3000" spc="-5" dirty="0">
                <a:solidFill>
                  <a:srgbClr val="FFFFFF"/>
                </a:solidFill>
                <a:latin typeface="Trebuchet MS"/>
                <a:cs typeface="Trebuchet MS"/>
              </a:rPr>
              <a:t>Outclassed by </a:t>
            </a:r>
            <a:r>
              <a:rPr sz="3000" spc="-65" dirty="0">
                <a:solidFill>
                  <a:srgbClr val="FFFFFF"/>
                </a:solidFill>
                <a:latin typeface="Trebuchet MS"/>
                <a:cs typeface="Trebuchet MS"/>
              </a:rPr>
              <a:t>Von </a:t>
            </a:r>
            <a:r>
              <a:rPr sz="30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rebuchet MS"/>
                <a:cs typeface="Trebuchet MS"/>
              </a:rPr>
              <a:t>Ne</a:t>
            </a:r>
            <a:r>
              <a:rPr sz="3000" spc="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000" spc="-5" dirty="0">
                <a:solidFill>
                  <a:srgbClr val="FFFFFF"/>
                </a:solidFill>
                <a:latin typeface="Trebuchet MS"/>
                <a:cs typeface="Trebuchet MS"/>
              </a:rPr>
              <a:t>ma</a:t>
            </a:r>
            <a:r>
              <a:rPr sz="3000" spc="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00" spc="-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000" spc="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000" spc="-5" dirty="0">
                <a:solidFill>
                  <a:srgbClr val="FFFFFF"/>
                </a:solidFill>
                <a:latin typeface="Trebuchet MS"/>
                <a:cs typeface="Trebuchet MS"/>
              </a:rPr>
              <a:t>itecture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229858" y="1682484"/>
            <a:ext cx="2978150" cy="3799840"/>
            <a:chOff x="1229858" y="1682484"/>
            <a:chExt cx="2978150" cy="3799840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9858" y="1682484"/>
              <a:ext cx="2977914" cy="379935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2446" y="1715261"/>
              <a:ext cx="2872740" cy="369417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282446" y="1715261"/>
              <a:ext cx="2872740" cy="3694429"/>
            </a:xfrm>
            <a:custGeom>
              <a:avLst/>
              <a:gdLst/>
              <a:ahLst/>
              <a:cxnLst/>
              <a:rect l="l" t="t" r="r" b="b"/>
              <a:pathLst>
                <a:path w="2872740" h="3694429">
                  <a:moveTo>
                    <a:pt x="0" y="478789"/>
                  </a:moveTo>
                  <a:lnTo>
                    <a:pt x="2472" y="429838"/>
                  </a:lnTo>
                  <a:lnTo>
                    <a:pt x="9727" y="382301"/>
                  </a:lnTo>
                  <a:lnTo>
                    <a:pt x="21526" y="336417"/>
                  </a:lnTo>
                  <a:lnTo>
                    <a:pt x="37627" y="292429"/>
                  </a:lnTo>
                  <a:lnTo>
                    <a:pt x="57790" y="250576"/>
                  </a:lnTo>
                  <a:lnTo>
                    <a:pt x="81773" y="211100"/>
                  </a:lnTo>
                  <a:lnTo>
                    <a:pt x="109337" y="174241"/>
                  </a:lnTo>
                  <a:lnTo>
                    <a:pt x="140239" y="140239"/>
                  </a:lnTo>
                  <a:lnTo>
                    <a:pt x="174241" y="109337"/>
                  </a:lnTo>
                  <a:lnTo>
                    <a:pt x="211100" y="81773"/>
                  </a:lnTo>
                  <a:lnTo>
                    <a:pt x="250576" y="57790"/>
                  </a:lnTo>
                  <a:lnTo>
                    <a:pt x="292429" y="37627"/>
                  </a:lnTo>
                  <a:lnTo>
                    <a:pt x="336417" y="21526"/>
                  </a:lnTo>
                  <a:lnTo>
                    <a:pt x="382301" y="9727"/>
                  </a:lnTo>
                  <a:lnTo>
                    <a:pt x="429838" y="2472"/>
                  </a:lnTo>
                  <a:lnTo>
                    <a:pt x="478790" y="0"/>
                  </a:lnTo>
                  <a:lnTo>
                    <a:pt x="2393950" y="0"/>
                  </a:lnTo>
                  <a:lnTo>
                    <a:pt x="2442901" y="2472"/>
                  </a:lnTo>
                  <a:lnTo>
                    <a:pt x="2490438" y="9727"/>
                  </a:lnTo>
                  <a:lnTo>
                    <a:pt x="2536322" y="21526"/>
                  </a:lnTo>
                  <a:lnTo>
                    <a:pt x="2580310" y="37627"/>
                  </a:lnTo>
                  <a:lnTo>
                    <a:pt x="2622163" y="57790"/>
                  </a:lnTo>
                  <a:lnTo>
                    <a:pt x="2661639" y="81773"/>
                  </a:lnTo>
                  <a:lnTo>
                    <a:pt x="2698498" y="109337"/>
                  </a:lnTo>
                  <a:lnTo>
                    <a:pt x="2732500" y="140239"/>
                  </a:lnTo>
                  <a:lnTo>
                    <a:pt x="2763402" y="174241"/>
                  </a:lnTo>
                  <a:lnTo>
                    <a:pt x="2790966" y="211100"/>
                  </a:lnTo>
                  <a:lnTo>
                    <a:pt x="2814949" y="250576"/>
                  </a:lnTo>
                  <a:lnTo>
                    <a:pt x="2835112" y="292429"/>
                  </a:lnTo>
                  <a:lnTo>
                    <a:pt x="2851213" y="336417"/>
                  </a:lnTo>
                  <a:lnTo>
                    <a:pt x="2863012" y="382301"/>
                  </a:lnTo>
                  <a:lnTo>
                    <a:pt x="2870267" y="429838"/>
                  </a:lnTo>
                  <a:lnTo>
                    <a:pt x="2872740" y="478789"/>
                  </a:lnTo>
                  <a:lnTo>
                    <a:pt x="2872740" y="3215373"/>
                  </a:lnTo>
                  <a:lnTo>
                    <a:pt x="2870267" y="3264328"/>
                  </a:lnTo>
                  <a:lnTo>
                    <a:pt x="2863012" y="3311869"/>
                  </a:lnTo>
                  <a:lnTo>
                    <a:pt x="2851213" y="3357756"/>
                  </a:lnTo>
                  <a:lnTo>
                    <a:pt x="2835112" y="3401746"/>
                  </a:lnTo>
                  <a:lnTo>
                    <a:pt x="2814949" y="3443600"/>
                  </a:lnTo>
                  <a:lnTo>
                    <a:pt x="2790966" y="3483078"/>
                  </a:lnTo>
                  <a:lnTo>
                    <a:pt x="2763402" y="3519937"/>
                  </a:lnTo>
                  <a:lnTo>
                    <a:pt x="2732500" y="3553939"/>
                  </a:lnTo>
                  <a:lnTo>
                    <a:pt x="2698498" y="3584842"/>
                  </a:lnTo>
                  <a:lnTo>
                    <a:pt x="2661639" y="3612405"/>
                  </a:lnTo>
                  <a:lnTo>
                    <a:pt x="2622163" y="3636387"/>
                  </a:lnTo>
                  <a:lnTo>
                    <a:pt x="2580310" y="3656549"/>
                  </a:lnTo>
                  <a:lnTo>
                    <a:pt x="2536322" y="3672650"/>
                  </a:lnTo>
                  <a:lnTo>
                    <a:pt x="2490438" y="3684448"/>
                  </a:lnTo>
                  <a:lnTo>
                    <a:pt x="2442901" y="3691704"/>
                  </a:lnTo>
                  <a:lnTo>
                    <a:pt x="2393950" y="3694176"/>
                  </a:lnTo>
                  <a:lnTo>
                    <a:pt x="478790" y="3694176"/>
                  </a:lnTo>
                  <a:lnTo>
                    <a:pt x="429838" y="3691704"/>
                  </a:lnTo>
                  <a:lnTo>
                    <a:pt x="382301" y="3684448"/>
                  </a:lnTo>
                  <a:lnTo>
                    <a:pt x="336417" y="3672650"/>
                  </a:lnTo>
                  <a:lnTo>
                    <a:pt x="292429" y="3656549"/>
                  </a:lnTo>
                  <a:lnTo>
                    <a:pt x="250576" y="3636387"/>
                  </a:lnTo>
                  <a:lnTo>
                    <a:pt x="211100" y="3612405"/>
                  </a:lnTo>
                  <a:lnTo>
                    <a:pt x="174241" y="3584842"/>
                  </a:lnTo>
                  <a:lnTo>
                    <a:pt x="140239" y="3553939"/>
                  </a:lnTo>
                  <a:lnTo>
                    <a:pt x="109337" y="3519937"/>
                  </a:lnTo>
                  <a:lnTo>
                    <a:pt x="81773" y="3483078"/>
                  </a:lnTo>
                  <a:lnTo>
                    <a:pt x="57790" y="3443600"/>
                  </a:lnTo>
                  <a:lnTo>
                    <a:pt x="37627" y="3401746"/>
                  </a:lnTo>
                  <a:lnTo>
                    <a:pt x="21526" y="3357756"/>
                  </a:lnTo>
                  <a:lnTo>
                    <a:pt x="9727" y="3311869"/>
                  </a:lnTo>
                  <a:lnTo>
                    <a:pt x="2472" y="3264328"/>
                  </a:lnTo>
                  <a:lnTo>
                    <a:pt x="0" y="3215373"/>
                  </a:lnTo>
                  <a:lnTo>
                    <a:pt x="0" y="478789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389" y="1306677"/>
            <a:ext cx="606362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11430">
              <a:spcBef>
                <a:spcPts val="86"/>
              </a:spcBef>
            </a:pPr>
            <a:r>
              <a:rPr sz="1440" b="1" spc="-9" dirty="0">
                <a:latin typeface="Calibri"/>
                <a:cs typeface="Calibri"/>
              </a:rPr>
              <a:t>#Wheel</a:t>
            </a:r>
            <a:endParaRPr sz="144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182" y="1312735"/>
            <a:ext cx="1149858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11430">
              <a:spcBef>
                <a:spcPts val="86"/>
              </a:spcBef>
            </a:pPr>
            <a:r>
              <a:rPr sz="2160" b="1" baseline="1736" dirty="0">
                <a:latin typeface="Calibri"/>
                <a:cs typeface="Calibri"/>
              </a:rPr>
              <a:t>Height</a:t>
            </a:r>
            <a:r>
              <a:rPr sz="2160" b="1" spc="472" baseline="1736" dirty="0">
                <a:latin typeface="Calibri"/>
                <a:cs typeface="Calibri"/>
              </a:rPr>
              <a:t> </a:t>
            </a:r>
            <a:r>
              <a:rPr sz="1440" b="1" spc="-9" dirty="0">
                <a:latin typeface="Calibri"/>
                <a:cs typeface="Calibri"/>
              </a:rPr>
              <a:t>Weight</a:t>
            </a:r>
            <a:endParaRPr sz="144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6198" y="1621916"/>
          <a:ext cx="1575625" cy="3215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718" marB="0">
                    <a:lnL w="38100">
                      <a:solidFill>
                        <a:srgbClr val="C00000"/>
                      </a:solidFill>
                      <a:prstDash val="solid"/>
                    </a:lnL>
                    <a:lnT w="38100">
                      <a:solidFill>
                        <a:srgbClr val="C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2576" marB="0">
                    <a:lnT w="38100">
                      <a:solidFill>
                        <a:srgbClr val="C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500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5433" marB="0">
                    <a:lnR w="38100">
                      <a:solidFill>
                        <a:srgbClr val="C00000"/>
                      </a:solidFill>
                      <a:prstDash val="solid"/>
                    </a:lnR>
                    <a:lnT w="38100">
                      <a:solidFill>
                        <a:srgbClr val="C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075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9736" marB="0">
                    <a:lnL w="38100">
                      <a:solidFill>
                        <a:srgbClr val="C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5.5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72593" marB="0"/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600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75451" marB="0">
                    <a:lnR w="38100">
                      <a:solidFill>
                        <a:srgbClr val="C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506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5733" marB="0">
                    <a:lnL w="38100">
                      <a:solidFill>
                        <a:srgbClr val="C00000"/>
                      </a:solidFill>
                      <a:prstDash val="solid"/>
                    </a:lnL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8590" marB="0"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550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1448" marB="0">
                    <a:lnR w="38100">
                      <a:solidFill>
                        <a:srgbClr val="C00000"/>
                      </a:solidFill>
                      <a:prstDash val="solid"/>
                    </a:lnR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492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5438" marB="0">
                    <a:lnT w="38100">
                      <a:solidFill>
                        <a:srgbClr val="C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8867" marB="0">
                    <a:lnT w="38100">
                      <a:solidFill>
                        <a:srgbClr val="C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200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1725" marB="0">
                    <a:lnT w="38100">
                      <a:solidFill>
                        <a:srgbClr val="C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933">
                <a:tc>
                  <a:txBody>
                    <a:bodyPr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6876" marB="0"/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3.5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973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150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3162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79451" marB="0"/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82309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900"/>
                        </a:lnSpc>
                        <a:spcBef>
                          <a:spcPts val="1625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250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85738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8306" y="1477214"/>
            <a:ext cx="695400" cy="49103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470251" y="2671876"/>
            <a:ext cx="829817" cy="1072706"/>
            <a:chOff x="2744723" y="2968751"/>
            <a:chExt cx="922019" cy="119189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8439" y="3563111"/>
              <a:ext cx="907886" cy="59740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4723" y="2968751"/>
              <a:ext cx="842772" cy="56083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31846" y="2073859"/>
            <a:ext cx="796900" cy="499262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2482595" y="3808932"/>
            <a:ext cx="793242" cy="1136142"/>
            <a:chOff x="2758439" y="4232147"/>
            <a:chExt cx="881380" cy="126238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75203" y="4232147"/>
              <a:ext cx="864107" cy="62941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58439" y="4841747"/>
              <a:ext cx="829056" cy="652271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563312" y="470688"/>
            <a:ext cx="4640580" cy="2466023"/>
            <a:chOff x="5070347" y="522986"/>
            <a:chExt cx="5156200" cy="2740025"/>
          </a:xfrm>
        </p:grpSpPr>
        <p:sp>
          <p:nvSpPr>
            <p:cNvPr id="14" name="object 14"/>
            <p:cNvSpPr/>
            <p:nvPr/>
          </p:nvSpPr>
          <p:spPr>
            <a:xfrm>
              <a:off x="5561837" y="927354"/>
              <a:ext cx="483234" cy="1927860"/>
            </a:xfrm>
            <a:custGeom>
              <a:avLst/>
              <a:gdLst/>
              <a:ahLst/>
              <a:cxnLst/>
              <a:rect l="l" t="t" r="r" b="b"/>
              <a:pathLst>
                <a:path w="483235" h="192786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  <a:path w="483235" h="1927860">
                  <a:moveTo>
                    <a:pt x="0" y="993648"/>
                  </a:moveTo>
                  <a:lnTo>
                    <a:pt x="4846" y="946976"/>
                  </a:lnTo>
                  <a:lnTo>
                    <a:pt x="18746" y="903499"/>
                  </a:lnTo>
                  <a:lnTo>
                    <a:pt x="40739" y="864151"/>
                  </a:lnTo>
                  <a:lnTo>
                    <a:pt x="69865" y="829865"/>
                  </a:lnTo>
                  <a:lnTo>
                    <a:pt x="105165" y="801574"/>
                  </a:lnTo>
                  <a:lnTo>
                    <a:pt x="145678" y="780210"/>
                  </a:lnTo>
                  <a:lnTo>
                    <a:pt x="190445" y="766708"/>
                  </a:lnTo>
                  <a:lnTo>
                    <a:pt x="238506" y="762000"/>
                  </a:lnTo>
                  <a:lnTo>
                    <a:pt x="286566" y="766708"/>
                  </a:lnTo>
                  <a:lnTo>
                    <a:pt x="331333" y="780210"/>
                  </a:lnTo>
                  <a:lnTo>
                    <a:pt x="371846" y="801574"/>
                  </a:lnTo>
                  <a:lnTo>
                    <a:pt x="407146" y="829865"/>
                  </a:lnTo>
                  <a:lnTo>
                    <a:pt x="436272" y="864151"/>
                  </a:lnTo>
                  <a:lnTo>
                    <a:pt x="458265" y="903499"/>
                  </a:lnTo>
                  <a:lnTo>
                    <a:pt x="472165" y="946976"/>
                  </a:lnTo>
                  <a:lnTo>
                    <a:pt x="477012" y="993648"/>
                  </a:lnTo>
                  <a:lnTo>
                    <a:pt x="472165" y="1040319"/>
                  </a:lnTo>
                  <a:lnTo>
                    <a:pt x="458265" y="1083796"/>
                  </a:lnTo>
                  <a:lnTo>
                    <a:pt x="436272" y="1123144"/>
                  </a:lnTo>
                  <a:lnTo>
                    <a:pt x="407146" y="1157430"/>
                  </a:lnTo>
                  <a:lnTo>
                    <a:pt x="371846" y="1185721"/>
                  </a:lnTo>
                  <a:lnTo>
                    <a:pt x="331333" y="1207085"/>
                  </a:lnTo>
                  <a:lnTo>
                    <a:pt x="286566" y="1220587"/>
                  </a:lnTo>
                  <a:lnTo>
                    <a:pt x="238506" y="1225296"/>
                  </a:lnTo>
                  <a:lnTo>
                    <a:pt x="190445" y="1220587"/>
                  </a:lnTo>
                  <a:lnTo>
                    <a:pt x="145678" y="1207085"/>
                  </a:lnTo>
                  <a:lnTo>
                    <a:pt x="105165" y="1185721"/>
                  </a:lnTo>
                  <a:lnTo>
                    <a:pt x="69865" y="1157430"/>
                  </a:lnTo>
                  <a:lnTo>
                    <a:pt x="40739" y="1123144"/>
                  </a:lnTo>
                  <a:lnTo>
                    <a:pt x="18746" y="1083796"/>
                  </a:lnTo>
                  <a:lnTo>
                    <a:pt x="4846" y="1040319"/>
                  </a:lnTo>
                  <a:lnTo>
                    <a:pt x="0" y="993648"/>
                  </a:lnTo>
                  <a:close/>
                </a:path>
                <a:path w="483235" h="1927860">
                  <a:moveTo>
                    <a:pt x="6096" y="1695450"/>
                  </a:moveTo>
                  <a:lnTo>
                    <a:pt x="10942" y="1648599"/>
                  </a:lnTo>
                  <a:lnTo>
                    <a:pt x="24842" y="1604968"/>
                  </a:lnTo>
                  <a:lnTo>
                    <a:pt x="46835" y="1565489"/>
                  </a:lnTo>
                  <a:lnTo>
                    <a:pt x="75961" y="1531096"/>
                  </a:lnTo>
                  <a:lnTo>
                    <a:pt x="111261" y="1502721"/>
                  </a:lnTo>
                  <a:lnTo>
                    <a:pt x="151774" y="1481298"/>
                  </a:lnTo>
                  <a:lnTo>
                    <a:pt x="196541" y="1467760"/>
                  </a:lnTo>
                  <a:lnTo>
                    <a:pt x="244601" y="1463040"/>
                  </a:lnTo>
                  <a:lnTo>
                    <a:pt x="292662" y="1467760"/>
                  </a:lnTo>
                  <a:lnTo>
                    <a:pt x="337429" y="1481298"/>
                  </a:lnTo>
                  <a:lnTo>
                    <a:pt x="377942" y="1502721"/>
                  </a:lnTo>
                  <a:lnTo>
                    <a:pt x="413242" y="1531096"/>
                  </a:lnTo>
                  <a:lnTo>
                    <a:pt x="442368" y="1565489"/>
                  </a:lnTo>
                  <a:lnTo>
                    <a:pt x="464361" y="1604968"/>
                  </a:lnTo>
                  <a:lnTo>
                    <a:pt x="478261" y="1648599"/>
                  </a:lnTo>
                  <a:lnTo>
                    <a:pt x="483108" y="1695450"/>
                  </a:lnTo>
                  <a:lnTo>
                    <a:pt x="478261" y="1742300"/>
                  </a:lnTo>
                  <a:lnTo>
                    <a:pt x="464361" y="1785931"/>
                  </a:lnTo>
                  <a:lnTo>
                    <a:pt x="442368" y="1825410"/>
                  </a:lnTo>
                  <a:lnTo>
                    <a:pt x="413242" y="1859803"/>
                  </a:lnTo>
                  <a:lnTo>
                    <a:pt x="377942" y="1888178"/>
                  </a:lnTo>
                  <a:lnTo>
                    <a:pt x="337429" y="1909601"/>
                  </a:lnTo>
                  <a:lnTo>
                    <a:pt x="292662" y="1923139"/>
                  </a:lnTo>
                  <a:lnTo>
                    <a:pt x="244601" y="1927860"/>
                  </a:lnTo>
                  <a:lnTo>
                    <a:pt x="196541" y="1923139"/>
                  </a:lnTo>
                  <a:lnTo>
                    <a:pt x="151774" y="1909601"/>
                  </a:lnTo>
                  <a:lnTo>
                    <a:pt x="111261" y="1888178"/>
                  </a:lnTo>
                  <a:lnTo>
                    <a:pt x="75961" y="1859803"/>
                  </a:lnTo>
                  <a:lnTo>
                    <a:pt x="46835" y="1825410"/>
                  </a:lnTo>
                  <a:lnTo>
                    <a:pt x="24842" y="1785931"/>
                  </a:lnTo>
                  <a:lnTo>
                    <a:pt x="10942" y="1742300"/>
                  </a:lnTo>
                  <a:lnTo>
                    <a:pt x="6096" y="1695450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5" name="object 15"/>
            <p:cNvSpPr/>
            <p:nvPr/>
          </p:nvSpPr>
          <p:spPr>
            <a:xfrm>
              <a:off x="7424165" y="535686"/>
              <a:ext cx="2399030" cy="2714625"/>
            </a:xfrm>
            <a:custGeom>
              <a:avLst/>
              <a:gdLst/>
              <a:ahLst/>
              <a:cxnLst/>
              <a:rect l="l" t="t" r="r" b="b"/>
              <a:pathLst>
                <a:path w="2399029" h="2714625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1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  <a:path w="2399029" h="2714625">
                  <a:moveTo>
                    <a:pt x="13715" y="1033272"/>
                  </a:moveTo>
                  <a:lnTo>
                    <a:pt x="18562" y="986600"/>
                  </a:lnTo>
                  <a:lnTo>
                    <a:pt x="32462" y="943123"/>
                  </a:lnTo>
                  <a:lnTo>
                    <a:pt x="54455" y="903775"/>
                  </a:lnTo>
                  <a:lnTo>
                    <a:pt x="83581" y="869489"/>
                  </a:lnTo>
                  <a:lnTo>
                    <a:pt x="118881" y="841198"/>
                  </a:lnTo>
                  <a:lnTo>
                    <a:pt x="159394" y="819834"/>
                  </a:lnTo>
                  <a:lnTo>
                    <a:pt x="204161" y="806332"/>
                  </a:lnTo>
                  <a:lnTo>
                    <a:pt x="252222" y="801624"/>
                  </a:lnTo>
                  <a:lnTo>
                    <a:pt x="300282" y="806332"/>
                  </a:lnTo>
                  <a:lnTo>
                    <a:pt x="345049" y="819834"/>
                  </a:lnTo>
                  <a:lnTo>
                    <a:pt x="385562" y="841198"/>
                  </a:lnTo>
                  <a:lnTo>
                    <a:pt x="420862" y="869489"/>
                  </a:lnTo>
                  <a:lnTo>
                    <a:pt x="449988" y="903775"/>
                  </a:lnTo>
                  <a:lnTo>
                    <a:pt x="471981" y="943123"/>
                  </a:lnTo>
                  <a:lnTo>
                    <a:pt x="485881" y="986600"/>
                  </a:lnTo>
                  <a:lnTo>
                    <a:pt x="490727" y="1033272"/>
                  </a:lnTo>
                  <a:lnTo>
                    <a:pt x="485881" y="1079943"/>
                  </a:lnTo>
                  <a:lnTo>
                    <a:pt x="471981" y="1123420"/>
                  </a:lnTo>
                  <a:lnTo>
                    <a:pt x="449988" y="1162768"/>
                  </a:lnTo>
                  <a:lnTo>
                    <a:pt x="420862" y="1197054"/>
                  </a:lnTo>
                  <a:lnTo>
                    <a:pt x="385562" y="1225345"/>
                  </a:lnTo>
                  <a:lnTo>
                    <a:pt x="345049" y="1246709"/>
                  </a:lnTo>
                  <a:lnTo>
                    <a:pt x="300282" y="1260211"/>
                  </a:lnTo>
                  <a:lnTo>
                    <a:pt x="252222" y="1264919"/>
                  </a:lnTo>
                  <a:lnTo>
                    <a:pt x="204161" y="1260211"/>
                  </a:lnTo>
                  <a:lnTo>
                    <a:pt x="159394" y="1246709"/>
                  </a:lnTo>
                  <a:lnTo>
                    <a:pt x="118881" y="1225345"/>
                  </a:lnTo>
                  <a:lnTo>
                    <a:pt x="83581" y="1197054"/>
                  </a:lnTo>
                  <a:lnTo>
                    <a:pt x="54455" y="1162768"/>
                  </a:lnTo>
                  <a:lnTo>
                    <a:pt x="32462" y="1123420"/>
                  </a:lnTo>
                  <a:lnTo>
                    <a:pt x="18562" y="1079943"/>
                  </a:lnTo>
                  <a:lnTo>
                    <a:pt x="13715" y="1033272"/>
                  </a:lnTo>
                  <a:close/>
                </a:path>
                <a:path w="2399029" h="2714625">
                  <a:moveTo>
                    <a:pt x="13715" y="1782317"/>
                  </a:moveTo>
                  <a:lnTo>
                    <a:pt x="18562" y="1735467"/>
                  </a:lnTo>
                  <a:lnTo>
                    <a:pt x="32462" y="1691836"/>
                  </a:lnTo>
                  <a:lnTo>
                    <a:pt x="54455" y="1652357"/>
                  </a:lnTo>
                  <a:lnTo>
                    <a:pt x="83581" y="1617964"/>
                  </a:lnTo>
                  <a:lnTo>
                    <a:pt x="118881" y="1589589"/>
                  </a:lnTo>
                  <a:lnTo>
                    <a:pt x="159394" y="1568166"/>
                  </a:lnTo>
                  <a:lnTo>
                    <a:pt x="204161" y="1554628"/>
                  </a:lnTo>
                  <a:lnTo>
                    <a:pt x="252222" y="1549908"/>
                  </a:lnTo>
                  <a:lnTo>
                    <a:pt x="300282" y="1554628"/>
                  </a:lnTo>
                  <a:lnTo>
                    <a:pt x="345049" y="1568166"/>
                  </a:lnTo>
                  <a:lnTo>
                    <a:pt x="385562" y="1589589"/>
                  </a:lnTo>
                  <a:lnTo>
                    <a:pt x="420862" y="1617964"/>
                  </a:lnTo>
                  <a:lnTo>
                    <a:pt x="449988" y="1652357"/>
                  </a:lnTo>
                  <a:lnTo>
                    <a:pt x="471981" y="1691836"/>
                  </a:lnTo>
                  <a:lnTo>
                    <a:pt x="485881" y="1735467"/>
                  </a:lnTo>
                  <a:lnTo>
                    <a:pt x="490727" y="1782317"/>
                  </a:lnTo>
                  <a:lnTo>
                    <a:pt x="485881" y="1829168"/>
                  </a:lnTo>
                  <a:lnTo>
                    <a:pt x="471981" y="1872799"/>
                  </a:lnTo>
                  <a:lnTo>
                    <a:pt x="449988" y="1912278"/>
                  </a:lnTo>
                  <a:lnTo>
                    <a:pt x="420862" y="1946671"/>
                  </a:lnTo>
                  <a:lnTo>
                    <a:pt x="385562" y="1975046"/>
                  </a:lnTo>
                  <a:lnTo>
                    <a:pt x="345049" y="1996469"/>
                  </a:lnTo>
                  <a:lnTo>
                    <a:pt x="300282" y="2010007"/>
                  </a:lnTo>
                  <a:lnTo>
                    <a:pt x="252222" y="2014727"/>
                  </a:lnTo>
                  <a:lnTo>
                    <a:pt x="204161" y="2010007"/>
                  </a:lnTo>
                  <a:lnTo>
                    <a:pt x="159394" y="1996469"/>
                  </a:lnTo>
                  <a:lnTo>
                    <a:pt x="118881" y="1975046"/>
                  </a:lnTo>
                  <a:lnTo>
                    <a:pt x="83581" y="1946671"/>
                  </a:lnTo>
                  <a:lnTo>
                    <a:pt x="54455" y="1912278"/>
                  </a:lnTo>
                  <a:lnTo>
                    <a:pt x="32462" y="1872799"/>
                  </a:lnTo>
                  <a:lnTo>
                    <a:pt x="18562" y="1829168"/>
                  </a:lnTo>
                  <a:lnTo>
                    <a:pt x="13715" y="1782317"/>
                  </a:lnTo>
                  <a:close/>
                </a:path>
                <a:path w="2399029" h="2714625">
                  <a:moveTo>
                    <a:pt x="13715" y="2481834"/>
                  </a:moveTo>
                  <a:lnTo>
                    <a:pt x="18562" y="2434983"/>
                  </a:lnTo>
                  <a:lnTo>
                    <a:pt x="32462" y="2391352"/>
                  </a:lnTo>
                  <a:lnTo>
                    <a:pt x="54455" y="2351873"/>
                  </a:lnTo>
                  <a:lnTo>
                    <a:pt x="83581" y="2317480"/>
                  </a:lnTo>
                  <a:lnTo>
                    <a:pt x="118881" y="2289105"/>
                  </a:lnTo>
                  <a:lnTo>
                    <a:pt x="159394" y="2267682"/>
                  </a:lnTo>
                  <a:lnTo>
                    <a:pt x="204161" y="2254144"/>
                  </a:lnTo>
                  <a:lnTo>
                    <a:pt x="252222" y="2249424"/>
                  </a:lnTo>
                  <a:lnTo>
                    <a:pt x="300282" y="2254144"/>
                  </a:lnTo>
                  <a:lnTo>
                    <a:pt x="345049" y="2267682"/>
                  </a:lnTo>
                  <a:lnTo>
                    <a:pt x="385562" y="2289105"/>
                  </a:lnTo>
                  <a:lnTo>
                    <a:pt x="420862" y="2317480"/>
                  </a:lnTo>
                  <a:lnTo>
                    <a:pt x="449988" y="2351873"/>
                  </a:lnTo>
                  <a:lnTo>
                    <a:pt x="471981" y="2391352"/>
                  </a:lnTo>
                  <a:lnTo>
                    <a:pt x="485881" y="2434983"/>
                  </a:lnTo>
                  <a:lnTo>
                    <a:pt x="490727" y="2481834"/>
                  </a:lnTo>
                  <a:lnTo>
                    <a:pt x="485881" y="2528684"/>
                  </a:lnTo>
                  <a:lnTo>
                    <a:pt x="471981" y="2572315"/>
                  </a:lnTo>
                  <a:lnTo>
                    <a:pt x="449988" y="2611794"/>
                  </a:lnTo>
                  <a:lnTo>
                    <a:pt x="420862" y="2646187"/>
                  </a:lnTo>
                  <a:lnTo>
                    <a:pt x="385562" y="2674562"/>
                  </a:lnTo>
                  <a:lnTo>
                    <a:pt x="345049" y="2695985"/>
                  </a:lnTo>
                  <a:lnTo>
                    <a:pt x="300282" y="2709523"/>
                  </a:lnTo>
                  <a:lnTo>
                    <a:pt x="252222" y="2714243"/>
                  </a:lnTo>
                  <a:lnTo>
                    <a:pt x="204161" y="2709523"/>
                  </a:lnTo>
                  <a:lnTo>
                    <a:pt x="159394" y="2695985"/>
                  </a:lnTo>
                  <a:lnTo>
                    <a:pt x="118881" y="2674562"/>
                  </a:lnTo>
                  <a:lnTo>
                    <a:pt x="83581" y="2646187"/>
                  </a:lnTo>
                  <a:lnTo>
                    <a:pt x="54455" y="2611794"/>
                  </a:lnTo>
                  <a:lnTo>
                    <a:pt x="32462" y="2572315"/>
                  </a:lnTo>
                  <a:lnTo>
                    <a:pt x="18562" y="2528684"/>
                  </a:lnTo>
                  <a:lnTo>
                    <a:pt x="13715" y="2481834"/>
                  </a:lnTo>
                  <a:close/>
                </a:path>
                <a:path w="2399029" h="2714625">
                  <a:moveTo>
                    <a:pt x="1914143" y="1080515"/>
                  </a:moveTo>
                  <a:lnTo>
                    <a:pt x="1918990" y="1033844"/>
                  </a:lnTo>
                  <a:lnTo>
                    <a:pt x="1932890" y="990367"/>
                  </a:lnTo>
                  <a:lnTo>
                    <a:pt x="1954883" y="951019"/>
                  </a:lnTo>
                  <a:lnTo>
                    <a:pt x="1984009" y="916733"/>
                  </a:lnTo>
                  <a:lnTo>
                    <a:pt x="2019309" y="888442"/>
                  </a:lnTo>
                  <a:lnTo>
                    <a:pt x="2059822" y="867078"/>
                  </a:lnTo>
                  <a:lnTo>
                    <a:pt x="2104589" y="853576"/>
                  </a:lnTo>
                  <a:lnTo>
                    <a:pt x="2152650" y="848867"/>
                  </a:lnTo>
                  <a:lnTo>
                    <a:pt x="2200710" y="853576"/>
                  </a:lnTo>
                  <a:lnTo>
                    <a:pt x="2245477" y="867078"/>
                  </a:lnTo>
                  <a:lnTo>
                    <a:pt x="2285990" y="888442"/>
                  </a:lnTo>
                  <a:lnTo>
                    <a:pt x="2321290" y="916733"/>
                  </a:lnTo>
                  <a:lnTo>
                    <a:pt x="2350416" y="951019"/>
                  </a:lnTo>
                  <a:lnTo>
                    <a:pt x="2372409" y="990367"/>
                  </a:lnTo>
                  <a:lnTo>
                    <a:pt x="2386309" y="1033844"/>
                  </a:lnTo>
                  <a:lnTo>
                    <a:pt x="2391155" y="1080515"/>
                  </a:lnTo>
                  <a:lnTo>
                    <a:pt x="2386309" y="1127187"/>
                  </a:lnTo>
                  <a:lnTo>
                    <a:pt x="2372409" y="1170664"/>
                  </a:lnTo>
                  <a:lnTo>
                    <a:pt x="2350416" y="1210012"/>
                  </a:lnTo>
                  <a:lnTo>
                    <a:pt x="2321290" y="1244298"/>
                  </a:lnTo>
                  <a:lnTo>
                    <a:pt x="2285990" y="1272589"/>
                  </a:lnTo>
                  <a:lnTo>
                    <a:pt x="2245477" y="1293953"/>
                  </a:lnTo>
                  <a:lnTo>
                    <a:pt x="2200710" y="1307455"/>
                  </a:lnTo>
                  <a:lnTo>
                    <a:pt x="2152650" y="1312164"/>
                  </a:lnTo>
                  <a:lnTo>
                    <a:pt x="2104589" y="1307455"/>
                  </a:lnTo>
                  <a:lnTo>
                    <a:pt x="2059822" y="1293953"/>
                  </a:lnTo>
                  <a:lnTo>
                    <a:pt x="2019309" y="1272589"/>
                  </a:lnTo>
                  <a:lnTo>
                    <a:pt x="1984009" y="1244298"/>
                  </a:lnTo>
                  <a:lnTo>
                    <a:pt x="1954883" y="1210012"/>
                  </a:lnTo>
                  <a:lnTo>
                    <a:pt x="1932890" y="1170664"/>
                  </a:lnTo>
                  <a:lnTo>
                    <a:pt x="1918990" y="1127187"/>
                  </a:lnTo>
                  <a:lnTo>
                    <a:pt x="1914143" y="1080515"/>
                  </a:lnTo>
                  <a:close/>
                </a:path>
                <a:path w="2399029" h="2714625">
                  <a:moveTo>
                    <a:pt x="1921763" y="1782317"/>
                  </a:moveTo>
                  <a:lnTo>
                    <a:pt x="1926610" y="1735467"/>
                  </a:lnTo>
                  <a:lnTo>
                    <a:pt x="1940510" y="1691836"/>
                  </a:lnTo>
                  <a:lnTo>
                    <a:pt x="1962503" y="1652357"/>
                  </a:lnTo>
                  <a:lnTo>
                    <a:pt x="1991629" y="1617964"/>
                  </a:lnTo>
                  <a:lnTo>
                    <a:pt x="2026929" y="1589589"/>
                  </a:lnTo>
                  <a:lnTo>
                    <a:pt x="2067442" y="1568166"/>
                  </a:lnTo>
                  <a:lnTo>
                    <a:pt x="2112209" y="1554628"/>
                  </a:lnTo>
                  <a:lnTo>
                    <a:pt x="2160269" y="1549908"/>
                  </a:lnTo>
                  <a:lnTo>
                    <a:pt x="2208330" y="1554628"/>
                  </a:lnTo>
                  <a:lnTo>
                    <a:pt x="2253097" y="1568166"/>
                  </a:lnTo>
                  <a:lnTo>
                    <a:pt x="2293610" y="1589589"/>
                  </a:lnTo>
                  <a:lnTo>
                    <a:pt x="2328910" y="1617964"/>
                  </a:lnTo>
                  <a:lnTo>
                    <a:pt x="2358036" y="1652357"/>
                  </a:lnTo>
                  <a:lnTo>
                    <a:pt x="2380029" y="1691836"/>
                  </a:lnTo>
                  <a:lnTo>
                    <a:pt x="2393929" y="1735467"/>
                  </a:lnTo>
                  <a:lnTo>
                    <a:pt x="2398776" y="1782317"/>
                  </a:lnTo>
                  <a:lnTo>
                    <a:pt x="2393929" y="1829168"/>
                  </a:lnTo>
                  <a:lnTo>
                    <a:pt x="2380029" y="1872799"/>
                  </a:lnTo>
                  <a:lnTo>
                    <a:pt x="2358036" y="1912278"/>
                  </a:lnTo>
                  <a:lnTo>
                    <a:pt x="2328910" y="1946671"/>
                  </a:lnTo>
                  <a:lnTo>
                    <a:pt x="2293610" y="1975046"/>
                  </a:lnTo>
                  <a:lnTo>
                    <a:pt x="2253097" y="1996469"/>
                  </a:lnTo>
                  <a:lnTo>
                    <a:pt x="2208330" y="2010007"/>
                  </a:lnTo>
                  <a:lnTo>
                    <a:pt x="2160269" y="2014727"/>
                  </a:lnTo>
                  <a:lnTo>
                    <a:pt x="2112209" y="2010007"/>
                  </a:lnTo>
                  <a:lnTo>
                    <a:pt x="2067442" y="1996469"/>
                  </a:lnTo>
                  <a:lnTo>
                    <a:pt x="2026929" y="1975046"/>
                  </a:lnTo>
                  <a:lnTo>
                    <a:pt x="1991629" y="1946671"/>
                  </a:lnTo>
                  <a:lnTo>
                    <a:pt x="1962503" y="1912278"/>
                  </a:lnTo>
                  <a:lnTo>
                    <a:pt x="1940510" y="1872799"/>
                  </a:lnTo>
                  <a:lnTo>
                    <a:pt x="1926610" y="1829168"/>
                  </a:lnTo>
                  <a:lnTo>
                    <a:pt x="1921763" y="1782317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6" name="object 16"/>
            <p:cNvSpPr/>
            <p:nvPr/>
          </p:nvSpPr>
          <p:spPr>
            <a:xfrm>
              <a:off x="6033262" y="735202"/>
              <a:ext cx="3312160" cy="2298700"/>
            </a:xfrm>
            <a:custGeom>
              <a:avLst/>
              <a:gdLst/>
              <a:ahLst/>
              <a:cxnLst/>
              <a:rect l="l" t="t" r="r" b="b"/>
              <a:pathLst>
                <a:path w="3312159" h="2298700">
                  <a:moveTo>
                    <a:pt x="1472819" y="2118233"/>
                  </a:moveTo>
                  <a:lnTo>
                    <a:pt x="1461617" y="2074418"/>
                  </a:lnTo>
                  <a:lnTo>
                    <a:pt x="1451737" y="2035683"/>
                  </a:lnTo>
                  <a:lnTo>
                    <a:pt x="1432928" y="2051964"/>
                  </a:lnTo>
                  <a:lnTo>
                    <a:pt x="1428877" y="2045208"/>
                  </a:lnTo>
                  <a:lnTo>
                    <a:pt x="1424241" y="2052497"/>
                  </a:lnTo>
                  <a:lnTo>
                    <a:pt x="1417154" y="2044319"/>
                  </a:lnTo>
                  <a:lnTo>
                    <a:pt x="1417154" y="2063686"/>
                  </a:lnTo>
                  <a:lnTo>
                    <a:pt x="1414411" y="2068004"/>
                  </a:lnTo>
                  <a:lnTo>
                    <a:pt x="1410728" y="2071179"/>
                  </a:lnTo>
                  <a:lnTo>
                    <a:pt x="844804" y="1711477"/>
                  </a:lnTo>
                  <a:lnTo>
                    <a:pt x="1069492" y="1662252"/>
                  </a:lnTo>
                  <a:lnTo>
                    <a:pt x="1417154" y="2063686"/>
                  </a:lnTo>
                  <a:lnTo>
                    <a:pt x="1417154" y="2044319"/>
                  </a:lnTo>
                  <a:lnTo>
                    <a:pt x="1083627" y="1659166"/>
                  </a:lnTo>
                  <a:lnTo>
                    <a:pt x="1329347" y="1605330"/>
                  </a:lnTo>
                  <a:lnTo>
                    <a:pt x="1336167" y="1636268"/>
                  </a:lnTo>
                  <a:lnTo>
                    <a:pt x="1393215" y="1590167"/>
                  </a:lnTo>
                  <a:lnTo>
                    <a:pt x="1402334" y="1582801"/>
                  </a:lnTo>
                  <a:lnTo>
                    <a:pt x="1402029" y="1582724"/>
                  </a:lnTo>
                  <a:lnTo>
                    <a:pt x="1402969" y="1582547"/>
                  </a:lnTo>
                  <a:lnTo>
                    <a:pt x="1387271" y="1546987"/>
                  </a:lnTo>
                  <a:lnTo>
                    <a:pt x="1368552" y="1504569"/>
                  </a:lnTo>
                  <a:lnTo>
                    <a:pt x="1348270" y="1529029"/>
                  </a:lnTo>
                  <a:lnTo>
                    <a:pt x="1336954" y="1519656"/>
                  </a:lnTo>
                  <a:lnTo>
                    <a:pt x="1336954" y="1536179"/>
                  </a:lnTo>
                  <a:lnTo>
                    <a:pt x="1334147" y="1546059"/>
                  </a:lnTo>
                  <a:lnTo>
                    <a:pt x="1327137" y="1554530"/>
                  </a:lnTo>
                  <a:lnTo>
                    <a:pt x="1324089" y="1553667"/>
                  </a:lnTo>
                  <a:lnTo>
                    <a:pt x="1324089" y="1581454"/>
                  </a:lnTo>
                  <a:lnTo>
                    <a:pt x="1320469" y="1594218"/>
                  </a:lnTo>
                  <a:lnTo>
                    <a:pt x="1074115" y="1648180"/>
                  </a:lnTo>
                  <a:lnTo>
                    <a:pt x="1059992" y="1631873"/>
                  </a:lnTo>
                  <a:lnTo>
                    <a:pt x="1059992" y="1651279"/>
                  </a:lnTo>
                  <a:lnTo>
                    <a:pt x="829525" y="1701761"/>
                  </a:lnTo>
                  <a:lnTo>
                    <a:pt x="811847" y="1690535"/>
                  </a:lnTo>
                  <a:lnTo>
                    <a:pt x="811847" y="1705635"/>
                  </a:lnTo>
                  <a:lnTo>
                    <a:pt x="42024" y="1874266"/>
                  </a:lnTo>
                  <a:lnTo>
                    <a:pt x="542950" y="1534680"/>
                  </a:lnTo>
                  <a:lnTo>
                    <a:pt x="811847" y="1705635"/>
                  </a:lnTo>
                  <a:lnTo>
                    <a:pt x="811847" y="1690535"/>
                  </a:lnTo>
                  <a:lnTo>
                    <a:pt x="554431" y="1526895"/>
                  </a:lnTo>
                  <a:lnTo>
                    <a:pt x="740371" y="1400848"/>
                  </a:lnTo>
                  <a:lnTo>
                    <a:pt x="876681" y="1439595"/>
                  </a:lnTo>
                  <a:lnTo>
                    <a:pt x="1059992" y="1651279"/>
                  </a:lnTo>
                  <a:lnTo>
                    <a:pt x="1059992" y="1631873"/>
                  </a:lnTo>
                  <a:lnTo>
                    <a:pt x="899007" y="1445945"/>
                  </a:lnTo>
                  <a:lnTo>
                    <a:pt x="1320660" y="1565859"/>
                  </a:lnTo>
                  <a:lnTo>
                    <a:pt x="1324089" y="1581454"/>
                  </a:lnTo>
                  <a:lnTo>
                    <a:pt x="1324089" y="1553667"/>
                  </a:lnTo>
                  <a:lnTo>
                    <a:pt x="883869" y="1428457"/>
                  </a:lnTo>
                  <a:lnTo>
                    <a:pt x="861529" y="1402664"/>
                  </a:lnTo>
                  <a:lnTo>
                    <a:pt x="861529" y="1422107"/>
                  </a:lnTo>
                  <a:lnTo>
                    <a:pt x="754075" y="1391551"/>
                  </a:lnTo>
                  <a:lnTo>
                    <a:pt x="805103" y="1356969"/>
                  </a:lnTo>
                  <a:lnTo>
                    <a:pt x="861529" y="1422107"/>
                  </a:lnTo>
                  <a:lnTo>
                    <a:pt x="861529" y="1402664"/>
                  </a:lnTo>
                  <a:lnTo>
                    <a:pt x="815721" y="1349768"/>
                  </a:lnTo>
                  <a:lnTo>
                    <a:pt x="978852" y="1239177"/>
                  </a:lnTo>
                  <a:lnTo>
                    <a:pt x="1336954" y="1536179"/>
                  </a:lnTo>
                  <a:lnTo>
                    <a:pt x="1336954" y="1519656"/>
                  </a:lnTo>
                  <a:lnTo>
                    <a:pt x="989799" y="1231760"/>
                  </a:lnTo>
                  <a:lnTo>
                    <a:pt x="1329626" y="1001382"/>
                  </a:lnTo>
                  <a:lnTo>
                    <a:pt x="1347470" y="1027684"/>
                  </a:lnTo>
                  <a:lnTo>
                    <a:pt x="1372095" y="983742"/>
                  </a:lnTo>
                  <a:lnTo>
                    <a:pt x="1389126" y="953389"/>
                  </a:lnTo>
                  <a:lnTo>
                    <a:pt x="1304671" y="964565"/>
                  </a:lnTo>
                  <a:lnTo>
                    <a:pt x="1322489" y="990866"/>
                  </a:lnTo>
                  <a:lnTo>
                    <a:pt x="979614" y="1223302"/>
                  </a:lnTo>
                  <a:lnTo>
                    <a:pt x="968667" y="1214234"/>
                  </a:lnTo>
                  <a:lnTo>
                    <a:pt x="968667" y="1230731"/>
                  </a:lnTo>
                  <a:lnTo>
                    <a:pt x="807339" y="1340091"/>
                  </a:lnTo>
                  <a:lnTo>
                    <a:pt x="796721" y="1327835"/>
                  </a:lnTo>
                  <a:lnTo>
                    <a:pt x="796721" y="1347292"/>
                  </a:lnTo>
                  <a:lnTo>
                    <a:pt x="738111" y="1387017"/>
                  </a:lnTo>
                  <a:lnTo>
                    <a:pt x="724420" y="1383131"/>
                  </a:lnTo>
                  <a:lnTo>
                    <a:pt x="724420" y="1396301"/>
                  </a:lnTo>
                  <a:lnTo>
                    <a:pt x="542734" y="1519466"/>
                  </a:lnTo>
                  <a:lnTo>
                    <a:pt x="531266" y="1512176"/>
                  </a:lnTo>
                  <a:lnTo>
                    <a:pt x="531266" y="1527251"/>
                  </a:lnTo>
                  <a:lnTo>
                    <a:pt x="39408" y="1860677"/>
                  </a:lnTo>
                  <a:lnTo>
                    <a:pt x="380695" y="1431518"/>
                  </a:lnTo>
                  <a:lnTo>
                    <a:pt x="531266" y="1527251"/>
                  </a:lnTo>
                  <a:lnTo>
                    <a:pt x="531266" y="1512176"/>
                  </a:lnTo>
                  <a:lnTo>
                    <a:pt x="388645" y="1421511"/>
                  </a:lnTo>
                  <a:lnTo>
                    <a:pt x="466928" y="1323073"/>
                  </a:lnTo>
                  <a:lnTo>
                    <a:pt x="724420" y="1396301"/>
                  </a:lnTo>
                  <a:lnTo>
                    <a:pt x="724420" y="1383131"/>
                  </a:lnTo>
                  <a:lnTo>
                    <a:pt x="475488" y="1312316"/>
                  </a:lnTo>
                  <a:lnTo>
                    <a:pt x="614768" y="1137170"/>
                  </a:lnTo>
                  <a:lnTo>
                    <a:pt x="796721" y="1347292"/>
                  </a:lnTo>
                  <a:lnTo>
                    <a:pt x="796721" y="1327835"/>
                  </a:lnTo>
                  <a:lnTo>
                    <a:pt x="622846" y="1127023"/>
                  </a:lnTo>
                  <a:lnTo>
                    <a:pt x="710603" y="1016673"/>
                  </a:lnTo>
                  <a:lnTo>
                    <a:pt x="968667" y="1230731"/>
                  </a:lnTo>
                  <a:lnTo>
                    <a:pt x="968667" y="1214234"/>
                  </a:lnTo>
                  <a:lnTo>
                    <a:pt x="722858" y="1010361"/>
                  </a:lnTo>
                  <a:lnTo>
                    <a:pt x="1330591" y="857681"/>
                  </a:lnTo>
                  <a:lnTo>
                    <a:pt x="1338326" y="888492"/>
                  </a:lnTo>
                  <a:lnTo>
                    <a:pt x="1392161" y="842264"/>
                  </a:lnTo>
                  <a:lnTo>
                    <a:pt x="1401648" y="834123"/>
                  </a:lnTo>
                  <a:lnTo>
                    <a:pt x="1402969" y="833882"/>
                  </a:lnTo>
                  <a:lnTo>
                    <a:pt x="1402461" y="833424"/>
                  </a:lnTo>
                  <a:lnTo>
                    <a:pt x="1402969" y="832993"/>
                  </a:lnTo>
                  <a:lnTo>
                    <a:pt x="1401711" y="832726"/>
                  </a:lnTo>
                  <a:lnTo>
                    <a:pt x="1390269" y="822071"/>
                  </a:lnTo>
                  <a:lnTo>
                    <a:pt x="1340612" y="775843"/>
                  </a:lnTo>
                  <a:lnTo>
                    <a:pt x="1331595" y="806310"/>
                  </a:lnTo>
                  <a:lnTo>
                    <a:pt x="1324076" y="804113"/>
                  </a:lnTo>
                  <a:lnTo>
                    <a:pt x="1324076" y="831735"/>
                  </a:lnTo>
                  <a:lnTo>
                    <a:pt x="1319453" y="847407"/>
                  </a:lnTo>
                  <a:lnTo>
                    <a:pt x="726795" y="996302"/>
                  </a:lnTo>
                  <a:lnTo>
                    <a:pt x="955281" y="708977"/>
                  </a:lnTo>
                  <a:lnTo>
                    <a:pt x="1320177" y="816203"/>
                  </a:lnTo>
                  <a:lnTo>
                    <a:pt x="1324076" y="831735"/>
                  </a:lnTo>
                  <a:lnTo>
                    <a:pt x="1324076" y="804113"/>
                  </a:lnTo>
                  <a:lnTo>
                    <a:pt x="963815" y="698258"/>
                  </a:lnTo>
                  <a:lnTo>
                    <a:pt x="1346644" y="216865"/>
                  </a:lnTo>
                  <a:lnTo>
                    <a:pt x="1371473" y="236601"/>
                  </a:lnTo>
                  <a:lnTo>
                    <a:pt x="1379435" y="199009"/>
                  </a:lnTo>
                  <a:lnTo>
                    <a:pt x="1389126" y="153289"/>
                  </a:lnTo>
                  <a:lnTo>
                    <a:pt x="1311910" y="189230"/>
                  </a:lnTo>
                  <a:lnTo>
                    <a:pt x="1336738" y="208991"/>
                  </a:lnTo>
                  <a:lnTo>
                    <a:pt x="950709" y="694397"/>
                  </a:lnTo>
                  <a:lnTo>
                    <a:pt x="942187" y="691896"/>
                  </a:lnTo>
                  <a:lnTo>
                    <a:pt x="942187" y="705129"/>
                  </a:lnTo>
                  <a:lnTo>
                    <a:pt x="708748" y="998677"/>
                  </a:lnTo>
                  <a:lnTo>
                    <a:pt x="695515" y="987704"/>
                  </a:lnTo>
                  <a:lnTo>
                    <a:pt x="695515" y="1004150"/>
                  </a:lnTo>
                  <a:lnTo>
                    <a:pt x="693585" y="1004646"/>
                  </a:lnTo>
                  <a:lnTo>
                    <a:pt x="693585" y="1017727"/>
                  </a:lnTo>
                  <a:lnTo>
                    <a:pt x="614413" y="1117295"/>
                  </a:lnTo>
                  <a:lnTo>
                    <a:pt x="606348" y="1107986"/>
                  </a:lnTo>
                  <a:lnTo>
                    <a:pt x="606348" y="1127442"/>
                  </a:lnTo>
                  <a:lnTo>
                    <a:pt x="462305" y="1308569"/>
                  </a:lnTo>
                  <a:lnTo>
                    <a:pt x="453745" y="1306144"/>
                  </a:lnTo>
                  <a:lnTo>
                    <a:pt x="453745" y="1319326"/>
                  </a:lnTo>
                  <a:lnTo>
                    <a:pt x="377913" y="1414691"/>
                  </a:lnTo>
                  <a:lnTo>
                    <a:pt x="45008" y="1203071"/>
                  </a:lnTo>
                  <a:lnTo>
                    <a:pt x="453745" y="1319326"/>
                  </a:lnTo>
                  <a:lnTo>
                    <a:pt x="453745" y="1306144"/>
                  </a:lnTo>
                  <a:lnTo>
                    <a:pt x="27813" y="1184986"/>
                  </a:lnTo>
                  <a:lnTo>
                    <a:pt x="543902" y="1055319"/>
                  </a:lnTo>
                  <a:lnTo>
                    <a:pt x="606348" y="1127442"/>
                  </a:lnTo>
                  <a:lnTo>
                    <a:pt x="606348" y="1107986"/>
                  </a:lnTo>
                  <a:lnTo>
                    <a:pt x="557758" y="1051852"/>
                  </a:lnTo>
                  <a:lnTo>
                    <a:pt x="693585" y="1017727"/>
                  </a:lnTo>
                  <a:lnTo>
                    <a:pt x="693585" y="1004646"/>
                  </a:lnTo>
                  <a:lnTo>
                    <a:pt x="548449" y="1041095"/>
                  </a:lnTo>
                  <a:lnTo>
                    <a:pt x="534606" y="1025118"/>
                  </a:lnTo>
                  <a:lnTo>
                    <a:pt x="534606" y="1044575"/>
                  </a:lnTo>
                  <a:lnTo>
                    <a:pt x="30518" y="1171219"/>
                  </a:lnTo>
                  <a:lnTo>
                    <a:pt x="387146" y="874293"/>
                  </a:lnTo>
                  <a:lnTo>
                    <a:pt x="534606" y="1044575"/>
                  </a:lnTo>
                  <a:lnTo>
                    <a:pt x="534606" y="1025118"/>
                  </a:lnTo>
                  <a:lnTo>
                    <a:pt x="396951" y="866127"/>
                  </a:lnTo>
                  <a:lnTo>
                    <a:pt x="462915" y="811212"/>
                  </a:lnTo>
                  <a:lnTo>
                    <a:pt x="695515" y="1004150"/>
                  </a:lnTo>
                  <a:lnTo>
                    <a:pt x="695515" y="987704"/>
                  </a:lnTo>
                  <a:lnTo>
                    <a:pt x="472795" y="802970"/>
                  </a:lnTo>
                  <a:lnTo>
                    <a:pt x="682117" y="628700"/>
                  </a:lnTo>
                  <a:lnTo>
                    <a:pt x="942187" y="705129"/>
                  </a:lnTo>
                  <a:lnTo>
                    <a:pt x="942187" y="691896"/>
                  </a:lnTo>
                  <a:lnTo>
                    <a:pt x="693864" y="618921"/>
                  </a:lnTo>
                  <a:lnTo>
                    <a:pt x="1335151" y="84975"/>
                  </a:lnTo>
                  <a:lnTo>
                    <a:pt x="1355471" y="109347"/>
                  </a:lnTo>
                  <a:lnTo>
                    <a:pt x="1373987" y="67056"/>
                  </a:lnTo>
                  <a:lnTo>
                    <a:pt x="1389634" y="31369"/>
                  </a:lnTo>
                  <a:lnTo>
                    <a:pt x="1323606" y="18745"/>
                  </a:lnTo>
                  <a:lnTo>
                    <a:pt x="1323606" y="78041"/>
                  </a:lnTo>
                  <a:lnTo>
                    <a:pt x="679170" y="614603"/>
                  </a:lnTo>
                  <a:lnTo>
                    <a:pt x="667423" y="611162"/>
                  </a:lnTo>
                  <a:lnTo>
                    <a:pt x="667423" y="624382"/>
                  </a:lnTo>
                  <a:lnTo>
                    <a:pt x="462838" y="794715"/>
                  </a:lnTo>
                  <a:lnTo>
                    <a:pt x="452958" y="786523"/>
                  </a:lnTo>
                  <a:lnTo>
                    <a:pt x="452958" y="802957"/>
                  </a:lnTo>
                  <a:lnTo>
                    <a:pt x="388620" y="856513"/>
                  </a:lnTo>
                  <a:lnTo>
                    <a:pt x="60020" y="477024"/>
                  </a:lnTo>
                  <a:lnTo>
                    <a:pt x="452958" y="802957"/>
                  </a:lnTo>
                  <a:lnTo>
                    <a:pt x="452958" y="786523"/>
                  </a:lnTo>
                  <a:lnTo>
                    <a:pt x="32486" y="437794"/>
                  </a:lnTo>
                  <a:lnTo>
                    <a:pt x="667423" y="624382"/>
                  </a:lnTo>
                  <a:lnTo>
                    <a:pt x="667423" y="611162"/>
                  </a:lnTo>
                  <a:lnTo>
                    <a:pt x="26441" y="422783"/>
                  </a:lnTo>
                  <a:lnTo>
                    <a:pt x="1313853" y="59397"/>
                  </a:lnTo>
                  <a:lnTo>
                    <a:pt x="1320647" y="67551"/>
                  </a:lnTo>
                  <a:lnTo>
                    <a:pt x="1323606" y="78041"/>
                  </a:lnTo>
                  <a:lnTo>
                    <a:pt x="1323606" y="18745"/>
                  </a:lnTo>
                  <a:lnTo>
                    <a:pt x="1305941" y="15367"/>
                  </a:lnTo>
                  <a:lnTo>
                    <a:pt x="1314577" y="46024"/>
                  </a:lnTo>
                  <a:lnTo>
                    <a:pt x="3048" y="416179"/>
                  </a:lnTo>
                  <a:lnTo>
                    <a:pt x="4927" y="422656"/>
                  </a:lnTo>
                  <a:lnTo>
                    <a:pt x="4800" y="423062"/>
                  </a:lnTo>
                  <a:lnTo>
                    <a:pt x="0" y="427228"/>
                  </a:lnTo>
                  <a:lnTo>
                    <a:pt x="378815" y="864679"/>
                  </a:lnTo>
                  <a:lnTo>
                    <a:pt x="762" y="1179449"/>
                  </a:lnTo>
                  <a:lnTo>
                    <a:pt x="4864" y="1184402"/>
                  </a:lnTo>
                  <a:lnTo>
                    <a:pt x="4927" y="1184681"/>
                  </a:lnTo>
                  <a:lnTo>
                    <a:pt x="4813" y="1185049"/>
                  </a:lnTo>
                  <a:lnTo>
                    <a:pt x="1397" y="1190371"/>
                  </a:lnTo>
                  <a:lnTo>
                    <a:pt x="369963" y="1424686"/>
                  </a:lnTo>
                  <a:lnTo>
                    <a:pt x="5969" y="1882394"/>
                  </a:lnTo>
                  <a:lnTo>
                    <a:pt x="8978" y="1884794"/>
                  </a:lnTo>
                  <a:lnTo>
                    <a:pt x="10896" y="1887677"/>
                  </a:lnTo>
                  <a:lnTo>
                    <a:pt x="9144" y="1893697"/>
                  </a:lnTo>
                  <a:lnTo>
                    <a:pt x="1327315" y="2267661"/>
                  </a:lnTo>
                  <a:lnTo>
                    <a:pt x="1318641" y="2298192"/>
                  </a:lnTo>
                  <a:lnTo>
                    <a:pt x="1402461" y="2282444"/>
                  </a:lnTo>
                  <a:lnTo>
                    <a:pt x="1390078" y="2271141"/>
                  </a:lnTo>
                  <a:lnTo>
                    <a:pt x="1339469" y="2224913"/>
                  </a:lnTo>
                  <a:lnTo>
                    <a:pt x="1330782" y="2255482"/>
                  </a:lnTo>
                  <a:lnTo>
                    <a:pt x="37033" y="1888413"/>
                  </a:lnTo>
                  <a:lnTo>
                    <a:pt x="827125" y="1715350"/>
                  </a:lnTo>
                  <a:lnTo>
                    <a:pt x="1400644" y="2079917"/>
                  </a:lnTo>
                  <a:lnTo>
                    <a:pt x="1394079" y="2085594"/>
                  </a:lnTo>
                  <a:lnTo>
                    <a:pt x="1401343" y="2088616"/>
                  </a:lnTo>
                  <a:lnTo>
                    <a:pt x="1388110" y="2109470"/>
                  </a:lnTo>
                  <a:lnTo>
                    <a:pt x="1472819" y="2118233"/>
                  </a:lnTo>
                  <a:close/>
                </a:path>
                <a:path w="3312159" h="2298700">
                  <a:moveTo>
                    <a:pt x="3312160" y="1555369"/>
                  </a:moveTo>
                  <a:lnTo>
                    <a:pt x="3311575" y="1555089"/>
                  </a:lnTo>
                  <a:lnTo>
                    <a:pt x="3311233" y="1554607"/>
                  </a:lnTo>
                  <a:lnTo>
                    <a:pt x="3299206" y="1513840"/>
                  </a:lnTo>
                  <a:lnTo>
                    <a:pt x="3287522" y="1474216"/>
                  </a:lnTo>
                  <a:lnTo>
                    <a:pt x="3266973" y="1493354"/>
                  </a:lnTo>
                  <a:lnTo>
                    <a:pt x="3262249" y="1486789"/>
                  </a:lnTo>
                  <a:lnTo>
                    <a:pt x="3259950" y="1491183"/>
                  </a:lnTo>
                  <a:lnTo>
                    <a:pt x="3253676" y="1484452"/>
                  </a:lnTo>
                  <a:lnTo>
                    <a:pt x="3253676" y="1503159"/>
                  </a:lnTo>
                  <a:lnTo>
                    <a:pt x="3251022" y="1508226"/>
                  </a:lnTo>
                  <a:lnTo>
                    <a:pt x="3245154" y="1513687"/>
                  </a:lnTo>
                  <a:lnTo>
                    <a:pt x="3235960" y="1508887"/>
                  </a:lnTo>
                  <a:lnTo>
                    <a:pt x="3235960" y="1527733"/>
                  </a:lnTo>
                  <a:lnTo>
                    <a:pt x="3235960" y="1536992"/>
                  </a:lnTo>
                  <a:lnTo>
                    <a:pt x="3235960" y="1573098"/>
                  </a:lnTo>
                  <a:lnTo>
                    <a:pt x="3235960" y="1585544"/>
                  </a:lnTo>
                  <a:lnTo>
                    <a:pt x="1920392" y="2228608"/>
                  </a:lnTo>
                  <a:lnTo>
                    <a:pt x="2663012" y="1561719"/>
                  </a:lnTo>
                  <a:lnTo>
                    <a:pt x="3230410" y="1561719"/>
                  </a:lnTo>
                  <a:lnTo>
                    <a:pt x="3235960" y="1573098"/>
                  </a:lnTo>
                  <a:lnTo>
                    <a:pt x="3235960" y="1536992"/>
                  </a:lnTo>
                  <a:lnTo>
                    <a:pt x="3229660" y="1549019"/>
                  </a:lnTo>
                  <a:lnTo>
                    <a:pt x="2677160" y="1549019"/>
                  </a:lnTo>
                  <a:lnTo>
                    <a:pt x="2901035" y="1347978"/>
                  </a:lnTo>
                  <a:lnTo>
                    <a:pt x="3235325" y="1522857"/>
                  </a:lnTo>
                  <a:lnTo>
                    <a:pt x="3231769" y="1526159"/>
                  </a:lnTo>
                  <a:lnTo>
                    <a:pt x="3235960" y="1527733"/>
                  </a:lnTo>
                  <a:lnTo>
                    <a:pt x="3235960" y="1508887"/>
                  </a:lnTo>
                  <a:lnTo>
                    <a:pt x="2911094" y="1338948"/>
                  </a:lnTo>
                  <a:lnTo>
                    <a:pt x="3014319" y="1246251"/>
                  </a:lnTo>
                  <a:lnTo>
                    <a:pt x="3253676" y="1503159"/>
                  </a:lnTo>
                  <a:lnTo>
                    <a:pt x="3253676" y="1484452"/>
                  </a:lnTo>
                  <a:lnTo>
                    <a:pt x="3023806" y="1237729"/>
                  </a:lnTo>
                  <a:lnTo>
                    <a:pt x="3252978" y="1031925"/>
                  </a:lnTo>
                  <a:lnTo>
                    <a:pt x="3274187" y="1055497"/>
                  </a:lnTo>
                  <a:lnTo>
                    <a:pt x="3290557" y="1013968"/>
                  </a:lnTo>
                  <a:lnTo>
                    <a:pt x="3305429" y="976249"/>
                  </a:lnTo>
                  <a:lnTo>
                    <a:pt x="3223260" y="998855"/>
                  </a:lnTo>
                  <a:lnTo>
                    <a:pt x="3244507" y="1022489"/>
                  </a:lnTo>
                  <a:lnTo>
                    <a:pt x="3015170" y="1228458"/>
                  </a:lnTo>
                  <a:lnTo>
                    <a:pt x="3005683" y="1218285"/>
                  </a:lnTo>
                  <a:lnTo>
                    <a:pt x="3005683" y="1236980"/>
                  </a:lnTo>
                  <a:lnTo>
                    <a:pt x="2899118" y="1332687"/>
                  </a:lnTo>
                  <a:lnTo>
                    <a:pt x="2889072" y="1327442"/>
                  </a:lnTo>
                  <a:lnTo>
                    <a:pt x="2889072" y="1341716"/>
                  </a:lnTo>
                  <a:lnTo>
                    <a:pt x="2658237" y="1549019"/>
                  </a:lnTo>
                  <a:lnTo>
                    <a:pt x="1907616" y="1549019"/>
                  </a:lnTo>
                  <a:lnTo>
                    <a:pt x="2616949" y="1199337"/>
                  </a:lnTo>
                  <a:lnTo>
                    <a:pt x="2889072" y="1341716"/>
                  </a:lnTo>
                  <a:lnTo>
                    <a:pt x="2889072" y="1327442"/>
                  </a:lnTo>
                  <a:lnTo>
                    <a:pt x="2630995" y="1192415"/>
                  </a:lnTo>
                  <a:lnTo>
                    <a:pt x="2859316" y="1079855"/>
                  </a:lnTo>
                  <a:lnTo>
                    <a:pt x="3005683" y="1236980"/>
                  </a:lnTo>
                  <a:lnTo>
                    <a:pt x="3005683" y="1218285"/>
                  </a:lnTo>
                  <a:lnTo>
                    <a:pt x="2871254" y="1073962"/>
                  </a:lnTo>
                  <a:lnTo>
                    <a:pt x="3239973" y="892187"/>
                  </a:lnTo>
                  <a:lnTo>
                    <a:pt x="3253994" y="920623"/>
                  </a:lnTo>
                  <a:lnTo>
                    <a:pt x="3288474" y="875157"/>
                  </a:lnTo>
                  <a:lnTo>
                    <a:pt x="3304679" y="853782"/>
                  </a:lnTo>
                  <a:lnTo>
                    <a:pt x="3305429" y="853440"/>
                  </a:lnTo>
                  <a:lnTo>
                    <a:pt x="3305073" y="853262"/>
                  </a:lnTo>
                  <a:lnTo>
                    <a:pt x="3305429" y="852805"/>
                  </a:lnTo>
                  <a:lnTo>
                    <a:pt x="3304527" y="852805"/>
                  </a:lnTo>
                  <a:lnTo>
                    <a:pt x="3287674" y="826770"/>
                  </a:lnTo>
                  <a:lnTo>
                    <a:pt x="3258693" y="782066"/>
                  </a:lnTo>
                  <a:lnTo>
                    <a:pt x="3242564" y="809409"/>
                  </a:lnTo>
                  <a:lnTo>
                    <a:pt x="3230372" y="802220"/>
                  </a:lnTo>
                  <a:lnTo>
                    <a:pt x="3230372" y="816902"/>
                  </a:lnTo>
                  <a:lnTo>
                    <a:pt x="3229914" y="830834"/>
                  </a:lnTo>
                  <a:lnTo>
                    <a:pt x="3228708" y="832891"/>
                  </a:lnTo>
                  <a:lnTo>
                    <a:pt x="3228708" y="869302"/>
                  </a:lnTo>
                  <a:lnTo>
                    <a:pt x="3228251" y="883793"/>
                  </a:lnTo>
                  <a:lnTo>
                    <a:pt x="2862211" y="1064272"/>
                  </a:lnTo>
                  <a:lnTo>
                    <a:pt x="2850286" y="1051471"/>
                  </a:lnTo>
                  <a:lnTo>
                    <a:pt x="2850286" y="1070152"/>
                  </a:lnTo>
                  <a:lnTo>
                    <a:pt x="2617089" y="1185138"/>
                  </a:lnTo>
                  <a:lnTo>
                    <a:pt x="1908327" y="814349"/>
                  </a:lnTo>
                  <a:lnTo>
                    <a:pt x="2633992" y="837971"/>
                  </a:lnTo>
                  <a:lnTo>
                    <a:pt x="2850286" y="1070152"/>
                  </a:lnTo>
                  <a:lnTo>
                    <a:pt x="2850286" y="1051471"/>
                  </a:lnTo>
                  <a:lnTo>
                    <a:pt x="2651963" y="838568"/>
                  </a:lnTo>
                  <a:lnTo>
                    <a:pt x="3222714" y="857148"/>
                  </a:lnTo>
                  <a:lnTo>
                    <a:pt x="3228708" y="869302"/>
                  </a:lnTo>
                  <a:lnTo>
                    <a:pt x="3228708" y="832891"/>
                  </a:lnTo>
                  <a:lnTo>
                    <a:pt x="3221913" y="844410"/>
                  </a:lnTo>
                  <a:lnTo>
                    <a:pt x="2639745" y="825449"/>
                  </a:lnTo>
                  <a:lnTo>
                    <a:pt x="1901672" y="33172"/>
                  </a:lnTo>
                  <a:lnTo>
                    <a:pt x="3230372" y="816902"/>
                  </a:lnTo>
                  <a:lnTo>
                    <a:pt x="3230372" y="802220"/>
                  </a:lnTo>
                  <a:lnTo>
                    <a:pt x="1870329" y="0"/>
                  </a:lnTo>
                  <a:lnTo>
                    <a:pt x="1867154" y="5461"/>
                  </a:lnTo>
                  <a:lnTo>
                    <a:pt x="1862455" y="9779"/>
                  </a:lnTo>
                  <a:lnTo>
                    <a:pt x="2621775" y="824865"/>
                  </a:lnTo>
                  <a:lnTo>
                    <a:pt x="1881124" y="800735"/>
                  </a:lnTo>
                  <a:lnTo>
                    <a:pt x="1880870" y="807085"/>
                  </a:lnTo>
                  <a:lnTo>
                    <a:pt x="1877949" y="812673"/>
                  </a:lnTo>
                  <a:lnTo>
                    <a:pt x="2603055" y="1192060"/>
                  </a:lnTo>
                  <a:lnTo>
                    <a:pt x="1878076" y="1549527"/>
                  </a:lnTo>
                  <a:lnTo>
                    <a:pt x="1880870" y="1555178"/>
                  </a:lnTo>
                  <a:lnTo>
                    <a:pt x="1880870" y="1561719"/>
                  </a:lnTo>
                  <a:lnTo>
                    <a:pt x="2644089" y="1561719"/>
                  </a:lnTo>
                  <a:lnTo>
                    <a:pt x="1879041" y="2248827"/>
                  </a:lnTo>
                  <a:lnTo>
                    <a:pt x="1878076" y="2249297"/>
                  </a:lnTo>
                  <a:lnTo>
                    <a:pt x="1878203" y="2249576"/>
                  </a:lnTo>
                  <a:lnTo>
                    <a:pt x="1876679" y="2250948"/>
                  </a:lnTo>
                  <a:lnTo>
                    <a:pt x="1881555" y="2256421"/>
                  </a:lnTo>
                  <a:lnTo>
                    <a:pt x="1883664" y="2260727"/>
                  </a:lnTo>
                  <a:lnTo>
                    <a:pt x="1884870" y="2260142"/>
                  </a:lnTo>
                  <a:lnTo>
                    <a:pt x="1885061" y="2260346"/>
                  </a:lnTo>
                  <a:lnTo>
                    <a:pt x="1885797" y="2259685"/>
                  </a:lnTo>
                  <a:lnTo>
                    <a:pt x="3246386" y="1594485"/>
                  </a:lnTo>
                  <a:lnTo>
                    <a:pt x="3260344" y="1623060"/>
                  </a:lnTo>
                  <a:lnTo>
                    <a:pt x="3295142" y="1577594"/>
                  </a:lnTo>
                  <a:lnTo>
                    <a:pt x="3311766" y="1555877"/>
                  </a:lnTo>
                  <a:lnTo>
                    <a:pt x="3312160" y="1555877"/>
                  </a:lnTo>
                  <a:lnTo>
                    <a:pt x="3311956" y="1555623"/>
                  </a:lnTo>
                  <a:lnTo>
                    <a:pt x="3312160" y="1555369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7" name="object 17"/>
            <p:cNvSpPr/>
            <p:nvPr/>
          </p:nvSpPr>
          <p:spPr>
            <a:xfrm>
              <a:off x="5070348" y="1118107"/>
              <a:ext cx="497840" cy="1543050"/>
            </a:xfrm>
            <a:custGeom>
              <a:avLst/>
              <a:gdLst/>
              <a:ahLst/>
              <a:cxnLst/>
              <a:rect l="l" t="t" r="r" b="b"/>
              <a:pathLst>
                <a:path w="497839" h="1543050">
                  <a:moveTo>
                    <a:pt x="479933" y="44577"/>
                  </a:moveTo>
                  <a:lnTo>
                    <a:pt x="427609" y="44577"/>
                  </a:lnTo>
                  <a:lnTo>
                    <a:pt x="414947" y="44577"/>
                  </a:lnTo>
                  <a:lnTo>
                    <a:pt x="414528" y="76200"/>
                  </a:lnTo>
                  <a:lnTo>
                    <a:pt x="479933" y="44577"/>
                  </a:lnTo>
                  <a:close/>
                </a:path>
                <a:path w="497839" h="1543050">
                  <a:moveTo>
                    <a:pt x="490347" y="802132"/>
                  </a:moveTo>
                  <a:lnTo>
                    <a:pt x="477647" y="795782"/>
                  </a:lnTo>
                  <a:lnTo>
                    <a:pt x="414147" y="764032"/>
                  </a:lnTo>
                  <a:lnTo>
                    <a:pt x="414147" y="795782"/>
                  </a:lnTo>
                  <a:lnTo>
                    <a:pt x="0" y="795782"/>
                  </a:lnTo>
                  <a:lnTo>
                    <a:pt x="0" y="808482"/>
                  </a:lnTo>
                  <a:lnTo>
                    <a:pt x="414147" y="808482"/>
                  </a:lnTo>
                  <a:lnTo>
                    <a:pt x="414147" y="840232"/>
                  </a:lnTo>
                  <a:lnTo>
                    <a:pt x="477647" y="808482"/>
                  </a:lnTo>
                  <a:lnTo>
                    <a:pt x="490347" y="802132"/>
                  </a:lnTo>
                  <a:close/>
                </a:path>
                <a:path w="497839" h="1543050">
                  <a:moveTo>
                    <a:pt x="491236" y="39116"/>
                  </a:moveTo>
                  <a:lnTo>
                    <a:pt x="415544" y="0"/>
                  </a:lnTo>
                  <a:lnTo>
                    <a:pt x="415112" y="31699"/>
                  </a:lnTo>
                  <a:lnTo>
                    <a:pt x="27559" y="26162"/>
                  </a:lnTo>
                  <a:lnTo>
                    <a:pt x="27305" y="38862"/>
                  </a:lnTo>
                  <a:lnTo>
                    <a:pt x="414947" y="44399"/>
                  </a:lnTo>
                  <a:lnTo>
                    <a:pt x="427609" y="44399"/>
                  </a:lnTo>
                  <a:lnTo>
                    <a:pt x="480301" y="44399"/>
                  </a:lnTo>
                  <a:lnTo>
                    <a:pt x="491236" y="39116"/>
                  </a:lnTo>
                  <a:close/>
                </a:path>
                <a:path w="497839" h="1543050">
                  <a:moveTo>
                    <a:pt x="497840" y="1504696"/>
                  </a:moveTo>
                  <a:lnTo>
                    <a:pt x="485140" y="1498346"/>
                  </a:lnTo>
                  <a:lnTo>
                    <a:pt x="421640" y="1466596"/>
                  </a:lnTo>
                  <a:lnTo>
                    <a:pt x="421640" y="1498346"/>
                  </a:lnTo>
                  <a:lnTo>
                    <a:pt x="27432" y="1498346"/>
                  </a:lnTo>
                  <a:lnTo>
                    <a:pt x="27432" y="1511046"/>
                  </a:lnTo>
                  <a:lnTo>
                    <a:pt x="421640" y="1511046"/>
                  </a:lnTo>
                  <a:lnTo>
                    <a:pt x="421640" y="1542796"/>
                  </a:lnTo>
                  <a:lnTo>
                    <a:pt x="485140" y="1511046"/>
                  </a:lnTo>
                  <a:lnTo>
                    <a:pt x="497840" y="150469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18" name="object 18"/>
            <p:cNvSpPr/>
            <p:nvPr/>
          </p:nvSpPr>
          <p:spPr>
            <a:xfrm>
              <a:off x="9814560" y="1577339"/>
              <a:ext cx="412115" cy="779145"/>
            </a:xfrm>
            <a:custGeom>
              <a:avLst/>
              <a:gdLst/>
              <a:ahLst/>
              <a:cxnLst/>
              <a:rect l="l" t="t" r="r" b="b"/>
              <a:pathLst>
                <a:path w="412115" h="779144">
                  <a:moveTo>
                    <a:pt x="397510" y="38100"/>
                  </a:moveTo>
                  <a:lnTo>
                    <a:pt x="384810" y="31750"/>
                  </a:lnTo>
                  <a:lnTo>
                    <a:pt x="321310" y="0"/>
                  </a:lnTo>
                  <a:lnTo>
                    <a:pt x="321310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321310" y="44450"/>
                  </a:lnTo>
                  <a:lnTo>
                    <a:pt x="321310" y="76200"/>
                  </a:lnTo>
                  <a:lnTo>
                    <a:pt x="384810" y="44450"/>
                  </a:lnTo>
                  <a:lnTo>
                    <a:pt x="397510" y="38100"/>
                  </a:lnTo>
                  <a:close/>
                </a:path>
                <a:path w="412115" h="779144">
                  <a:moveTo>
                    <a:pt x="411861" y="740664"/>
                  </a:moveTo>
                  <a:lnTo>
                    <a:pt x="399161" y="734314"/>
                  </a:lnTo>
                  <a:lnTo>
                    <a:pt x="335661" y="702564"/>
                  </a:lnTo>
                  <a:lnTo>
                    <a:pt x="335661" y="734314"/>
                  </a:lnTo>
                  <a:lnTo>
                    <a:pt x="7620" y="734314"/>
                  </a:lnTo>
                  <a:lnTo>
                    <a:pt x="7620" y="747014"/>
                  </a:lnTo>
                  <a:lnTo>
                    <a:pt x="335661" y="747014"/>
                  </a:lnTo>
                  <a:lnTo>
                    <a:pt x="335661" y="778764"/>
                  </a:lnTo>
                  <a:lnTo>
                    <a:pt x="399161" y="747014"/>
                  </a:lnTo>
                  <a:lnTo>
                    <a:pt x="411861" y="740664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815926" y="620305"/>
            <a:ext cx="226314" cy="206018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z="1260" spc="-23" dirty="0">
                <a:latin typeface="Calibri"/>
                <a:cs typeface="Calibri"/>
              </a:rPr>
              <a:t>0.2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34101" y="936574"/>
            <a:ext cx="226314" cy="206018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z="1260" spc="-23" dirty="0">
                <a:latin typeface="Calibri"/>
                <a:cs typeface="Calibri"/>
              </a:rPr>
              <a:t>0.5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40387" y="2463508"/>
            <a:ext cx="308039" cy="206018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z="1260" spc="-18" dirty="0">
                <a:latin typeface="Calibri"/>
                <a:cs typeface="Calibri"/>
              </a:rPr>
              <a:t>0.25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70672" y="767066"/>
            <a:ext cx="226314" cy="206018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z="1260" spc="-23" dirty="0">
                <a:solidFill>
                  <a:srgbClr val="C00000"/>
                </a:solidFill>
                <a:latin typeface="Calibri"/>
                <a:cs typeface="Calibri"/>
              </a:rPr>
              <a:t>0.1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88503" y="1083106"/>
            <a:ext cx="226314" cy="206018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z="1260" spc="-23" dirty="0">
                <a:solidFill>
                  <a:srgbClr val="C00000"/>
                </a:solidFill>
                <a:latin typeface="Calibri"/>
                <a:cs typeface="Calibri"/>
              </a:rPr>
              <a:t>0.2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81075" y="2383954"/>
            <a:ext cx="308039" cy="206018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z="1260" spc="-18" dirty="0">
                <a:solidFill>
                  <a:srgbClr val="C00000"/>
                </a:solidFill>
                <a:latin typeface="Calibri"/>
                <a:cs typeface="Calibri"/>
              </a:rPr>
              <a:t>0.15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89590" y="924230"/>
            <a:ext cx="85154" cy="158697"/>
          </a:xfrm>
          <a:prstGeom prst="rect">
            <a:avLst/>
          </a:prstGeom>
        </p:spPr>
        <p:txBody>
          <a:bodyPr vert="horz" wrap="square" lIns="0" tIns="13144" rIns="0" bIns="0" rtlCol="0">
            <a:spAutoFit/>
          </a:bodyPr>
          <a:lstStyle/>
          <a:p>
            <a:pPr marL="11430">
              <a:spcBef>
                <a:spcPts val="103"/>
              </a:spcBef>
            </a:pPr>
            <a:r>
              <a:rPr sz="945" b="1" spc="-45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945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28211" y="1591398"/>
            <a:ext cx="115443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11430">
              <a:spcBef>
                <a:spcPts val="86"/>
              </a:spcBef>
            </a:pPr>
            <a:r>
              <a:rPr sz="1440" b="1" spc="-45" dirty="0">
                <a:solidFill>
                  <a:srgbClr val="C00000"/>
                </a:solidFill>
                <a:latin typeface="Calibri"/>
                <a:cs typeface="Calibri"/>
              </a:rPr>
              <a:t>4</a:t>
            </a:r>
            <a:endParaRPr sz="144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03852" y="2219317"/>
            <a:ext cx="298895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11430">
              <a:spcBef>
                <a:spcPts val="86"/>
              </a:spcBef>
            </a:pPr>
            <a:r>
              <a:rPr sz="1440" b="1" spc="-23" dirty="0">
                <a:solidFill>
                  <a:srgbClr val="C00000"/>
                </a:solidFill>
                <a:latin typeface="Calibri"/>
                <a:cs typeface="Calibri"/>
              </a:rPr>
              <a:t>250</a:t>
            </a:r>
            <a:endParaRPr sz="144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442026" y="1344167"/>
            <a:ext cx="343472" cy="852107"/>
            <a:chOff x="9380029" y="1493519"/>
            <a:chExt cx="381635" cy="946785"/>
          </a:xfrm>
        </p:grpSpPr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80029" y="1493519"/>
              <a:ext cx="381190" cy="29413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06062" y="2168651"/>
              <a:ext cx="336141" cy="271272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9190063" y="1341767"/>
            <a:ext cx="226314" cy="206018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z="1260" spc="-23" dirty="0">
                <a:solidFill>
                  <a:srgbClr val="C00000"/>
                </a:solidFill>
                <a:latin typeface="Calibri"/>
                <a:cs typeface="Calibri"/>
              </a:rPr>
              <a:t>0.6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186291" y="1984019"/>
            <a:ext cx="226314" cy="206018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z="1260" spc="-23" dirty="0">
                <a:solidFill>
                  <a:srgbClr val="C00000"/>
                </a:solidFill>
                <a:latin typeface="Calibri"/>
                <a:cs typeface="Calibri"/>
              </a:rPr>
              <a:t>0.4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880778" y="1333537"/>
            <a:ext cx="104585" cy="206018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z="1260" spc="-45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877235" y="1975172"/>
            <a:ext cx="104585" cy="206018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z="1260" spc="-45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01464" y="3740352"/>
            <a:ext cx="5948744" cy="1021882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23431" rIns="0" bIns="0" rtlCol="0">
            <a:spAutoFit/>
          </a:bodyPr>
          <a:lstStyle/>
          <a:p>
            <a:pPr marL="83439">
              <a:spcBef>
                <a:spcPts val="184"/>
              </a:spcBef>
            </a:pPr>
            <a:r>
              <a:rPr sz="2160" b="1" spc="-9" dirty="0">
                <a:solidFill>
                  <a:srgbClr val="C00000"/>
                </a:solidFill>
                <a:latin typeface="Calibri"/>
                <a:cs typeface="Calibri"/>
              </a:rPr>
              <a:t>Backpropagation</a:t>
            </a:r>
            <a:r>
              <a:rPr sz="2160" b="1" spc="-7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160" b="1" dirty="0">
                <a:solidFill>
                  <a:srgbClr val="C00000"/>
                </a:solidFill>
                <a:latin typeface="Calibri"/>
                <a:cs typeface="Calibri"/>
              </a:rPr>
              <a:t>after</a:t>
            </a:r>
            <a:r>
              <a:rPr sz="216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160" b="1" dirty="0">
                <a:solidFill>
                  <a:srgbClr val="C00000"/>
                </a:solidFill>
                <a:latin typeface="Calibri"/>
                <a:cs typeface="Calibri"/>
              </a:rPr>
              <a:t>every</a:t>
            </a:r>
            <a:r>
              <a:rPr sz="2160" b="1" spc="-63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160" b="1" dirty="0">
                <a:solidFill>
                  <a:srgbClr val="C00000"/>
                </a:solidFill>
                <a:latin typeface="Calibri"/>
                <a:cs typeface="Calibri"/>
              </a:rPr>
              <a:t>sample</a:t>
            </a:r>
            <a:r>
              <a:rPr sz="2160" b="1" spc="-5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160" b="1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16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160" b="1" spc="-9" dirty="0">
                <a:solidFill>
                  <a:srgbClr val="C00000"/>
                </a:solidFill>
                <a:latin typeface="Calibri"/>
                <a:cs typeface="Calibri"/>
              </a:rPr>
              <a:t>expensive.</a:t>
            </a:r>
            <a:endParaRPr sz="2160">
              <a:latin typeface="Calibri"/>
              <a:cs typeface="Calibri"/>
            </a:endParaRPr>
          </a:p>
          <a:p>
            <a:pPr marL="83439">
              <a:spcBef>
                <a:spcPts val="2592"/>
              </a:spcBef>
            </a:pPr>
            <a:r>
              <a:rPr sz="2160" b="1" dirty="0">
                <a:solidFill>
                  <a:srgbClr val="C00000"/>
                </a:solidFill>
                <a:latin typeface="Calibri"/>
                <a:cs typeface="Calibri"/>
              </a:rPr>
              <a:t>Do</a:t>
            </a:r>
            <a:r>
              <a:rPr sz="2160" b="1" spc="-1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160" b="1" dirty="0">
                <a:solidFill>
                  <a:srgbClr val="C00000"/>
                </a:solidFill>
                <a:latin typeface="Calibri"/>
                <a:cs typeface="Calibri"/>
              </a:rPr>
              <a:t>it</a:t>
            </a:r>
            <a:r>
              <a:rPr sz="216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160" b="1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2160" b="1" spc="-1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160" b="1" spc="-9" dirty="0">
                <a:solidFill>
                  <a:srgbClr val="C00000"/>
                </a:solidFill>
                <a:latin typeface="Calibri"/>
                <a:cs typeface="Calibri"/>
              </a:rPr>
              <a:t>batches.</a:t>
            </a:r>
            <a:endParaRPr sz="216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6774" y="568528"/>
            <a:ext cx="9450779" cy="566117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pc="-18" dirty="0"/>
              <a:t>Two</a:t>
            </a:r>
            <a:r>
              <a:rPr spc="-45" dirty="0"/>
              <a:t> </a:t>
            </a:r>
            <a:r>
              <a:rPr dirty="0"/>
              <a:t>Commonly</a:t>
            </a:r>
            <a:r>
              <a:rPr spc="-63" dirty="0"/>
              <a:t> </a:t>
            </a:r>
            <a:r>
              <a:rPr dirty="0"/>
              <a:t>used</a:t>
            </a:r>
            <a:r>
              <a:rPr spc="-59" dirty="0"/>
              <a:t> </a:t>
            </a:r>
            <a:r>
              <a:rPr dirty="0"/>
              <a:t>Loss</a:t>
            </a:r>
            <a:r>
              <a:rPr spc="-63" dirty="0"/>
              <a:t> </a:t>
            </a:r>
            <a:r>
              <a:rPr dirty="0"/>
              <a:t>Functions</a:t>
            </a:r>
            <a:r>
              <a:rPr spc="-59" dirty="0"/>
              <a:t> </a:t>
            </a:r>
            <a:r>
              <a:rPr spc="-23" dirty="0"/>
              <a:t>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5246" y="1469097"/>
            <a:ext cx="7021448" cy="10097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9177" indent="-257747">
              <a:spcBef>
                <a:spcPts val="90"/>
              </a:spcBef>
              <a:buFont typeface="Arial MT"/>
              <a:buChar char="•"/>
              <a:tabLst>
                <a:tab pos="269177" algn="l"/>
              </a:tabLst>
            </a:pPr>
            <a:r>
              <a:rPr sz="2160" dirty="0">
                <a:latin typeface="Calibri"/>
                <a:cs typeface="Calibri"/>
              </a:rPr>
              <a:t>Mean</a:t>
            </a:r>
            <a:r>
              <a:rPr sz="2160" spc="-45" dirty="0">
                <a:latin typeface="Calibri"/>
                <a:cs typeface="Calibri"/>
              </a:rPr>
              <a:t> </a:t>
            </a:r>
            <a:r>
              <a:rPr sz="2160" dirty="0">
                <a:latin typeface="Calibri"/>
                <a:cs typeface="Calibri"/>
              </a:rPr>
              <a:t>Square</a:t>
            </a:r>
            <a:r>
              <a:rPr sz="2160" spc="-41" dirty="0">
                <a:latin typeface="Calibri"/>
                <a:cs typeface="Calibri"/>
              </a:rPr>
              <a:t> </a:t>
            </a:r>
            <a:r>
              <a:rPr sz="2160" dirty="0">
                <a:latin typeface="Calibri"/>
                <a:cs typeface="Calibri"/>
              </a:rPr>
              <a:t>Error</a:t>
            </a:r>
            <a:r>
              <a:rPr sz="2160" spc="-77" dirty="0">
                <a:latin typeface="Calibri"/>
                <a:cs typeface="Calibri"/>
              </a:rPr>
              <a:t> </a:t>
            </a:r>
            <a:r>
              <a:rPr sz="2160" dirty="0">
                <a:latin typeface="Calibri"/>
                <a:cs typeface="Calibri"/>
              </a:rPr>
              <a:t>–</a:t>
            </a:r>
            <a:r>
              <a:rPr sz="2160" spc="-50" dirty="0">
                <a:latin typeface="Calibri"/>
                <a:cs typeface="Calibri"/>
              </a:rPr>
              <a:t> </a:t>
            </a:r>
            <a:r>
              <a:rPr sz="2160" spc="-9" dirty="0">
                <a:latin typeface="Calibri"/>
                <a:cs typeface="Calibri"/>
              </a:rPr>
              <a:t>Standard</a:t>
            </a:r>
            <a:r>
              <a:rPr sz="2160" spc="-54" dirty="0">
                <a:latin typeface="Calibri"/>
                <a:cs typeface="Calibri"/>
              </a:rPr>
              <a:t> </a:t>
            </a:r>
            <a:r>
              <a:rPr sz="2160" dirty="0">
                <a:latin typeface="Calibri"/>
                <a:cs typeface="Calibri"/>
              </a:rPr>
              <a:t>Loss</a:t>
            </a:r>
            <a:r>
              <a:rPr sz="2160" spc="-36" dirty="0">
                <a:latin typeface="Calibri"/>
                <a:cs typeface="Calibri"/>
              </a:rPr>
              <a:t> </a:t>
            </a:r>
            <a:r>
              <a:rPr sz="2160" dirty="0">
                <a:latin typeface="Calibri"/>
                <a:cs typeface="Calibri"/>
              </a:rPr>
              <a:t>Function</a:t>
            </a:r>
            <a:r>
              <a:rPr sz="2160" spc="-59" dirty="0">
                <a:latin typeface="Calibri"/>
                <a:cs typeface="Calibri"/>
              </a:rPr>
              <a:t> </a:t>
            </a:r>
            <a:r>
              <a:rPr sz="2160" dirty="0">
                <a:latin typeface="Calibri"/>
                <a:cs typeface="Calibri"/>
              </a:rPr>
              <a:t>for</a:t>
            </a:r>
            <a:r>
              <a:rPr sz="2160" spc="-41" dirty="0">
                <a:latin typeface="Calibri"/>
                <a:cs typeface="Calibri"/>
              </a:rPr>
              <a:t> </a:t>
            </a:r>
            <a:r>
              <a:rPr sz="2160" spc="-9" dirty="0">
                <a:latin typeface="Calibri"/>
                <a:cs typeface="Calibri"/>
              </a:rPr>
              <a:t>Regression</a:t>
            </a:r>
            <a:endParaRPr sz="2160" dirty="0">
              <a:latin typeface="Calibri"/>
              <a:cs typeface="Calibri"/>
            </a:endParaRPr>
          </a:p>
          <a:p>
            <a:pPr marL="269177" indent="-257747">
              <a:spcBef>
                <a:spcPts val="2592"/>
              </a:spcBef>
              <a:buFont typeface="Arial MT"/>
              <a:buChar char="•"/>
              <a:tabLst>
                <a:tab pos="269177" algn="l"/>
              </a:tabLst>
            </a:pPr>
            <a:r>
              <a:rPr sz="2160" dirty="0">
                <a:solidFill>
                  <a:srgbClr val="FF0000"/>
                </a:solidFill>
                <a:latin typeface="Calibri"/>
                <a:cs typeface="Calibri"/>
              </a:rPr>
              <a:t>Cross</a:t>
            </a:r>
            <a:r>
              <a:rPr sz="2160" spc="-5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60" dirty="0">
                <a:solidFill>
                  <a:srgbClr val="FF0000"/>
                </a:solidFill>
                <a:latin typeface="Calibri"/>
                <a:cs typeface="Calibri"/>
              </a:rPr>
              <a:t>Entropy</a:t>
            </a:r>
            <a:r>
              <a:rPr sz="216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60" dirty="0">
                <a:solidFill>
                  <a:srgbClr val="FF0000"/>
                </a:solidFill>
                <a:latin typeface="Calibri"/>
                <a:cs typeface="Calibri"/>
              </a:rPr>
              <a:t>Loss</a:t>
            </a:r>
            <a:r>
              <a:rPr sz="2160" spc="-5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60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216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60" spc="-9" dirty="0">
                <a:solidFill>
                  <a:srgbClr val="FF0000"/>
                </a:solidFill>
                <a:latin typeface="Calibri"/>
                <a:cs typeface="Calibri"/>
              </a:rPr>
              <a:t>Standard</a:t>
            </a:r>
            <a:r>
              <a:rPr sz="216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60" dirty="0">
                <a:solidFill>
                  <a:srgbClr val="FF0000"/>
                </a:solidFill>
                <a:latin typeface="Calibri"/>
                <a:cs typeface="Calibri"/>
              </a:rPr>
              <a:t>Loss</a:t>
            </a:r>
            <a:r>
              <a:rPr sz="2160" spc="-3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60" dirty="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r>
              <a:rPr sz="216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6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2160" spc="-3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60" spc="-9" dirty="0">
                <a:solidFill>
                  <a:srgbClr val="FF0000"/>
                </a:solidFill>
                <a:latin typeface="Calibri"/>
                <a:cs typeface="Calibri"/>
              </a:rPr>
              <a:t>Classification</a:t>
            </a:r>
            <a:endParaRPr sz="216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7299" y="568528"/>
            <a:ext cx="5560923" cy="635874"/>
          </a:xfrm>
          <a:prstGeom prst="rect">
            <a:avLst/>
          </a:prstGeom>
        </p:spPr>
        <p:txBody>
          <a:bodyPr vert="horz" wrap="square" lIns="0" tIns="81084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dirty="0"/>
              <a:t>Cross</a:t>
            </a:r>
            <a:r>
              <a:rPr spc="-131" dirty="0"/>
              <a:t> </a:t>
            </a:r>
            <a:r>
              <a:rPr dirty="0"/>
              <a:t>Entropy</a:t>
            </a:r>
            <a:r>
              <a:rPr spc="-126" dirty="0"/>
              <a:t> </a:t>
            </a:r>
            <a:r>
              <a:rPr spc="-18" dirty="0"/>
              <a:t>Loss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0440" y="1329309"/>
            <a:ext cx="7442645" cy="24656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30662" y="1767032"/>
            <a:ext cx="230886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1440" b="1" spc="-23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418" b="1" spc="-33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418" baseline="-21164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284" y="2464536"/>
            <a:ext cx="123444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11430">
              <a:spcBef>
                <a:spcPts val="86"/>
              </a:spcBef>
            </a:pPr>
            <a:r>
              <a:rPr sz="1440" b="1" spc="-4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endParaRPr sz="144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8411" y="2568779"/>
            <a:ext cx="85154" cy="158697"/>
          </a:xfrm>
          <a:prstGeom prst="rect">
            <a:avLst/>
          </a:prstGeom>
        </p:spPr>
        <p:txBody>
          <a:bodyPr vert="horz" wrap="square" lIns="0" tIns="13144" rIns="0" bIns="0" rtlCol="0">
            <a:spAutoFit/>
          </a:bodyPr>
          <a:lstStyle/>
          <a:p>
            <a:pPr marL="11430">
              <a:spcBef>
                <a:spcPts val="103"/>
              </a:spcBef>
            </a:pPr>
            <a:r>
              <a:rPr sz="945" b="1" spc="-45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945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626" y="3109531"/>
            <a:ext cx="230886" cy="232564"/>
          </a:xfrm>
          <a:prstGeom prst="rect">
            <a:avLst/>
          </a:prstGeom>
        </p:spPr>
        <p:txBody>
          <a:bodyPr vert="horz" wrap="square" lIns="0" tIns="10859" rIns="0" bIns="0" rtlCol="0">
            <a:spAutoFit/>
          </a:bodyPr>
          <a:lstStyle/>
          <a:p>
            <a:pPr marL="34290">
              <a:spcBef>
                <a:spcPts val="86"/>
              </a:spcBef>
            </a:pPr>
            <a:r>
              <a:rPr sz="1440" b="1" spc="-23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418" b="1" spc="-33" baseline="-21164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endParaRPr sz="1418" baseline="-21164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7514" y="3586277"/>
            <a:ext cx="154877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spc="-45" dirty="0">
                <a:latin typeface="Calibri"/>
                <a:cs typeface="Calibri"/>
              </a:rPr>
              <a:t>U</a:t>
            </a:r>
            <a:endParaRPr sz="162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5825" y="3660641"/>
            <a:ext cx="206312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spc="-45" dirty="0">
                <a:latin typeface="Calibri"/>
                <a:cs typeface="Calibri"/>
              </a:rPr>
              <a:t>W</a:t>
            </a:r>
            <a:endParaRPr sz="162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0019" y="3137764"/>
            <a:ext cx="140018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spc="-45" dirty="0">
                <a:latin typeface="Calibri"/>
                <a:cs typeface="Calibri"/>
              </a:rPr>
              <a:t>V</a:t>
            </a:r>
            <a:endParaRPr sz="162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64757" y="1997163"/>
            <a:ext cx="226314" cy="206018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z="1260" spc="-23" dirty="0">
                <a:solidFill>
                  <a:srgbClr val="C00000"/>
                </a:solidFill>
                <a:latin typeface="Calibri"/>
                <a:cs typeface="Calibri"/>
              </a:rPr>
              <a:t>2.6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61214" y="2639301"/>
            <a:ext cx="226314" cy="206018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z="1260" spc="-23" dirty="0">
                <a:solidFill>
                  <a:srgbClr val="C00000"/>
                </a:solidFill>
                <a:latin typeface="Calibri"/>
                <a:cs typeface="Calibri"/>
              </a:rPr>
              <a:t>1.4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61728" y="2041626"/>
            <a:ext cx="289751" cy="855875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vert="horz" wrap="square" lIns="0" tIns="16002" rIns="0" bIns="0" rtlCol="0">
            <a:spAutoFit/>
          </a:bodyPr>
          <a:lstStyle/>
          <a:p>
            <a:pPr marL="5715" algn="ctr">
              <a:spcBef>
                <a:spcPts val="126"/>
              </a:spcBef>
            </a:pPr>
            <a:r>
              <a:rPr sz="1260" spc="-45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26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60">
              <a:latin typeface="Calibri"/>
              <a:cs typeface="Calibri"/>
            </a:endParaRPr>
          </a:p>
          <a:p>
            <a:pPr>
              <a:spcBef>
                <a:spcPts val="468"/>
              </a:spcBef>
            </a:pPr>
            <a:endParaRPr sz="126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60" spc="-45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endParaRPr sz="126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18651" y="1727759"/>
            <a:ext cx="125730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spc="-45" dirty="0">
                <a:solidFill>
                  <a:srgbClr val="545454"/>
                </a:solidFill>
                <a:latin typeface="Arial MT"/>
                <a:cs typeface="Arial MT"/>
              </a:rPr>
              <a:t>y</a:t>
            </a:r>
            <a:endParaRPr sz="162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32138" y="1661648"/>
            <a:ext cx="166307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spc="-23" dirty="0">
                <a:solidFill>
                  <a:srgbClr val="545454"/>
                </a:solidFill>
                <a:latin typeface="Arial MT"/>
                <a:cs typeface="Arial MT"/>
              </a:rPr>
              <a:t>y’</a:t>
            </a:r>
            <a:endParaRPr sz="162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25894" y="2323833"/>
            <a:ext cx="709232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spc="-9" dirty="0">
                <a:solidFill>
                  <a:srgbClr val="FFFFFF"/>
                </a:solidFill>
                <a:latin typeface="Calibri"/>
                <a:cs typeface="Calibri"/>
              </a:rPr>
              <a:t>Softmax</a:t>
            </a:r>
            <a:endParaRPr sz="162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27670" y="2010080"/>
            <a:ext cx="393764" cy="825354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006">
              <a:lnSpc>
                <a:spcPts val="1449"/>
              </a:lnSpc>
            </a:pPr>
            <a:r>
              <a:rPr sz="1260" spc="-18" dirty="0">
                <a:solidFill>
                  <a:srgbClr val="C00000"/>
                </a:solidFill>
                <a:latin typeface="Calibri"/>
                <a:cs typeface="Calibri"/>
              </a:rPr>
              <a:t>0.65</a:t>
            </a:r>
            <a:endParaRPr sz="126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60">
              <a:latin typeface="Calibri"/>
              <a:cs typeface="Calibri"/>
            </a:endParaRPr>
          </a:p>
          <a:p>
            <a:pPr>
              <a:spcBef>
                <a:spcPts val="468"/>
              </a:spcBef>
            </a:pPr>
            <a:endParaRPr sz="1260">
              <a:latin typeface="Calibri"/>
              <a:cs typeface="Calibri"/>
            </a:endParaRPr>
          </a:p>
          <a:p>
            <a:pPr marL="40577"/>
            <a:r>
              <a:rPr sz="1260" spc="-18" dirty="0">
                <a:solidFill>
                  <a:srgbClr val="C00000"/>
                </a:solidFill>
                <a:latin typeface="Calibri"/>
                <a:cs typeface="Calibri"/>
              </a:rPr>
              <a:t>0.35</a:t>
            </a:r>
            <a:endParaRPr sz="126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7299" y="568528"/>
            <a:ext cx="5560923" cy="834805"/>
          </a:xfrm>
          <a:prstGeom prst="rect">
            <a:avLst/>
          </a:prstGeom>
        </p:spPr>
        <p:txBody>
          <a:bodyPr vert="horz" wrap="square" lIns="0" tIns="278091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dirty="0"/>
              <a:t>Activation</a:t>
            </a:r>
            <a:r>
              <a:rPr spc="-176" dirty="0"/>
              <a:t> </a:t>
            </a:r>
            <a:r>
              <a:rPr spc="-9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92878" y="1482699"/>
            <a:ext cx="5025771" cy="249010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42863" rIns="0" bIns="0" rtlCol="0">
            <a:spAutoFit/>
          </a:bodyPr>
          <a:lstStyle/>
          <a:p>
            <a:pPr marL="82868" marR="460628">
              <a:lnSpc>
                <a:spcPts val="1944"/>
              </a:lnSpc>
              <a:spcBef>
                <a:spcPts val="338"/>
              </a:spcBef>
            </a:pPr>
            <a:r>
              <a:rPr dirty="0">
                <a:solidFill>
                  <a:srgbClr val="212121"/>
                </a:solidFill>
                <a:latin typeface="Tahoma"/>
                <a:cs typeface="Tahoma"/>
              </a:rPr>
              <a:t>Activation</a:t>
            </a:r>
            <a:r>
              <a:rPr spc="-32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212121"/>
                </a:solidFill>
                <a:latin typeface="Tahoma"/>
                <a:cs typeface="Tahoma"/>
              </a:rPr>
              <a:t>Function</a:t>
            </a:r>
            <a:r>
              <a:rPr spc="-4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spc="-14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212121"/>
                </a:solidFill>
                <a:latin typeface="Tahoma"/>
                <a:cs typeface="Tahoma"/>
              </a:rPr>
              <a:t>applied</a:t>
            </a:r>
            <a:r>
              <a:rPr spc="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212121"/>
                </a:solidFill>
                <a:latin typeface="Tahoma"/>
                <a:cs typeface="Tahoma"/>
              </a:rPr>
              <a:t>over</a:t>
            </a:r>
            <a:r>
              <a:rPr spc="-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spc="-27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pc="-9" dirty="0">
                <a:solidFill>
                  <a:srgbClr val="212121"/>
                </a:solidFill>
                <a:latin typeface="Tahoma"/>
                <a:cs typeface="Tahoma"/>
              </a:rPr>
              <a:t>linear </a:t>
            </a:r>
            <a:r>
              <a:rPr dirty="0">
                <a:solidFill>
                  <a:srgbClr val="212121"/>
                </a:solidFill>
                <a:latin typeface="Tahoma"/>
                <a:cs typeface="Tahoma"/>
              </a:rPr>
              <a:t>weighted</a:t>
            </a:r>
            <a:r>
              <a:rPr spc="-103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pc="-9" dirty="0">
                <a:solidFill>
                  <a:srgbClr val="212121"/>
                </a:solidFill>
                <a:latin typeface="Tahoma"/>
                <a:cs typeface="Tahoma"/>
              </a:rPr>
              <a:t>summation</a:t>
            </a:r>
            <a:r>
              <a:rPr spc="-81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pc="45" dirty="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spc="-72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spc="-9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pc="-9" dirty="0">
                <a:solidFill>
                  <a:srgbClr val="212121"/>
                </a:solidFill>
                <a:latin typeface="Tahoma"/>
                <a:cs typeface="Tahoma"/>
              </a:rPr>
              <a:t>incoming </a:t>
            </a:r>
            <a:r>
              <a:rPr dirty="0">
                <a:solidFill>
                  <a:srgbClr val="212121"/>
                </a:solidFill>
                <a:latin typeface="Tahoma"/>
                <a:cs typeface="Tahoma"/>
              </a:rPr>
              <a:t>information</a:t>
            </a:r>
            <a:r>
              <a:rPr spc="-77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spc="-41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pc="-63" dirty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pc="-36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pc="-9" dirty="0">
                <a:solidFill>
                  <a:srgbClr val="212121"/>
                </a:solidFill>
                <a:latin typeface="Tahoma"/>
                <a:cs typeface="Tahoma"/>
              </a:rPr>
              <a:t>node.</a:t>
            </a:r>
            <a:endParaRPr>
              <a:latin typeface="Tahoma"/>
              <a:cs typeface="Tahoma"/>
            </a:endParaRPr>
          </a:p>
          <a:p>
            <a:pPr>
              <a:spcBef>
                <a:spcPts val="1319"/>
              </a:spcBef>
            </a:pPr>
            <a:endParaRPr>
              <a:latin typeface="Tahoma"/>
              <a:cs typeface="Tahoma"/>
            </a:endParaRPr>
          </a:p>
          <a:p>
            <a:pPr marL="82868">
              <a:lnSpc>
                <a:spcPts val="2052"/>
              </a:lnSpc>
              <a:spcBef>
                <a:spcPts val="5"/>
              </a:spcBef>
            </a:pPr>
            <a:r>
              <a:rPr dirty="0">
                <a:solidFill>
                  <a:srgbClr val="212121"/>
                </a:solidFill>
                <a:latin typeface="Tahoma"/>
                <a:cs typeface="Tahoma"/>
              </a:rPr>
              <a:t>Convert</a:t>
            </a:r>
            <a:r>
              <a:rPr spc="-4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pc="-9" dirty="0">
                <a:solidFill>
                  <a:srgbClr val="212121"/>
                </a:solidFill>
                <a:latin typeface="Tahoma"/>
                <a:cs typeface="Tahoma"/>
              </a:rPr>
              <a:t>linear</a:t>
            </a:r>
            <a:r>
              <a:rPr spc="-18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212121"/>
                </a:solidFill>
                <a:latin typeface="Tahoma"/>
                <a:cs typeface="Tahoma"/>
              </a:rPr>
              <a:t>input</a:t>
            </a:r>
            <a:r>
              <a:rPr spc="-32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pc="-23" dirty="0">
                <a:solidFill>
                  <a:srgbClr val="212121"/>
                </a:solidFill>
                <a:latin typeface="Tahoma"/>
                <a:cs typeface="Tahoma"/>
              </a:rPr>
              <a:t>signals </a:t>
            </a:r>
            <a:r>
              <a:rPr dirty="0">
                <a:solidFill>
                  <a:srgbClr val="212121"/>
                </a:solidFill>
                <a:latin typeface="Tahoma"/>
                <a:cs typeface="Tahoma"/>
              </a:rPr>
              <a:t>from</a:t>
            </a:r>
            <a:r>
              <a:rPr spc="-23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212121"/>
                </a:solidFill>
                <a:latin typeface="Tahoma"/>
                <a:cs typeface="Tahoma"/>
              </a:rPr>
              <a:t>perceptron</a:t>
            </a:r>
            <a:r>
              <a:rPr spc="-63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pc="-23" dirty="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endParaRPr>
              <a:latin typeface="Tahoma"/>
              <a:cs typeface="Tahoma"/>
            </a:endParaRPr>
          </a:p>
          <a:p>
            <a:pPr marL="82868">
              <a:lnSpc>
                <a:spcPts val="2052"/>
              </a:lnSpc>
            </a:pPr>
            <a:r>
              <a:rPr spc="-63" dirty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pc="-9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212121"/>
                </a:solidFill>
                <a:latin typeface="Tahoma"/>
                <a:cs typeface="Tahoma"/>
              </a:rPr>
              <a:t>linear/non-</a:t>
            </a:r>
            <a:r>
              <a:rPr spc="-9" dirty="0">
                <a:solidFill>
                  <a:srgbClr val="212121"/>
                </a:solidFill>
                <a:latin typeface="Tahoma"/>
                <a:cs typeface="Tahoma"/>
              </a:rPr>
              <a:t>linear</a:t>
            </a:r>
            <a:r>
              <a:rPr spc="-4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212121"/>
                </a:solidFill>
                <a:latin typeface="Tahoma"/>
                <a:cs typeface="Tahoma"/>
              </a:rPr>
              <a:t>output</a:t>
            </a:r>
            <a:r>
              <a:rPr spc="-5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pc="-9" dirty="0">
                <a:solidFill>
                  <a:srgbClr val="212121"/>
                </a:solidFill>
                <a:latin typeface="Tahoma"/>
                <a:cs typeface="Tahoma"/>
              </a:rPr>
              <a:t>signal.</a:t>
            </a:r>
            <a:endParaRPr>
              <a:latin typeface="Tahoma"/>
              <a:cs typeface="Tahoma"/>
            </a:endParaRPr>
          </a:p>
          <a:p>
            <a:pPr>
              <a:spcBef>
                <a:spcPts val="1359"/>
              </a:spcBef>
            </a:pPr>
            <a:endParaRPr>
              <a:latin typeface="Tahoma"/>
              <a:cs typeface="Tahoma"/>
            </a:endParaRPr>
          </a:p>
          <a:p>
            <a:pPr marL="82868"/>
            <a:r>
              <a:rPr spc="-77" dirty="0">
                <a:solidFill>
                  <a:srgbClr val="212121"/>
                </a:solidFill>
                <a:latin typeface="Tahoma"/>
                <a:cs typeface="Tahoma"/>
              </a:rPr>
              <a:t>It</a:t>
            </a:r>
            <a:r>
              <a:rPr spc="-54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212121"/>
                </a:solidFill>
                <a:latin typeface="Tahoma"/>
                <a:cs typeface="Tahoma"/>
              </a:rPr>
              <a:t>decides</a:t>
            </a:r>
            <a:r>
              <a:rPr spc="-86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212121"/>
                </a:solidFill>
                <a:latin typeface="Tahoma"/>
                <a:cs typeface="Tahoma"/>
              </a:rPr>
              <a:t>whether</a:t>
            </a:r>
            <a:r>
              <a:rPr spc="-86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spc="-54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212121"/>
                </a:solidFill>
                <a:latin typeface="Tahoma"/>
                <a:cs typeface="Tahoma"/>
              </a:rPr>
              <a:t>activate</a:t>
            </a:r>
            <a:r>
              <a:rPr spc="-77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pc="-63" dirty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pc="-5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212121"/>
                </a:solidFill>
                <a:latin typeface="Tahoma"/>
                <a:cs typeface="Tahoma"/>
              </a:rPr>
              <a:t>node</a:t>
            </a:r>
            <a:r>
              <a:rPr spc="-77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212121"/>
                </a:solidFill>
                <a:latin typeface="Tahoma"/>
                <a:cs typeface="Tahoma"/>
              </a:rPr>
              <a:t>or</a:t>
            </a:r>
            <a:r>
              <a:rPr spc="-59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pc="-18" dirty="0">
                <a:solidFill>
                  <a:srgbClr val="212121"/>
                </a:solidFill>
                <a:latin typeface="Tahoma"/>
                <a:cs typeface="Tahoma"/>
              </a:rPr>
              <a:t>not.</a:t>
            </a:r>
            <a:endParaRPr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4380" y="1521104"/>
            <a:ext cx="4021646" cy="2169414"/>
            <a:chOff x="838200" y="1690116"/>
            <a:chExt cx="4468495" cy="24104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227" y="1774240"/>
              <a:ext cx="4429340" cy="181874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080129" y="3021330"/>
              <a:ext cx="182880" cy="1079500"/>
            </a:xfrm>
            <a:custGeom>
              <a:avLst/>
              <a:gdLst/>
              <a:ahLst/>
              <a:cxnLst/>
              <a:rect l="l" t="t" r="r" b="b"/>
              <a:pathLst>
                <a:path w="182879" h="1079500">
                  <a:moveTo>
                    <a:pt x="132460" y="73829"/>
                  </a:moveTo>
                  <a:lnTo>
                    <a:pt x="0" y="1075563"/>
                  </a:lnTo>
                  <a:lnTo>
                    <a:pt x="25146" y="1078992"/>
                  </a:lnTo>
                  <a:lnTo>
                    <a:pt x="157601" y="77172"/>
                  </a:lnTo>
                  <a:lnTo>
                    <a:pt x="132460" y="73829"/>
                  </a:lnTo>
                  <a:close/>
                </a:path>
                <a:path w="182879" h="1079500">
                  <a:moveTo>
                    <a:pt x="176159" y="61341"/>
                  </a:moveTo>
                  <a:lnTo>
                    <a:pt x="134112" y="61341"/>
                  </a:lnTo>
                  <a:lnTo>
                    <a:pt x="159258" y="64643"/>
                  </a:lnTo>
                  <a:lnTo>
                    <a:pt x="157601" y="77172"/>
                  </a:lnTo>
                  <a:lnTo>
                    <a:pt x="182753" y="80518"/>
                  </a:lnTo>
                  <a:lnTo>
                    <a:pt x="176159" y="61341"/>
                  </a:lnTo>
                  <a:close/>
                </a:path>
                <a:path w="182879" h="1079500">
                  <a:moveTo>
                    <a:pt x="134112" y="61341"/>
                  </a:moveTo>
                  <a:lnTo>
                    <a:pt x="132460" y="73829"/>
                  </a:lnTo>
                  <a:lnTo>
                    <a:pt x="157601" y="77172"/>
                  </a:lnTo>
                  <a:lnTo>
                    <a:pt x="159258" y="64643"/>
                  </a:lnTo>
                  <a:lnTo>
                    <a:pt x="134112" y="61341"/>
                  </a:lnTo>
                  <a:close/>
                </a:path>
                <a:path w="182879" h="1079500">
                  <a:moveTo>
                    <a:pt x="155067" y="0"/>
                  </a:moveTo>
                  <a:lnTo>
                    <a:pt x="107315" y="70485"/>
                  </a:lnTo>
                  <a:lnTo>
                    <a:pt x="132460" y="73829"/>
                  </a:lnTo>
                  <a:lnTo>
                    <a:pt x="134112" y="61341"/>
                  </a:lnTo>
                  <a:lnTo>
                    <a:pt x="176159" y="61341"/>
                  </a:lnTo>
                  <a:lnTo>
                    <a:pt x="15506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7" name="object 7"/>
            <p:cNvSpPr/>
            <p:nvPr/>
          </p:nvSpPr>
          <p:spPr>
            <a:xfrm>
              <a:off x="2210561" y="1867662"/>
              <a:ext cx="2585085" cy="1624965"/>
            </a:xfrm>
            <a:custGeom>
              <a:avLst/>
              <a:gdLst/>
              <a:ahLst/>
              <a:cxnLst/>
              <a:rect l="l" t="t" r="r" b="b"/>
              <a:pathLst>
                <a:path w="2585085" h="1624964">
                  <a:moveTo>
                    <a:pt x="0" y="812291"/>
                  </a:moveTo>
                  <a:lnTo>
                    <a:pt x="5281" y="738364"/>
                  </a:lnTo>
                  <a:lnTo>
                    <a:pt x="20821" y="666295"/>
                  </a:lnTo>
                  <a:lnTo>
                    <a:pt x="46164" y="596370"/>
                  </a:lnTo>
                  <a:lnTo>
                    <a:pt x="80853" y="528878"/>
                  </a:lnTo>
                  <a:lnTo>
                    <a:pt x="101560" y="496133"/>
                  </a:lnTo>
                  <a:lnTo>
                    <a:pt x="124432" y="464104"/>
                  </a:lnTo>
                  <a:lnTo>
                    <a:pt x="149413" y="432826"/>
                  </a:lnTo>
                  <a:lnTo>
                    <a:pt x="176445" y="402336"/>
                  </a:lnTo>
                  <a:lnTo>
                    <a:pt x="205471" y="372668"/>
                  </a:lnTo>
                  <a:lnTo>
                    <a:pt x="236435" y="343860"/>
                  </a:lnTo>
                  <a:lnTo>
                    <a:pt x="269279" y="315946"/>
                  </a:lnTo>
                  <a:lnTo>
                    <a:pt x="303947" y="288964"/>
                  </a:lnTo>
                  <a:lnTo>
                    <a:pt x="340380" y="262948"/>
                  </a:lnTo>
                  <a:lnTo>
                    <a:pt x="378523" y="237934"/>
                  </a:lnTo>
                  <a:lnTo>
                    <a:pt x="418318" y="213959"/>
                  </a:lnTo>
                  <a:lnTo>
                    <a:pt x="459708" y="191058"/>
                  </a:lnTo>
                  <a:lnTo>
                    <a:pt x="502636" y="169267"/>
                  </a:lnTo>
                  <a:lnTo>
                    <a:pt x="547046" y="148622"/>
                  </a:lnTo>
                  <a:lnTo>
                    <a:pt x="592879" y="129158"/>
                  </a:lnTo>
                  <a:lnTo>
                    <a:pt x="640079" y="110913"/>
                  </a:lnTo>
                  <a:lnTo>
                    <a:pt x="688590" y="93921"/>
                  </a:lnTo>
                  <a:lnTo>
                    <a:pt x="738353" y="78218"/>
                  </a:lnTo>
                  <a:lnTo>
                    <a:pt x="789312" y="63841"/>
                  </a:lnTo>
                  <a:lnTo>
                    <a:pt x="841411" y="50825"/>
                  </a:lnTo>
                  <a:lnTo>
                    <a:pt x="894591" y="39205"/>
                  </a:lnTo>
                  <a:lnTo>
                    <a:pt x="948795" y="29019"/>
                  </a:lnTo>
                  <a:lnTo>
                    <a:pt x="1003968" y="20301"/>
                  </a:lnTo>
                  <a:lnTo>
                    <a:pt x="1060051" y="13088"/>
                  </a:lnTo>
                  <a:lnTo>
                    <a:pt x="1116988" y="7416"/>
                  </a:lnTo>
                  <a:lnTo>
                    <a:pt x="1174722" y="3320"/>
                  </a:lnTo>
                  <a:lnTo>
                    <a:pt x="1233195" y="835"/>
                  </a:lnTo>
                  <a:lnTo>
                    <a:pt x="1292352" y="0"/>
                  </a:lnTo>
                  <a:lnTo>
                    <a:pt x="1351508" y="835"/>
                  </a:lnTo>
                  <a:lnTo>
                    <a:pt x="1409981" y="3320"/>
                  </a:lnTo>
                  <a:lnTo>
                    <a:pt x="1467715" y="7416"/>
                  </a:lnTo>
                  <a:lnTo>
                    <a:pt x="1524652" y="13088"/>
                  </a:lnTo>
                  <a:lnTo>
                    <a:pt x="1580735" y="20301"/>
                  </a:lnTo>
                  <a:lnTo>
                    <a:pt x="1635908" y="29019"/>
                  </a:lnTo>
                  <a:lnTo>
                    <a:pt x="1690112" y="39205"/>
                  </a:lnTo>
                  <a:lnTo>
                    <a:pt x="1743292" y="50825"/>
                  </a:lnTo>
                  <a:lnTo>
                    <a:pt x="1795391" y="63841"/>
                  </a:lnTo>
                  <a:lnTo>
                    <a:pt x="1846350" y="78218"/>
                  </a:lnTo>
                  <a:lnTo>
                    <a:pt x="1896113" y="93921"/>
                  </a:lnTo>
                  <a:lnTo>
                    <a:pt x="1944624" y="110913"/>
                  </a:lnTo>
                  <a:lnTo>
                    <a:pt x="1991824" y="129158"/>
                  </a:lnTo>
                  <a:lnTo>
                    <a:pt x="2037657" y="148622"/>
                  </a:lnTo>
                  <a:lnTo>
                    <a:pt x="2082067" y="169267"/>
                  </a:lnTo>
                  <a:lnTo>
                    <a:pt x="2124995" y="191058"/>
                  </a:lnTo>
                  <a:lnTo>
                    <a:pt x="2166385" y="213959"/>
                  </a:lnTo>
                  <a:lnTo>
                    <a:pt x="2206180" y="237934"/>
                  </a:lnTo>
                  <a:lnTo>
                    <a:pt x="2244323" y="262948"/>
                  </a:lnTo>
                  <a:lnTo>
                    <a:pt x="2280756" y="288964"/>
                  </a:lnTo>
                  <a:lnTo>
                    <a:pt x="2315424" y="315946"/>
                  </a:lnTo>
                  <a:lnTo>
                    <a:pt x="2348268" y="343860"/>
                  </a:lnTo>
                  <a:lnTo>
                    <a:pt x="2379232" y="372668"/>
                  </a:lnTo>
                  <a:lnTo>
                    <a:pt x="2408258" y="402336"/>
                  </a:lnTo>
                  <a:lnTo>
                    <a:pt x="2435290" y="432826"/>
                  </a:lnTo>
                  <a:lnTo>
                    <a:pt x="2460271" y="464104"/>
                  </a:lnTo>
                  <a:lnTo>
                    <a:pt x="2483143" y="496133"/>
                  </a:lnTo>
                  <a:lnTo>
                    <a:pt x="2503850" y="528878"/>
                  </a:lnTo>
                  <a:lnTo>
                    <a:pt x="2522334" y="562302"/>
                  </a:lnTo>
                  <a:lnTo>
                    <a:pt x="2552407" y="631047"/>
                  </a:lnTo>
                  <a:lnTo>
                    <a:pt x="2572906" y="702079"/>
                  </a:lnTo>
                  <a:lnTo>
                    <a:pt x="2583374" y="775114"/>
                  </a:lnTo>
                  <a:lnTo>
                    <a:pt x="2584704" y="812291"/>
                  </a:lnTo>
                  <a:lnTo>
                    <a:pt x="2583374" y="849469"/>
                  </a:lnTo>
                  <a:lnTo>
                    <a:pt x="2572906" y="922504"/>
                  </a:lnTo>
                  <a:lnTo>
                    <a:pt x="2552407" y="993536"/>
                  </a:lnTo>
                  <a:lnTo>
                    <a:pt x="2522334" y="1062281"/>
                  </a:lnTo>
                  <a:lnTo>
                    <a:pt x="2503850" y="1095705"/>
                  </a:lnTo>
                  <a:lnTo>
                    <a:pt x="2483143" y="1128450"/>
                  </a:lnTo>
                  <a:lnTo>
                    <a:pt x="2460271" y="1160479"/>
                  </a:lnTo>
                  <a:lnTo>
                    <a:pt x="2435290" y="1191757"/>
                  </a:lnTo>
                  <a:lnTo>
                    <a:pt x="2408258" y="1222247"/>
                  </a:lnTo>
                  <a:lnTo>
                    <a:pt x="2379232" y="1251915"/>
                  </a:lnTo>
                  <a:lnTo>
                    <a:pt x="2348268" y="1280723"/>
                  </a:lnTo>
                  <a:lnTo>
                    <a:pt x="2315424" y="1308637"/>
                  </a:lnTo>
                  <a:lnTo>
                    <a:pt x="2280756" y="1335619"/>
                  </a:lnTo>
                  <a:lnTo>
                    <a:pt x="2244323" y="1361635"/>
                  </a:lnTo>
                  <a:lnTo>
                    <a:pt x="2206180" y="1386649"/>
                  </a:lnTo>
                  <a:lnTo>
                    <a:pt x="2166385" y="1410624"/>
                  </a:lnTo>
                  <a:lnTo>
                    <a:pt x="2124995" y="1433525"/>
                  </a:lnTo>
                  <a:lnTo>
                    <a:pt x="2082067" y="1455316"/>
                  </a:lnTo>
                  <a:lnTo>
                    <a:pt x="2037657" y="1475961"/>
                  </a:lnTo>
                  <a:lnTo>
                    <a:pt x="1991824" y="1495425"/>
                  </a:lnTo>
                  <a:lnTo>
                    <a:pt x="1944624" y="1513670"/>
                  </a:lnTo>
                  <a:lnTo>
                    <a:pt x="1896113" y="1530662"/>
                  </a:lnTo>
                  <a:lnTo>
                    <a:pt x="1846350" y="1546365"/>
                  </a:lnTo>
                  <a:lnTo>
                    <a:pt x="1795391" y="1560742"/>
                  </a:lnTo>
                  <a:lnTo>
                    <a:pt x="1743292" y="1573758"/>
                  </a:lnTo>
                  <a:lnTo>
                    <a:pt x="1690112" y="1585378"/>
                  </a:lnTo>
                  <a:lnTo>
                    <a:pt x="1635908" y="1595564"/>
                  </a:lnTo>
                  <a:lnTo>
                    <a:pt x="1580735" y="1604282"/>
                  </a:lnTo>
                  <a:lnTo>
                    <a:pt x="1524652" y="1611495"/>
                  </a:lnTo>
                  <a:lnTo>
                    <a:pt x="1467715" y="1617167"/>
                  </a:lnTo>
                  <a:lnTo>
                    <a:pt x="1409981" y="1621263"/>
                  </a:lnTo>
                  <a:lnTo>
                    <a:pt x="1351508" y="1623748"/>
                  </a:lnTo>
                  <a:lnTo>
                    <a:pt x="1292352" y="1624584"/>
                  </a:lnTo>
                  <a:lnTo>
                    <a:pt x="1233195" y="1623748"/>
                  </a:lnTo>
                  <a:lnTo>
                    <a:pt x="1174722" y="1621263"/>
                  </a:lnTo>
                  <a:lnTo>
                    <a:pt x="1116988" y="1617167"/>
                  </a:lnTo>
                  <a:lnTo>
                    <a:pt x="1060051" y="1611495"/>
                  </a:lnTo>
                  <a:lnTo>
                    <a:pt x="1003968" y="1604282"/>
                  </a:lnTo>
                  <a:lnTo>
                    <a:pt x="948795" y="1595564"/>
                  </a:lnTo>
                  <a:lnTo>
                    <a:pt x="894591" y="1585378"/>
                  </a:lnTo>
                  <a:lnTo>
                    <a:pt x="841411" y="1573758"/>
                  </a:lnTo>
                  <a:lnTo>
                    <a:pt x="789312" y="1560742"/>
                  </a:lnTo>
                  <a:lnTo>
                    <a:pt x="738353" y="1546365"/>
                  </a:lnTo>
                  <a:lnTo>
                    <a:pt x="688590" y="1530662"/>
                  </a:lnTo>
                  <a:lnTo>
                    <a:pt x="640080" y="1513670"/>
                  </a:lnTo>
                  <a:lnTo>
                    <a:pt x="592879" y="1495425"/>
                  </a:lnTo>
                  <a:lnTo>
                    <a:pt x="547046" y="1475961"/>
                  </a:lnTo>
                  <a:lnTo>
                    <a:pt x="502636" y="1455316"/>
                  </a:lnTo>
                  <a:lnTo>
                    <a:pt x="459708" y="1433525"/>
                  </a:lnTo>
                  <a:lnTo>
                    <a:pt x="418318" y="1410624"/>
                  </a:lnTo>
                  <a:lnTo>
                    <a:pt x="378523" y="1386649"/>
                  </a:lnTo>
                  <a:lnTo>
                    <a:pt x="340380" y="1361635"/>
                  </a:lnTo>
                  <a:lnTo>
                    <a:pt x="303947" y="1335619"/>
                  </a:lnTo>
                  <a:lnTo>
                    <a:pt x="269279" y="1308637"/>
                  </a:lnTo>
                  <a:lnTo>
                    <a:pt x="236435" y="1280723"/>
                  </a:lnTo>
                  <a:lnTo>
                    <a:pt x="205471" y="1251915"/>
                  </a:lnTo>
                  <a:lnTo>
                    <a:pt x="176445" y="1222247"/>
                  </a:lnTo>
                  <a:lnTo>
                    <a:pt x="149413" y="1191757"/>
                  </a:lnTo>
                  <a:lnTo>
                    <a:pt x="124432" y="1160479"/>
                  </a:lnTo>
                  <a:lnTo>
                    <a:pt x="101560" y="1128450"/>
                  </a:lnTo>
                  <a:lnTo>
                    <a:pt x="80853" y="1095705"/>
                  </a:lnTo>
                  <a:lnTo>
                    <a:pt x="62369" y="1062281"/>
                  </a:lnTo>
                  <a:lnTo>
                    <a:pt x="32296" y="993536"/>
                  </a:lnTo>
                  <a:lnTo>
                    <a:pt x="11797" y="922504"/>
                  </a:lnTo>
                  <a:lnTo>
                    <a:pt x="1329" y="849469"/>
                  </a:lnTo>
                  <a:lnTo>
                    <a:pt x="0" y="812291"/>
                  </a:lnTo>
                  <a:close/>
                </a:path>
              </a:pathLst>
            </a:custGeom>
            <a:ln w="222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620"/>
            </a:p>
          </p:txBody>
        </p:sp>
        <p:sp>
          <p:nvSpPr>
            <p:cNvPr id="8" name="object 8"/>
            <p:cNvSpPr/>
            <p:nvPr/>
          </p:nvSpPr>
          <p:spPr>
            <a:xfrm>
              <a:off x="838200" y="1690116"/>
              <a:ext cx="251460" cy="277495"/>
            </a:xfrm>
            <a:custGeom>
              <a:avLst/>
              <a:gdLst/>
              <a:ahLst/>
              <a:cxnLst/>
              <a:rect l="l" t="t" r="r" b="b"/>
              <a:pathLst>
                <a:path w="251459" h="277494">
                  <a:moveTo>
                    <a:pt x="251459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251459" y="277367"/>
                  </a:lnTo>
                  <a:lnTo>
                    <a:pt x="2514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2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243947" y="3712234"/>
            <a:ext cx="990981" cy="5655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 marR="4572">
              <a:spcBef>
                <a:spcPts val="90"/>
              </a:spcBef>
            </a:pPr>
            <a:r>
              <a:rPr b="1" spc="-9" dirty="0">
                <a:solidFill>
                  <a:srgbClr val="C00000"/>
                </a:solidFill>
                <a:latin typeface="Calibri"/>
                <a:cs typeface="Calibri"/>
              </a:rPr>
              <a:t>Activation Function</a:t>
            </a:r>
            <a:endParaRPr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1247" y="1496484"/>
            <a:ext cx="162306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860">
              <a:spcBef>
                <a:spcPts val="90"/>
              </a:spcBef>
            </a:pPr>
            <a:r>
              <a:rPr sz="1620" spc="-23" dirty="0">
                <a:latin typeface="Calibri"/>
                <a:cs typeface="Calibri"/>
              </a:rPr>
              <a:t>i</a:t>
            </a:r>
            <a:r>
              <a:rPr sz="1620" spc="-33" baseline="-20833" dirty="0">
                <a:latin typeface="Calibri"/>
                <a:cs typeface="Calibri"/>
              </a:rPr>
              <a:t>1</a:t>
            </a:r>
            <a:endParaRPr sz="1620" baseline="-20833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0839" y="2223364"/>
            <a:ext cx="228029" cy="249746"/>
          </a:xfrm>
          <a:custGeom>
            <a:avLst/>
            <a:gdLst/>
            <a:ahLst/>
            <a:cxnLst/>
            <a:rect l="l" t="t" r="r" b="b"/>
            <a:pathLst>
              <a:path w="253365" h="277494">
                <a:moveTo>
                  <a:pt x="252984" y="0"/>
                </a:moveTo>
                <a:lnTo>
                  <a:pt x="0" y="0"/>
                </a:lnTo>
                <a:lnTo>
                  <a:pt x="0" y="277367"/>
                </a:lnTo>
                <a:lnTo>
                  <a:pt x="252984" y="277367"/>
                </a:lnTo>
                <a:lnTo>
                  <a:pt x="2529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2" name="object 12"/>
          <p:cNvSpPr txBox="1"/>
          <p:nvPr/>
        </p:nvSpPr>
        <p:spPr>
          <a:xfrm>
            <a:off x="847100" y="2198789"/>
            <a:ext cx="185166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290">
              <a:spcBef>
                <a:spcPts val="90"/>
              </a:spcBef>
            </a:pPr>
            <a:r>
              <a:rPr sz="1620" spc="-23" dirty="0">
                <a:latin typeface="Calibri"/>
                <a:cs typeface="Calibri"/>
              </a:rPr>
              <a:t>i</a:t>
            </a:r>
            <a:r>
              <a:rPr sz="1620" spc="-33" baseline="-20833" dirty="0">
                <a:latin typeface="Calibri"/>
                <a:cs typeface="Calibri"/>
              </a:rPr>
              <a:t>2</a:t>
            </a:r>
            <a:endParaRPr sz="1620" baseline="-20833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0839" y="2981859"/>
            <a:ext cx="228029" cy="249746"/>
          </a:xfrm>
          <a:custGeom>
            <a:avLst/>
            <a:gdLst/>
            <a:ahLst/>
            <a:cxnLst/>
            <a:rect l="l" t="t" r="r" b="b"/>
            <a:pathLst>
              <a:path w="253365" h="277495">
                <a:moveTo>
                  <a:pt x="252984" y="0"/>
                </a:moveTo>
                <a:lnTo>
                  <a:pt x="0" y="0"/>
                </a:lnTo>
                <a:lnTo>
                  <a:pt x="0" y="277367"/>
                </a:lnTo>
                <a:lnTo>
                  <a:pt x="252984" y="277367"/>
                </a:lnTo>
                <a:lnTo>
                  <a:pt x="2529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4" name="object 14"/>
          <p:cNvSpPr txBox="1"/>
          <p:nvPr/>
        </p:nvSpPr>
        <p:spPr>
          <a:xfrm>
            <a:off x="847100" y="2957238"/>
            <a:ext cx="185166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290">
              <a:spcBef>
                <a:spcPts val="90"/>
              </a:spcBef>
            </a:pPr>
            <a:r>
              <a:rPr sz="1620" spc="-23" dirty="0">
                <a:latin typeface="Calibri"/>
                <a:cs typeface="Calibri"/>
              </a:rPr>
              <a:t>i</a:t>
            </a:r>
            <a:r>
              <a:rPr sz="1620" spc="-33" baseline="-20833" dirty="0">
                <a:latin typeface="Calibri"/>
                <a:cs typeface="Calibri"/>
              </a:rPr>
              <a:t>3</a:t>
            </a:r>
            <a:endParaRPr sz="1620" baseline="-20833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89373" y="2235708"/>
            <a:ext cx="226314" cy="249746"/>
          </a:xfrm>
          <a:custGeom>
            <a:avLst/>
            <a:gdLst/>
            <a:ahLst/>
            <a:cxnLst/>
            <a:rect l="l" t="t" r="r" b="b"/>
            <a:pathLst>
              <a:path w="251460" h="277494">
                <a:moveTo>
                  <a:pt x="251460" y="0"/>
                </a:moveTo>
                <a:lnTo>
                  <a:pt x="0" y="0"/>
                </a:lnTo>
                <a:lnTo>
                  <a:pt x="0" y="277367"/>
                </a:lnTo>
                <a:lnTo>
                  <a:pt x="251460" y="277367"/>
                </a:lnTo>
                <a:lnTo>
                  <a:pt x="2514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6" name="object 16"/>
          <p:cNvSpPr txBox="1"/>
          <p:nvPr/>
        </p:nvSpPr>
        <p:spPr>
          <a:xfrm>
            <a:off x="4555083" y="2211362"/>
            <a:ext cx="246888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290">
              <a:spcBef>
                <a:spcPts val="90"/>
              </a:spcBef>
            </a:pPr>
            <a:r>
              <a:rPr sz="1620" spc="-23" dirty="0">
                <a:latin typeface="Calibri"/>
                <a:cs typeface="Calibri"/>
              </a:rPr>
              <a:t>h</a:t>
            </a:r>
            <a:r>
              <a:rPr sz="1620" spc="-33" baseline="-20833" dirty="0">
                <a:latin typeface="Calibri"/>
                <a:cs typeface="Calibri"/>
              </a:rPr>
              <a:t>1</a:t>
            </a:r>
            <a:endParaRPr sz="1620" baseline="-208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7299" y="568528"/>
            <a:ext cx="5560923" cy="834805"/>
          </a:xfrm>
          <a:prstGeom prst="rect">
            <a:avLst/>
          </a:prstGeom>
        </p:spPr>
        <p:txBody>
          <a:bodyPr vert="horz" wrap="square" lIns="0" tIns="278091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pc="-9" dirty="0"/>
              <a:t>Linear</a:t>
            </a:r>
          </a:p>
        </p:txBody>
      </p:sp>
      <p:sp>
        <p:nvSpPr>
          <p:cNvPr id="3" name="object 3"/>
          <p:cNvSpPr/>
          <p:nvPr/>
        </p:nvSpPr>
        <p:spPr>
          <a:xfrm>
            <a:off x="1159002" y="1684554"/>
            <a:ext cx="333185" cy="254318"/>
          </a:xfrm>
          <a:custGeom>
            <a:avLst/>
            <a:gdLst/>
            <a:ahLst/>
            <a:cxnLst/>
            <a:rect l="l" t="t" r="r" b="b"/>
            <a:pathLst>
              <a:path w="370205" h="282575">
                <a:moveTo>
                  <a:pt x="280161" y="0"/>
                </a:moveTo>
                <a:lnTo>
                  <a:pt x="276097" y="11557"/>
                </a:lnTo>
                <a:lnTo>
                  <a:pt x="292461" y="18631"/>
                </a:lnTo>
                <a:lnTo>
                  <a:pt x="306514" y="28432"/>
                </a:lnTo>
                <a:lnTo>
                  <a:pt x="335047" y="73925"/>
                </a:lnTo>
                <a:lnTo>
                  <a:pt x="343378" y="115732"/>
                </a:lnTo>
                <a:lnTo>
                  <a:pt x="344424" y="139826"/>
                </a:lnTo>
                <a:lnTo>
                  <a:pt x="343376" y="164707"/>
                </a:lnTo>
                <a:lnTo>
                  <a:pt x="334994" y="207656"/>
                </a:lnTo>
                <a:lnTo>
                  <a:pt x="306514" y="253857"/>
                </a:lnTo>
                <a:lnTo>
                  <a:pt x="276606" y="270890"/>
                </a:lnTo>
                <a:lnTo>
                  <a:pt x="280161" y="282321"/>
                </a:lnTo>
                <a:lnTo>
                  <a:pt x="318658" y="264302"/>
                </a:lnTo>
                <a:lnTo>
                  <a:pt x="346963" y="233045"/>
                </a:lnTo>
                <a:lnTo>
                  <a:pt x="364394" y="191135"/>
                </a:lnTo>
                <a:lnTo>
                  <a:pt x="370205" y="141224"/>
                </a:lnTo>
                <a:lnTo>
                  <a:pt x="368732" y="115359"/>
                </a:lnTo>
                <a:lnTo>
                  <a:pt x="357024" y="69536"/>
                </a:lnTo>
                <a:lnTo>
                  <a:pt x="333954" y="32164"/>
                </a:lnTo>
                <a:lnTo>
                  <a:pt x="300616" y="7435"/>
                </a:lnTo>
                <a:lnTo>
                  <a:pt x="280161" y="0"/>
                </a:lnTo>
                <a:close/>
              </a:path>
              <a:path w="370205" h="282575">
                <a:moveTo>
                  <a:pt x="90042" y="0"/>
                </a:moveTo>
                <a:lnTo>
                  <a:pt x="51657" y="18145"/>
                </a:lnTo>
                <a:lnTo>
                  <a:pt x="23367" y="49529"/>
                </a:lnTo>
                <a:lnTo>
                  <a:pt x="5873" y="91471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2" y="282321"/>
                </a:lnTo>
                <a:lnTo>
                  <a:pt x="93725" y="270890"/>
                </a:lnTo>
                <a:lnTo>
                  <a:pt x="77602" y="263773"/>
                </a:lnTo>
                <a:lnTo>
                  <a:pt x="63706" y="253857"/>
                </a:lnTo>
                <a:lnTo>
                  <a:pt x="35210" y="207656"/>
                </a:lnTo>
                <a:lnTo>
                  <a:pt x="26828" y="164707"/>
                </a:lnTo>
                <a:lnTo>
                  <a:pt x="25781" y="139826"/>
                </a:lnTo>
                <a:lnTo>
                  <a:pt x="26828" y="115732"/>
                </a:lnTo>
                <a:lnTo>
                  <a:pt x="35210" y="73925"/>
                </a:lnTo>
                <a:lnTo>
                  <a:pt x="63801" y="28432"/>
                </a:lnTo>
                <a:lnTo>
                  <a:pt x="94106" y="11557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4" name="object 4"/>
          <p:cNvSpPr txBox="1"/>
          <p:nvPr/>
        </p:nvSpPr>
        <p:spPr>
          <a:xfrm>
            <a:off x="963229" y="1603469"/>
            <a:ext cx="1701927" cy="343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  <a:tabLst>
                <a:tab pos="285179" algn="l"/>
                <a:tab pos="628079" algn="l"/>
              </a:tabLst>
            </a:pPr>
            <a:r>
              <a:rPr sz="2160" spc="-45" dirty="0">
                <a:latin typeface="Cambria Math"/>
                <a:cs typeface="Cambria Math"/>
              </a:rPr>
              <a:t>𝑓</a:t>
            </a:r>
            <a:r>
              <a:rPr sz="2160" dirty="0">
                <a:latin typeface="Cambria Math"/>
                <a:cs typeface="Cambria Math"/>
              </a:rPr>
              <a:t>	</a:t>
            </a:r>
            <a:r>
              <a:rPr sz="2160" spc="-45" dirty="0">
                <a:latin typeface="Cambria Math"/>
                <a:cs typeface="Cambria Math"/>
              </a:rPr>
              <a:t>𝑥</a:t>
            </a:r>
            <a:r>
              <a:rPr sz="2160" dirty="0">
                <a:latin typeface="Cambria Math"/>
                <a:cs typeface="Cambria Math"/>
              </a:rPr>
              <a:t>	=</a:t>
            </a:r>
            <a:r>
              <a:rPr sz="2160" spc="117" dirty="0">
                <a:latin typeface="Cambria Math"/>
                <a:cs typeface="Cambria Math"/>
              </a:rPr>
              <a:t> </a:t>
            </a:r>
            <a:r>
              <a:rPr sz="2160" dirty="0">
                <a:latin typeface="Cambria Math"/>
                <a:cs typeface="Cambria Math"/>
              </a:rPr>
              <a:t>𝑎𝑥</a:t>
            </a:r>
            <a:r>
              <a:rPr sz="2160" spc="72" dirty="0">
                <a:latin typeface="Cambria Math"/>
                <a:cs typeface="Cambria Math"/>
              </a:rPr>
              <a:t> </a:t>
            </a:r>
            <a:r>
              <a:rPr sz="2160" dirty="0">
                <a:latin typeface="Cambria Math"/>
                <a:cs typeface="Cambria Math"/>
              </a:rPr>
              <a:t>+</a:t>
            </a:r>
            <a:r>
              <a:rPr sz="2160" spc="-9" dirty="0">
                <a:latin typeface="Cambria Math"/>
                <a:cs typeface="Cambria Math"/>
              </a:rPr>
              <a:t> </a:t>
            </a:r>
            <a:r>
              <a:rPr sz="2160" spc="-45" dirty="0">
                <a:latin typeface="Cambria Math"/>
                <a:cs typeface="Cambria Math"/>
              </a:rPr>
              <a:t>𝑏</a:t>
            </a:r>
            <a:endParaRPr sz="216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3093" y="2738513"/>
            <a:ext cx="701231" cy="18288"/>
          </a:xfrm>
          <a:custGeom>
            <a:avLst/>
            <a:gdLst/>
            <a:ahLst/>
            <a:cxnLst/>
            <a:rect l="l" t="t" r="r" b="b"/>
            <a:pathLst>
              <a:path w="779144" h="20319">
                <a:moveTo>
                  <a:pt x="778700" y="0"/>
                </a:moveTo>
                <a:lnTo>
                  <a:pt x="0" y="0"/>
                </a:lnTo>
                <a:lnTo>
                  <a:pt x="0" y="19812"/>
                </a:lnTo>
                <a:lnTo>
                  <a:pt x="778700" y="19812"/>
                </a:lnTo>
                <a:lnTo>
                  <a:pt x="778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" name="object 6"/>
          <p:cNvSpPr txBox="1"/>
          <p:nvPr/>
        </p:nvSpPr>
        <p:spPr>
          <a:xfrm>
            <a:off x="961857" y="2332360"/>
            <a:ext cx="722948" cy="343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2160" spc="-9" dirty="0">
                <a:latin typeface="Cambria Math"/>
                <a:cs typeface="Cambria Math"/>
              </a:rPr>
              <a:t>𝑑𝑓(𝑥)</a:t>
            </a:r>
            <a:endParaRPr sz="216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229" y="2723768"/>
            <a:ext cx="328041" cy="343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2160" spc="-23" dirty="0">
                <a:latin typeface="Cambria Math"/>
                <a:cs typeface="Cambria Math"/>
              </a:rPr>
              <a:t>𝑑𝑥</a:t>
            </a:r>
            <a:endParaRPr sz="216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8160" y="2539472"/>
            <a:ext cx="457200" cy="343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2160" dirty="0">
                <a:latin typeface="Cambria Math"/>
                <a:cs typeface="Cambria Math"/>
              </a:rPr>
              <a:t>=</a:t>
            </a:r>
            <a:r>
              <a:rPr sz="2160" spc="122" dirty="0">
                <a:latin typeface="Cambria Math"/>
                <a:cs typeface="Cambria Math"/>
              </a:rPr>
              <a:t> </a:t>
            </a:r>
            <a:r>
              <a:rPr sz="2160" spc="-45" dirty="0">
                <a:latin typeface="Cambria Math"/>
                <a:cs typeface="Cambria Math"/>
              </a:rPr>
              <a:t>𝑎</a:t>
            </a:r>
            <a:endParaRPr sz="2160">
              <a:latin typeface="Cambria Math"/>
              <a:cs typeface="Cambria Math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9506" y="1008125"/>
            <a:ext cx="4111720" cy="233309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21278" y="3906088"/>
            <a:ext cx="4739450" cy="7594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b="1" spc="-9" dirty="0">
                <a:solidFill>
                  <a:srgbClr val="292929"/>
                </a:solidFill>
                <a:latin typeface="Calibri"/>
                <a:cs typeface="Calibri"/>
              </a:rPr>
              <a:t>Observations:</a:t>
            </a:r>
            <a:endParaRPr sz="1620">
              <a:latin typeface="Calibri"/>
              <a:cs typeface="Calibri"/>
            </a:endParaRPr>
          </a:p>
          <a:p>
            <a:pPr marL="269177" indent="-257747">
              <a:buFont typeface="Arial MT"/>
              <a:buChar char="•"/>
              <a:tabLst>
                <a:tab pos="269177" algn="l"/>
              </a:tabLst>
            </a:pPr>
            <a:r>
              <a:rPr sz="1620" spc="-9" dirty="0">
                <a:solidFill>
                  <a:srgbClr val="292929"/>
                </a:solidFill>
                <a:latin typeface="Calibri"/>
                <a:cs typeface="Calibri"/>
              </a:rPr>
              <a:t>Constant</a:t>
            </a:r>
            <a:r>
              <a:rPr sz="1620" spc="-54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spc="-9" dirty="0">
                <a:solidFill>
                  <a:srgbClr val="292929"/>
                </a:solidFill>
                <a:latin typeface="Calibri"/>
                <a:cs typeface="Calibri"/>
              </a:rPr>
              <a:t>gradient</a:t>
            </a:r>
            <a:endParaRPr sz="1620">
              <a:latin typeface="Calibri"/>
              <a:cs typeface="Calibri"/>
            </a:endParaRPr>
          </a:p>
          <a:p>
            <a:pPr marL="269177" indent="-257747">
              <a:buFont typeface="Arial MT"/>
              <a:buChar char="•"/>
              <a:tabLst>
                <a:tab pos="269177" algn="l"/>
              </a:tabLst>
            </a:pPr>
            <a:r>
              <a:rPr sz="1620" spc="-9" dirty="0">
                <a:solidFill>
                  <a:srgbClr val="292929"/>
                </a:solidFill>
                <a:latin typeface="Calibri"/>
                <a:cs typeface="Calibri"/>
              </a:rPr>
              <a:t>Gradient</a:t>
            </a:r>
            <a:r>
              <a:rPr sz="1620" spc="-27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dirty="0">
                <a:solidFill>
                  <a:srgbClr val="292929"/>
                </a:solidFill>
                <a:latin typeface="Calibri"/>
                <a:cs typeface="Calibri"/>
              </a:rPr>
              <a:t>does</a:t>
            </a:r>
            <a:r>
              <a:rPr sz="1620" spc="-23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dirty="0">
                <a:solidFill>
                  <a:srgbClr val="292929"/>
                </a:solidFill>
                <a:latin typeface="Calibri"/>
                <a:cs typeface="Calibri"/>
              </a:rPr>
              <a:t>not</a:t>
            </a:r>
            <a:r>
              <a:rPr sz="1620" spc="-14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dirty="0">
                <a:solidFill>
                  <a:srgbClr val="292929"/>
                </a:solidFill>
                <a:latin typeface="Calibri"/>
                <a:cs typeface="Calibri"/>
              </a:rPr>
              <a:t>depend</a:t>
            </a:r>
            <a:r>
              <a:rPr sz="1620" spc="-18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dirty="0">
                <a:solidFill>
                  <a:srgbClr val="292929"/>
                </a:solidFill>
                <a:latin typeface="Calibri"/>
                <a:cs typeface="Calibri"/>
              </a:rPr>
              <a:t>on</a:t>
            </a:r>
            <a:r>
              <a:rPr sz="1620" spc="-14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620" spc="-18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dirty="0">
                <a:solidFill>
                  <a:srgbClr val="292929"/>
                </a:solidFill>
                <a:latin typeface="Calibri"/>
                <a:cs typeface="Calibri"/>
              </a:rPr>
              <a:t>change</a:t>
            </a:r>
            <a:r>
              <a:rPr sz="1620" spc="-18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dirty="0">
                <a:solidFill>
                  <a:srgbClr val="292929"/>
                </a:solidFill>
                <a:latin typeface="Calibri"/>
                <a:cs typeface="Calibri"/>
              </a:rPr>
              <a:t>in</a:t>
            </a:r>
            <a:r>
              <a:rPr sz="1620" spc="-18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620" spc="-9" dirty="0">
                <a:solidFill>
                  <a:srgbClr val="292929"/>
                </a:solidFill>
                <a:latin typeface="Calibri"/>
                <a:cs typeface="Calibri"/>
              </a:rPr>
              <a:t> input</a:t>
            </a:r>
            <a:endParaRPr sz="162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1" y="568528"/>
            <a:ext cx="9906000" cy="566117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pc="-18" dirty="0">
                <a:solidFill>
                  <a:srgbClr val="212121"/>
                </a:solidFill>
                <a:latin typeface="Tahoma"/>
                <a:cs typeface="Tahoma"/>
              </a:rPr>
              <a:t>Sigmoid</a:t>
            </a:r>
            <a:r>
              <a:rPr spc="-126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pc="59" dirty="0">
                <a:solidFill>
                  <a:srgbClr val="212121"/>
                </a:solidFill>
                <a:latin typeface="Tahoma"/>
                <a:cs typeface="Tahoma"/>
              </a:rPr>
              <a:t>Activation</a:t>
            </a:r>
            <a:r>
              <a:rPr spc="-131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212121"/>
                </a:solidFill>
                <a:latin typeface="Tahoma"/>
                <a:cs typeface="Tahoma"/>
              </a:rPr>
              <a:t>Functions</a:t>
            </a:r>
            <a:r>
              <a:rPr spc="-167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pc="-32" dirty="0">
                <a:solidFill>
                  <a:srgbClr val="212121"/>
                </a:solidFill>
                <a:latin typeface="Tahoma"/>
                <a:cs typeface="Tahoma"/>
              </a:rPr>
              <a:t>(Logistics)</a:t>
            </a:r>
          </a:p>
        </p:txBody>
      </p:sp>
      <p:sp>
        <p:nvSpPr>
          <p:cNvPr id="3" name="object 3"/>
          <p:cNvSpPr/>
          <p:nvPr/>
        </p:nvSpPr>
        <p:spPr>
          <a:xfrm>
            <a:off x="1093245" y="1635748"/>
            <a:ext cx="333185" cy="254318"/>
          </a:xfrm>
          <a:custGeom>
            <a:avLst/>
            <a:gdLst/>
            <a:ahLst/>
            <a:cxnLst/>
            <a:rect l="l" t="t" r="r" b="b"/>
            <a:pathLst>
              <a:path w="370205" h="282575">
                <a:moveTo>
                  <a:pt x="280073" y="0"/>
                </a:moveTo>
                <a:lnTo>
                  <a:pt x="276009" y="11556"/>
                </a:lnTo>
                <a:lnTo>
                  <a:pt x="292372" y="18631"/>
                </a:lnTo>
                <a:lnTo>
                  <a:pt x="306425" y="28432"/>
                </a:lnTo>
                <a:lnTo>
                  <a:pt x="334958" y="73925"/>
                </a:lnTo>
                <a:lnTo>
                  <a:pt x="343289" y="115732"/>
                </a:lnTo>
                <a:lnTo>
                  <a:pt x="344335" y="139826"/>
                </a:lnTo>
                <a:lnTo>
                  <a:pt x="343287" y="164707"/>
                </a:lnTo>
                <a:lnTo>
                  <a:pt x="334905" y="207656"/>
                </a:lnTo>
                <a:lnTo>
                  <a:pt x="306425" y="253857"/>
                </a:lnTo>
                <a:lnTo>
                  <a:pt x="276517" y="270890"/>
                </a:lnTo>
                <a:lnTo>
                  <a:pt x="280073" y="282320"/>
                </a:lnTo>
                <a:lnTo>
                  <a:pt x="318569" y="264302"/>
                </a:lnTo>
                <a:lnTo>
                  <a:pt x="346875" y="233044"/>
                </a:lnTo>
                <a:lnTo>
                  <a:pt x="364305" y="191150"/>
                </a:lnTo>
                <a:lnTo>
                  <a:pt x="370116" y="141350"/>
                </a:lnTo>
                <a:lnTo>
                  <a:pt x="368663" y="115466"/>
                </a:lnTo>
                <a:lnTo>
                  <a:pt x="357043" y="69556"/>
                </a:lnTo>
                <a:lnTo>
                  <a:pt x="333919" y="32164"/>
                </a:lnTo>
                <a:lnTo>
                  <a:pt x="300530" y="7435"/>
                </a:lnTo>
                <a:lnTo>
                  <a:pt x="280073" y="0"/>
                </a:lnTo>
                <a:close/>
              </a:path>
              <a:path w="370205" h="282575">
                <a:moveTo>
                  <a:pt x="90081" y="0"/>
                </a:moveTo>
                <a:lnTo>
                  <a:pt x="51652" y="18145"/>
                </a:lnTo>
                <a:lnTo>
                  <a:pt x="23291" y="49529"/>
                </a:lnTo>
                <a:lnTo>
                  <a:pt x="5826" y="91535"/>
                </a:lnTo>
                <a:lnTo>
                  <a:pt x="0" y="141350"/>
                </a:lnTo>
                <a:lnTo>
                  <a:pt x="1452" y="167233"/>
                </a:lnTo>
                <a:lnTo>
                  <a:pt x="13062" y="213092"/>
                </a:lnTo>
                <a:lnTo>
                  <a:pt x="36104" y="250334"/>
                </a:lnTo>
                <a:lnTo>
                  <a:pt x="69541" y="274960"/>
                </a:lnTo>
                <a:lnTo>
                  <a:pt x="90081" y="282320"/>
                </a:lnTo>
                <a:lnTo>
                  <a:pt x="93637" y="270890"/>
                </a:lnTo>
                <a:lnTo>
                  <a:pt x="77518" y="263773"/>
                </a:lnTo>
                <a:lnTo>
                  <a:pt x="63631" y="253857"/>
                </a:lnTo>
                <a:lnTo>
                  <a:pt x="35169" y="207656"/>
                </a:lnTo>
                <a:lnTo>
                  <a:pt x="26801" y="164707"/>
                </a:lnTo>
                <a:lnTo>
                  <a:pt x="25755" y="139826"/>
                </a:lnTo>
                <a:lnTo>
                  <a:pt x="26801" y="115732"/>
                </a:lnTo>
                <a:lnTo>
                  <a:pt x="35169" y="73925"/>
                </a:lnTo>
                <a:lnTo>
                  <a:pt x="63774" y="28432"/>
                </a:lnTo>
                <a:lnTo>
                  <a:pt x="94018" y="11556"/>
                </a:lnTo>
                <a:lnTo>
                  <a:pt x="900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4" name="object 4"/>
          <p:cNvSpPr txBox="1"/>
          <p:nvPr/>
        </p:nvSpPr>
        <p:spPr>
          <a:xfrm>
            <a:off x="898763" y="1554663"/>
            <a:ext cx="442341" cy="343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  <a:tabLst>
                <a:tab pos="284036" algn="l"/>
              </a:tabLst>
            </a:pPr>
            <a:r>
              <a:rPr sz="2160" spc="-45" dirty="0">
                <a:latin typeface="Cambria Math"/>
                <a:cs typeface="Cambria Math"/>
              </a:rPr>
              <a:t>𝑓</a:t>
            </a:r>
            <a:r>
              <a:rPr sz="2160" dirty="0">
                <a:latin typeface="Cambria Math"/>
                <a:cs typeface="Cambria Math"/>
              </a:rPr>
              <a:t>	</a:t>
            </a:r>
            <a:r>
              <a:rPr sz="2160" spc="-45" dirty="0">
                <a:latin typeface="Cambria Math"/>
                <a:cs typeface="Cambria Math"/>
              </a:rPr>
              <a:t>𝑥</a:t>
            </a:r>
            <a:endParaRPr sz="216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07084" y="1753933"/>
            <a:ext cx="909827" cy="18288"/>
          </a:xfrm>
          <a:custGeom>
            <a:avLst/>
            <a:gdLst/>
            <a:ahLst/>
            <a:cxnLst/>
            <a:rect l="l" t="t" r="r" b="b"/>
            <a:pathLst>
              <a:path w="1010919" h="20319">
                <a:moveTo>
                  <a:pt x="1010412" y="0"/>
                </a:moveTo>
                <a:lnTo>
                  <a:pt x="0" y="0"/>
                </a:lnTo>
                <a:lnTo>
                  <a:pt x="0" y="19812"/>
                </a:lnTo>
                <a:lnTo>
                  <a:pt x="1010412" y="19812"/>
                </a:lnTo>
                <a:lnTo>
                  <a:pt x="10104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" name="object 6"/>
          <p:cNvSpPr txBox="1"/>
          <p:nvPr/>
        </p:nvSpPr>
        <p:spPr>
          <a:xfrm>
            <a:off x="2174328" y="1347826"/>
            <a:ext cx="174879" cy="343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2160" spc="-45" dirty="0">
                <a:latin typeface="Cambria Math"/>
                <a:cs typeface="Cambria Math"/>
              </a:rPr>
              <a:t>1</a:t>
            </a:r>
            <a:endParaRPr sz="216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3101" y="1554663"/>
            <a:ext cx="1242441" cy="52450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290">
              <a:lnSpc>
                <a:spcPts val="2020"/>
              </a:lnSpc>
              <a:spcBef>
                <a:spcPts val="90"/>
              </a:spcBef>
            </a:pPr>
            <a:r>
              <a:rPr sz="2160" spc="-45" dirty="0">
                <a:latin typeface="Cambria Math"/>
                <a:cs typeface="Cambria Math"/>
              </a:rPr>
              <a:t>=</a:t>
            </a:r>
            <a:endParaRPr sz="2160">
              <a:latin typeface="Cambria Math"/>
              <a:cs typeface="Cambria Math"/>
            </a:endParaRPr>
          </a:p>
          <a:p>
            <a:pPr marL="313754">
              <a:lnSpc>
                <a:spcPts val="2020"/>
              </a:lnSpc>
            </a:pPr>
            <a:r>
              <a:rPr sz="2160" dirty="0">
                <a:latin typeface="Cambria Math"/>
                <a:cs typeface="Cambria Math"/>
              </a:rPr>
              <a:t>1</a:t>
            </a:r>
            <a:r>
              <a:rPr sz="2160" spc="-9" dirty="0">
                <a:latin typeface="Cambria Math"/>
                <a:cs typeface="Cambria Math"/>
              </a:rPr>
              <a:t> </a:t>
            </a:r>
            <a:r>
              <a:rPr sz="2160" dirty="0">
                <a:latin typeface="Cambria Math"/>
                <a:cs typeface="Cambria Math"/>
              </a:rPr>
              <a:t>+</a:t>
            </a:r>
            <a:r>
              <a:rPr sz="2160" spc="5" dirty="0">
                <a:latin typeface="Cambria Math"/>
                <a:cs typeface="Cambria Math"/>
              </a:rPr>
              <a:t> </a:t>
            </a:r>
            <a:r>
              <a:rPr sz="2160" spc="27" dirty="0">
                <a:latin typeface="Cambria Math"/>
                <a:cs typeface="Cambria Math"/>
              </a:rPr>
              <a:t>𝑒</a:t>
            </a:r>
            <a:r>
              <a:rPr sz="2363" spc="40" baseline="22222" dirty="0">
                <a:latin typeface="Cambria Math"/>
                <a:cs typeface="Cambria Math"/>
              </a:rPr>
              <a:t>−𝑥</a:t>
            </a:r>
            <a:endParaRPr sz="2363" baseline="22222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148" y="2808122"/>
            <a:ext cx="701231" cy="18288"/>
          </a:xfrm>
          <a:custGeom>
            <a:avLst/>
            <a:gdLst/>
            <a:ahLst/>
            <a:cxnLst/>
            <a:rect l="l" t="t" r="r" b="b"/>
            <a:pathLst>
              <a:path w="779144" h="20319">
                <a:moveTo>
                  <a:pt x="778764" y="0"/>
                </a:moveTo>
                <a:lnTo>
                  <a:pt x="0" y="0"/>
                </a:lnTo>
                <a:lnTo>
                  <a:pt x="0" y="19812"/>
                </a:lnTo>
                <a:lnTo>
                  <a:pt x="778764" y="19812"/>
                </a:lnTo>
                <a:lnTo>
                  <a:pt x="7787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9" name="object 9"/>
          <p:cNvSpPr txBox="1"/>
          <p:nvPr/>
        </p:nvSpPr>
        <p:spPr>
          <a:xfrm>
            <a:off x="902878" y="2402083"/>
            <a:ext cx="724091" cy="343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2160" spc="-9" dirty="0">
                <a:latin typeface="Cambria Math"/>
                <a:cs typeface="Cambria Math"/>
              </a:rPr>
              <a:t>𝑑𝑓(𝑥)</a:t>
            </a:r>
            <a:endParaRPr sz="216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6274" y="2793491"/>
            <a:ext cx="328041" cy="343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2160" spc="-23" dirty="0">
                <a:latin typeface="Cambria Math"/>
                <a:cs typeface="Cambria Math"/>
              </a:rPr>
              <a:t>𝑑𝑥</a:t>
            </a:r>
            <a:endParaRPr sz="216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56269" y="2690051"/>
            <a:ext cx="333185" cy="254318"/>
          </a:xfrm>
          <a:custGeom>
            <a:avLst/>
            <a:gdLst/>
            <a:ahLst/>
            <a:cxnLst/>
            <a:rect l="l" t="t" r="r" b="b"/>
            <a:pathLst>
              <a:path w="370205" h="282575">
                <a:moveTo>
                  <a:pt x="280034" y="0"/>
                </a:moveTo>
                <a:lnTo>
                  <a:pt x="275970" y="11429"/>
                </a:lnTo>
                <a:lnTo>
                  <a:pt x="292334" y="18522"/>
                </a:lnTo>
                <a:lnTo>
                  <a:pt x="306387" y="28352"/>
                </a:lnTo>
                <a:lnTo>
                  <a:pt x="334920" y="73852"/>
                </a:lnTo>
                <a:lnTo>
                  <a:pt x="343251" y="115623"/>
                </a:lnTo>
                <a:lnTo>
                  <a:pt x="344296" y="139700"/>
                </a:lnTo>
                <a:lnTo>
                  <a:pt x="343249" y="164635"/>
                </a:lnTo>
                <a:lnTo>
                  <a:pt x="334867" y="207601"/>
                </a:lnTo>
                <a:lnTo>
                  <a:pt x="306387" y="253857"/>
                </a:lnTo>
                <a:lnTo>
                  <a:pt x="276478" y="270890"/>
                </a:lnTo>
                <a:lnTo>
                  <a:pt x="280034" y="282320"/>
                </a:lnTo>
                <a:lnTo>
                  <a:pt x="318531" y="264255"/>
                </a:lnTo>
                <a:lnTo>
                  <a:pt x="346837" y="233044"/>
                </a:lnTo>
                <a:lnTo>
                  <a:pt x="364267" y="191134"/>
                </a:lnTo>
                <a:lnTo>
                  <a:pt x="370077" y="141224"/>
                </a:lnTo>
                <a:lnTo>
                  <a:pt x="368625" y="115341"/>
                </a:lnTo>
                <a:lnTo>
                  <a:pt x="357004" y="69482"/>
                </a:lnTo>
                <a:lnTo>
                  <a:pt x="333881" y="32146"/>
                </a:lnTo>
                <a:lnTo>
                  <a:pt x="300491" y="7381"/>
                </a:lnTo>
                <a:lnTo>
                  <a:pt x="280034" y="0"/>
                </a:lnTo>
                <a:close/>
              </a:path>
              <a:path w="370205" h="282575">
                <a:moveTo>
                  <a:pt x="90043" y="0"/>
                </a:moveTo>
                <a:lnTo>
                  <a:pt x="51593" y="18097"/>
                </a:lnTo>
                <a:lnTo>
                  <a:pt x="23240" y="49529"/>
                </a:lnTo>
                <a:lnTo>
                  <a:pt x="5810" y="91424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071" y="250281"/>
                </a:lnTo>
                <a:lnTo>
                  <a:pt x="69496" y="274943"/>
                </a:lnTo>
                <a:lnTo>
                  <a:pt x="90043" y="282320"/>
                </a:lnTo>
                <a:lnTo>
                  <a:pt x="93599" y="270890"/>
                </a:lnTo>
                <a:lnTo>
                  <a:pt x="77475" y="263773"/>
                </a:lnTo>
                <a:lnTo>
                  <a:pt x="63579" y="253857"/>
                </a:lnTo>
                <a:lnTo>
                  <a:pt x="35083" y="207601"/>
                </a:lnTo>
                <a:lnTo>
                  <a:pt x="26701" y="164635"/>
                </a:lnTo>
                <a:lnTo>
                  <a:pt x="25653" y="139700"/>
                </a:lnTo>
                <a:lnTo>
                  <a:pt x="26701" y="115623"/>
                </a:lnTo>
                <a:lnTo>
                  <a:pt x="35083" y="73852"/>
                </a:lnTo>
                <a:lnTo>
                  <a:pt x="63722" y="28352"/>
                </a:lnTo>
                <a:lnTo>
                  <a:pt x="93980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2" name="object 12"/>
          <p:cNvSpPr txBox="1"/>
          <p:nvPr/>
        </p:nvSpPr>
        <p:spPr>
          <a:xfrm>
            <a:off x="1680552" y="2609195"/>
            <a:ext cx="2093405" cy="343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  <a:tabLst>
                <a:tab pos="565214" algn="l"/>
                <a:tab pos="833247" algn="l"/>
              </a:tabLst>
            </a:pPr>
            <a:r>
              <a:rPr sz="2160" dirty="0">
                <a:latin typeface="Cambria Math"/>
                <a:cs typeface="Cambria Math"/>
              </a:rPr>
              <a:t>=</a:t>
            </a:r>
            <a:r>
              <a:rPr sz="2160" spc="99" dirty="0">
                <a:latin typeface="Cambria Math"/>
                <a:cs typeface="Cambria Math"/>
              </a:rPr>
              <a:t> </a:t>
            </a:r>
            <a:r>
              <a:rPr sz="2160" spc="-45" dirty="0">
                <a:latin typeface="Cambria Math"/>
                <a:cs typeface="Cambria Math"/>
              </a:rPr>
              <a:t>𝑓</a:t>
            </a:r>
            <a:r>
              <a:rPr sz="2160" dirty="0">
                <a:latin typeface="Cambria Math"/>
                <a:cs typeface="Cambria Math"/>
              </a:rPr>
              <a:t>	</a:t>
            </a:r>
            <a:r>
              <a:rPr sz="2160" spc="-45" dirty="0">
                <a:latin typeface="Cambria Math"/>
                <a:cs typeface="Cambria Math"/>
              </a:rPr>
              <a:t>𝑥</a:t>
            </a:r>
            <a:r>
              <a:rPr sz="2160" dirty="0">
                <a:latin typeface="Cambria Math"/>
                <a:cs typeface="Cambria Math"/>
              </a:rPr>
              <a:t>	(1</a:t>
            </a:r>
            <a:r>
              <a:rPr sz="2160" spc="-9" dirty="0">
                <a:latin typeface="Cambria Math"/>
                <a:cs typeface="Cambria Math"/>
              </a:rPr>
              <a:t> </a:t>
            </a:r>
            <a:r>
              <a:rPr sz="2160" dirty="0">
                <a:latin typeface="Cambria Math"/>
                <a:cs typeface="Cambria Math"/>
              </a:rPr>
              <a:t>−</a:t>
            </a:r>
            <a:r>
              <a:rPr sz="2160" spc="-5" dirty="0">
                <a:latin typeface="Cambria Math"/>
                <a:cs typeface="Cambria Math"/>
              </a:rPr>
              <a:t> </a:t>
            </a:r>
            <a:r>
              <a:rPr sz="2160" spc="-18" dirty="0">
                <a:latin typeface="Cambria Math"/>
                <a:cs typeface="Cambria Math"/>
              </a:rPr>
              <a:t>𝑓(𝑥))</a:t>
            </a:r>
            <a:endParaRPr sz="2160">
              <a:latin typeface="Cambria Math"/>
              <a:cs typeface="Cambria Math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6825" y="1581119"/>
            <a:ext cx="4311967" cy="246063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25245" y="3868254"/>
            <a:ext cx="3510153" cy="100873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b="1" spc="-9" dirty="0">
                <a:solidFill>
                  <a:srgbClr val="292929"/>
                </a:solidFill>
                <a:latin typeface="Calibri"/>
                <a:cs typeface="Calibri"/>
              </a:rPr>
              <a:t>Observations:</a:t>
            </a:r>
            <a:endParaRPr sz="1620">
              <a:latin typeface="Calibri"/>
              <a:cs typeface="Calibri"/>
            </a:endParaRPr>
          </a:p>
          <a:p>
            <a:pPr marL="269177" indent="-257747">
              <a:buFont typeface="Arial MT"/>
              <a:buChar char="•"/>
              <a:tabLst>
                <a:tab pos="269177" algn="l"/>
              </a:tabLst>
            </a:pPr>
            <a:r>
              <a:rPr sz="1620" dirty="0">
                <a:solidFill>
                  <a:srgbClr val="292929"/>
                </a:solidFill>
                <a:latin typeface="Calibri"/>
                <a:cs typeface="Calibri"/>
              </a:rPr>
              <a:t>Output:</a:t>
            </a:r>
            <a:r>
              <a:rPr sz="1620" spc="-32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dirty="0">
                <a:solidFill>
                  <a:srgbClr val="292929"/>
                </a:solidFill>
                <a:latin typeface="Calibri"/>
                <a:cs typeface="Calibri"/>
              </a:rPr>
              <a:t>0</a:t>
            </a:r>
            <a:r>
              <a:rPr sz="1620" spc="-23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dirty="0">
                <a:solidFill>
                  <a:srgbClr val="292929"/>
                </a:solidFill>
                <a:latin typeface="Calibri"/>
                <a:cs typeface="Calibri"/>
              </a:rPr>
              <a:t>to</a:t>
            </a:r>
            <a:r>
              <a:rPr sz="1620" spc="-36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spc="-45" dirty="0">
                <a:solidFill>
                  <a:srgbClr val="292929"/>
                </a:solidFill>
                <a:latin typeface="Calibri"/>
                <a:cs typeface="Calibri"/>
              </a:rPr>
              <a:t>1</a:t>
            </a:r>
            <a:endParaRPr sz="1620">
              <a:latin typeface="Calibri"/>
              <a:cs typeface="Calibri"/>
            </a:endParaRPr>
          </a:p>
          <a:p>
            <a:pPr marL="269177" indent="-257747">
              <a:buFont typeface="Arial MT"/>
              <a:buChar char="•"/>
              <a:tabLst>
                <a:tab pos="269177" algn="l"/>
              </a:tabLst>
            </a:pPr>
            <a:r>
              <a:rPr sz="1620" dirty="0">
                <a:solidFill>
                  <a:srgbClr val="292929"/>
                </a:solidFill>
                <a:latin typeface="Calibri"/>
                <a:cs typeface="Calibri"/>
              </a:rPr>
              <a:t>Outputs</a:t>
            </a:r>
            <a:r>
              <a:rPr sz="1620" spc="-32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dirty="0">
                <a:solidFill>
                  <a:srgbClr val="292929"/>
                </a:solidFill>
                <a:latin typeface="Calibri"/>
                <a:cs typeface="Calibri"/>
              </a:rPr>
              <a:t>are</a:t>
            </a:r>
            <a:r>
              <a:rPr sz="1620" spc="-9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dirty="0">
                <a:solidFill>
                  <a:srgbClr val="292929"/>
                </a:solidFill>
                <a:latin typeface="Calibri"/>
                <a:cs typeface="Calibri"/>
              </a:rPr>
              <a:t>not</a:t>
            </a:r>
            <a:r>
              <a:rPr sz="1620" spc="-27" dirty="0">
                <a:solidFill>
                  <a:srgbClr val="292929"/>
                </a:solidFill>
                <a:latin typeface="Calibri"/>
                <a:cs typeface="Calibri"/>
              </a:rPr>
              <a:t> zero-</a:t>
            </a:r>
            <a:r>
              <a:rPr sz="1620" spc="-9" dirty="0">
                <a:solidFill>
                  <a:srgbClr val="292929"/>
                </a:solidFill>
                <a:latin typeface="Calibri"/>
                <a:cs typeface="Calibri"/>
              </a:rPr>
              <a:t>centered</a:t>
            </a:r>
            <a:endParaRPr sz="1620">
              <a:latin typeface="Calibri"/>
              <a:cs typeface="Calibri"/>
            </a:endParaRPr>
          </a:p>
          <a:p>
            <a:pPr marL="269177" indent="-257747">
              <a:buFont typeface="Arial MT"/>
              <a:buChar char="•"/>
              <a:tabLst>
                <a:tab pos="269177" algn="l"/>
              </a:tabLst>
            </a:pPr>
            <a:r>
              <a:rPr sz="1620" dirty="0">
                <a:solidFill>
                  <a:srgbClr val="292929"/>
                </a:solidFill>
                <a:latin typeface="Calibri"/>
                <a:cs typeface="Calibri"/>
              </a:rPr>
              <a:t>Can</a:t>
            </a:r>
            <a:r>
              <a:rPr sz="1620" spc="-23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spc="-9" dirty="0">
                <a:solidFill>
                  <a:srgbClr val="292929"/>
                </a:solidFill>
                <a:latin typeface="Calibri"/>
                <a:cs typeface="Calibri"/>
              </a:rPr>
              <a:t>saturate</a:t>
            </a:r>
            <a:r>
              <a:rPr sz="162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dirty="0">
                <a:solidFill>
                  <a:srgbClr val="292929"/>
                </a:solidFill>
                <a:latin typeface="Calibri"/>
                <a:cs typeface="Calibri"/>
              </a:rPr>
              <a:t>and</a:t>
            </a:r>
            <a:r>
              <a:rPr sz="1620" spc="-36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dirty="0">
                <a:solidFill>
                  <a:srgbClr val="292929"/>
                </a:solidFill>
                <a:latin typeface="Calibri"/>
                <a:cs typeface="Calibri"/>
              </a:rPr>
              <a:t>kill</a:t>
            </a:r>
            <a:r>
              <a:rPr sz="1620" spc="-23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dirty="0">
                <a:solidFill>
                  <a:srgbClr val="292929"/>
                </a:solidFill>
                <a:latin typeface="Calibri"/>
                <a:cs typeface="Calibri"/>
              </a:rPr>
              <a:t>(vanish)</a:t>
            </a:r>
            <a:r>
              <a:rPr sz="1620" spc="-32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spc="-9" dirty="0">
                <a:solidFill>
                  <a:srgbClr val="292929"/>
                </a:solidFill>
                <a:latin typeface="Calibri"/>
                <a:cs typeface="Calibri"/>
              </a:rPr>
              <a:t>gradients</a:t>
            </a:r>
            <a:endParaRPr sz="162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7299" y="568528"/>
            <a:ext cx="5560923" cy="566117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pc="-27" dirty="0">
                <a:solidFill>
                  <a:srgbClr val="292929"/>
                </a:solidFill>
                <a:latin typeface="Calibri"/>
                <a:cs typeface="Calibri"/>
              </a:rPr>
              <a:t>Tanh</a:t>
            </a:r>
            <a:r>
              <a:rPr spc="-167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292929"/>
                </a:solidFill>
                <a:latin typeface="Calibri"/>
                <a:cs typeface="Calibri"/>
              </a:rPr>
              <a:t>Activation</a:t>
            </a:r>
            <a:r>
              <a:rPr spc="-176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pc="-9" dirty="0">
                <a:solidFill>
                  <a:srgbClr val="292929"/>
                </a:solidFill>
                <a:latin typeface="Calibri"/>
                <a:cs typeface="Calibri"/>
              </a:rPr>
              <a:t>Function</a:t>
            </a:r>
          </a:p>
        </p:txBody>
      </p:sp>
      <p:sp>
        <p:nvSpPr>
          <p:cNvPr id="3" name="object 3"/>
          <p:cNvSpPr/>
          <p:nvPr/>
        </p:nvSpPr>
        <p:spPr>
          <a:xfrm>
            <a:off x="1093245" y="1650834"/>
            <a:ext cx="333185" cy="254318"/>
          </a:xfrm>
          <a:custGeom>
            <a:avLst/>
            <a:gdLst/>
            <a:ahLst/>
            <a:cxnLst/>
            <a:rect l="l" t="t" r="r" b="b"/>
            <a:pathLst>
              <a:path w="370205" h="282575">
                <a:moveTo>
                  <a:pt x="280073" y="0"/>
                </a:moveTo>
                <a:lnTo>
                  <a:pt x="276009" y="11556"/>
                </a:lnTo>
                <a:lnTo>
                  <a:pt x="292372" y="18631"/>
                </a:lnTo>
                <a:lnTo>
                  <a:pt x="306425" y="28432"/>
                </a:lnTo>
                <a:lnTo>
                  <a:pt x="334958" y="73925"/>
                </a:lnTo>
                <a:lnTo>
                  <a:pt x="343289" y="115732"/>
                </a:lnTo>
                <a:lnTo>
                  <a:pt x="344335" y="139826"/>
                </a:lnTo>
                <a:lnTo>
                  <a:pt x="343287" y="164707"/>
                </a:lnTo>
                <a:lnTo>
                  <a:pt x="334905" y="207656"/>
                </a:lnTo>
                <a:lnTo>
                  <a:pt x="306425" y="253857"/>
                </a:lnTo>
                <a:lnTo>
                  <a:pt x="276517" y="270890"/>
                </a:lnTo>
                <a:lnTo>
                  <a:pt x="280073" y="282321"/>
                </a:lnTo>
                <a:lnTo>
                  <a:pt x="318569" y="264302"/>
                </a:lnTo>
                <a:lnTo>
                  <a:pt x="346875" y="233044"/>
                </a:lnTo>
                <a:lnTo>
                  <a:pt x="364305" y="191150"/>
                </a:lnTo>
                <a:lnTo>
                  <a:pt x="370116" y="141350"/>
                </a:lnTo>
                <a:lnTo>
                  <a:pt x="368663" y="115466"/>
                </a:lnTo>
                <a:lnTo>
                  <a:pt x="357043" y="69556"/>
                </a:lnTo>
                <a:lnTo>
                  <a:pt x="333919" y="32164"/>
                </a:lnTo>
                <a:lnTo>
                  <a:pt x="300530" y="7435"/>
                </a:lnTo>
                <a:lnTo>
                  <a:pt x="280073" y="0"/>
                </a:lnTo>
                <a:close/>
              </a:path>
              <a:path w="370205" h="282575">
                <a:moveTo>
                  <a:pt x="90081" y="0"/>
                </a:moveTo>
                <a:lnTo>
                  <a:pt x="51652" y="18145"/>
                </a:lnTo>
                <a:lnTo>
                  <a:pt x="23291" y="49529"/>
                </a:lnTo>
                <a:lnTo>
                  <a:pt x="5826" y="91535"/>
                </a:lnTo>
                <a:lnTo>
                  <a:pt x="0" y="141350"/>
                </a:lnTo>
                <a:lnTo>
                  <a:pt x="1452" y="167233"/>
                </a:lnTo>
                <a:lnTo>
                  <a:pt x="13062" y="213092"/>
                </a:lnTo>
                <a:lnTo>
                  <a:pt x="36104" y="250334"/>
                </a:lnTo>
                <a:lnTo>
                  <a:pt x="69541" y="274960"/>
                </a:lnTo>
                <a:lnTo>
                  <a:pt x="90081" y="282321"/>
                </a:lnTo>
                <a:lnTo>
                  <a:pt x="93637" y="270890"/>
                </a:lnTo>
                <a:lnTo>
                  <a:pt x="77518" y="263773"/>
                </a:lnTo>
                <a:lnTo>
                  <a:pt x="63631" y="253857"/>
                </a:lnTo>
                <a:lnTo>
                  <a:pt x="35169" y="207656"/>
                </a:lnTo>
                <a:lnTo>
                  <a:pt x="26801" y="164707"/>
                </a:lnTo>
                <a:lnTo>
                  <a:pt x="25755" y="139826"/>
                </a:lnTo>
                <a:lnTo>
                  <a:pt x="26801" y="115732"/>
                </a:lnTo>
                <a:lnTo>
                  <a:pt x="35169" y="73925"/>
                </a:lnTo>
                <a:lnTo>
                  <a:pt x="63774" y="28432"/>
                </a:lnTo>
                <a:lnTo>
                  <a:pt x="94018" y="11556"/>
                </a:lnTo>
                <a:lnTo>
                  <a:pt x="900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4" name="object 4"/>
          <p:cNvSpPr txBox="1"/>
          <p:nvPr/>
        </p:nvSpPr>
        <p:spPr>
          <a:xfrm>
            <a:off x="898763" y="1569750"/>
            <a:ext cx="442341" cy="343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  <a:tabLst>
                <a:tab pos="284036" algn="l"/>
              </a:tabLst>
            </a:pPr>
            <a:r>
              <a:rPr sz="2160" spc="-45" dirty="0">
                <a:latin typeface="Cambria Math"/>
                <a:cs typeface="Cambria Math"/>
              </a:rPr>
              <a:t>𝑓</a:t>
            </a:r>
            <a:r>
              <a:rPr sz="2160" dirty="0">
                <a:latin typeface="Cambria Math"/>
                <a:cs typeface="Cambria Math"/>
              </a:rPr>
              <a:t>	</a:t>
            </a:r>
            <a:r>
              <a:rPr sz="2160" spc="-45" dirty="0">
                <a:latin typeface="Cambria Math"/>
                <a:cs typeface="Cambria Math"/>
              </a:rPr>
              <a:t>𝑥</a:t>
            </a:r>
            <a:endParaRPr sz="216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08455" y="1769021"/>
            <a:ext cx="1049274" cy="18288"/>
          </a:xfrm>
          <a:custGeom>
            <a:avLst/>
            <a:gdLst/>
            <a:ahLst/>
            <a:cxnLst/>
            <a:rect l="l" t="t" r="r" b="b"/>
            <a:pathLst>
              <a:path w="1165860" h="20319">
                <a:moveTo>
                  <a:pt x="1165860" y="0"/>
                </a:moveTo>
                <a:lnTo>
                  <a:pt x="0" y="0"/>
                </a:lnTo>
                <a:lnTo>
                  <a:pt x="0" y="19812"/>
                </a:lnTo>
                <a:lnTo>
                  <a:pt x="1165860" y="19812"/>
                </a:lnTo>
                <a:lnTo>
                  <a:pt x="1165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" name="object 6"/>
          <p:cNvSpPr txBox="1"/>
          <p:nvPr/>
        </p:nvSpPr>
        <p:spPr>
          <a:xfrm>
            <a:off x="1493101" y="1262787"/>
            <a:ext cx="1382459" cy="7638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4897">
              <a:lnSpc>
                <a:spcPts val="2507"/>
              </a:lnSpc>
              <a:spcBef>
                <a:spcPts val="90"/>
              </a:spcBef>
            </a:pPr>
            <a:r>
              <a:rPr sz="3240" spc="176" baseline="-20833" dirty="0">
                <a:latin typeface="Cambria Math"/>
                <a:cs typeface="Cambria Math"/>
              </a:rPr>
              <a:t>𝑒</a:t>
            </a:r>
            <a:r>
              <a:rPr sz="1575" spc="117" dirty="0">
                <a:latin typeface="Cambria Math"/>
                <a:cs typeface="Cambria Math"/>
              </a:rPr>
              <a:t>𝑥</a:t>
            </a:r>
            <a:r>
              <a:rPr sz="1575" spc="266" dirty="0">
                <a:latin typeface="Cambria Math"/>
                <a:cs typeface="Cambria Math"/>
              </a:rPr>
              <a:t> </a:t>
            </a:r>
            <a:r>
              <a:rPr sz="3240" baseline="-20833" dirty="0">
                <a:latin typeface="Cambria Math"/>
                <a:cs typeface="Cambria Math"/>
              </a:rPr>
              <a:t>−</a:t>
            </a:r>
            <a:r>
              <a:rPr sz="3240" spc="14" baseline="-20833" dirty="0">
                <a:latin typeface="Cambria Math"/>
                <a:cs typeface="Cambria Math"/>
              </a:rPr>
              <a:t> </a:t>
            </a:r>
            <a:r>
              <a:rPr sz="3240" spc="40" baseline="-20833" dirty="0">
                <a:latin typeface="Cambria Math"/>
                <a:cs typeface="Cambria Math"/>
              </a:rPr>
              <a:t>𝑒</a:t>
            </a:r>
            <a:r>
              <a:rPr sz="1575" spc="27" dirty="0">
                <a:latin typeface="Cambria Math"/>
                <a:cs typeface="Cambria Math"/>
              </a:rPr>
              <a:t>−𝑥</a:t>
            </a:r>
            <a:endParaRPr sz="1575">
              <a:latin typeface="Cambria Math"/>
              <a:cs typeface="Cambria Math"/>
            </a:endParaRPr>
          </a:p>
          <a:p>
            <a:pPr marL="34290">
              <a:lnSpc>
                <a:spcPts val="1610"/>
              </a:lnSpc>
            </a:pPr>
            <a:r>
              <a:rPr sz="2160" spc="-45" dirty="0">
                <a:latin typeface="Cambria Math"/>
                <a:cs typeface="Cambria Math"/>
              </a:rPr>
              <a:t>=</a:t>
            </a:r>
            <a:endParaRPr sz="2160">
              <a:latin typeface="Cambria Math"/>
              <a:cs typeface="Cambria Math"/>
            </a:endParaRPr>
          </a:p>
          <a:p>
            <a:pPr marL="317754">
              <a:lnSpc>
                <a:spcPts val="1697"/>
              </a:lnSpc>
            </a:pPr>
            <a:r>
              <a:rPr sz="3240" spc="135" baseline="-16203" dirty="0">
                <a:latin typeface="Cambria Math"/>
                <a:cs typeface="Cambria Math"/>
              </a:rPr>
              <a:t>𝑒</a:t>
            </a:r>
            <a:r>
              <a:rPr sz="1575" spc="90" dirty="0">
                <a:latin typeface="Cambria Math"/>
                <a:cs typeface="Cambria Math"/>
              </a:rPr>
              <a:t>𝑥</a:t>
            </a:r>
            <a:r>
              <a:rPr sz="1575" spc="279" dirty="0">
                <a:latin typeface="Cambria Math"/>
                <a:cs typeface="Cambria Math"/>
              </a:rPr>
              <a:t> </a:t>
            </a:r>
            <a:r>
              <a:rPr sz="3240" baseline="-16203" dirty="0">
                <a:latin typeface="Cambria Math"/>
                <a:cs typeface="Cambria Math"/>
              </a:rPr>
              <a:t>+</a:t>
            </a:r>
            <a:r>
              <a:rPr sz="3240" spc="-14" baseline="-16203" dirty="0">
                <a:latin typeface="Cambria Math"/>
                <a:cs typeface="Cambria Math"/>
              </a:rPr>
              <a:t> </a:t>
            </a:r>
            <a:r>
              <a:rPr sz="3240" spc="40" baseline="-16203" dirty="0">
                <a:latin typeface="Cambria Math"/>
                <a:cs typeface="Cambria Math"/>
              </a:rPr>
              <a:t>𝑒</a:t>
            </a:r>
            <a:r>
              <a:rPr sz="1575" spc="27" dirty="0">
                <a:latin typeface="Cambria Math"/>
                <a:cs typeface="Cambria Math"/>
              </a:rPr>
              <a:t>−𝑥</a:t>
            </a:r>
            <a:endParaRPr sz="1575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1405" y="2808122"/>
            <a:ext cx="701231" cy="18288"/>
          </a:xfrm>
          <a:custGeom>
            <a:avLst/>
            <a:gdLst/>
            <a:ahLst/>
            <a:cxnLst/>
            <a:rect l="l" t="t" r="r" b="b"/>
            <a:pathLst>
              <a:path w="779144" h="20319">
                <a:moveTo>
                  <a:pt x="778789" y="0"/>
                </a:moveTo>
                <a:lnTo>
                  <a:pt x="0" y="0"/>
                </a:lnTo>
                <a:lnTo>
                  <a:pt x="0" y="19812"/>
                </a:lnTo>
                <a:lnTo>
                  <a:pt x="778789" y="19812"/>
                </a:lnTo>
                <a:lnTo>
                  <a:pt x="778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8" name="object 8"/>
          <p:cNvSpPr txBox="1"/>
          <p:nvPr/>
        </p:nvSpPr>
        <p:spPr>
          <a:xfrm>
            <a:off x="1093531" y="2793491"/>
            <a:ext cx="328041" cy="343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2160" spc="-23" dirty="0">
                <a:latin typeface="Cambria Math"/>
                <a:cs typeface="Cambria Math"/>
              </a:rPr>
              <a:t>𝑑𝑥</a:t>
            </a:r>
            <a:endParaRPr sz="216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7275" y="2402083"/>
            <a:ext cx="2263140" cy="55015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290">
              <a:lnSpc>
                <a:spcPts val="2111"/>
              </a:lnSpc>
              <a:spcBef>
                <a:spcPts val="90"/>
              </a:spcBef>
            </a:pPr>
            <a:r>
              <a:rPr sz="2160" spc="-9" dirty="0">
                <a:latin typeface="Cambria Math"/>
                <a:cs typeface="Cambria Math"/>
              </a:rPr>
              <a:t>𝑑𝑓(𝑥)</a:t>
            </a:r>
            <a:endParaRPr sz="2160">
              <a:latin typeface="Cambria Math"/>
              <a:cs typeface="Cambria Math"/>
            </a:endParaRPr>
          </a:p>
          <a:p>
            <a:pPr marL="811530">
              <a:lnSpc>
                <a:spcPts val="2111"/>
              </a:lnSpc>
            </a:pPr>
            <a:r>
              <a:rPr sz="2160" dirty="0">
                <a:latin typeface="Cambria Math"/>
                <a:cs typeface="Cambria Math"/>
              </a:rPr>
              <a:t>=</a:t>
            </a:r>
            <a:r>
              <a:rPr sz="2160" spc="99" dirty="0">
                <a:latin typeface="Cambria Math"/>
                <a:cs typeface="Cambria Math"/>
              </a:rPr>
              <a:t> </a:t>
            </a:r>
            <a:r>
              <a:rPr sz="2160" dirty="0">
                <a:latin typeface="Cambria Math"/>
                <a:cs typeface="Cambria Math"/>
              </a:rPr>
              <a:t>1 − </a:t>
            </a:r>
            <a:r>
              <a:rPr sz="2160" spc="-18" dirty="0">
                <a:latin typeface="Cambria Math"/>
                <a:cs typeface="Cambria Math"/>
              </a:rPr>
              <a:t>𝑓(𝑥)</a:t>
            </a:r>
            <a:r>
              <a:rPr sz="2363" spc="-27" baseline="28571" dirty="0">
                <a:latin typeface="Cambria Math"/>
                <a:cs typeface="Cambria Math"/>
              </a:rPr>
              <a:t>2</a:t>
            </a:r>
            <a:endParaRPr sz="2363" baseline="28571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5245" y="3868254"/>
            <a:ext cx="4366260" cy="15073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b="1" spc="-9" dirty="0">
                <a:solidFill>
                  <a:srgbClr val="292929"/>
                </a:solidFill>
                <a:latin typeface="Calibri"/>
                <a:cs typeface="Calibri"/>
              </a:rPr>
              <a:t>Observations:</a:t>
            </a:r>
            <a:endParaRPr sz="1620">
              <a:latin typeface="Calibri"/>
              <a:cs typeface="Calibri"/>
            </a:endParaRPr>
          </a:p>
          <a:p>
            <a:pPr marL="269177" indent="-257747">
              <a:buFont typeface="Arial MT"/>
              <a:buChar char="•"/>
              <a:tabLst>
                <a:tab pos="269177" algn="l"/>
              </a:tabLst>
            </a:pPr>
            <a:r>
              <a:rPr sz="1620" dirty="0">
                <a:solidFill>
                  <a:srgbClr val="292929"/>
                </a:solidFill>
                <a:latin typeface="Calibri"/>
                <a:cs typeface="Calibri"/>
              </a:rPr>
              <a:t>Output:</a:t>
            </a:r>
            <a:r>
              <a:rPr sz="1620" spc="-36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dirty="0">
                <a:solidFill>
                  <a:srgbClr val="292929"/>
                </a:solidFill>
                <a:latin typeface="Calibri"/>
                <a:cs typeface="Calibri"/>
              </a:rPr>
              <a:t>-1</a:t>
            </a:r>
            <a:r>
              <a:rPr sz="1620" spc="-23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dirty="0">
                <a:solidFill>
                  <a:srgbClr val="292929"/>
                </a:solidFill>
                <a:latin typeface="Calibri"/>
                <a:cs typeface="Calibri"/>
              </a:rPr>
              <a:t>to</a:t>
            </a:r>
            <a:r>
              <a:rPr sz="1620" spc="-36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spc="-23" dirty="0">
                <a:solidFill>
                  <a:srgbClr val="292929"/>
                </a:solidFill>
                <a:latin typeface="Calibri"/>
                <a:cs typeface="Calibri"/>
              </a:rPr>
              <a:t>+1</a:t>
            </a:r>
            <a:endParaRPr sz="1620">
              <a:latin typeface="Calibri"/>
              <a:cs typeface="Calibri"/>
            </a:endParaRPr>
          </a:p>
          <a:p>
            <a:pPr marL="269177" indent="-257747">
              <a:buFont typeface="Arial MT"/>
              <a:buChar char="•"/>
              <a:tabLst>
                <a:tab pos="269177" algn="l"/>
              </a:tabLst>
            </a:pPr>
            <a:r>
              <a:rPr sz="1620" dirty="0">
                <a:solidFill>
                  <a:srgbClr val="292929"/>
                </a:solidFill>
                <a:latin typeface="Calibri"/>
                <a:cs typeface="Calibri"/>
              </a:rPr>
              <a:t>Outputs</a:t>
            </a:r>
            <a:r>
              <a:rPr sz="1620" spc="-36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dirty="0">
                <a:solidFill>
                  <a:srgbClr val="292929"/>
                </a:solidFill>
                <a:latin typeface="Calibri"/>
                <a:cs typeface="Calibri"/>
              </a:rPr>
              <a:t>are</a:t>
            </a:r>
            <a:r>
              <a:rPr sz="1620" spc="-14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spc="-27" dirty="0">
                <a:solidFill>
                  <a:srgbClr val="292929"/>
                </a:solidFill>
                <a:latin typeface="Calibri"/>
                <a:cs typeface="Calibri"/>
              </a:rPr>
              <a:t>zero-</a:t>
            </a:r>
            <a:r>
              <a:rPr sz="1620" spc="-9" dirty="0">
                <a:solidFill>
                  <a:srgbClr val="292929"/>
                </a:solidFill>
                <a:latin typeface="Calibri"/>
                <a:cs typeface="Calibri"/>
              </a:rPr>
              <a:t>centered</a:t>
            </a:r>
            <a:endParaRPr sz="1620">
              <a:latin typeface="Calibri"/>
              <a:cs typeface="Calibri"/>
            </a:endParaRPr>
          </a:p>
          <a:p>
            <a:pPr marL="269177" indent="-257747">
              <a:buFont typeface="Arial MT"/>
              <a:buChar char="•"/>
              <a:tabLst>
                <a:tab pos="269177" algn="l"/>
              </a:tabLst>
            </a:pPr>
            <a:r>
              <a:rPr sz="1620" dirty="0">
                <a:solidFill>
                  <a:srgbClr val="292929"/>
                </a:solidFill>
                <a:latin typeface="Calibri"/>
                <a:cs typeface="Calibri"/>
              </a:rPr>
              <a:t>Can</a:t>
            </a:r>
            <a:r>
              <a:rPr sz="1620" spc="-27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spc="-9" dirty="0">
                <a:solidFill>
                  <a:srgbClr val="292929"/>
                </a:solidFill>
                <a:latin typeface="Calibri"/>
                <a:cs typeface="Calibri"/>
              </a:rPr>
              <a:t>Saturate</a:t>
            </a:r>
            <a:r>
              <a:rPr sz="162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dirty="0">
                <a:solidFill>
                  <a:srgbClr val="292929"/>
                </a:solidFill>
                <a:latin typeface="Calibri"/>
                <a:cs typeface="Calibri"/>
              </a:rPr>
              <a:t>and</a:t>
            </a:r>
            <a:r>
              <a:rPr sz="1620" spc="-27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dirty="0">
                <a:solidFill>
                  <a:srgbClr val="292929"/>
                </a:solidFill>
                <a:latin typeface="Calibri"/>
                <a:cs typeface="Calibri"/>
              </a:rPr>
              <a:t>kill</a:t>
            </a:r>
            <a:r>
              <a:rPr sz="1620" spc="-36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dirty="0">
                <a:solidFill>
                  <a:srgbClr val="292929"/>
                </a:solidFill>
                <a:latin typeface="Calibri"/>
                <a:cs typeface="Calibri"/>
              </a:rPr>
              <a:t>(vanish)</a:t>
            </a:r>
            <a:r>
              <a:rPr sz="1620" spc="-18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spc="-9" dirty="0">
                <a:solidFill>
                  <a:srgbClr val="292929"/>
                </a:solidFill>
                <a:latin typeface="Calibri"/>
                <a:cs typeface="Calibri"/>
              </a:rPr>
              <a:t>gradients</a:t>
            </a:r>
            <a:endParaRPr sz="1620">
              <a:latin typeface="Calibri"/>
              <a:cs typeface="Calibri"/>
            </a:endParaRPr>
          </a:p>
          <a:p>
            <a:pPr marL="269177" marR="4572" indent="-258318">
              <a:buFont typeface="Arial MT"/>
              <a:buChar char="•"/>
              <a:tabLst>
                <a:tab pos="269177" algn="l"/>
              </a:tabLst>
            </a:pPr>
            <a:r>
              <a:rPr sz="1620" dirty="0">
                <a:solidFill>
                  <a:srgbClr val="292929"/>
                </a:solidFill>
                <a:latin typeface="Calibri"/>
                <a:cs typeface="Calibri"/>
              </a:rPr>
              <a:t>Gradient</a:t>
            </a:r>
            <a:r>
              <a:rPr sz="1620" spc="-54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dirty="0">
                <a:solidFill>
                  <a:srgbClr val="292929"/>
                </a:solidFill>
                <a:latin typeface="Calibri"/>
                <a:cs typeface="Calibri"/>
              </a:rPr>
              <a:t>is</a:t>
            </a:r>
            <a:r>
              <a:rPr sz="162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dirty="0">
                <a:solidFill>
                  <a:srgbClr val="292929"/>
                </a:solidFill>
                <a:latin typeface="Calibri"/>
                <a:cs typeface="Calibri"/>
              </a:rPr>
              <a:t>more</a:t>
            </a:r>
            <a:r>
              <a:rPr sz="1620" spc="-41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dirty="0">
                <a:solidFill>
                  <a:srgbClr val="292929"/>
                </a:solidFill>
                <a:latin typeface="Calibri"/>
                <a:cs typeface="Calibri"/>
              </a:rPr>
              <a:t>steeped</a:t>
            </a:r>
            <a:r>
              <a:rPr sz="1620" spc="-41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dirty="0">
                <a:solidFill>
                  <a:srgbClr val="292929"/>
                </a:solidFill>
                <a:latin typeface="Calibri"/>
                <a:cs typeface="Calibri"/>
              </a:rPr>
              <a:t>than</a:t>
            </a:r>
            <a:r>
              <a:rPr sz="162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dirty="0">
                <a:solidFill>
                  <a:srgbClr val="292929"/>
                </a:solidFill>
                <a:latin typeface="Calibri"/>
                <a:cs typeface="Calibri"/>
              </a:rPr>
              <a:t>Sigmoid,</a:t>
            </a:r>
            <a:r>
              <a:rPr sz="1620" spc="-36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spc="-9" dirty="0">
                <a:solidFill>
                  <a:srgbClr val="292929"/>
                </a:solidFill>
                <a:latin typeface="Calibri"/>
                <a:cs typeface="Calibri"/>
              </a:rPr>
              <a:t>resulting </a:t>
            </a:r>
            <a:r>
              <a:rPr sz="1620" dirty="0">
                <a:solidFill>
                  <a:srgbClr val="292929"/>
                </a:solidFill>
                <a:latin typeface="Calibri"/>
                <a:cs typeface="Calibri"/>
              </a:rPr>
              <a:t>in</a:t>
            </a:r>
            <a:r>
              <a:rPr sz="162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dirty="0">
                <a:solidFill>
                  <a:srgbClr val="292929"/>
                </a:solidFill>
                <a:latin typeface="Calibri"/>
                <a:cs typeface="Calibri"/>
              </a:rPr>
              <a:t>faster</a:t>
            </a:r>
            <a:r>
              <a:rPr sz="162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spc="-9" dirty="0">
                <a:solidFill>
                  <a:srgbClr val="292929"/>
                </a:solidFill>
                <a:latin typeface="Calibri"/>
                <a:cs typeface="Calibri"/>
              </a:rPr>
              <a:t>convergence</a:t>
            </a:r>
            <a:endParaRPr sz="162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1465" y="1778606"/>
            <a:ext cx="4311967" cy="2339637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7299" y="568528"/>
            <a:ext cx="5560923" cy="566117"/>
          </a:xfrm>
          <a:prstGeom prst="rect">
            <a:avLst/>
          </a:prstGeom>
        </p:spPr>
        <p:txBody>
          <a:bodyPr vert="horz" wrap="square" lIns="0" tIns="12002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b="1" dirty="0">
                <a:solidFill>
                  <a:srgbClr val="292929"/>
                </a:solidFill>
                <a:latin typeface="Calibri"/>
                <a:cs typeface="Calibri"/>
              </a:rPr>
              <a:t>Rectified</a:t>
            </a:r>
            <a:r>
              <a:rPr spc="-81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292929"/>
                </a:solidFill>
                <a:latin typeface="Calibri"/>
                <a:cs typeface="Calibri"/>
              </a:rPr>
              <a:t>Linear</a:t>
            </a:r>
            <a:r>
              <a:rPr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pc="-9" dirty="0">
                <a:solidFill>
                  <a:srgbClr val="292929"/>
                </a:solidFill>
                <a:latin typeface="Calibri"/>
                <a:cs typeface="Calibri"/>
              </a:rPr>
              <a:t>Unit(ReLU)</a:t>
            </a:r>
          </a:p>
        </p:txBody>
      </p:sp>
      <p:sp>
        <p:nvSpPr>
          <p:cNvPr id="3" name="object 3"/>
          <p:cNvSpPr/>
          <p:nvPr/>
        </p:nvSpPr>
        <p:spPr>
          <a:xfrm>
            <a:off x="1094616" y="1460183"/>
            <a:ext cx="333185" cy="254318"/>
          </a:xfrm>
          <a:custGeom>
            <a:avLst/>
            <a:gdLst/>
            <a:ahLst/>
            <a:cxnLst/>
            <a:rect l="l" t="t" r="r" b="b"/>
            <a:pathLst>
              <a:path w="370205" h="282575">
                <a:moveTo>
                  <a:pt x="280073" y="0"/>
                </a:moveTo>
                <a:lnTo>
                  <a:pt x="276009" y="11557"/>
                </a:lnTo>
                <a:lnTo>
                  <a:pt x="292372" y="18631"/>
                </a:lnTo>
                <a:lnTo>
                  <a:pt x="306425" y="28432"/>
                </a:lnTo>
                <a:lnTo>
                  <a:pt x="334958" y="73925"/>
                </a:lnTo>
                <a:lnTo>
                  <a:pt x="343289" y="115732"/>
                </a:lnTo>
                <a:lnTo>
                  <a:pt x="344335" y="139826"/>
                </a:lnTo>
                <a:lnTo>
                  <a:pt x="343287" y="164707"/>
                </a:lnTo>
                <a:lnTo>
                  <a:pt x="334905" y="207656"/>
                </a:lnTo>
                <a:lnTo>
                  <a:pt x="306425" y="253857"/>
                </a:lnTo>
                <a:lnTo>
                  <a:pt x="276517" y="270890"/>
                </a:lnTo>
                <a:lnTo>
                  <a:pt x="280073" y="282321"/>
                </a:lnTo>
                <a:lnTo>
                  <a:pt x="318569" y="264302"/>
                </a:lnTo>
                <a:lnTo>
                  <a:pt x="346875" y="233045"/>
                </a:lnTo>
                <a:lnTo>
                  <a:pt x="364305" y="191150"/>
                </a:lnTo>
                <a:lnTo>
                  <a:pt x="370116" y="141350"/>
                </a:lnTo>
                <a:lnTo>
                  <a:pt x="368663" y="115466"/>
                </a:lnTo>
                <a:lnTo>
                  <a:pt x="357043" y="69556"/>
                </a:lnTo>
                <a:lnTo>
                  <a:pt x="333919" y="32164"/>
                </a:lnTo>
                <a:lnTo>
                  <a:pt x="300530" y="7435"/>
                </a:lnTo>
                <a:lnTo>
                  <a:pt x="280073" y="0"/>
                </a:lnTo>
                <a:close/>
              </a:path>
              <a:path w="370205" h="282575">
                <a:moveTo>
                  <a:pt x="90081" y="0"/>
                </a:moveTo>
                <a:lnTo>
                  <a:pt x="51652" y="18145"/>
                </a:lnTo>
                <a:lnTo>
                  <a:pt x="23291" y="49529"/>
                </a:lnTo>
                <a:lnTo>
                  <a:pt x="5826" y="91535"/>
                </a:lnTo>
                <a:lnTo>
                  <a:pt x="0" y="141350"/>
                </a:lnTo>
                <a:lnTo>
                  <a:pt x="1452" y="167233"/>
                </a:lnTo>
                <a:lnTo>
                  <a:pt x="13062" y="213092"/>
                </a:lnTo>
                <a:lnTo>
                  <a:pt x="36104" y="250334"/>
                </a:lnTo>
                <a:lnTo>
                  <a:pt x="69541" y="274960"/>
                </a:lnTo>
                <a:lnTo>
                  <a:pt x="90081" y="282321"/>
                </a:lnTo>
                <a:lnTo>
                  <a:pt x="93637" y="270890"/>
                </a:lnTo>
                <a:lnTo>
                  <a:pt x="77518" y="263773"/>
                </a:lnTo>
                <a:lnTo>
                  <a:pt x="63631" y="253857"/>
                </a:lnTo>
                <a:lnTo>
                  <a:pt x="35169" y="207656"/>
                </a:lnTo>
                <a:lnTo>
                  <a:pt x="26801" y="164707"/>
                </a:lnTo>
                <a:lnTo>
                  <a:pt x="25755" y="139826"/>
                </a:lnTo>
                <a:lnTo>
                  <a:pt x="26801" y="115732"/>
                </a:lnTo>
                <a:lnTo>
                  <a:pt x="35169" y="73925"/>
                </a:lnTo>
                <a:lnTo>
                  <a:pt x="63774" y="28432"/>
                </a:lnTo>
                <a:lnTo>
                  <a:pt x="94018" y="11557"/>
                </a:lnTo>
                <a:lnTo>
                  <a:pt x="900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4" name="object 4"/>
          <p:cNvSpPr txBox="1"/>
          <p:nvPr/>
        </p:nvSpPr>
        <p:spPr>
          <a:xfrm>
            <a:off x="900135" y="1379372"/>
            <a:ext cx="2052257" cy="343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  <a:tabLst>
                <a:tab pos="284036" algn="l"/>
                <a:tab pos="628079" algn="l"/>
              </a:tabLst>
            </a:pPr>
            <a:r>
              <a:rPr sz="2160" spc="-45" dirty="0">
                <a:latin typeface="Cambria Math"/>
                <a:cs typeface="Cambria Math"/>
              </a:rPr>
              <a:t>𝑓</a:t>
            </a:r>
            <a:r>
              <a:rPr sz="2160" dirty="0">
                <a:latin typeface="Cambria Math"/>
                <a:cs typeface="Cambria Math"/>
              </a:rPr>
              <a:t>	</a:t>
            </a:r>
            <a:r>
              <a:rPr sz="2160" spc="-45" dirty="0">
                <a:latin typeface="Cambria Math"/>
                <a:cs typeface="Cambria Math"/>
              </a:rPr>
              <a:t>𝑥</a:t>
            </a:r>
            <a:r>
              <a:rPr sz="2160" dirty="0">
                <a:latin typeface="Cambria Math"/>
                <a:cs typeface="Cambria Math"/>
              </a:rPr>
              <a:t>	=</a:t>
            </a:r>
            <a:r>
              <a:rPr sz="2160" spc="117" dirty="0">
                <a:latin typeface="Cambria Math"/>
                <a:cs typeface="Cambria Math"/>
              </a:rPr>
              <a:t> </a:t>
            </a:r>
            <a:r>
              <a:rPr sz="2160" spc="-9" dirty="0">
                <a:latin typeface="Cambria Math"/>
                <a:cs typeface="Cambria Math"/>
              </a:rPr>
              <a:t>max(0,</a:t>
            </a:r>
            <a:r>
              <a:rPr sz="2160" spc="-126" dirty="0">
                <a:latin typeface="Cambria Math"/>
                <a:cs typeface="Cambria Math"/>
              </a:rPr>
              <a:t> </a:t>
            </a:r>
            <a:r>
              <a:rPr sz="2160" spc="-23" dirty="0">
                <a:latin typeface="Cambria Math"/>
                <a:cs typeface="Cambria Math"/>
              </a:rPr>
              <a:t>𝑥)</a:t>
            </a:r>
            <a:endParaRPr sz="216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7290" y="2808122"/>
            <a:ext cx="701231" cy="18288"/>
          </a:xfrm>
          <a:custGeom>
            <a:avLst/>
            <a:gdLst/>
            <a:ahLst/>
            <a:cxnLst/>
            <a:rect l="l" t="t" r="r" b="b"/>
            <a:pathLst>
              <a:path w="779144" h="20319">
                <a:moveTo>
                  <a:pt x="778789" y="0"/>
                </a:moveTo>
                <a:lnTo>
                  <a:pt x="0" y="0"/>
                </a:lnTo>
                <a:lnTo>
                  <a:pt x="0" y="19812"/>
                </a:lnTo>
                <a:lnTo>
                  <a:pt x="778789" y="19812"/>
                </a:lnTo>
                <a:lnTo>
                  <a:pt x="778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" name="object 6"/>
          <p:cNvSpPr txBox="1"/>
          <p:nvPr/>
        </p:nvSpPr>
        <p:spPr>
          <a:xfrm>
            <a:off x="896020" y="2402083"/>
            <a:ext cx="722948" cy="343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2160" spc="-9" dirty="0">
                <a:latin typeface="Cambria Math"/>
                <a:cs typeface="Cambria Math"/>
              </a:rPr>
              <a:t>𝑑𝑓(𝑥)</a:t>
            </a:r>
            <a:endParaRPr sz="216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9416" y="2793491"/>
            <a:ext cx="328041" cy="343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2160" spc="-23" dirty="0">
                <a:latin typeface="Cambria Math"/>
                <a:cs typeface="Cambria Math"/>
              </a:rPr>
              <a:t>𝑑𝑥</a:t>
            </a:r>
            <a:endParaRPr sz="216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2323" y="2609195"/>
            <a:ext cx="454913" cy="343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2160" dirty="0">
                <a:latin typeface="Cambria Math"/>
                <a:cs typeface="Cambria Math"/>
              </a:rPr>
              <a:t>=</a:t>
            </a:r>
            <a:r>
              <a:rPr sz="2160" spc="99" dirty="0">
                <a:latin typeface="Cambria Math"/>
                <a:cs typeface="Cambria Math"/>
              </a:rPr>
              <a:t> </a:t>
            </a:r>
            <a:r>
              <a:rPr sz="2160" spc="-45" dirty="0">
                <a:latin typeface="Cambria Math"/>
                <a:cs typeface="Cambria Math"/>
              </a:rPr>
              <a:t>1</a:t>
            </a:r>
            <a:endParaRPr sz="216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5245" y="3868254"/>
            <a:ext cx="4418838" cy="15073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b="1" spc="-9" dirty="0">
                <a:solidFill>
                  <a:srgbClr val="292929"/>
                </a:solidFill>
                <a:latin typeface="Calibri"/>
                <a:cs typeface="Calibri"/>
              </a:rPr>
              <a:t>Observations:</a:t>
            </a:r>
            <a:endParaRPr sz="1620">
              <a:latin typeface="Calibri"/>
              <a:cs typeface="Calibri"/>
            </a:endParaRPr>
          </a:p>
          <a:p>
            <a:pPr marL="269177" marR="4572" indent="-258318">
              <a:buFont typeface="Arial MT"/>
              <a:buChar char="•"/>
              <a:tabLst>
                <a:tab pos="269177" algn="l"/>
              </a:tabLst>
            </a:pPr>
            <a:r>
              <a:rPr sz="1620" dirty="0">
                <a:solidFill>
                  <a:srgbClr val="292929"/>
                </a:solidFill>
                <a:latin typeface="Calibri"/>
                <a:cs typeface="Calibri"/>
              </a:rPr>
              <a:t>Greatly</a:t>
            </a:r>
            <a:r>
              <a:rPr sz="1620" spc="-59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dirty="0">
                <a:solidFill>
                  <a:srgbClr val="292929"/>
                </a:solidFill>
                <a:latin typeface="Calibri"/>
                <a:cs typeface="Calibri"/>
              </a:rPr>
              <a:t>increase</a:t>
            </a:r>
            <a:r>
              <a:rPr sz="162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dirty="0">
                <a:solidFill>
                  <a:srgbClr val="292929"/>
                </a:solidFill>
                <a:latin typeface="Calibri"/>
                <a:cs typeface="Calibri"/>
              </a:rPr>
              <a:t>training</a:t>
            </a:r>
            <a:r>
              <a:rPr sz="162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dirty="0">
                <a:solidFill>
                  <a:srgbClr val="292929"/>
                </a:solidFill>
                <a:latin typeface="Calibri"/>
                <a:cs typeface="Calibri"/>
              </a:rPr>
              <a:t>speed</a:t>
            </a:r>
            <a:r>
              <a:rPr sz="1620" spc="-59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dirty="0">
                <a:solidFill>
                  <a:srgbClr val="292929"/>
                </a:solidFill>
                <a:latin typeface="Calibri"/>
                <a:cs typeface="Calibri"/>
              </a:rPr>
              <a:t>compared</a:t>
            </a:r>
            <a:r>
              <a:rPr sz="1620" spc="-54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dirty="0">
                <a:solidFill>
                  <a:srgbClr val="292929"/>
                </a:solidFill>
                <a:latin typeface="Calibri"/>
                <a:cs typeface="Calibri"/>
              </a:rPr>
              <a:t>to</a:t>
            </a:r>
            <a:r>
              <a:rPr sz="1620" spc="-59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spc="-18" dirty="0">
                <a:solidFill>
                  <a:srgbClr val="292929"/>
                </a:solidFill>
                <a:latin typeface="Calibri"/>
                <a:cs typeface="Calibri"/>
              </a:rPr>
              <a:t>tanh </a:t>
            </a:r>
            <a:r>
              <a:rPr sz="1620" dirty="0">
                <a:solidFill>
                  <a:srgbClr val="292929"/>
                </a:solidFill>
                <a:latin typeface="Calibri"/>
                <a:cs typeface="Calibri"/>
              </a:rPr>
              <a:t>and</a:t>
            </a:r>
            <a:r>
              <a:rPr sz="1620" spc="-18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spc="-9" dirty="0">
                <a:solidFill>
                  <a:srgbClr val="292929"/>
                </a:solidFill>
                <a:latin typeface="Calibri"/>
                <a:cs typeface="Calibri"/>
              </a:rPr>
              <a:t>sigmoid</a:t>
            </a:r>
            <a:endParaRPr sz="1620">
              <a:latin typeface="Calibri"/>
              <a:cs typeface="Calibri"/>
            </a:endParaRPr>
          </a:p>
          <a:p>
            <a:pPr marL="269177" indent="-257747">
              <a:buFont typeface="Arial MT"/>
              <a:buChar char="•"/>
              <a:tabLst>
                <a:tab pos="269177" algn="l"/>
              </a:tabLst>
            </a:pPr>
            <a:r>
              <a:rPr sz="1620" dirty="0">
                <a:solidFill>
                  <a:srgbClr val="292929"/>
                </a:solidFill>
                <a:latin typeface="Calibri"/>
                <a:cs typeface="Calibri"/>
              </a:rPr>
              <a:t>Reduces</a:t>
            </a:r>
            <a:r>
              <a:rPr sz="1620" spc="-18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spc="-9" dirty="0">
                <a:solidFill>
                  <a:srgbClr val="292929"/>
                </a:solidFill>
                <a:latin typeface="Calibri"/>
                <a:cs typeface="Calibri"/>
              </a:rPr>
              <a:t>likelihood</a:t>
            </a:r>
            <a:r>
              <a:rPr sz="162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1620" spc="-32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spc="-9" dirty="0">
                <a:solidFill>
                  <a:srgbClr val="292929"/>
                </a:solidFill>
                <a:latin typeface="Calibri"/>
                <a:cs typeface="Calibri"/>
              </a:rPr>
              <a:t>killing(vanishing) gradient</a:t>
            </a:r>
            <a:endParaRPr sz="1620">
              <a:latin typeface="Calibri"/>
              <a:cs typeface="Calibri"/>
            </a:endParaRPr>
          </a:p>
          <a:p>
            <a:pPr marL="269177" indent="-257747">
              <a:buFont typeface="Arial MT"/>
              <a:buChar char="•"/>
              <a:tabLst>
                <a:tab pos="269177" algn="l"/>
              </a:tabLst>
            </a:pPr>
            <a:r>
              <a:rPr sz="1620" dirty="0">
                <a:solidFill>
                  <a:srgbClr val="292929"/>
                </a:solidFill>
                <a:latin typeface="Calibri"/>
                <a:cs typeface="Calibri"/>
              </a:rPr>
              <a:t>It</a:t>
            </a:r>
            <a:r>
              <a:rPr sz="1620" spc="-32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dirty="0">
                <a:solidFill>
                  <a:srgbClr val="292929"/>
                </a:solidFill>
                <a:latin typeface="Calibri"/>
                <a:cs typeface="Calibri"/>
              </a:rPr>
              <a:t>can</a:t>
            </a:r>
            <a:r>
              <a:rPr sz="1620" spc="-14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dirty="0">
                <a:solidFill>
                  <a:srgbClr val="292929"/>
                </a:solidFill>
                <a:latin typeface="Calibri"/>
                <a:cs typeface="Calibri"/>
              </a:rPr>
              <a:t>blow</a:t>
            </a:r>
            <a:r>
              <a:rPr sz="1620" spc="-18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dirty="0">
                <a:solidFill>
                  <a:srgbClr val="292929"/>
                </a:solidFill>
                <a:latin typeface="Calibri"/>
                <a:cs typeface="Calibri"/>
              </a:rPr>
              <a:t>up</a:t>
            </a:r>
            <a:r>
              <a:rPr sz="1620" spc="-18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spc="-9" dirty="0">
                <a:solidFill>
                  <a:srgbClr val="292929"/>
                </a:solidFill>
                <a:latin typeface="Calibri"/>
                <a:cs typeface="Calibri"/>
              </a:rPr>
              <a:t>activation</a:t>
            </a:r>
            <a:endParaRPr sz="1620">
              <a:latin typeface="Calibri"/>
              <a:cs typeface="Calibri"/>
            </a:endParaRPr>
          </a:p>
          <a:p>
            <a:pPr marL="269177" indent="-257747">
              <a:buFont typeface="Arial MT"/>
              <a:buChar char="•"/>
              <a:tabLst>
                <a:tab pos="269177" algn="l"/>
              </a:tabLst>
            </a:pPr>
            <a:r>
              <a:rPr sz="1620" dirty="0">
                <a:solidFill>
                  <a:srgbClr val="292929"/>
                </a:solidFill>
                <a:latin typeface="Calibri"/>
                <a:cs typeface="Calibri"/>
              </a:rPr>
              <a:t>Dead</a:t>
            </a:r>
            <a:r>
              <a:rPr sz="1620" spc="-23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20" spc="-18" dirty="0">
                <a:solidFill>
                  <a:srgbClr val="292929"/>
                </a:solidFill>
                <a:latin typeface="Calibri"/>
                <a:cs typeface="Calibri"/>
              </a:rPr>
              <a:t>nodes</a:t>
            </a:r>
            <a:endParaRPr sz="162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4294" y="1351942"/>
            <a:ext cx="2958817" cy="157037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4350" y="631697"/>
            <a:ext cx="2324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PLATFORM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4821" y="1970555"/>
            <a:ext cx="10014585" cy="1183005"/>
            <a:chOff x="464821" y="1970555"/>
            <a:chExt cx="10014585" cy="11830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821" y="1970555"/>
              <a:ext cx="10014201" cy="118257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8347" y="1981200"/>
              <a:ext cx="9947275" cy="1115695"/>
            </a:xfrm>
            <a:custGeom>
              <a:avLst/>
              <a:gdLst/>
              <a:ahLst/>
              <a:cxnLst/>
              <a:rect l="l" t="t" r="r" b="b"/>
              <a:pathLst>
                <a:path w="9947275" h="1115695">
                  <a:moveTo>
                    <a:pt x="9835642" y="0"/>
                  </a:moveTo>
                  <a:lnTo>
                    <a:pt x="111556" y="0"/>
                  </a:lnTo>
                  <a:lnTo>
                    <a:pt x="68135" y="8761"/>
                  </a:lnTo>
                  <a:lnTo>
                    <a:pt x="32675" y="32654"/>
                  </a:lnTo>
                  <a:lnTo>
                    <a:pt x="8767" y="68097"/>
                  </a:lnTo>
                  <a:lnTo>
                    <a:pt x="0" y="111505"/>
                  </a:lnTo>
                  <a:lnTo>
                    <a:pt x="0" y="1004062"/>
                  </a:lnTo>
                  <a:lnTo>
                    <a:pt x="8767" y="1047470"/>
                  </a:lnTo>
                  <a:lnTo>
                    <a:pt x="32675" y="1082913"/>
                  </a:lnTo>
                  <a:lnTo>
                    <a:pt x="68135" y="1106806"/>
                  </a:lnTo>
                  <a:lnTo>
                    <a:pt x="111556" y="1115568"/>
                  </a:lnTo>
                  <a:lnTo>
                    <a:pt x="9835642" y="1115568"/>
                  </a:lnTo>
                  <a:lnTo>
                    <a:pt x="9879050" y="1106806"/>
                  </a:lnTo>
                  <a:lnTo>
                    <a:pt x="9914493" y="1082913"/>
                  </a:lnTo>
                  <a:lnTo>
                    <a:pt x="9938386" y="1047470"/>
                  </a:lnTo>
                  <a:lnTo>
                    <a:pt x="9947148" y="1004062"/>
                  </a:lnTo>
                  <a:lnTo>
                    <a:pt x="9947148" y="111505"/>
                  </a:lnTo>
                  <a:lnTo>
                    <a:pt x="9938386" y="68097"/>
                  </a:lnTo>
                  <a:lnTo>
                    <a:pt x="9914493" y="32654"/>
                  </a:lnTo>
                  <a:lnTo>
                    <a:pt x="9879050" y="8761"/>
                  </a:lnTo>
                  <a:lnTo>
                    <a:pt x="9835642" y="0"/>
                  </a:lnTo>
                  <a:close/>
                </a:path>
              </a:pathLst>
            </a:custGeom>
            <a:solidFill>
              <a:srgbClr val="CAD5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479" y="2212848"/>
              <a:ext cx="699515" cy="69799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152" y="2232660"/>
              <a:ext cx="614172" cy="61264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892300" y="2324480"/>
            <a:ext cx="58750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solidFill>
                  <a:srgbClr val="00563B"/>
                </a:solidFill>
                <a:latin typeface="Trebuchet MS"/>
                <a:cs typeface="Trebuchet MS"/>
              </a:rPr>
              <a:t>GPU</a:t>
            </a:r>
            <a:r>
              <a:rPr sz="2500" spc="-5" dirty="0">
                <a:solidFill>
                  <a:srgbClr val="00563B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00563B"/>
                </a:solidFill>
                <a:latin typeface="Trebuchet MS"/>
                <a:cs typeface="Trebuchet MS"/>
              </a:rPr>
              <a:t>powered</a:t>
            </a:r>
            <a:r>
              <a:rPr sz="2500" spc="10" dirty="0">
                <a:solidFill>
                  <a:srgbClr val="00563B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00563B"/>
                </a:solidFill>
                <a:latin typeface="Trebuchet MS"/>
                <a:cs typeface="Trebuchet MS"/>
              </a:rPr>
              <a:t>cloud</a:t>
            </a:r>
            <a:r>
              <a:rPr sz="2500" spc="30" dirty="0">
                <a:solidFill>
                  <a:srgbClr val="00563B"/>
                </a:solidFill>
                <a:latin typeface="Trebuchet MS"/>
                <a:cs typeface="Trebuchet MS"/>
              </a:rPr>
              <a:t> </a:t>
            </a:r>
            <a:r>
              <a:rPr sz="2500" spc="-5" dirty="0">
                <a:solidFill>
                  <a:srgbClr val="00563B"/>
                </a:solidFill>
                <a:latin typeface="Trebuchet MS"/>
                <a:cs typeface="Trebuchet MS"/>
              </a:rPr>
              <a:t>server</a:t>
            </a:r>
            <a:r>
              <a:rPr sz="2500" spc="10" dirty="0">
                <a:solidFill>
                  <a:srgbClr val="00563B"/>
                </a:solidFill>
                <a:latin typeface="Trebuchet MS"/>
                <a:cs typeface="Trebuchet MS"/>
              </a:rPr>
              <a:t> </a:t>
            </a:r>
            <a:r>
              <a:rPr sz="2500" spc="-5" dirty="0">
                <a:solidFill>
                  <a:srgbClr val="00563B"/>
                </a:solidFill>
                <a:latin typeface="Trebuchet MS"/>
                <a:cs typeface="Trebuchet MS"/>
              </a:rPr>
              <a:t>–Google</a:t>
            </a:r>
            <a:r>
              <a:rPr sz="2500" spc="10" dirty="0">
                <a:solidFill>
                  <a:srgbClr val="00563B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00563B"/>
                </a:solidFill>
                <a:latin typeface="Trebuchet MS"/>
                <a:cs typeface="Trebuchet MS"/>
              </a:rPr>
              <a:t>Colab</a:t>
            </a:r>
            <a:endParaRPr sz="25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64821" y="3365015"/>
            <a:ext cx="10014585" cy="1183005"/>
            <a:chOff x="464821" y="3365015"/>
            <a:chExt cx="10014585" cy="118300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821" y="3365015"/>
              <a:ext cx="10014201" cy="118257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98347" y="3375659"/>
              <a:ext cx="9947275" cy="1115695"/>
            </a:xfrm>
            <a:custGeom>
              <a:avLst/>
              <a:gdLst/>
              <a:ahLst/>
              <a:cxnLst/>
              <a:rect l="l" t="t" r="r" b="b"/>
              <a:pathLst>
                <a:path w="9947275" h="1115695">
                  <a:moveTo>
                    <a:pt x="9835642" y="0"/>
                  </a:moveTo>
                  <a:lnTo>
                    <a:pt x="111556" y="0"/>
                  </a:lnTo>
                  <a:lnTo>
                    <a:pt x="68135" y="8761"/>
                  </a:lnTo>
                  <a:lnTo>
                    <a:pt x="32675" y="32654"/>
                  </a:lnTo>
                  <a:lnTo>
                    <a:pt x="8767" y="68097"/>
                  </a:lnTo>
                  <a:lnTo>
                    <a:pt x="0" y="111506"/>
                  </a:lnTo>
                  <a:lnTo>
                    <a:pt x="0" y="1004062"/>
                  </a:lnTo>
                  <a:lnTo>
                    <a:pt x="8767" y="1047470"/>
                  </a:lnTo>
                  <a:lnTo>
                    <a:pt x="32675" y="1082913"/>
                  </a:lnTo>
                  <a:lnTo>
                    <a:pt x="68135" y="1106806"/>
                  </a:lnTo>
                  <a:lnTo>
                    <a:pt x="111556" y="1115567"/>
                  </a:lnTo>
                  <a:lnTo>
                    <a:pt x="9835642" y="1115567"/>
                  </a:lnTo>
                  <a:lnTo>
                    <a:pt x="9879050" y="1106806"/>
                  </a:lnTo>
                  <a:lnTo>
                    <a:pt x="9914493" y="1082913"/>
                  </a:lnTo>
                  <a:lnTo>
                    <a:pt x="9938386" y="1047470"/>
                  </a:lnTo>
                  <a:lnTo>
                    <a:pt x="9947148" y="1004062"/>
                  </a:lnTo>
                  <a:lnTo>
                    <a:pt x="9947148" y="111506"/>
                  </a:lnTo>
                  <a:lnTo>
                    <a:pt x="9938386" y="68097"/>
                  </a:lnTo>
                  <a:lnTo>
                    <a:pt x="9914493" y="32654"/>
                  </a:lnTo>
                  <a:lnTo>
                    <a:pt x="9879050" y="8761"/>
                  </a:lnTo>
                  <a:lnTo>
                    <a:pt x="9835642" y="0"/>
                  </a:lnTo>
                  <a:close/>
                </a:path>
              </a:pathLst>
            </a:custGeom>
            <a:solidFill>
              <a:srgbClr val="CAD5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2479" y="3607307"/>
              <a:ext cx="699515" cy="69799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5152" y="3627119"/>
              <a:ext cx="614172" cy="61264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892300" y="3718636"/>
            <a:ext cx="463804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00563B"/>
                </a:solidFill>
                <a:latin typeface="Trebuchet MS"/>
                <a:cs typeface="Trebuchet MS"/>
              </a:rPr>
              <a:t>Jupyter</a:t>
            </a:r>
            <a:r>
              <a:rPr sz="2500" spc="5" dirty="0">
                <a:solidFill>
                  <a:srgbClr val="00563B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00563B"/>
                </a:solidFill>
                <a:latin typeface="Trebuchet MS"/>
                <a:cs typeface="Trebuchet MS"/>
              </a:rPr>
              <a:t>Notebook</a:t>
            </a:r>
            <a:r>
              <a:rPr sz="2500" spc="10" dirty="0">
                <a:solidFill>
                  <a:srgbClr val="00563B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00563B"/>
                </a:solidFill>
                <a:latin typeface="Trebuchet MS"/>
                <a:cs typeface="Trebuchet MS"/>
              </a:rPr>
              <a:t>–Google</a:t>
            </a:r>
            <a:r>
              <a:rPr sz="2500" spc="30" dirty="0">
                <a:solidFill>
                  <a:srgbClr val="00563B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00563B"/>
                </a:solidFill>
                <a:latin typeface="Trebuchet MS"/>
                <a:cs typeface="Trebuchet MS"/>
              </a:rPr>
              <a:t>Colab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70071" y="1650469"/>
            <a:ext cx="4128770" cy="3781425"/>
            <a:chOff x="6070071" y="1650469"/>
            <a:chExt cx="4128770" cy="37814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70071" y="1650469"/>
              <a:ext cx="4128546" cy="378107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137147" y="1662683"/>
              <a:ext cx="4040504" cy="3693160"/>
            </a:xfrm>
            <a:custGeom>
              <a:avLst/>
              <a:gdLst/>
              <a:ahLst/>
              <a:cxnLst/>
              <a:rect l="l" t="t" r="r" b="b"/>
              <a:pathLst>
                <a:path w="4040504" h="3693160">
                  <a:moveTo>
                    <a:pt x="4040124" y="0"/>
                  </a:moveTo>
                  <a:lnTo>
                    <a:pt x="0" y="0"/>
                  </a:lnTo>
                  <a:lnTo>
                    <a:pt x="0" y="3692652"/>
                  </a:lnTo>
                  <a:lnTo>
                    <a:pt x="4040124" y="3692652"/>
                  </a:lnTo>
                  <a:lnTo>
                    <a:pt x="4040124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37147" y="1662683"/>
              <a:ext cx="4040504" cy="3693160"/>
            </a:xfrm>
            <a:custGeom>
              <a:avLst/>
              <a:gdLst/>
              <a:ahLst/>
              <a:cxnLst/>
              <a:rect l="l" t="t" r="r" b="b"/>
              <a:pathLst>
                <a:path w="4040504" h="3693160">
                  <a:moveTo>
                    <a:pt x="0" y="3692652"/>
                  </a:moveTo>
                  <a:lnTo>
                    <a:pt x="4040124" y="3692652"/>
                  </a:lnTo>
                  <a:lnTo>
                    <a:pt x="4040124" y="0"/>
                  </a:lnTo>
                  <a:lnTo>
                    <a:pt x="0" y="0"/>
                  </a:lnTo>
                  <a:lnTo>
                    <a:pt x="0" y="3692652"/>
                  </a:lnTo>
                  <a:close/>
                </a:path>
              </a:pathLst>
            </a:custGeom>
            <a:ln w="9144">
              <a:solidFill>
                <a:srgbClr val="9A9A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9171" y="2351531"/>
              <a:ext cx="1659635" cy="12801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3023" y="2653283"/>
              <a:ext cx="1780031" cy="6781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72883" y="4006595"/>
              <a:ext cx="2168652" cy="73913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371594" y="624966"/>
            <a:ext cx="2230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rebuchet MS"/>
                <a:cs typeface="Trebuchet MS"/>
              </a:rPr>
              <a:t>SOFTWA</a:t>
            </a:r>
            <a:r>
              <a:rPr b="0" spc="5" dirty="0">
                <a:latin typeface="Trebuchet MS"/>
                <a:cs typeface="Trebuchet MS"/>
              </a:rPr>
              <a:t>R</a:t>
            </a:r>
            <a:r>
              <a:rPr b="0" dirty="0">
                <a:latin typeface="Trebuchet MS"/>
                <a:cs typeface="Trebuchet MS"/>
              </a:rPr>
              <a:t>E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745236" y="1682474"/>
            <a:ext cx="5098415" cy="3781425"/>
            <a:chOff x="745236" y="1682474"/>
            <a:chExt cx="5098415" cy="378142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9227" y="1682474"/>
              <a:ext cx="5033796" cy="378107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5236" y="1876043"/>
              <a:ext cx="4916424" cy="342900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76300" y="1694688"/>
            <a:ext cx="4945380" cy="3693160"/>
          </a:xfrm>
          <a:prstGeom prst="rect">
            <a:avLst/>
          </a:prstGeom>
          <a:solidFill>
            <a:srgbClr val="F5F5F5"/>
          </a:solidFill>
          <a:ln w="9144">
            <a:solidFill>
              <a:srgbClr val="9A9A9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322580" indent="-231775">
              <a:lnSpc>
                <a:spcPct val="100000"/>
              </a:lnSpc>
              <a:buClr>
                <a:srgbClr val="CDCDCD"/>
              </a:buClr>
              <a:buFont typeface="Arial MT"/>
              <a:buChar char="•"/>
              <a:tabLst>
                <a:tab pos="322580" algn="l"/>
                <a:tab pos="323215" algn="l"/>
              </a:tabLst>
            </a:pPr>
            <a:r>
              <a:rPr sz="2000" spc="-5" dirty="0">
                <a:latin typeface="Trebuchet MS"/>
                <a:cs typeface="Trebuchet MS"/>
              </a:rPr>
              <a:t>Major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deep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learning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platforms:</a:t>
            </a:r>
            <a:endParaRPr sz="2000">
              <a:latin typeface="Trebuchet MS"/>
              <a:cs typeface="Trebuchet MS"/>
            </a:endParaRPr>
          </a:p>
          <a:p>
            <a:pPr marL="894080" lvl="1" indent="-231775">
              <a:lnSpc>
                <a:spcPct val="100000"/>
              </a:lnSpc>
              <a:spcBef>
                <a:spcPts val="1560"/>
              </a:spcBef>
              <a:buClr>
                <a:srgbClr val="CDCDCD"/>
              </a:buClr>
              <a:buFont typeface="Arial MT"/>
              <a:buChar char="•"/>
              <a:tabLst>
                <a:tab pos="894080" algn="l"/>
                <a:tab pos="894715" algn="l"/>
              </a:tabLst>
            </a:pPr>
            <a:r>
              <a:rPr sz="2000" dirty="0">
                <a:latin typeface="Trebuchet MS"/>
                <a:cs typeface="Trebuchet MS"/>
              </a:rPr>
              <a:t>TensorFlow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+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Keras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(Google)</a:t>
            </a:r>
            <a:endParaRPr sz="2000">
              <a:latin typeface="Trebuchet MS"/>
              <a:cs typeface="Trebuchet MS"/>
            </a:endParaRPr>
          </a:p>
          <a:p>
            <a:pPr marL="894080" lvl="1" indent="-231775">
              <a:lnSpc>
                <a:spcPct val="100000"/>
              </a:lnSpc>
              <a:spcBef>
                <a:spcPts val="1560"/>
              </a:spcBef>
              <a:buClr>
                <a:srgbClr val="CDCDCD"/>
              </a:buClr>
              <a:buFont typeface="Arial MT"/>
              <a:buChar char="•"/>
              <a:tabLst>
                <a:tab pos="894080" algn="l"/>
                <a:tab pos="894715" algn="l"/>
              </a:tabLst>
            </a:pPr>
            <a:r>
              <a:rPr sz="2000" spc="-5" dirty="0">
                <a:latin typeface="Trebuchet MS"/>
                <a:cs typeface="Trebuchet MS"/>
              </a:rPr>
              <a:t>Pytorch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(Facebook)</a:t>
            </a:r>
            <a:endParaRPr sz="2000">
              <a:latin typeface="Trebuchet MS"/>
              <a:cs typeface="Trebuchet MS"/>
            </a:endParaRPr>
          </a:p>
          <a:p>
            <a:pPr marL="894080" lvl="1" indent="-231775">
              <a:lnSpc>
                <a:spcPct val="100000"/>
              </a:lnSpc>
              <a:spcBef>
                <a:spcPts val="1565"/>
              </a:spcBef>
              <a:buClr>
                <a:srgbClr val="CDCDCD"/>
              </a:buClr>
              <a:buFont typeface="Arial MT"/>
              <a:buChar char="•"/>
              <a:tabLst>
                <a:tab pos="894080" algn="l"/>
                <a:tab pos="894715" algn="l"/>
              </a:tabLst>
            </a:pPr>
            <a:r>
              <a:rPr sz="2000" spc="-5" dirty="0">
                <a:latin typeface="Trebuchet MS"/>
                <a:cs typeface="Trebuchet MS"/>
              </a:rPr>
              <a:t>MXNet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(Apache)</a:t>
            </a:r>
            <a:endParaRPr sz="2000">
              <a:latin typeface="Trebuchet MS"/>
              <a:cs typeface="Trebuchet MS"/>
            </a:endParaRPr>
          </a:p>
          <a:p>
            <a:pPr marL="322580" indent="-231775">
              <a:lnSpc>
                <a:spcPct val="100000"/>
              </a:lnSpc>
              <a:spcBef>
                <a:spcPts val="1560"/>
              </a:spcBef>
              <a:buClr>
                <a:srgbClr val="CDCDCD"/>
              </a:buClr>
              <a:buFont typeface="Arial MT"/>
              <a:buChar char="•"/>
              <a:tabLst>
                <a:tab pos="322580" algn="l"/>
                <a:tab pos="323215" algn="l"/>
              </a:tabLst>
            </a:pPr>
            <a:r>
              <a:rPr sz="2000" spc="-5" dirty="0">
                <a:latin typeface="Trebuchet MS"/>
                <a:cs typeface="Trebuchet MS"/>
              </a:rPr>
              <a:t>We’ll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be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using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TensorFlow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and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Keras</a:t>
            </a:r>
            <a:endParaRPr sz="2000">
              <a:latin typeface="Trebuchet MS"/>
              <a:cs typeface="Trebuchet MS"/>
            </a:endParaRPr>
          </a:p>
          <a:p>
            <a:pPr marL="322580" indent="-231775">
              <a:lnSpc>
                <a:spcPts val="2280"/>
              </a:lnSpc>
              <a:spcBef>
                <a:spcPts val="1560"/>
              </a:spcBef>
              <a:buClr>
                <a:srgbClr val="CDCDCD"/>
              </a:buClr>
              <a:buFont typeface="Arial MT"/>
              <a:buChar char="•"/>
              <a:tabLst>
                <a:tab pos="322580" algn="l"/>
                <a:tab pos="323215" algn="l"/>
              </a:tabLst>
            </a:pPr>
            <a:r>
              <a:rPr sz="2000" spc="-5" dirty="0">
                <a:latin typeface="Trebuchet MS"/>
                <a:cs typeface="Trebuchet MS"/>
              </a:rPr>
              <a:t>Good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idea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to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gain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exposure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to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others</a:t>
            </a:r>
            <a:endParaRPr sz="2000">
              <a:latin typeface="Trebuchet MS"/>
              <a:cs typeface="Trebuchet MS"/>
            </a:endParaRPr>
          </a:p>
          <a:p>
            <a:pPr marL="322580">
              <a:lnSpc>
                <a:spcPts val="2280"/>
              </a:lnSpc>
            </a:pPr>
            <a:r>
              <a:rPr sz="2000" dirty="0">
                <a:latin typeface="Trebuchet MS"/>
                <a:cs typeface="Trebuchet MS"/>
              </a:rPr>
              <a:t>moving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forward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2934" y="631697"/>
            <a:ext cx="3647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EXPERT</a:t>
            </a:r>
            <a:r>
              <a:rPr spc="-90" dirty="0"/>
              <a:t> </a:t>
            </a:r>
            <a:r>
              <a:rPr spc="-5" dirty="0"/>
              <a:t>SYSTEMS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8348" y="1594103"/>
            <a:ext cx="9947275" cy="1062355"/>
            <a:chOff x="498348" y="1594103"/>
            <a:chExt cx="9947275" cy="1062355"/>
          </a:xfrm>
        </p:grpSpPr>
        <p:sp>
          <p:nvSpPr>
            <p:cNvPr id="4" name="object 4"/>
            <p:cNvSpPr/>
            <p:nvPr/>
          </p:nvSpPr>
          <p:spPr>
            <a:xfrm>
              <a:off x="498348" y="1594103"/>
              <a:ext cx="9947275" cy="1062355"/>
            </a:xfrm>
            <a:custGeom>
              <a:avLst/>
              <a:gdLst/>
              <a:ahLst/>
              <a:cxnLst/>
              <a:rect l="l" t="t" r="r" b="b"/>
              <a:pathLst>
                <a:path w="9947275" h="1062355">
                  <a:moveTo>
                    <a:pt x="9840976" y="0"/>
                  </a:moveTo>
                  <a:lnTo>
                    <a:pt x="106222" y="0"/>
                  </a:lnTo>
                  <a:lnTo>
                    <a:pt x="64877" y="8338"/>
                  </a:lnTo>
                  <a:lnTo>
                    <a:pt x="31113" y="31083"/>
                  </a:lnTo>
                  <a:lnTo>
                    <a:pt x="8348" y="64829"/>
                  </a:lnTo>
                  <a:lnTo>
                    <a:pt x="0" y="106172"/>
                  </a:lnTo>
                  <a:lnTo>
                    <a:pt x="0" y="956056"/>
                  </a:lnTo>
                  <a:lnTo>
                    <a:pt x="8348" y="997398"/>
                  </a:lnTo>
                  <a:lnTo>
                    <a:pt x="31113" y="1031144"/>
                  </a:lnTo>
                  <a:lnTo>
                    <a:pt x="64877" y="1053889"/>
                  </a:lnTo>
                  <a:lnTo>
                    <a:pt x="106222" y="1062228"/>
                  </a:lnTo>
                  <a:lnTo>
                    <a:pt x="9840976" y="1062228"/>
                  </a:lnTo>
                  <a:lnTo>
                    <a:pt x="9882318" y="1053889"/>
                  </a:lnTo>
                  <a:lnTo>
                    <a:pt x="9916064" y="1031144"/>
                  </a:lnTo>
                  <a:lnTo>
                    <a:pt x="9938809" y="997398"/>
                  </a:lnTo>
                  <a:lnTo>
                    <a:pt x="9947148" y="956056"/>
                  </a:lnTo>
                  <a:lnTo>
                    <a:pt x="9947148" y="106172"/>
                  </a:lnTo>
                  <a:lnTo>
                    <a:pt x="9938809" y="64829"/>
                  </a:lnTo>
                  <a:lnTo>
                    <a:pt x="9916064" y="31083"/>
                  </a:lnTo>
                  <a:lnTo>
                    <a:pt x="9882318" y="8338"/>
                  </a:lnTo>
                  <a:lnTo>
                    <a:pt x="9840976" y="0"/>
                  </a:lnTo>
                  <a:close/>
                </a:path>
              </a:pathLst>
            </a:custGeom>
            <a:solidFill>
              <a:srgbClr val="CAD5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912" y="1833371"/>
              <a:ext cx="583692" cy="583691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98348" y="2921507"/>
            <a:ext cx="9947275" cy="1062355"/>
            <a:chOff x="498348" y="2921507"/>
            <a:chExt cx="9947275" cy="1062355"/>
          </a:xfrm>
        </p:grpSpPr>
        <p:sp>
          <p:nvSpPr>
            <p:cNvPr id="7" name="object 7"/>
            <p:cNvSpPr/>
            <p:nvPr/>
          </p:nvSpPr>
          <p:spPr>
            <a:xfrm>
              <a:off x="498348" y="2921507"/>
              <a:ext cx="9947275" cy="1062355"/>
            </a:xfrm>
            <a:custGeom>
              <a:avLst/>
              <a:gdLst/>
              <a:ahLst/>
              <a:cxnLst/>
              <a:rect l="l" t="t" r="r" b="b"/>
              <a:pathLst>
                <a:path w="9947275" h="1062354">
                  <a:moveTo>
                    <a:pt x="9840976" y="0"/>
                  </a:moveTo>
                  <a:lnTo>
                    <a:pt x="106222" y="0"/>
                  </a:lnTo>
                  <a:lnTo>
                    <a:pt x="64877" y="8338"/>
                  </a:lnTo>
                  <a:lnTo>
                    <a:pt x="31113" y="31083"/>
                  </a:lnTo>
                  <a:lnTo>
                    <a:pt x="8348" y="64829"/>
                  </a:lnTo>
                  <a:lnTo>
                    <a:pt x="0" y="106172"/>
                  </a:lnTo>
                  <a:lnTo>
                    <a:pt x="0" y="956056"/>
                  </a:lnTo>
                  <a:lnTo>
                    <a:pt x="8348" y="997398"/>
                  </a:lnTo>
                  <a:lnTo>
                    <a:pt x="31113" y="1031144"/>
                  </a:lnTo>
                  <a:lnTo>
                    <a:pt x="64877" y="1053889"/>
                  </a:lnTo>
                  <a:lnTo>
                    <a:pt x="106222" y="1062228"/>
                  </a:lnTo>
                  <a:lnTo>
                    <a:pt x="9840976" y="1062228"/>
                  </a:lnTo>
                  <a:lnTo>
                    <a:pt x="9882318" y="1053889"/>
                  </a:lnTo>
                  <a:lnTo>
                    <a:pt x="9916064" y="1031144"/>
                  </a:lnTo>
                  <a:lnTo>
                    <a:pt x="9938809" y="997398"/>
                  </a:lnTo>
                  <a:lnTo>
                    <a:pt x="9947148" y="956056"/>
                  </a:lnTo>
                  <a:lnTo>
                    <a:pt x="9947148" y="106172"/>
                  </a:lnTo>
                  <a:lnTo>
                    <a:pt x="9938809" y="64829"/>
                  </a:lnTo>
                  <a:lnTo>
                    <a:pt x="9916064" y="31083"/>
                  </a:lnTo>
                  <a:lnTo>
                    <a:pt x="9882318" y="8338"/>
                  </a:lnTo>
                  <a:lnTo>
                    <a:pt x="9840976" y="0"/>
                  </a:lnTo>
                  <a:close/>
                </a:path>
              </a:pathLst>
            </a:custGeom>
            <a:solidFill>
              <a:srgbClr val="CAD5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912" y="3160775"/>
              <a:ext cx="583692" cy="58521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498348" y="4250435"/>
            <a:ext cx="9947275" cy="1061085"/>
            <a:chOff x="498348" y="4250435"/>
            <a:chExt cx="9947275" cy="1061085"/>
          </a:xfrm>
        </p:grpSpPr>
        <p:sp>
          <p:nvSpPr>
            <p:cNvPr id="10" name="object 10"/>
            <p:cNvSpPr/>
            <p:nvPr/>
          </p:nvSpPr>
          <p:spPr>
            <a:xfrm>
              <a:off x="498348" y="4250435"/>
              <a:ext cx="9947275" cy="1061085"/>
            </a:xfrm>
            <a:custGeom>
              <a:avLst/>
              <a:gdLst/>
              <a:ahLst/>
              <a:cxnLst/>
              <a:rect l="l" t="t" r="r" b="b"/>
              <a:pathLst>
                <a:path w="9947275" h="1061085">
                  <a:moveTo>
                    <a:pt x="9841103" y="0"/>
                  </a:moveTo>
                  <a:lnTo>
                    <a:pt x="106070" y="0"/>
                  </a:lnTo>
                  <a:lnTo>
                    <a:pt x="64781" y="8336"/>
                  </a:lnTo>
                  <a:lnTo>
                    <a:pt x="31065" y="31067"/>
                  </a:lnTo>
                  <a:lnTo>
                    <a:pt x="8334" y="64775"/>
                  </a:lnTo>
                  <a:lnTo>
                    <a:pt x="0" y="106044"/>
                  </a:lnTo>
                  <a:lnTo>
                    <a:pt x="0" y="954633"/>
                  </a:lnTo>
                  <a:lnTo>
                    <a:pt x="8334" y="995917"/>
                  </a:lnTo>
                  <a:lnTo>
                    <a:pt x="31065" y="1029633"/>
                  </a:lnTo>
                  <a:lnTo>
                    <a:pt x="64781" y="1052367"/>
                  </a:lnTo>
                  <a:lnTo>
                    <a:pt x="106070" y="1060704"/>
                  </a:lnTo>
                  <a:lnTo>
                    <a:pt x="9841103" y="1060704"/>
                  </a:lnTo>
                  <a:lnTo>
                    <a:pt x="9882372" y="1052367"/>
                  </a:lnTo>
                  <a:lnTo>
                    <a:pt x="9916080" y="1029633"/>
                  </a:lnTo>
                  <a:lnTo>
                    <a:pt x="9938811" y="995917"/>
                  </a:lnTo>
                  <a:lnTo>
                    <a:pt x="9947148" y="954633"/>
                  </a:lnTo>
                  <a:lnTo>
                    <a:pt x="9947148" y="106044"/>
                  </a:lnTo>
                  <a:lnTo>
                    <a:pt x="9938811" y="64775"/>
                  </a:lnTo>
                  <a:lnTo>
                    <a:pt x="9916080" y="31067"/>
                  </a:lnTo>
                  <a:lnTo>
                    <a:pt x="9882372" y="8336"/>
                  </a:lnTo>
                  <a:lnTo>
                    <a:pt x="9841103" y="0"/>
                  </a:lnTo>
                  <a:close/>
                </a:path>
              </a:pathLst>
            </a:custGeom>
            <a:solidFill>
              <a:srgbClr val="CAD5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912" y="4488179"/>
              <a:ext cx="583692" cy="58521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824989" y="1910537"/>
            <a:ext cx="5474970" cy="3062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solidFill>
                  <a:srgbClr val="007450"/>
                </a:solidFill>
                <a:latin typeface="Trebuchet MS"/>
                <a:cs typeface="Trebuchet MS"/>
              </a:rPr>
              <a:t>Highly</a:t>
            </a:r>
            <a:r>
              <a:rPr sz="2500" spc="-15" dirty="0">
                <a:solidFill>
                  <a:srgbClr val="007450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007450"/>
                </a:solidFill>
                <a:latin typeface="Trebuchet MS"/>
                <a:cs typeface="Trebuchet MS"/>
              </a:rPr>
              <a:t>complex</a:t>
            </a:r>
            <a:endParaRPr sz="2500">
              <a:latin typeface="Trebuchet MS"/>
              <a:cs typeface="Trebuchet MS"/>
            </a:endParaRPr>
          </a:p>
          <a:p>
            <a:pPr marL="12700" marR="5080">
              <a:lnSpc>
                <a:spcPct val="348500"/>
              </a:lnSpc>
              <a:spcBef>
                <a:spcPts val="5"/>
              </a:spcBef>
            </a:pPr>
            <a:r>
              <a:rPr sz="2500" spc="-15" dirty="0">
                <a:solidFill>
                  <a:srgbClr val="007450"/>
                </a:solidFill>
                <a:latin typeface="Trebuchet MS"/>
                <a:cs typeface="Trebuchet MS"/>
              </a:rPr>
              <a:t>Programmed </a:t>
            </a:r>
            <a:r>
              <a:rPr sz="2500" spc="-5" dirty="0">
                <a:solidFill>
                  <a:srgbClr val="007450"/>
                </a:solidFill>
                <a:latin typeface="Trebuchet MS"/>
                <a:cs typeface="Trebuchet MS"/>
              </a:rPr>
              <a:t>by hundreds of </a:t>
            </a:r>
            <a:r>
              <a:rPr sz="2500" spc="-10" dirty="0">
                <a:solidFill>
                  <a:srgbClr val="007450"/>
                </a:solidFill>
                <a:latin typeface="Trebuchet MS"/>
                <a:cs typeface="Trebuchet MS"/>
              </a:rPr>
              <a:t>engineers </a:t>
            </a:r>
            <a:r>
              <a:rPr sz="2500" spc="-740" dirty="0">
                <a:solidFill>
                  <a:srgbClr val="007450"/>
                </a:solidFill>
                <a:latin typeface="Trebuchet MS"/>
                <a:cs typeface="Trebuchet MS"/>
              </a:rPr>
              <a:t> </a:t>
            </a:r>
            <a:r>
              <a:rPr sz="2500" spc="-5" dirty="0">
                <a:solidFill>
                  <a:srgbClr val="007450"/>
                </a:solidFill>
                <a:latin typeface="Trebuchet MS"/>
                <a:cs typeface="Trebuchet MS"/>
              </a:rPr>
              <a:t>Rigorous</a:t>
            </a:r>
            <a:r>
              <a:rPr sz="2500" dirty="0">
                <a:solidFill>
                  <a:srgbClr val="007450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007450"/>
                </a:solidFill>
                <a:latin typeface="Trebuchet MS"/>
                <a:cs typeface="Trebuchet MS"/>
              </a:rPr>
              <a:t>programming</a:t>
            </a:r>
            <a:r>
              <a:rPr sz="2500" dirty="0">
                <a:solidFill>
                  <a:srgbClr val="007450"/>
                </a:solidFill>
                <a:latin typeface="Trebuchet MS"/>
                <a:cs typeface="Trebuchet MS"/>
              </a:rPr>
              <a:t> </a:t>
            </a:r>
            <a:r>
              <a:rPr sz="2500" spc="-5" dirty="0">
                <a:solidFill>
                  <a:srgbClr val="007450"/>
                </a:solidFill>
                <a:latin typeface="Trebuchet MS"/>
                <a:cs typeface="Trebuchet MS"/>
              </a:rPr>
              <a:t>of</a:t>
            </a:r>
            <a:r>
              <a:rPr sz="2500" dirty="0">
                <a:solidFill>
                  <a:srgbClr val="007450"/>
                </a:solidFill>
                <a:latin typeface="Trebuchet MS"/>
                <a:cs typeface="Trebuchet MS"/>
              </a:rPr>
              <a:t> </a:t>
            </a:r>
            <a:r>
              <a:rPr sz="2500" spc="-5" dirty="0">
                <a:solidFill>
                  <a:srgbClr val="007450"/>
                </a:solidFill>
                <a:latin typeface="Trebuchet MS"/>
                <a:cs typeface="Trebuchet MS"/>
              </a:rPr>
              <a:t>many</a:t>
            </a:r>
            <a:r>
              <a:rPr sz="2500" spc="-10" dirty="0">
                <a:solidFill>
                  <a:srgbClr val="007450"/>
                </a:solidFill>
                <a:latin typeface="Trebuchet MS"/>
                <a:cs typeface="Trebuchet MS"/>
              </a:rPr>
              <a:t> </a:t>
            </a:r>
            <a:r>
              <a:rPr sz="2500" spc="-5" dirty="0">
                <a:solidFill>
                  <a:srgbClr val="007450"/>
                </a:solidFill>
                <a:latin typeface="Trebuchet MS"/>
                <a:cs typeface="Trebuchet MS"/>
              </a:rPr>
              <a:t>rules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82771" y="3757422"/>
            <a:ext cx="7449820" cy="1231106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21105" marR="1215390" indent="1172210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FIRST PROGRAM: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CLASSIFY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HANDWRITTEN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DIGITS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7133" y="616711"/>
            <a:ext cx="5016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Trebuchet MS"/>
                <a:cs typeface="Trebuchet MS"/>
              </a:rPr>
              <a:t>EXPERT</a:t>
            </a:r>
            <a:r>
              <a:rPr sz="2800" b="0" spc="-15" dirty="0">
                <a:latin typeface="Trebuchet MS"/>
                <a:cs typeface="Trebuchet MS"/>
              </a:rPr>
              <a:t> </a:t>
            </a:r>
            <a:r>
              <a:rPr sz="2800" b="0" spc="-5" dirty="0">
                <a:latin typeface="Trebuchet MS"/>
                <a:cs typeface="Trebuchet MS"/>
              </a:rPr>
              <a:t>SYSTEMS</a:t>
            </a:r>
            <a:r>
              <a:rPr sz="2800" b="0" spc="5" dirty="0">
                <a:latin typeface="Trebuchet MS"/>
                <a:cs typeface="Trebuchet MS"/>
              </a:rPr>
              <a:t> </a:t>
            </a:r>
            <a:r>
              <a:rPr sz="2800" b="0" spc="-5" dirty="0">
                <a:latin typeface="Trebuchet MS"/>
                <a:cs typeface="Trebuchet MS"/>
              </a:rPr>
              <a:t>-</a:t>
            </a:r>
            <a:r>
              <a:rPr sz="2800" b="0" spc="-25" dirty="0">
                <a:latin typeface="Trebuchet MS"/>
                <a:cs typeface="Trebuchet MS"/>
              </a:rPr>
              <a:t> </a:t>
            </a:r>
            <a:r>
              <a:rPr sz="2800" b="0" spc="-10" dirty="0">
                <a:latin typeface="Trebuchet MS"/>
                <a:cs typeface="Trebuchet MS"/>
              </a:rPr>
              <a:t>LIMITATIONS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4294" y="1668779"/>
            <a:ext cx="9371330" cy="779145"/>
            <a:chOff x="844294" y="1668779"/>
            <a:chExt cx="9371330" cy="779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4294" y="1679486"/>
              <a:ext cx="9371078" cy="6979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0671" y="1668779"/>
              <a:ext cx="4873752" cy="77876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96874" y="1712214"/>
            <a:ext cx="9265920" cy="593090"/>
          </a:xfrm>
          <a:prstGeom prst="rect">
            <a:avLst/>
          </a:prstGeom>
          <a:solidFill>
            <a:srgbClr val="76B800"/>
          </a:solidFill>
          <a:ln w="38100">
            <a:solidFill>
              <a:srgbClr val="FFFFFF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26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26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r>
              <a:rPr sz="2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rebuchet MS"/>
                <a:cs typeface="Trebuchet MS"/>
              </a:rPr>
              <a:t>three</a:t>
            </a:r>
            <a:r>
              <a:rPr sz="2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rebuchet MS"/>
                <a:cs typeface="Trebuchet MS"/>
              </a:rPr>
              <a:t>images?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968505" y="3040353"/>
            <a:ext cx="3046730" cy="2082164"/>
            <a:chOff x="3968505" y="3040353"/>
            <a:chExt cx="3046730" cy="2082164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68505" y="3040353"/>
              <a:ext cx="3046462" cy="208182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69079" y="3086099"/>
              <a:ext cx="2891028" cy="192633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050029" y="3067049"/>
              <a:ext cx="2929255" cy="1964689"/>
            </a:xfrm>
            <a:custGeom>
              <a:avLst/>
              <a:gdLst/>
              <a:ahLst/>
              <a:cxnLst/>
              <a:rect l="l" t="t" r="r" b="b"/>
              <a:pathLst>
                <a:path w="2929254" h="1964689">
                  <a:moveTo>
                    <a:pt x="0" y="1964436"/>
                  </a:moveTo>
                  <a:lnTo>
                    <a:pt x="2929128" y="1964436"/>
                  </a:lnTo>
                  <a:lnTo>
                    <a:pt x="2929128" y="0"/>
                  </a:lnTo>
                  <a:lnTo>
                    <a:pt x="0" y="0"/>
                  </a:lnTo>
                  <a:lnTo>
                    <a:pt x="0" y="1964436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170428" y="3040353"/>
            <a:ext cx="3046730" cy="2082164"/>
            <a:chOff x="7170428" y="3040353"/>
            <a:chExt cx="3046730" cy="2082164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0428" y="3040353"/>
              <a:ext cx="3046462" cy="20818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71003" y="3086099"/>
              <a:ext cx="2891028" cy="192633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251953" y="3067049"/>
              <a:ext cx="2929255" cy="1964689"/>
            </a:xfrm>
            <a:custGeom>
              <a:avLst/>
              <a:gdLst/>
              <a:ahLst/>
              <a:cxnLst/>
              <a:rect l="l" t="t" r="r" b="b"/>
              <a:pathLst>
                <a:path w="2929254" h="1964689">
                  <a:moveTo>
                    <a:pt x="0" y="1964436"/>
                  </a:moveTo>
                  <a:lnTo>
                    <a:pt x="2929128" y="1964436"/>
                  </a:lnTo>
                  <a:lnTo>
                    <a:pt x="2929128" y="0"/>
                  </a:lnTo>
                  <a:lnTo>
                    <a:pt x="0" y="0"/>
                  </a:lnTo>
                  <a:lnTo>
                    <a:pt x="0" y="1964436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795527" y="3040353"/>
            <a:ext cx="3017520" cy="2063750"/>
            <a:chOff x="795527" y="3040353"/>
            <a:chExt cx="3017520" cy="206375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5527" y="3040353"/>
              <a:ext cx="3017519" cy="206353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6111" y="3086099"/>
              <a:ext cx="2862072" cy="190804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77061" y="3067049"/>
              <a:ext cx="2900680" cy="1946275"/>
            </a:xfrm>
            <a:custGeom>
              <a:avLst/>
              <a:gdLst/>
              <a:ahLst/>
              <a:cxnLst/>
              <a:rect l="l" t="t" r="r" b="b"/>
              <a:pathLst>
                <a:path w="2900679" h="1946275">
                  <a:moveTo>
                    <a:pt x="0" y="1946148"/>
                  </a:moveTo>
                  <a:lnTo>
                    <a:pt x="2900172" y="1946148"/>
                  </a:lnTo>
                  <a:lnTo>
                    <a:pt x="2900172" y="0"/>
                  </a:lnTo>
                  <a:lnTo>
                    <a:pt x="0" y="0"/>
                  </a:lnTo>
                  <a:lnTo>
                    <a:pt x="0" y="1946148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2894" y="616711"/>
            <a:ext cx="4285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latin typeface="Trebuchet MS"/>
                <a:cs typeface="Trebuchet MS"/>
              </a:rPr>
              <a:t>HOW</a:t>
            </a:r>
            <a:r>
              <a:rPr sz="2800" b="0" spc="-5" dirty="0">
                <a:latin typeface="Trebuchet MS"/>
                <a:cs typeface="Trebuchet MS"/>
              </a:rPr>
              <a:t> </a:t>
            </a:r>
            <a:r>
              <a:rPr sz="2800" b="0" spc="-10" dirty="0">
                <a:latin typeface="Trebuchet MS"/>
                <a:cs typeface="Trebuchet MS"/>
              </a:rPr>
              <a:t>DO CHILDREN</a:t>
            </a:r>
            <a:r>
              <a:rPr sz="2800" b="0" spc="-5" dirty="0">
                <a:latin typeface="Trebuchet MS"/>
                <a:cs typeface="Trebuchet MS"/>
              </a:rPr>
              <a:t> </a:t>
            </a:r>
            <a:r>
              <a:rPr sz="2800" b="0" spc="-10" dirty="0">
                <a:latin typeface="Trebuchet MS"/>
                <a:cs typeface="Trebuchet MS"/>
              </a:rPr>
              <a:t>LEARN?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4800600" indent="-457834">
              <a:lnSpc>
                <a:spcPct val="100000"/>
              </a:lnSpc>
              <a:spcBef>
                <a:spcPts val="1590"/>
              </a:spcBef>
              <a:buClr>
                <a:srgbClr val="000000"/>
              </a:buClr>
              <a:buFont typeface="Arial MT"/>
              <a:buChar char="•"/>
              <a:tabLst>
                <a:tab pos="4800600" algn="l"/>
                <a:tab pos="4801235" algn="l"/>
              </a:tabLst>
            </a:pPr>
            <a:r>
              <a:rPr dirty="0"/>
              <a:t>Expose</a:t>
            </a:r>
            <a:r>
              <a:rPr spc="-35" dirty="0"/>
              <a:t> </a:t>
            </a:r>
            <a:r>
              <a:rPr dirty="0"/>
              <a:t>them</a:t>
            </a:r>
            <a:r>
              <a:rPr spc="-1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lots</a:t>
            </a:r>
            <a:r>
              <a:rPr spc="-3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5" dirty="0"/>
              <a:t>data</a:t>
            </a:r>
          </a:p>
          <a:p>
            <a:pPr marL="4800600" marR="638810" indent="-457834">
              <a:lnSpc>
                <a:spcPts val="2810"/>
              </a:lnSpc>
              <a:spcBef>
                <a:spcPts val="1845"/>
              </a:spcBef>
              <a:buClr>
                <a:srgbClr val="000000"/>
              </a:buClr>
              <a:buFont typeface="Arial MT"/>
              <a:buChar char="•"/>
              <a:tabLst>
                <a:tab pos="4800600" algn="l"/>
                <a:tab pos="4801235" algn="l"/>
              </a:tabLst>
            </a:pPr>
            <a:r>
              <a:rPr spc="-5" dirty="0"/>
              <a:t>Give</a:t>
            </a:r>
            <a:r>
              <a:rPr spc="-25" dirty="0"/>
              <a:t> </a:t>
            </a:r>
            <a:r>
              <a:rPr spc="-5" dirty="0"/>
              <a:t>them</a:t>
            </a:r>
            <a:r>
              <a:rPr spc="-20" dirty="0"/>
              <a:t> </a:t>
            </a:r>
            <a:r>
              <a:rPr spc="-5" dirty="0"/>
              <a:t>the</a:t>
            </a:r>
            <a:r>
              <a:rPr spc="-45" dirty="0"/>
              <a:t> </a:t>
            </a:r>
            <a:r>
              <a:rPr spc="-5" dirty="0"/>
              <a:t>“correct </a:t>
            </a:r>
            <a:r>
              <a:rPr spc="-765" dirty="0"/>
              <a:t> </a:t>
            </a:r>
            <a:r>
              <a:rPr spc="-5" dirty="0"/>
              <a:t>answer”</a:t>
            </a:r>
          </a:p>
          <a:p>
            <a:pPr marL="4800600" marR="9525" indent="-457834">
              <a:lnSpc>
                <a:spcPts val="2810"/>
              </a:lnSpc>
              <a:spcBef>
                <a:spcPts val="1800"/>
              </a:spcBef>
              <a:buClr>
                <a:srgbClr val="000000"/>
              </a:buClr>
              <a:buFont typeface="Arial MT"/>
              <a:buChar char="•"/>
              <a:tabLst>
                <a:tab pos="4800600" algn="l"/>
                <a:tab pos="4801235" algn="l"/>
              </a:tabLst>
            </a:pPr>
            <a:r>
              <a:rPr dirty="0"/>
              <a:t>They </a:t>
            </a:r>
            <a:r>
              <a:rPr spc="-5" dirty="0"/>
              <a:t>will pick </a:t>
            </a:r>
            <a:r>
              <a:rPr dirty="0"/>
              <a:t>up </a:t>
            </a:r>
            <a:r>
              <a:rPr spc="-5" dirty="0"/>
              <a:t>the </a:t>
            </a:r>
            <a:r>
              <a:rPr dirty="0"/>
              <a:t> </a:t>
            </a:r>
            <a:r>
              <a:rPr spc="-5" dirty="0"/>
              <a:t>important patterns </a:t>
            </a:r>
            <a:r>
              <a:rPr dirty="0"/>
              <a:t>on </a:t>
            </a:r>
            <a:r>
              <a:rPr spc="-5" dirty="0"/>
              <a:t>their </a:t>
            </a:r>
            <a:r>
              <a:rPr spc="-770" dirty="0"/>
              <a:t> </a:t>
            </a:r>
            <a:r>
              <a:rPr spc="-10" dirty="0"/>
              <a:t>own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88251" y="2185388"/>
            <a:ext cx="4486910" cy="3041015"/>
            <a:chOff x="588251" y="2185388"/>
            <a:chExt cx="4486910" cy="30410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8251" y="2185388"/>
              <a:ext cx="4486674" cy="30404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847" y="2231135"/>
              <a:ext cx="4331208" cy="28849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69797" y="2212085"/>
              <a:ext cx="4369435" cy="2923540"/>
            </a:xfrm>
            <a:custGeom>
              <a:avLst/>
              <a:gdLst/>
              <a:ahLst/>
              <a:cxnLst/>
              <a:rect l="l" t="t" r="r" b="b"/>
              <a:pathLst>
                <a:path w="4369435" h="2923540">
                  <a:moveTo>
                    <a:pt x="0" y="2923032"/>
                  </a:moveTo>
                  <a:lnTo>
                    <a:pt x="4369308" y="2923032"/>
                  </a:lnTo>
                  <a:lnTo>
                    <a:pt x="4369308" y="0"/>
                  </a:lnTo>
                  <a:lnTo>
                    <a:pt x="0" y="0"/>
                  </a:lnTo>
                  <a:lnTo>
                    <a:pt x="0" y="2923032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2902" y="4544669"/>
            <a:ext cx="3937000" cy="100965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737870" marR="5080" indent="-725805">
              <a:lnSpc>
                <a:spcPts val="3670"/>
              </a:lnSpc>
              <a:spcBef>
                <a:spcPts val="560"/>
              </a:spcBef>
            </a:pPr>
            <a:r>
              <a:rPr sz="3400" b="0" spc="-5" dirty="0">
                <a:solidFill>
                  <a:srgbClr val="FFFFFF"/>
                </a:solidFill>
                <a:latin typeface="Trebuchet MS"/>
                <a:cs typeface="Trebuchet MS"/>
              </a:rPr>
              <a:t>THE DEEP </a:t>
            </a:r>
            <a:r>
              <a:rPr sz="3400" b="0" spc="-10" dirty="0">
                <a:solidFill>
                  <a:srgbClr val="FFFFFF"/>
                </a:solidFill>
                <a:latin typeface="Trebuchet MS"/>
                <a:cs typeface="Trebuchet MS"/>
              </a:rPr>
              <a:t>LEARNING </a:t>
            </a:r>
            <a:r>
              <a:rPr sz="3400" b="0" spc="-10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b="0" spc="-10" dirty="0">
                <a:solidFill>
                  <a:srgbClr val="FFFFFF"/>
                </a:solidFill>
                <a:latin typeface="Trebuchet MS"/>
                <a:cs typeface="Trebuchet MS"/>
              </a:rPr>
              <a:t>REVOLUTION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1335</Words>
  <Application>Microsoft Office PowerPoint</Application>
  <PresentationFormat>Custom</PresentationFormat>
  <Paragraphs>601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Arial MT</vt:lpstr>
      <vt:lpstr>Calibri</vt:lpstr>
      <vt:lpstr>Calibri Light</vt:lpstr>
      <vt:lpstr>Cambria Math</vt:lpstr>
      <vt:lpstr>Microsoft Sans Serif</vt:lpstr>
      <vt:lpstr>Symbol</vt:lpstr>
      <vt:lpstr>Tahoma</vt:lpstr>
      <vt:lpstr>Times New Roman</vt:lpstr>
      <vt:lpstr>Trebuchet MS</vt:lpstr>
      <vt:lpstr>Office Theme</vt:lpstr>
      <vt:lpstr>DEEP LEARNING</vt:lpstr>
      <vt:lpstr>LECTURE 1</vt:lpstr>
      <vt:lpstr>HISTORY OF AI</vt:lpstr>
      <vt:lpstr>BEGINNING OF ARTIFICIAL INTELLIGENCE</vt:lpstr>
      <vt:lpstr>EARLY NEURAL NETWORKS</vt:lpstr>
      <vt:lpstr>EXPERT SYSTEMS</vt:lpstr>
      <vt:lpstr>EXPERT SYSTEMS - LIMITATIONS</vt:lpstr>
      <vt:lpstr>HOW DO CHILDREN LEARN?</vt:lpstr>
      <vt:lpstr>THE DEEP LEARNING  REVOLUTION</vt:lpstr>
      <vt:lpstr>DATA</vt:lpstr>
      <vt:lpstr>PowerPoint Presentation</vt:lpstr>
      <vt:lpstr>THE IMPORTANCE OF THE GPU</vt:lpstr>
      <vt:lpstr>WHAT IS DEEP LEARNING?</vt:lpstr>
      <vt:lpstr>DEEP LEARNING FLIPS TRADITIONAL  PROGRAMMING ON ITS HEAD</vt:lpstr>
      <vt:lpstr>TRADITIONAL PROGRAMMING Building a Classifier</vt:lpstr>
      <vt:lpstr>MACHINE LEARNING Building a Classifier</vt:lpstr>
      <vt:lpstr>THIS IS A FUNDAMENTAL SHIFT</vt:lpstr>
      <vt:lpstr>WHEN TO CHOOSE DEEP LEARNING</vt:lpstr>
      <vt:lpstr>DEEP LEARNING COMPARED TO OTHER AI</vt:lpstr>
      <vt:lpstr>HOW DEEP LEARNING IS  TRANSFORMING THE WORLD</vt:lpstr>
      <vt:lpstr>COMPUTER VISION</vt:lpstr>
      <vt:lpstr>NATURAL LANGUAGE PROCESSING</vt:lpstr>
      <vt:lpstr>RECOMMENDER SYSTEMS</vt:lpstr>
      <vt:lpstr>REINFORCEMENT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Forward Pass</vt:lpstr>
      <vt:lpstr>Forward Pass</vt:lpstr>
      <vt:lpstr>Forward Pass</vt:lpstr>
      <vt:lpstr>Forward Pass</vt:lpstr>
      <vt:lpstr>Forward Pass</vt:lpstr>
      <vt:lpstr>Weight Matrix</vt:lpstr>
      <vt:lpstr>PowerPoint Presentation</vt:lpstr>
      <vt:lpstr>WRONG  0.151</vt:lpstr>
      <vt:lpstr>Why there is an error in prediction?</vt:lpstr>
      <vt:lpstr>Two Commonly used Loss Functions are</vt:lpstr>
      <vt:lpstr>PowerPoint Presentation</vt:lpstr>
      <vt:lpstr>PowerPoint Presentation</vt:lpstr>
      <vt:lpstr>PowerPoint Presentation</vt:lpstr>
      <vt:lpstr>PowerPoint Presentation</vt:lpstr>
      <vt:lpstr>Two Commonly used Loss Functions are</vt:lpstr>
      <vt:lpstr>Cross Entropy Loss</vt:lpstr>
      <vt:lpstr>Activation Functions</vt:lpstr>
      <vt:lpstr>Linear</vt:lpstr>
      <vt:lpstr>Sigmoid Activation Functions (Logistics)</vt:lpstr>
      <vt:lpstr>Tanh Activation Function</vt:lpstr>
      <vt:lpstr>Rectified Linear Unit(ReLU)</vt:lpstr>
      <vt:lpstr>PLATFORM</vt:lpstr>
      <vt:lpstr>SOFTWARE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 deep learning</dc:title>
  <dc:creator>Danielle Detering</dc:creator>
  <cp:lastModifiedBy>Parth Sinroza</cp:lastModifiedBy>
  <cp:revision>35</cp:revision>
  <dcterms:created xsi:type="dcterms:W3CDTF">2024-07-08T05:51:15Z</dcterms:created>
  <dcterms:modified xsi:type="dcterms:W3CDTF">2024-07-09T02:54:57Z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2024-07-08T00:00:00Z</vt:filetime>
  </property>
</Properties>
</file>