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0972800" cy="6172200"/>
  <p:notesSz cx="10972800" cy="6172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69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529069"/>
            <a:ext cx="10972800" cy="64312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5509259"/>
            <a:ext cx="10972800" cy="12700"/>
          </a:xfrm>
          <a:custGeom>
            <a:avLst/>
            <a:gdLst/>
            <a:ahLst/>
            <a:cxnLst/>
            <a:rect l="l" t="t" r="r" b="b"/>
            <a:pathLst>
              <a:path w="10972800" h="12700">
                <a:moveTo>
                  <a:pt x="0" y="12191"/>
                </a:moveTo>
                <a:lnTo>
                  <a:pt x="10972800" y="12191"/>
                </a:lnTo>
                <a:lnTo>
                  <a:pt x="109728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177033" y="3176777"/>
            <a:ext cx="7773670" cy="0"/>
          </a:xfrm>
          <a:custGeom>
            <a:avLst/>
            <a:gdLst/>
            <a:ahLst/>
            <a:cxnLst/>
            <a:rect l="l" t="t" r="r" b="b"/>
            <a:pathLst>
              <a:path w="7773670">
                <a:moveTo>
                  <a:pt x="0" y="0"/>
                </a:moveTo>
                <a:lnTo>
                  <a:pt x="7773416" y="0"/>
                </a:lnTo>
              </a:path>
            </a:pathLst>
          </a:custGeom>
          <a:ln w="32004">
            <a:solidFill>
              <a:srgbClr val="539E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55011" y="1248613"/>
            <a:ext cx="5568950" cy="931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45920" y="3456432"/>
            <a:ext cx="7680960" cy="1543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8640" y="1419606"/>
            <a:ext cx="4773168" cy="40736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50992" y="1419606"/>
            <a:ext cx="4773168" cy="40736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972800" cy="6172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32656" y="631697"/>
            <a:ext cx="350748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7250" y="1767494"/>
            <a:ext cx="9658299" cy="372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0752" y="5740146"/>
            <a:ext cx="3511296" cy="308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8640" y="5740146"/>
            <a:ext cx="2523744" cy="308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00416" y="5740146"/>
            <a:ext cx="2523744" cy="308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20" dirty="0"/>
              <a:t>DEEP</a:t>
            </a:r>
            <a:r>
              <a:rPr spc="-220" dirty="0"/>
              <a:t> </a:t>
            </a:r>
            <a:r>
              <a:rPr spc="26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5011" y="2062988"/>
            <a:ext cx="5507990" cy="930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950" spc="245" dirty="0">
                <a:latin typeface="Trebuchet MS"/>
                <a:cs typeface="Trebuchet MS"/>
              </a:rPr>
              <a:t>USING</a:t>
            </a:r>
            <a:r>
              <a:rPr sz="5950" spc="-229" dirty="0">
                <a:latin typeface="Trebuchet MS"/>
                <a:cs typeface="Trebuchet MS"/>
              </a:rPr>
              <a:t> </a:t>
            </a:r>
            <a:r>
              <a:rPr sz="5950" spc="365" dirty="0">
                <a:latin typeface="Trebuchet MS"/>
                <a:cs typeface="Trebuchet MS"/>
              </a:rPr>
              <a:t>PYTHON</a:t>
            </a:r>
            <a:endParaRPr sz="595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1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4414" y="616711"/>
            <a:ext cx="2825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rebuchet MS"/>
                <a:cs typeface="Trebuchet MS"/>
              </a:rPr>
              <a:t>A</a:t>
            </a:r>
            <a:r>
              <a:rPr sz="2800" spc="-3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SIMPLER</a:t>
            </a:r>
            <a:r>
              <a:rPr sz="2800" spc="-3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MODEL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9753" y="1167460"/>
            <a:ext cx="2570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mbria Math"/>
                <a:cs typeface="Cambria Math"/>
              </a:rPr>
              <a:t>𝑦</a:t>
            </a:r>
            <a:r>
              <a:rPr sz="4000" b="0" spc="275" dirty="0">
                <a:latin typeface="Cambria Math"/>
                <a:cs typeface="Cambria Math"/>
              </a:rPr>
              <a:t> </a:t>
            </a:r>
            <a:r>
              <a:rPr sz="4000" b="0" spc="-5" dirty="0">
                <a:latin typeface="Cambria Math"/>
                <a:cs typeface="Cambria Math"/>
              </a:rPr>
              <a:t>=</a:t>
            </a:r>
            <a:r>
              <a:rPr sz="4000" b="0" spc="215" dirty="0">
                <a:latin typeface="Cambria Math"/>
                <a:cs typeface="Cambria Math"/>
              </a:rPr>
              <a:t> </a:t>
            </a:r>
            <a:r>
              <a:rPr sz="4000" b="0" spc="-5" dirty="0">
                <a:latin typeface="Cambria Math"/>
                <a:cs typeface="Cambria Math"/>
              </a:rPr>
              <a:t>𝑚𝑥</a:t>
            </a:r>
            <a:r>
              <a:rPr sz="4000" b="0" spc="105" dirty="0">
                <a:latin typeface="Cambria Math"/>
                <a:cs typeface="Cambria Math"/>
              </a:rPr>
              <a:t> </a:t>
            </a:r>
            <a:r>
              <a:rPr sz="4000" b="0" spc="-5" dirty="0">
                <a:latin typeface="Cambria Math"/>
                <a:cs typeface="Cambria Math"/>
              </a:rPr>
              <a:t>+ 𝑏</a:t>
            </a:r>
            <a:endParaRPr sz="40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73340" y="2543555"/>
            <a:ext cx="228600" cy="2190115"/>
          </a:xfrm>
          <a:custGeom>
            <a:avLst/>
            <a:gdLst/>
            <a:ahLst/>
            <a:cxnLst/>
            <a:rect l="l" t="t" r="r" b="b"/>
            <a:pathLst>
              <a:path w="228600" h="2190115">
                <a:moveTo>
                  <a:pt x="228600" y="1961515"/>
                </a:moveTo>
                <a:lnTo>
                  <a:pt x="152400" y="1961515"/>
                </a:lnTo>
                <a:lnTo>
                  <a:pt x="152400" y="1392936"/>
                </a:lnTo>
                <a:lnTo>
                  <a:pt x="76200" y="1392936"/>
                </a:lnTo>
                <a:lnTo>
                  <a:pt x="76200" y="1961515"/>
                </a:lnTo>
                <a:lnTo>
                  <a:pt x="0" y="1961515"/>
                </a:lnTo>
                <a:lnTo>
                  <a:pt x="114300" y="2190115"/>
                </a:lnTo>
                <a:lnTo>
                  <a:pt x="209550" y="1999615"/>
                </a:lnTo>
                <a:lnTo>
                  <a:pt x="228600" y="1961515"/>
                </a:lnTo>
                <a:close/>
              </a:path>
              <a:path w="228600" h="2190115">
                <a:moveTo>
                  <a:pt x="228600" y="684784"/>
                </a:moveTo>
                <a:lnTo>
                  <a:pt x="152400" y="684784"/>
                </a:lnTo>
                <a:lnTo>
                  <a:pt x="152400" y="0"/>
                </a:lnTo>
                <a:lnTo>
                  <a:pt x="76200" y="0"/>
                </a:lnTo>
                <a:lnTo>
                  <a:pt x="76200" y="684784"/>
                </a:lnTo>
                <a:lnTo>
                  <a:pt x="0" y="684784"/>
                </a:lnTo>
                <a:lnTo>
                  <a:pt x="114300" y="913384"/>
                </a:lnTo>
                <a:lnTo>
                  <a:pt x="209550" y="722884"/>
                </a:lnTo>
                <a:lnTo>
                  <a:pt x="228600" y="684784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12048" y="3919854"/>
            <a:ext cx="217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00" dirty="0">
                <a:latin typeface="Cambria Math"/>
                <a:cs typeface="Cambria Math"/>
              </a:rPr>
              <a:t>𝑦</a:t>
            </a:r>
            <a:r>
              <a:rPr sz="2800" spc="-420" dirty="0">
                <a:latin typeface="Cambria Math"/>
                <a:cs typeface="Cambria Math"/>
              </a:rPr>
              <a:t>^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487411" y="3418332"/>
            <a:ext cx="600710" cy="603885"/>
            <a:chOff x="7487411" y="3418332"/>
            <a:chExt cx="600710" cy="60388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7411" y="3418332"/>
              <a:ext cx="600455" cy="60350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549133" y="3457194"/>
              <a:ext cx="477520" cy="480059"/>
            </a:xfrm>
            <a:custGeom>
              <a:avLst/>
              <a:gdLst/>
              <a:ahLst/>
              <a:cxnLst/>
              <a:rect l="l" t="t" r="r" b="b"/>
              <a:pathLst>
                <a:path w="477520" h="480060">
                  <a:moveTo>
                    <a:pt x="238506" y="0"/>
                  </a:moveTo>
                  <a:lnTo>
                    <a:pt x="190445" y="4875"/>
                  </a:lnTo>
                  <a:lnTo>
                    <a:pt x="145678" y="18859"/>
                  </a:lnTo>
                  <a:lnTo>
                    <a:pt x="105165" y="40987"/>
                  </a:lnTo>
                  <a:lnTo>
                    <a:pt x="69865" y="70294"/>
                  </a:lnTo>
                  <a:lnTo>
                    <a:pt x="40739" y="105816"/>
                  </a:lnTo>
                  <a:lnTo>
                    <a:pt x="18746" y="146589"/>
                  </a:lnTo>
                  <a:lnTo>
                    <a:pt x="4846" y="191648"/>
                  </a:lnTo>
                  <a:lnTo>
                    <a:pt x="0" y="240029"/>
                  </a:lnTo>
                  <a:lnTo>
                    <a:pt x="4846" y="288411"/>
                  </a:lnTo>
                  <a:lnTo>
                    <a:pt x="18746" y="333470"/>
                  </a:lnTo>
                  <a:lnTo>
                    <a:pt x="40739" y="374243"/>
                  </a:lnTo>
                  <a:lnTo>
                    <a:pt x="69865" y="409765"/>
                  </a:lnTo>
                  <a:lnTo>
                    <a:pt x="105165" y="439072"/>
                  </a:lnTo>
                  <a:lnTo>
                    <a:pt x="145678" y="461200"/>
                  </a:lnTo>
                  <a:lnTo>
                    <a:pt x="190445" y="475184"/>
                  </a:lnTo>
                  <a:lnTo>
                    <a:pt x="238506" y="480059"/>
                  </a:lnTo>
                  <a:lnTo>
                    <a:pt x="286566" y="475184"/>
                  </a:lnTo>
                  <a:lnTo>
                    <a:pt x="331333" y="461200"/>
                  </a:lnTo>
                  <a:lnTo>
                    <a:pt x="371846" y="439072"/>
                  </a:lnTo>
                  <a:lnTo>
                    <a:pt x="407146" y="409765"/>
                  </a:lnTo>
                  <a:lnTo>
                    <a:pt x="436272" y="374243"/>
                  </a:lnTo>
                  <a:lnTo>
                    <a:pt x="458265" y="333470"/>
                  </a:lnTo>
                  <a:lnTo>
                    <a:pt x="472165" y="288411"/>
                  </a:lnTo>
                  <a:lnTo>
                    <a:pt x="477012" y="240029"/>
                  </a:lnTo>
                  <a:lnTo>
                    <a:pt x="472165" y="191648"/>
                  </a:lnTo>
                  <a:lnTo>
                    <a:pt x="458265" y="146589"/>
                  </a:lnTo>
                  <a:lnTo>
                    <a:pt x="436272" y="105816"/>
                  </a:lnTo>
                  <a:lnTo>
                    <a:pt x="407146" y="70294"/>
                  </a:lnTo>
                  <a:lnTo>
                    <a:pt x="371846" y="40987"/>
                  </a:lnTo>
                  <a:lnTo>
                    <a:pt x="331333" y="18859"/>
                  </a:lnTo>
                  <a:lnTo>
                    <a:pt x="286566" y="4875"/>
                  </a:lnTo>
                  <a:lnTo>
                    <a:pt x="238506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49133" y="3457194"/>
              <a:ext cx="477520" cy="480059"/>
            </a:xfrm>
            <a:custGeom>
              <a:avLst/>
              <a:gdLst/>
              <a:ahLst/>
              <a:cxnLst/>
              <a:rect l="l" t="t" r="r" b="b"/>
              <a:pathLst>
                <a:path w="477520" h="480060">
                  <a:moveTo>
                    <a:pt x="238506" y="0"/>
                  </a:moveTo>
                  <a:lnTo>
                    <a:pt x="286566" y="4875"/>
                  </a:lnTo>
                  <a:lnTo>
                    <a:pt x="331333" y="18859"/>
                  </a:lnTo>
                  <a:lnTo>
                    <a:pt x="371846" y="40987"/>
                  </a:lnTo>
                  <a:lnTo>
                    <a:pt x="407146" y="70294"/>
                  </a:lnTo>
                  <a:lnTo>
                    <a:pt x="436272" y="105816"/>
                  </a:lnTo>
                  <a:lnTo>
                    <a:pt x="458265" y="146589"/>
                  </a:lnTo>
                  <a:lnTo>
                    <a:pt x="472165" y="191648"/>
                  </a:lnTo>
                  <a:lnTo>
                    <a:pt x="477012" y="240029"/>
                  </a:lnTo>
                  <a:lnTo>
                    <a:pt x="472165" y="288411"/>
                  </a:lnTo>
                  <a:lnTo>
                    <a:pt x="458265" y="333470"/>
                  </a:lnTo>
                  <a:lnTo>
                    <a:pt x="436272" y="374243"/>
                  </a:lnTo>
                  <a:lnTo>
                    <a:pt x="407146" y="409765"/>
                  </a:lnTo>
                  <a:lnTo>
                    <a:pt x="371846" y="439072"/>
                  </a:lnTo>
                  <a:lnTo>
                    <a:pt x="331333" y="461200"/>
                  </a:lnTo>
                  <a:lnTo>
                    <a:pt x="286566" y="475184"/>
                  </a:lnTo>
                  <a:lnTo>
                    <a:pt x="238506" y="480059"/>
                  </a:lnTo>
                  <a:lnTo>
                    <a:pt x="190445" y="475184"/>
                  </a:lnTo>
                  <a:lnTo>
                    <a:pt x="145678" y="461200"/>
                  </a:lnTo>
                  <a:lnTo>
                    <a:pt x="105165" y="439072"/>
                  </a:lnTo>
                  <a:lnTo>
                    <a:pt x="69865" y="409765"/>
                  </a:lnTo>
                  <a:lnTo>
                    <a:pt x="40739" y="374243"/>
                  </a:lnTo>
                  <a:lnTo>
                    <a:pt x="18746" y="333470"/>
                  </a:lnTo>
                  <a:lnTo>
                    <a:pt x="4846" y="288411"/>
                  </a:lnTo>
                  <a:lnTo>
                    <a:pt x="0" y="240029"/>
                  </a:lnTo>
                  <a:lnTo>
                    <a:pt x="4846" y="191648"/>
                  </a:lnTo>
                  <a:lnTo>
                    <a:pt x="18746" y="146589"/>
                  </a:lnTo>
                  <a:lnTo>
                    <a:pt x="40739" y="105816"/>
                  </a:lnTo>
                  <a:lnTo>
                    <a:pt x="69865" y="70294"/>
                  </a:lnTo>
                  <a:lnTo>
                    <a:pt x="105165" y="40987"/>
                  </a:lnTo>
                  <a:lnTo>
                    <a:pt x="145678" y="18859"/>
                  </a:lnTo>
                  <a:lnTo>
                    <a:pt x="190445" y="4875"/>
                  </a:lnTo>
                  <a:lnTo>
                    <a:pt x="238506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82713" y="2935223"/>
          <a:ext cx="2366010" cy="16047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6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4924"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8A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8A00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spc="-509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𝒚</a:t>
                      </a:r>
                      <a:r>
                        <a:rPr sz="2700" spc="-765" baseline="1543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^</a:t>
                      </a:r>
                      <a:endParaRPr sz="2700" baseline="1543">
                        <a:latin typeface="Cambria Math"/>
                        <a:cs typeface="Cambria Math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4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4924">
                <a:tc>
                  <a:txBody>
                    <a:bodyPr/>
                    <a:lstStyle/>
                    <a:p>
                      <a:pPr marL="33401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CC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CCD7"/>
                    </a:solidFill>
                  </a:tcPr>
                </a:tc>
                <a:tc>
                  <a:txBody>
                    <a:bodyPr/>
                    <a:lstStyle/>
                    <a:p>
                      <a:pPr marR="326390" algn="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3A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4923">
                <a:tc>
                  <a:txBody>
                    <a:bodyPr/>
                    <a:lstStyle/>
                    <a:p>
                      <a:pPr marL="33401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7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7EC"/>
                    </a:solidFill>
                  </a:tcPr>
                </a:tc>
                <a:tc>
                  <a:txBody>
                    <a:bodyPr/>
                    <a:lstStyle/>
                    <a:p>
                      <a:pPr marR="326390" algn="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4797361" y="2616517"/>
            <a:ext cx="1861185" cy="1666239"/>
            <a:chOff x="4797361" y="2616517"/>
            <a:chExt cx="1861185" cy="1666239"/>
          </a:xfrm>
        </p:grpSpPr>
        <p:sp>
          <p:nvSpPr>
            <p:cNvPr id="12" name="object 12"/>
            <p:cNvSpPr/>
            <p:nvPr/>
          </p:nvSpPr>
          <p:spPr>
            <a:xfrm>
              <a:off x="4802123" y="2621279"/>
              <a:ext cx="1851660" cy="1656714"/>
            </a:xfrm>
            <a:custGeom>
              <a:avLst/>
              <a:gdLst/>
              <a:ahLst/>
              <a:cxnLst/>
              <a:rect l="l" t="t" r="r" b="b"/>
              <a:pathLst>
                <a:path w="1851659" h="1656714">
                  <a:moveTo>
                    <a:pt x="1851660" y="0"/>
                  </a:moveTo>
                  <a:lnTo>
                    <a:pt x="0" y="0"/>
                  </a:lnTo>
                  <a:lnTo>
                    <a:pt x="0" y="1656588"/>
                  </a:lnTo>
                  <a:lnTo>
                    <a:pt x="1851660" y="1656588"/>
                  </a:lnTo>
                  <a:lnTo>
                    <a:pt x="185166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02123" y="2621279"/>
              <a:ext cx="1851660" cy="1656714"/>
            </a:xfrm>
            <a:custGeom>
              <a:avLst/>
              <a:gdLst/>
              <a:ahLst/>
              <a:cxnLst/>
              <a:rect l="l" t="t" r="r" b="b"/>
              <a:pathLst>
                <a:path w="1851659" h="1656714">
                  <a:moveTo>
                    <a:pt x="0" y="1380744"/>
                  </a:moveTo>
                  <a:lnTo>
                    <a:pt x="1851659" y="1380744"/>
                  </a:lnTo>
                </a:path>
                <a:path w="1851659" h="1656714">
                  <a:moveTo>
                    <a:pt x="0" y="1104900"/>
                  </a:moveTo>
                  <a:lnTo>
                    <a:pt x="1851659" y="1104900"/>
                  </a:lnTo>
                </a:path>
                <a:path w="1851659" h="1656714">
                  <a:moveTo>
                    <a:pt x="0" y="829056"/>
                  </a:moveTo>
                  <a:lnTo>
                    <a:pt x="1851659" y="829056"/>
                  </a:lnTo>
                </a:path>
                <a:path w="1851659" h="1656714">
                  <a:moveTo>
                    <a:pt x="0" y="551688"/>
                  </a:moveTo>
                  <a:lnTo>
                    <a:pt x="1851659" y="551688"/>
                  </a:lnTo>
                </a:path>
                <a:path w="1851659" h="1656714">
                  <a:moveTo>
                    <a:pt x="0" y="275844"/>
                  </a:moveTo>
                  <a:lnTo>
                    <a:pt x="1851659" y="275844"/>
                  </a:lnTo>
                </a:path>
                <a:path w="1851659" h="1656714">
                  <a:moveTo>
                    <a:pt x="0" y="0"/>
                  </a:moveTo>
                  <a:lnTo>
                    <a:pt x="1851659" y="0"/>
                  </a:lnTo>
                </a:path>
                <a:path w="1851659" h="1656714">
                  <a:moveTo>
                    <a:pt x="926591" y="0"/>
                  </a:moveTo>
                  <a:lnTo>
                    <a:pt x="926591" y="1656588"/>
                  </a:lnTo>
                </a:path>
                <a:path w="1851659" h="1656714">
                  <a:moveTo>
                    <a:pt x="1851659" y="0"/>
                  </a:moveTo>
                  <a:lnTo>
                    <a:pt x="1851659" y="1656588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02123" y="2621279"/>
              <a:ext cx="1851660" cy="1656714"/>
            </a:xfrm>
            <a:custGeom>
              <a:avLst/>
              <a:gdLst/>
              <a:ahLst/>
              <a:cxnLst/>
              <a:rect l="l" t="t" r="r" b="b"/>
              <a:pathLst>
                <a:path w="1851659" h="1656714">
                  <a:moveTo>
                    <a:pt x="0" y="1656588"/>
                  </a:moveTo>
                  <a:lnTo>
                    <a:pt x="0" y="0"/>
                  </a:lnTo>
                </a:path>
                <a:path w="1851659" h="1656714">
                  <a:moveTo>
                    <a:pt x="0" y="1656588"/>
                  </a:moveTo>
                  <a:lnTo>
                    <a:pt x="1851659" y="1656588"/>
                  </a:lnTo>
                </a:path>
              </a:pathLst>
            </a:custGeom>
            <a:ln w="9144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9633" y="3385057"/>
              <a:ext cx="131063" cy="1310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2929" y="2831845"/>
              <a:ext cx="131063" cy="13106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478401" y="2453385"/>
            <a:ext cx="133350" cy="1957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42688" y="4395978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95236" y="4395978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22834" y="3381286"/>
            <a:ext cx="290830" cy="1384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dirty="0"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69026" y="4366767"/>
            <a:ext cx="132715" cy="6324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1270">
              <a:lnSpc>
                <a:spcPct val="100000"/>
              </a:lnSpc>
              <a:spcBef>
                <a:spcPts val="229"/>
              </a:spcBef>
            </a:pPr>
            <a:r>
              <a:rPr sz="1800" dirty="0"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011167" y="2420111"/>
            <a:ext cx="2847340" cy="2734310"/>
            <a:chOff x="4011167" y="2420111"/>
            <a:chExt cx="2847340" cy="2734310"/>
          </a:xfrm>
        </p:grpSpPr>
        <p:sp>
          <p:nvSpPr>
            <p:cNvPr id="23" name="object 23"/>
            <p:cNvSpPr/>
            <p:nvPr/>
          </p:nvSpPr>
          <p:spPr>
            <a:xfrm>
              <a:off x="4015739" y="2424683"/>
              <a:ext cx="2837815" cy="2725420"/>
            </a:xfrm>
            <a:custGeom>
              <a:avLst/>
              <a:gdLst/>
              <a:ahLst/>
              <a:cxnLst/>
              <a:rect l="l" t="t" r="r" b="b"/>
              <a:pathLst>
                <a:path w="2837815" h="2725420">
                  <a:moveTo>
                    <a:pt x="0" y="2724912"/>
                  </a:moveTo>
                  <a:lnTo>
                    <a:pt x="2837688" y="2724912"/>
                  </a:lnTo>
                  <a:lnTo>
                    <a:pt x="2837688" y="0"/>
                  </a:lnTo>
                  <a:lnTo>
                    <a:pt x="0" y="0"/>
                  </a:lnTo>
                  <a:lnTo>
                    <a:pt x="0" y="2724912"/>
                  </a:lnTo>
                  <a:close/>
                </a:path>
              </a:pathLst>
            </a:custGeom>
            <a:ln w="9144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01361" y="2902457"/>
              <a:ext cx="1824355" cy="1089025"/>
            </a:xfrm>
            <a:custGeom>
              <a:avLst/>
              <a:gdLst/>
              <a:ahLst/>
              <a:cxnLst/>
              <a:rect l="l" t="t" r="r" b="b"/>
              <a:pathLst>
                <a:path w="1824354" h="1089025">
                  <a:moveTo>
                    <a:pt x="0" y="0"/>
                  </a:moveTo>
                  <a:lnTo>
                    <a:pt x="1824101" y="1088770"/>
                  </a:lnTo>
                </a:path>
              </a:pathLst>
            </a:custGeom>
            <a:ln w="3810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060306" y="3008122"/>
            <a:ext cx="1604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mbria Math"/>
                <a:cs typeface="Cambria Math"/>
              </a:rPr>
              <a:t>𝑚</a:t>
            </a:r>
            <a:r>
              <a:rPr sz="3600" spc="204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=</a:t>
            </a:r>
            <a:r>
              <a:rPr sz="3600" spc="155" dirty="0">
                <a:latin typeface="Cambria Math"/>
                <a:cs typeface="Cambria Math"/>
              </a:rPr>
              <a:t> </a:t>
            </a:r>
            <a:r>
              <a:rPr sz="3600" spc="-5" dirty="0">
                <a:latin typeface="Cambria Math"/>
                <a:cs typeface="Cambria Math"/>
              </a:rPr>
              <a:t>−1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82531" y="3679697"/>
            <a:ext cx="1124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mbria Math"/>
                <a:cs typeface="Cambria Math"/>
              </a:rPr>
              <a:t>b</a:t>
            </a:r>
            <a:r>
              <a:rPr sz="3600" spc="160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=</a:t>
            </a:r>
            <a:r>
              <a:rPr sz="3600" spc="155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5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894826" y="2164842"/>
            <a:ext cx="1903730" cy="757555"/>
          </a:xfrm>
          <a:prstGeom prst="rect">
            <a:avLst/>
          </a:prstGeom>
          <a:solidFill>
            <a:srgbClr val="76B800"/>
          </a:solidFill>
          <a:ln w="25907">
            <a:solidFill>
              <a:srgbClr val="9A9A9A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407670" marR="398780" indent="210185">
              <a:lnSpc>
                <a:spcPts val="2590"/>
              </a:lnSpc>
              <a:spcBef>
                <a:spcPts val="359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Start </a:t>
            </a:r>
            <a:r>
              <a:rPr sz="2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Ran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om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72730" y="2579623"/>
            <a:ext cx="684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rebuchet MS"/>
                <a:cs typeface="Trebuchet MS"/>
              </a:rPr>
              <a:t>m•x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4414" y="616711"/>
            <a:ext cx="2825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Trebuchet MS"/>
                <a:cs typeface="Trebuchet MS"/>
              </a:rPr>
              <a:t>A</a:t>
            </a:r>
            <a:r>
              <a:rPr sz="2800" b="0" spc="-35" dirty="0">
                <a:latin typeface="Trebuchet MS"/>
                <a:cs typeface="Trebuchet MS"/>
              </a:rPr>
              <a:t> </a:t>
            </a:r>
            <a:r>
              <a:rPr sz="2800" b="0" spc="-5" dirty="0">
                <a:latin typeface="Trebuchet MS"/>
                <a:cs typeface="Trebuchet MS"/>
              </a:rPr>
              <a:t>SIMPLER</a:t>
            </a:r>
            <a:r>
              <a:rPr sz="2800" b="0" spc="-35" dirty="0">
                <a:latin typeface="Trebuchet MS"/>
                <a:cs typeface="Trebuchet MS"/>
              </a:rPr>
              <a:t> </a:t>
            </a:r>
            <a:r>
              <a:rPr sz="2800" b="0" spc="-5" dirty="0">
                <a:latin typeface="Trebuchet MS"/>
                <a:cs typeface="Trebuchet MS"/>
              </a:rPr>
              <a:t>MODEL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19753" y="1167460"/>
            <a:ext cx="2570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Cambria Math"/>
                <a:cs typeface="Cambria Math"/>
              </a:rPr>
              <a:t>𝑦</a:t>
            </a:r>
            <a:r>
              <a:rPr sz="4000" spc="275" dirty="0">
                <a:latin typeface="Cambria Math"/>
                <a:cs typeface="Cambria Math"/>
              </a:rPr>
              <a:t> </a:t>
            </a:r>
            <a:r>
              <a:rPr sz="4000" spc="-5" dirty="0">
                <a:latin typeface="Cambria Math"/>
                <a:cs typeface="Cambria Math"/>
              </a:rPr>
              <a:t>=</a:t>
            </a:r>
            <a:r>
              <a:rPr sz="4000" spc="215" dirty="0">
                <a:latin typeface="Cambria Math"/>
                <a:cs typeface="Cambria Math"/>
              </a:rPr>
              <a:t> </a:t>
            </a:r>
            <a:r>
              <a:rPr sz="4000" spc="-5" dirty="0">
                <a:latin typeface="Cambria Math"/>
                <a:cs typeface="Cambria Math"/>
              </a:rPr>
              <a:t>𝑚𝑥</a:t>
            </a:r>
            <a:r>
              <a:rPr sz="4000" spc="105" dirty="0">
                <a:latin typeface="Cambria Math"/>
                <a:cs typeface="Cambria Math"/>
              </a:rPr>
              <a:t> </a:t>
            </a:r>
            <a:r>
              <a:rPr sz="4000" spc="-5" dirty="0">
                <a:latin typeface="Cambria Math"/>
                <a:cs typeface="Cambria Math"/>
              </a:rPr>
              <a:t>+ 𝑏</a:t>
            </a:r>
            <a:endParaRPr sz="40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7992" y="4218178"/>
            <a:ext cx="11537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 Math"/>
                <a:cs typeface="Cambria Math"/>
              </a:rPr>
              <a:t>𝑅𝑀𝑆𝐸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77987" y="3749547"/>
            <a:ext cx="2139315" cy="1358900"/>
          </a:xfrm>
          <a:custGeom>
            <a:avLst/>
            <a:gdLst/>
            <a:ahLst/>
            <a:cxnLst/>
            <a:rect l="l" t="t" r="r" b="b"/>
            <a:pathLst>
              <a:path w="2139315" h="1358900">
                <a:moveTo>
                  <a:pt x="409321" y="688848"/>
                </a:moveTo>
                <a:lnTo>
                  <a:pt x="229489" y="688848"/>
                </a:lnTo>
                <a:lnTo>
                  <a:pt x="229489" y="708660"/>
                </a:lnTo>
                <a:lnTo>
                  <a:pt x="409321" y="708660"/>
                </a:lnTo>
                <a:lnTo>
                  <a:pt x="409321" y="688848"/>
                </a:lnTo>
                <a:close/>
              </a:path>
              <a:path w="2139315" h="1358900">
                <a:moveTo>
                  <a:pt x="2139061" y="0"/>
                </a:moveTo>
                <a:lnTo>
                  <a:pt x="194691" y="0"/>
                </a:lnTo>
                <a:lnTo>
                  <a:pt x="129540" y="1300403"/>
                </a:lnTo>
                <a:lnTo>
                  <a:pt x="54229" y="1160945"/>
                </a:lnTo>
                <a:lnTo>
                  <a:pt x="0" y="1189228"/>
                </a:lnTo>
                <a:lnTo>
                  <a:pt x="5334" y="1200086"/>
                </a:lnTo>
                <a:lnTo>
                  <a:pt x="34671" y="1184757"/>
                </a:lnTo>
                <a:lnTo>
                  <a:pt x="128778" y="1358442"/>
                </a:lnTo>
                <a:lnTo>
                  <a:pt x="142621" y="1358442"/>
                </a:lnTo>
                <a:lnTo>
                  <a:pt x="210185" y="19685"/>
                </a:lnTo>
                <a:lnTo>
                  <a:pt x="2139061" y="19812"/>
                </a:lnTo>
                <a:lnTo>
                  <a:pt x="21390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02142" y="3987495"/>
            <a:ext cx="1949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96045" y="4422394"/>
            <a:ext cx="64516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9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𝑛</a:t>
            </a:r>
            <a:endParaRPr sz="2400">
              <a:latin typeface="Cambria Math"/>
              <a:cs typeface="Cambria Math"/>
            </a:endParaRPr>
          </a:p>
          <a:p>
            <a:pPr marL="255904">
              <a:lnSpc>
                <a:spcPts val="1710"/>
              </a:lnSpc>
            </a:pPr>
            <a:r>
              <a:rPr sz="1750" spc="240" dirty="0">
                <a:latin typeface="Cambria Math"/>
                <a:cs typeface="Cambria Math"/>
              </a:rPr>
              <a:t>𝑖</a:t>
            </a:r>
            <a:r>
              <a:rPr sz="1750" spc="-40" dirty="0">
                <a:latin typeface="Cambria Math"/>
                <a:cs typeface="Cambria Math"/>
              </a:rPr>
              <a:t>=</a:t>
            </a:r>
            <a:r>
              <a:rPr sz="1750" spc="40" dirty="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54185" y="3846067"/>
            <a:ext cx="17018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229" dirty="0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00769" y="4218178"/>
            <a:ext cx="1743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360" dirty="0">
                <a:latin typeface="Cambria Math"/>
                <a:cs typeface="Cambria Math"/>
              </a:rPr>
              <a:t>∑(𝑦</a:t>
            </a:r>
            <a:r>
              <a:rPr sz="2625" spc="540" baseline="-15873" dirty="0">
                <a:latin typeface="Cambria Math"/>
                <a:cs typeface="Cambria Math"/>
              </a:rPr>
              <a:t>𝑖</a:t>
            </a:r>
            <a:r>
              <a:rPr sz="2625" spc="397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235" dirty="0">
                <a:latin typeface="Cambria Math"/>
                <a:cs typeface="Cambria Math"/>
              </a:rPr>
              <a:t>𝑦^</a:t>
            </a:r>
            <a:r>
              <a:rPr sz="2625" spc="-352" baseline="-15873" dirty="0">
                <a:latin typeface="Cambria Math"/>
                <a:cs typeface="Cambria Math"/>
              </a:rPr>
              <a:t>𝑖</a:t>
            </a:r>
            <a:r>
              <a:rPr sz="2400" spc="-235" dirty="0">
                <a:latin typeface="Cambria Math"/>
                <a:cs typeface="Cambria Math"/>
              </a:rPr>
              <a:t>)</a:t>
            </a:r>
            <a:r>
              <a:rPr sz="2625" spc="-352" baseline="22222" dirty="0">
                <a:latin typeface="Cambria Math"/>
                <a:cs typeface="Cambria Math"/>
              </a:rPr>
              <a:t>2</a:t>
            </a:r>
            <a:endParaRPr sz="2625" baseline="22222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47001" y="2673223"/>
            <a:ext cx="960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mbria Math"/>
                <a:cs typeface="Cambria Math"/>
              </a:rPr>
              <a:t>𝑀𝑆𝐸</a:t>
            </a:r>
            <a:r>
              <a:rPr sz="2400" spc="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45423" y="2893948"/>
            <a:ext cx="147955" cy="20320"/>
          </a:xfrm>
          <a:custGeom>
            <a:avLst/>
            <a:gdLst/>
            <a:ahLst/>
            <a:cxnLst/>
            <a:rect l="l" t="t" r="r" b="b"/>
            <a:pathLst>
              <a:path w="147954" h="20319">
                <a:moveTo>
                  <a:pt x="147827" y="0"/>
                </a:moveTo>
                <a:lnTo>
                  <a:pt x="0" y="0"/>
                </a:lnTo>
                <a:lnTo>
                  <a:pt x="0" y="19812"/>
                </a:lnTo>
                <a:lnTo>
                  <a:pt x="147827" y="19812"/>
                </a:lnTo>
                <a:lnTo>
                  <a:pt x="1478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33993" y="2909138"/>
            <a:ext cx="17018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235" dirty="0">
                <a:latin typeface="Cambria Math"/>
                <a:cs typeface="Cambria Math"/>
              </a:rPr>
              <a:t>𝑛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89669" y="2831719"/>
            <a:ext cx="40132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240" dirty="0">
                <a:latin typeface="Cambria Math"/>
                <a:cs typeface="Cambria Math"/>
              </a:rPr>
              <a:t>𝑖</a:t>
            </a:r>
            <a:r>
              <a:rPr sz="1750" spc="-40" dirty="0">
                <a:latin typeface="Cambria Math"/>
                <a:cs typeface="Cambria Math"/>
              </a:rPr>
              <a:t>=</a:t>
            </a:r>
            <a:r>
              <a:rPr sz="1750" spc="40" dirty="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17738" y="2494915"/>
            <a:ext cx="667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50" spc="40" dirty="0">
                <a:latin typeface="Cambria Math"/>
                <a:cs typeface="Cambria Math"/>
              </a:rPr>
              <a:t>1</a:t>
            </a:r>
            <a:r>
              <a:rPr sz="1750" spc="340" dirty="0">
                <a:latin typeface="Cambria Math"/>
                <a:cs typeface="Cambria Math"/>
              </a:rPr>
              <a:t> </a:t>
            </a:r>
            <a:r>
              <a:rPr sz="3600" spc="97" baseline="-30092" dirty="0">
                <a:latin typeface="Cambria Math"/>
                <a:cs typeface="Cambria Math"/>
              </a:rPr>
              <a:t>∑</a:t>
            </a:r>
            <a:r>
              <a:rPr sz="2625" spc="97" baseline="-14285" dirty="0">
                <a:latin typeface="Cambria Math"/>
                <a:cs typeface="Cambria Math"/>
              </a:rPr>
              <a:t>𝑛</a:t>
            </a:r>
            <a:endParaRPr sz="2625" baseline="-14285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27997" y="2673223"/>
            <a:ext cx="1364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mbria Math"/>
                <a:cs typeface="Cambria Math"/>
              </a:rPr>
              <a:t>(𝑦</a:t>
            </a:r>
            <a:r>
              <a:rPr sz="2625" spc="-15" baseline="-15873" dirty="0">
                <a:latin typeface="Cambria Math"/>
                <a:cs typeface="Cambria Math"/>
              </a:rPr>
              <a:t>𝑖</a:t>
            </a:r>
            <a:r>
              <a:rPr sz="2625" spc="397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235" dirty="0">
                <a:latin typeface="Cambria Math"/>
                <a:cs typeface="Cambria Math"/>
              </a:rPr>
              <a:t>𝑦^</a:t>
            </a:r>
            <a:r>
              <a:rPr sz="2625" spc="-352" baseline="-15873" dirty="0">
                <a:latin typeface="Cambria Math"/>
                <a:cs typeface="Cambria Math"/>
              </a:rPr>
              <a:t>𝑖</a:t>
            </a:r>
            <a:r>
              <a:rPr sz="2400" spc="-235" dirty="0">
                <a:latin typeface="Cambria Math"/>
                <a:cs typeface="Cambria Math"/>
              </a:rPr>
              <a:t>)</a:t>
            </a:r>
            <a:r>
              <a:rPr sz="2625" spc="-352" baseline="28571" dirty="0">
                <a:latin typeface="Cambria Math"/>
                <a:cs typeface="Cambria Math"/>
              </a:rPr>
              <a:t>2</a:t>
            </a:r>
            <a:endParaRPr sz="2625" baseline="28571">
              <a:latin typeface="Cambria Math"/>
              <a:cs typeface="Cambria Math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93700" y="2236723"/>
          <a:ext cx="2999739" cy="3100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9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99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20140"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8A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8A00"/>
                    </a:solidFill>
                  </a:tcPr>
                </a:tc>
                <a:tc>
                  <a:txBody>
                    <a:bodyPr/>
                    <a:lstStyle/>
                    <a:p>
                      <a:pPr marR="335280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spc="-509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𝒚</a:t>
                      </a:r>
                      <a:r>
                        <a:rPr sz="2700" spc="-765" baseline="1543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^</a:t>
                      </a:r>
                      <a:endParaRPr sz="2700" baseline="1543">
                        <a:latin typeface="Cambria Math"/>
                        <a:cs typeface="Cambria Math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493"/>
                    </a:solidFill>
                  </a:tcPr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spc="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𝒆𝒓𝒓</a:t>
                      </a:r>
                      <a:r>
                        <a:rPr sz="1950" spc="7" baseline="2777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950" baseline="27777">
                        <a:latin typeface="Cambria Math"/>
                        <a:cs typeface="Cambria Math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4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014"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CC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CCD7"/>
                    </a:solidFill>
                  </a:tcPr>
                </a:tc>
                <a:tc>
                  <a:txBody>
                    <a:bodyPr/>
                    <a:lstStyle/>
                    <a:p>
                      <a:pPr marR="30797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3AE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3A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40"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7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7EC"/>
                    </a:solidFill>
                  </a:tcPr>
                </a:tc>
                <a:tc>
                  <a:txBody>
                    <a:bodyPr/>
                    <a:lstStyle/>
                    <a:p>
                      <a:pPr marR="30797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E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014">
                <a:tc gridSpan="3"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MSE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637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4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41">
                <a:tc gridSpan="3">
                  <a:txBody>
                    <a:bodyPr/>
                    <a:lstStyle/>
                    <a:p>
                      <a:pPr marL="144145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RMSE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1.6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4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4625149" y="2435161"/>
            <a:ext cx="2027555" cy="2051685"/>
            <a:chOff x="4625149" y="2435161"/>
            <a:chExt cx="2027555" cy="2051685"/>
          </a:xfrm>
        </p:grpSpPr>
        <p:sp>
          <p:nvSpPr>
            <p:cNvPr id="18" name="object 18"/>
            <p:cNvSpPr/>
            <p:nvPr/>
          </p:nvSpPr>
          <p:spPr>
            <a:xfrm>
              <a:off x="4629911" y="2439923"/>
              <a:ext cx="2018030" cy="2042160"/>
            </a:xfrm>
            <a:custGeom>
              <a:avLst/>
              <a:gdLst/>
              <a:ahLst/>
              <a:cxnLst/>
              <a:rect l="l" t="t" r="r" b="b"/>
              <a:pathLst>
                <a:path w="2018029" h="2042160">
                  <a:moveTo>
                    <a:pt x="2017776" y="0"/>
                  </a:moveTo>
                  <a:lnTo>
                    <a:pt x="0" y="0"/>
                  </a:lnTo>
                  <a:lnTo>
                    <a:pt x="0" y="2042159"/>
                  </a:lnTo>
                  <a:lnTo>
                    <a:pt x="2017776" y="2042159"/>
                  </a:lnTo>
                  <a:lnTo>
                    <a:pt x="20177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29911" y="2439923"/>
              <a:ext cx="2018030" cy="2042160"/>
            </a:xfrm>
            <a:custGeom>
              <a:avLst/>
              <a:gdLst/>
              <a:ahLst/>
              <a:cxnLst/>
              <a:rect l="l" t="t" r="r" b="b"/>
              <a:pathLst>
                <a:path w="2018029" h="2042160">
                  <a:moveTo>
                    <a:pt x="0" y="1702308"/>
                  </a:moveTo>
                  <a:lnTo>
                    <a:pt x="2017776" y="1702308"/>
                  </a:lnTo>
                </a:path>
                <a:path w="2018029" h="2042160">
                  <a:moveTo>
                    <a:pt x="0" y="1362456"/>
                  </a:moveTo>
                  <a:lnTo>
                    <a:pt x="2017776" y="1362456"/>
                  </a:lnTo>
                </a:path>
                <a:path w="2018029" h="2042160">
                  <a:moveTo>
                    <a:pt x="0" y="1021080"/>
                  </a:moveTo>
                  <a:lnTo>
                    <a:pt x="2017776" y="1021080"/>
                  </a:lnTo>
                </a:path>
                <a:path w="2018029" h="2042160">
                  <a:moveTo>
                    <a:pt x="0" y="681227"/>
                  </a:moveTo>
                  <a:lnTo>
                    <a:pt x="2017776" y="681227"/>
                  </a:lnTo>
                </a:path>
                <a:path w="2018029" h="2042160">
                  <a:moveTo>
                    <a:pt x="0" y="339851"/>
                  </a:moveTo>
                  <a:lnTo>
                    <a:pt x="2017776" y="339851"/>
                  </a:lnTo>
                </a:path>
                <a:path w="2018029" h="2042160">
                  <a:moveTo>
                    <a:pt x="0" y="0"/>
                  </a:moveTo>
                  <a:lnTo>
                    <a:pt x="2017776" y="0"/>
                  </a:lnTo>
                </a:path>
                <a:path w="2018029" h="2042160">
                  <a:moveTo>
                    <a:pt x="1008888" y="0"/>
                  </a:moveTo>
                  <a:lnTo>
                    <a:pt x="1008888" y="2042159"/>
                  </a:lnTo>
                </a:path>
                <a:path w="2018029" h="2042160">
                  <a:moveTo>
                    <a:pt x="2017776" y="0"/>
                  </a:moveTo>
                  <a:lnTo>
                    <a:pt x="2017776" y="2042159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29911" y="2439923"/>
              <a:ext cx="2018030" cy="2042160"/>
            </a:xfrm>
            <a:custGeom>
              <a:avLst/>
              <a:gdLst/>
              <a:ahLst/>
              <a:cxnLst/>
              <a:rect l="l" t="t" r="r" b="b"/>
              <a:pathLst>
                <a:path w="2018029" h="2042160">
                  <a:moveTo>
                    <a:pt x="0" y="2042159"/>
                  </a:moveTo>
                  <a:lnTo>
                    <a:pt x="0" y="0"/>
                  </a:lnTo>
                </a:path>
                <a:path w="2018029" h="2042160">
                  <a:moveTo>
                    <a:pt x="0" y="2042159"/>
                  </a:moveTo>
                  <a:lnTo>
                    <a:pt x="2017776" y="2042159"/>
                  </a:lnTo>
                </a:path>
              </a:pathLst>
            </a:custGeom>
            <a:ln w="9144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69331" y="3395979"/>
              <a:ext cx="131063" cy="13106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3775" y="2714751"/>
              <a:ext cx="131063" cy="13106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306823" y="2206244"/>
            <a:ext cx="133350" cy="24091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20"/>
              </a:spcBef>
            </a:pPr>
            <a:r>
              <a:rPr sz="1800" dirty="0"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sz="1800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71110" y="4600702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87997" y="4600702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51130" y="3332518"/>
            <a:ext cx="290830" cy="1384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dirty="0"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79617" y="4571390"/>
            <a:ext cx="132715" cy="6330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1905">
              <a:lnSpc>
                <a:spcPct val="100000"/>
              </a:lnSpc>
              <a:spcBef>
                <a:spcPts val="229"/>
              </a:spcBef>
            </a:pPr>
            <a:r>
              <a:rPr sz="1800" dirty="0"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838955" y="2238755"/>
            <a:ext cx="3013075" cy="3119755"/>
            <a:chOff x="3838955" y="2238755"/>
            <a:chExt cx="3013075" cy="3119755"/>
          </a:xfrm>
        </p:grpSpPr>
        <p:sp>
          <p:nvSpPr>
            <p:cNvPr id="29" name="object 29"/>
            <p:cNvSpPr/>
            <p:nvPr/>
          </p:nvSpPr>
          <p:spPr>
            <a:xfrm>
              <a:off x="3843527" y="2243327"/>
              <a:ext cx="3004185" cy="3110865"/>
            </a:xfrm>
            <a:custGeom>
              <a:avLst/>
              <a:gdLst/>
              <a:ahLst/>
              <a:cxnLst/>
              <a:rect l="l" t="t" r="r" b="b"/>
              <a:pathLst>
                <a:path w="3004184" h="3110865">
                  <a:moveTo>
                    <a:pt x="0" y="3110484"/>
                  </a:moveTo>
                  <a:lnTo>
                    <a:pt x="3003804" y="3110484"/>
                  </a:lnTo>
                  <a:lnTo>
                    <a:pt x="3003804" y="0"/>
                  </a:lnTo>
                  <a:lnTo>
                    <a:pt x="0" y="0"/>
                  </a:lnTo>
                  <a:lnTo>
                    <a:pt x="0" y="3110484"/>
                  </a:lnTo>
                  <a:close/>
                </a:path>
              </a:pathLst>
            </a:custGeom>
            <a:ln w="9144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21529" y="2754629"/>
              <a:ext cx="2004695" cy="1233170"/>
            </a:xfrm>
            <a:custGeom>
              <a:avLst/>
              <a:gdLst/>
              <a:ahLst/>
              <a:cxnLst/>
              <a:rect l="l" t="t" r="r" b="b"/>
              <a:pathLst>
                <a:path w="2004695" h="1233170">
                  <a:moveTo>
                    <a:pt x="0" y="0"/>
                  </a:moveTo>
                  <a:lnTo>
                    <a:pt x="2004568" y="1233170"/>
                  </a:lnTo>
                </a:path>
              </a:pathLst>
            </a:custGeom>
            <a:ln w="3810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25973" y="2853689"/>
              <a:ext cx="510540" cy="568325"/>
            </a:xfrm>
            <a:custGeom>
              <a:avLst/>
              <a:gdLst/>
              <a:ahLst/>
              <a:cxnLst/>
              <a:rect l="l" t="t" r="r" b="b"/>
              <a:pathLst>
                <a:path w="510539" h="568325">
                  <a:moveTo>
                    <a:pt x="0" y="268224"/>
                  </a:moveTo>
                  <a:lnTo>
                    <a:pt x="0" y="568198"/>
                  </a:lnTo>
                </a:path>
                <a:path w="510539" h="568325">
                  <a:moveTo>
                    <a:pt x="510539" y="0"/>
                  </a:moveTo>
                  <a:lnTo>
                    <a:pt x="510539" y="518160"/>
                  </a:lnTo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25149" y="2435161"/>
            <a:ext cx="2027555" cy="2051685"/>
            <a:chOff x="4625149" y="2435161"/>
            <a:chExt cx="2027555" cy="2051685"/>
          </a:xfrm>
        </p:grpSpPr>
        <p:sp>
          <p:nvSpPr>
            <p:cNvPr id="3" name="object 3"/>
            <p:cNvSpPr/>
            <p:nvPr/>
          </p:nvSpPr>
          <p:spPr>
            <a:xfrm>
              <a:off x="4629911" y="2439923"/>
              <a:ext cx="2018030" cy="2042160"/>
            </a:xfrm>
            <a:custGeom>
              <a:avLst/>
              <a:gdLst/>
              <a:ahLst/>
              <a:cxnLst/>
              <a:rect l="l" t="t" r="r" b="b"/>
              <a:pathLst>
                <a:path w="2018029" h="2042160">
                  <a:moveTo>
                    <a:pt x="2017776" y="0"/>
                  </a:moveTo>
                  <a:lnTo>
                    <a:pt x="0" y="0"/>
                  </a:lnTo>
                  <a:lnTo>
                    <a:pt x="0" y="2042159"/>
                  </a:lnTo>
                  <a:lnTo>
                    <a:pt x="2017776" y="2042159"/>
                  </a:lnTo>
                  <a:lnTo>
                    <a:pt x="201777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29911" y="2439923"/>
              <a:ext cx="2018030" cy="2042160"/>
            </a:xfrm>
            <a:custGeom>
              <a:avLst/>
              <a:gdLst/>
              <a:ahLst/>
              <a:cxnLst/>
              <a:rect l="l" t="t" r="r" b="b"/>
              <a:pathLst>
                <a:path w="2018029" h="2042160">
                  <a:moveTo>
                    <a:pt x="0" y="1702308"/>
                  </a:moveTo>
                  <a:lnTo>
                    <a:pt x="2017776" y="1702308"/>
                  </a:lnTo>
                </a:path>
                <a:path w="2018029" h="2042160">
                  <a:moveTo>
                    <a:pt x="0" y="1362456"/>
                  </a:moveTo>
                  <a:lnTo>
                    <a:pt x="2017776" y="1362456"/>
                  </a:lnTo>
                </a:path>
                <a:path w="2018029" h="2042160">
                  <a:moveTo>
                    <a:pt x="0" y="1021080"/>
                  </a:moveTo>
                  <a:lnTo>
                    <a:pt x="2017776" y="1021080"/>
                  </a:lnTo>
                </a:path>
                <a:path w="2018029" h="2042160">
                  <a:moveTo>
                    <a:pt x="0" y="681227"/>
                  </a:moveTo>
                  <a:lnTo>
                    <a:pt x="2017776" y="681227"/>
                  </a:lnTo>
                </a:path>
                <a:path w="2018029" h="2042160">
                  <a:moveTo>
                    <a:pt x="0" y="339851"/>
                  </a:moveTo>
                  <a:lnTo>
                    <a:pt x="2017776" y="339851"/>
                  </a:lnTo>
                </a:path>
                <a:path w="2018029" h="2042160">
                  <a:moveTo>
                    <a:pt x="0" y="0"/>
                  </a:moveTo>
                  <a:lnTo>
                    <a:pt x="2017776" y="0"/>
                  </a:lnTo>
                </a:path>
                <a:path w="2018029" h="2042160">
                  <a:moveTo>
                    <a:pt x="1008888" y="0"/>
                  </a:moveTo>
                  <a:lnTo>
                    <a:pt x="1008888" y="2042159"/>
                  </a:lnTo>
                </a:path>
                <a:path w="2018029" h="2042160">
                  <a:moveTo>
                    <a:pt x="2017776" y="0"/>
                  </a:moveTo>
                  <a:lnTo>
                    <a:pt x="2017776" y="2042159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29911" y="2439923"/>
              <a:ext cx="2018030" cy="2042160"/>
            </a:xfrm>
            <a:custGeom>
              <a:avLst/>
              <a:gdLst/>
              <a:ahLst/>
              <a:cxnLst/>
              <a:rect l="l" t="t" r="r" b="b"/>
              <a:pathLst>
                <a:path w="2018029" h="2042160">
                  <a:moveTo>
                    <a:pt x="0" y="2042159"/>
                  </a:moveTo>
                  <a:lnTo>
                    <a:pt x="0" y="0"/>
                  </a:lnTo>
                </a:path>
                <a:path w="2018029" h="2042160">
                  <a:moveTo>
                    <a:pt x="0" y="2042159"/>
                  </a:moveTo>
                  <a:lnTo>
                    <a:pt x="2017776" y="2042159"/>
                  </a:lnTo>
                </a:path>
              </a:pathLst>
            </a:custGeom>
            <a:ln w="9144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69331" y="3395979"/>
              <a:ext cx="131063" cy="1310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73775" y="2714751"/>
              <a:ext cx="131063" cy="13106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306823" y="2206244"/>
            <a:ext cx="133350" cy="24091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20"/>
              </a:spcBef>
            </a:pPr>
            <a:r>
              <a:rPr sz="1800" dirty="0"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sz="1800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r>
              <a:rPr sz="18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1110" y="4600702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87997" y="4600702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51130" y="3332518"/>
            <a:ext cx="290830" cy="1384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dirty="0"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9617" y="4571390"/>
            <a:ext cx="132715" cy="6330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1905">
              <a:lnSpc>
                <a:spcPct val="100000"/>
              </a:lnSpc>
              <a:spcBef>
                <a:spcPts val="229"/>
              </a:spcBef>
            </a:pPr>
            <a:r>
              <a:rPr sz="1800" dirty="0"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38955" y="2238755"/>
            <a:ext cx="3013075" cy="3119755"/>
            <a:chOff x="3838955" y="2238755"/>
            <a:chExt cx="3013075" cy="3119755"/>
          </a:xfrm>
        </p:grpSpPr>
        <p:sp>
          <p:nvSpPr>
            <p:cNvPr id="14" name="object 14"/>
            <p:cNvSpPr/>
            <p:nvPr/>
          </p:nvSpPr>
          <p:spPr>
            <a:xfrm>
              <a:off x="3843527" y="2243327"/>
              <a:ext cx="3004185" cy="3110865"/>
            </a:xfrm>
            <a:custGeom>
              <a:avLst/>
              <a:gdLst/>
              <a:ahLst/>
              <a:cxnLst/>
              <a:rect l="l" t="t" r="r" b="b"/>
              <a:pathLst>
                <a:path w="3004184" h="3110865">
                  <a:moveTo>
                    <a:pt x="0" y="3110484"/>
                  </a:moveTo>
                  <a:lnTo>
                    <a:pt x="3003804" y="3110484"/>
                  </a:lnTo>
                  <a:lnTo>
                    <a:pt x="3003804" y="0"/>
                  </a:lnTo>
                  <a:lnTo>
                    <a:pt x="0" y="0"/>
                  </a:lnTo>
                  <a:lnTo>
                    <a:pt x="0" y="3110484"/>
                  </a:lnTo>
                  <a:close/>
                </a:path>
              </a:pathLst>
            </a:custGeom>
            <a:ln w="9144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25973" y="2853689"/>
              <a:ext cx="510540" cy="568325"/>
            </a:xfrm>
            <a:custGeom>
              <a:avLst/>
              <a:gdLst/>
              <a:ahLst/>
              <a:cxnLst/>
              <a:rect l="l" t="t" r="r" b="b"/>
              <a:pathLst>
                <a:path w="510539" h="568325">
                  <a:moveTo>
                    <a:pt x="0" y="268224"/>
                  </a:moveTo>
                  <a:lnTo>
                    <a:pt x="0" y="568198"/>
                  </a:lnTo>
                </a:path>
                <a:path w="510539" h="568325">
                  <a:moveTo>
                    <a:pt x="510539" y="0"/>
                  </a:moveTo>
                  <a:lnTo>
                    <a:pt x="510539" y="516763"/>
                  </a:lnTo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21529" y="2754629"/>
              <a:ext cx="2004695" cy="1233170"/>
            </a:xfrm>
            <a:custGeom>
              <a:avLst/>
              <a:gdLst/>
              <a:ahLst/>
              <a:cxnLst/>
              <a:rect l="l" t="t" r="r" b="b"/>
              <a:pathLst>
                <a:path w="2004695" h="1233170">
                  <a:moveTo>
                    <a:pt x="0" y="0"/>
                  </a:moveTo>
                  <a:lnTo>
                    <a:pt x="2004568" y="1233170"/>
                  </a:lnTo>
                </a:path>
              </a:pathLst>
            </a:custGeom>
            <a:ln w="3810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074414" y="616711"/>
            <a:ext cx="2825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Trebuchet MS"/>
                <a:cs typeface="Trebuchet MS"/>
              </a:rPr>
              <a:t>A</a:t>
            </a:r>
            <a:r>
              <a:rPr sz="2800" b="0" spc="-35" dirty="0">
                <a:latin typeface="Trebuchet MS"/>
                <a:cs typeface="Trebuchet MS"/>
              </a:rPr>
              <a:t> </a:t>
            </a:r>
            <a:r>
              <a:rPr sz="2800" b="0" spc="-5" dirty="0">
                <a:latin typeface="Trebuchet MS"/>
                <a:cs typeface="Trebuchet MS"/>
              </a:rPr>
              <a:t>SIMPLER</a:t>
            </a:r>
            <a:r>
              <a:rPr sz="2800" b="0" spc="-35" dirty="0">
                <a:latin typeface="Trebuchet MS"/>
                <a:cs typeface="Trebuchet MS"/>
              </a:rPr>
              <a:t> </a:t>
            </a:r>
            <a:r>
              <a:rPr sz="2800" b="0" spc="-5" dirty="0">
                <a:latin typeface="Trebuchet MS"/>
                <a:cs typeface="Trebuchet MS"/>
              </a:rPr>
              <a:t>MODEL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19753" y="1167460"/>
            <a:ext cx="2570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Cambria Math"/>
                <a:cs typeface="Cambria Math"/>
              </a:rPr>
              <a:t>𝑦</a:t>
            </a:r>
            <a:r>
              <a:rPr sz="4000" spc="275" dirty="0">
                <a:latin typeface="Cambria Math"/>
                <a:cs typeface="Cambria Math"/>
              </a:rPr>
              <a:t> </a:t>
            </a:r>
            <a:r>
              <a:rPr sz="4000" spc="-5" dirty="0">
                <a:latin typeface="Cambria Math"/>
                <a:cs typeface="Cambria Math"/>
              </a:rPr>
              <a:t>=</a:t>
            </a:r>
            <a:r>
              <a:rPr sz="4000" spc="215" dirty="0">
                <a:latin typeface="Cambria Math"/>
                <a:cs typeface="Cambria Math"/>
              </a:rPr>
              <a:t> </a:t>
            </a:r>
            <a:r>
              <a:rPr sz="4000" spc="-5" dirty="0">
                <a:latin typeface="Cambria Math"/>
                <a:cs typeface="Cambria Math"/>
              </a:rPr>
              <a:t>𝑚𝑥</a:t>
            </a:r>
            <a:r>
              <a:rPr sz="4000" spc="105" dirty="0">
                <a:latin typeface="Cambria Math"/>
                <a:cs typeface="Cambria Math"/>
              </a:rPr>
              <a:t> </a:t>
            </a:r>
            <a:r>
              <a:rPr sz="4000" spc="-5" dirty="0">
                <a:latin typeface="Cambria Math"/>
                <a:cs typeface="Cambria Math"/>
              </a:rPr>
              <a:t>+ 𝑏</a:t>
            </a:r>
            <a:endParaRPr sz="4000">
              <a:latin typeface="Cambria Math"/>
              <a:cs typeface="Cambria Math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93700" y="2236723"/>
          <a:ext cx="2999739" cy="31004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9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99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99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20140">
                <a:tc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8A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8A00"/>
                    </a:solidFill>
                  </a:tcPr>
                </a:tc>
                <a:tc>
                  <a:txBody>
                    <a:bodyPr/>
                    <a:lstStyle/>
                    <a:p>
                      <a:pPr marR="335280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spc="-509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𝒚</a:t>
                      </a:r>
                      <a:r>
                        <a:rPr sz="2700" spc="-765" baseline="1543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^</a:t>
                      </a:r>
                      <a:endParaRPr sz="2700" baseline="1543">
                        <a:latin typeface="Cambria Math"/>
                        <a:cs typeface="Cambria Math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493"/>
                    </a:solidFill>
                  </a:tcPr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spc="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𝒆𝒓𝒓</a:t>
                      </a:r>
                      <a:r>
                        <a:rPr sz="1950" spc="7" baseline="2777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2</a:t>
                      </a:r>
                      <a:endParaRPr sz="1950" baseline="27777">
                        <a:latin typeface="Cambria Math"/>
                        <a:cs typeface="Cambria Math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4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0014"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CC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CCD7"/>
                    </a:solidFill>
                  </a:tcPr>
                </a:tc>
                <a:tc>
                  <a:txBody>
                    <a:bodyPr/>
                    <a:lstStyle/>
                    <a:p>
                      <a:pPr marR="30797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3AE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3A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0140"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7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7EC"/>
                    </a:solidFill>
                  </a:tcPr>
                </a:tc>
                <a:tc>
                  <a:txBody>
                    <a:bodyPr/>
                    <a:lstStyle/>
                    <a:p>
                      <a:pPr marR="30797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E3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0E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0014">
                <a:tc gridSpan="3">
                  <a:txBody>
                    <a:bodyPr/>
                    <a:lstStyle/>
                    <a:p>
                      <a:pPr marR="85090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MSE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6375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4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0141">
                <a:tc gridSpan="3">
                  <a:txBody>
                    <a:bodyPr/>
                    <a:lstStyle/>
                    <a:p>
                      <a:pPr marL="144145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spc="-5" dirty="0">
                          <a:latin typeface="Trebuchet MS"/>
                          <a:cs typeface="Trebuchet MS"/>
                        </a:rPr>
                        <a:t>RMSE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05740" algn="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1.6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54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6892" y="2026919"/>
            <a:ext cx="3587496" cy="35326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7565" y="616711"/>
            <a:ext cx="2677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latin typeface="Trebuchet MS"/>
                <a:cs typeface="Trebuchet MS"/>
              </a:rPr>
              <a:t>THE</a:t>
            </a:r>
            <a:r>
              <a:rPr sz="2800" b="0" spc="-25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LOSS</a:t>
            </a:r>
            <a:r>
              <a:rPr sz="2800" b="0" spc="-25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CURVE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155" y="1693119"/>
            <a:ext cx="3669257" cy="34001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86173" y="2398268"/>
            <a:ext cx="3333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rebuchet MS"/>
                <a:cs typeface="Trebuchet MS"/>
              </a:rPr>
              <a:t>MSE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67039" y="1590216"/>
            <a:ext cx="5347335" cy="3580129"/>
            <a:chOff x="5167039" y="1590216"/>
            <a:chExt cx="5347335" cy="358012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7039" y="1590216"/>
              <a:ext cx="4893526" cy="358005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17023" y="1679447"/>
              <a:ext cx="797560" cy="3194685"/>
            </a:xfrm>
            <a:custGeom>
              <a:avLst/>
              <a:gdLst/>
              <a:ahLst/>
              <a:cxnLst/>
              <a:rect l="l" t="t" r="r" b="b"/>
              <a:pathLst>
                <a:path w="797559" h="3194685">
                  <a:moveTo>
                    <a:pt x="797051" y="0"/>
                  </a:moveTo>
                  <a:lnTo>
                    <a:pt x="0" y="0"/>
                  </a:lnTo>
                  <a:lnTo>
                    <a:pt x="0" y="3194304"/>
                  </a:lnTo>
                  <a:lnTo>
                    <a:pt x="797051" y="3194304"/>
                  </a:lnTo>
                  <a:lnTo>
                    <a:pt x="7970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796398" y="1700911"/>
            <a:ext cx="21145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rebuchet MS"/>
                <a:cs typeface="Trebuchet MS"/>
              </a:rPr>
              <a:t>16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796398" y="4581905"/>
            <a:ext cx="119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97922" y="3141345"/>
            <a:ext cx="3333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MSE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83079" y="1679448"/>
            <a:ext cx="1297305" cy="287020"/>
          </a:xfrm>
          <a:custGeom>
            <a:avLst/>
            <a:gdLst/>
            <a:ahLst/>
            <a:cxnLst/>
            <a:rect l="l" t="t" r="r" b="b"/>
            <a:pathLst>
              <a:path w="1297305" h="287019">
                <a:moveTo>
                  <a:pt x="1296924" y="0"/>
                </a:moveTo>
                <a:lnTo>
                  <a:pt x="0" y="0"/>
                </a:lnTo>
                <a:lnTo>
                  <a:pt x="0" y="286512"/>
                </a:lnTo>
                <a:lnTo>
                  <a:pt x="1296924" y="286512"/>
                </a:lnTo>
                <a:lnTo>
                  <a:pt x="129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02332" y="1686255"/>
            <a:ext cx="10579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676767"/>
                </a:solidFill>
                <a:latin typeface="Trebuchet MS"/>
                <a:cs typeface="Trebuchet MS"/>
              </a:rPr>
              <a:t>Loss</a:t>
            </a:r>
            <a:r>
              <a:rPr sz="1400" b="1" spc="-65" dirty="0">
                <a:solidFill>
                  <a:srgbClr val="676767"/>
                </a:solidFill>
                <a:latin typeface="Trebuchet MS"/>
                <a:cs typeface="Trebuchet MS"/>
              </a:rPr>
              <a:t> </a:t>
            </a:r>
            <a:r>
              <a:rPr sz="1400" b="1" spc="-5" dirty="0">
                <a:solidFill>
                  <a:srgbClr val="676767"/>
                </a:solidFill>
                <a:latin typeface="Trebuchet MS"/>
                <a:cs typeface="Trebuchet MS"/>
              </a:rPr>
              <a:t>Surface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7565" y="616711"/>
            <a:ext cx="2677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latin typeface="Trebuchet MS"/>
                <a:cs typeface="Trebuchet MS"/>
              </a:rPr>
              <a:t>THE</a:t>
            </a:r>
            <a:r>
              <a:rPr sz="2800" b="0" spc="-25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LOSS</a:t>
            </a:r>
            <a:r>
              <a:rPr sz="2800" b="0" spc="-25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CURVE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67039" y="1590216"/>
            <a:ext cx="4893945" cy="3580129"/>
            <a:chOff x="5167039" y="1590216"/>
            <a:chExt cx="4893945" cy="35801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7039" y="1590216"/>
              <a:ext cx="4893526" cy="358005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09715" y="2624327"/>
              <a:ext cx="91439" cy="899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2627" y="3800856"/>
              <a:ext cx="89916" cy="8991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284214" y="2533904"/>
            <a:ext cx="632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Current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99831" y="3710685"/>
            <a:ext cx="525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ar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717023" y="1679448"/>
            <a:ext cx="797560" cy="3194685"/>
          </a:xfrm>
          <a:custGeom>
            <a:avLst/>
            <a:gdLst/>
            <a:ahLst/>
            <a:cxnLst/>
            <a:rect l="l" t="t" r="r" b="b"/>
            <a:pathLst>
              <a:path w="797559" h="3194685">
                <a:moveTo>
                  <a:pt x="797051" y="0"/>
                </a:moveTo>
                <a:lnTo>
                  <a:pt x="0" y="0"/>
                </a:lnTo>
                <a:lnTo>
                  <a:pt x="0" y="3194304"/>
                </a:lnTo>
                <a:lnTo>
                  <a:pt x="797051" y="3194304"/>
                </a:lnTo>
                <a:lnTo>
                  <a:pt x="7970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796398" y="1700911"/>
            <a:ext cx="21145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rebuchet MS"/>
                <a:cs typeface="Trebuchet MS"/>
              </a:rPr>
              <a:t>16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96398" y="4581905"/>
            <a:ext cx="119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79001" y="1770697"/>
            <a:ext cx="1863089" cy="1666239"/>
            <a:chOff x="2679001" y="1770697"/>
            <a:chExt cx="1863089" cy="1666239"/>
          </a:xfrm>
        </p:grpSpPr>
        <p:sp>
          <p:nvSpPr>
            <p:cNvPr id="13" name="object 13"/>
            <p:cNvSpPr/>
            <p:nvPr/>
          </p:nvSpPr>
          <p:spPr>
            <a:xfrm>
              <a:off x="2683764" y="1775460"/>
              <a:ext cx="1853564" cy="1656714"/>
            </a:xfrm>
            <a:custGeom>
              <a:avLst/>
              <a:gdLst/>
              <a:ahLst/>
              <a:cxnLst/>
              <a:rect l="l" t="t" r="r" b="b"/>
              <a:pathLst>
                <a:path w="1853564" h="1656714">
                  <a:moveTo>
                    <a:pt x="1853184" y="0"/>
                  </a:moveTo>
                  <a:lnTo>
                    <a:pt x="0" y="0"/>
                  </a:lnTo>
                  <a:lnTo>
                    <a:pt x="0" y="1656588"/>
                  </a:lnTo>
                  <a:lnTo>
                    <a:pt x="1853184" y="1656588"/>
                  </a:lnTo>
                  <a:lnTo>
                    <a:pt x="185318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83764" y="1775460"/>
              <a:ext cx="1853564" cy="1656714"/>
            </a:xfrm>
            <a:custGeom>
              <a:avLst/>
              <a:gdLst/>
              <a:ahLst/>
              <a:cxnLst/>
              <a:rect l="l" t="t" r="r" b="b"/>
              <a:pathLst>
                <a:path w="1853564" h="1656714">
                  <a:moveTo>
                    <a:pt x="0" y="1380744"/>
                  </a:moveTo>
                  <a:lnTo>
                    <a:pt x="1853184" y="1380744"/>
                  </a:lnTo>
                </a:path>
                <a:path w="1853564" h="1656714">
                  <a:moveTo>
                    <a:pt x="0" y="1104900"/>
                  </a:moveTo>
                  <a:lnTo>
                    <a:pt x="1853184" y="1104900"/>
                  </a:lnTo>
                </a:path>
                <a:path w="1853564" h="1656714">
                  <a:moveTo>
                    <a:pt x="0" y="829055"/>
                  </a:moveTo>
                  <a:lnTo>
                    <a:pt x="1853184" y="829055"/>
                  </a:lnTo>
                </a:path>
                <a:path w="1853564" h="1656714">
                  <a:moveTo>
                    <a:pt x="0" y="551688"/>
                  </a:moveTo>
                  <a:lnTo>
                    <a:pt x="1853184" y="551688"/>
                  </a:lnTo>
                </a:path>
                <a:path w="1853564" h="1656714">
                  <a:moveTo>
                    <a:pt x="0" y="275843"/>
                  </a:moveTo>
                  <a:lnTo>
                    <a:pt x="1853184" y="275843"/>
                  </a:lnTo>
                </a:path>
                <a:path w="1853564" h="1656714">
                  <a:moveTo>
                    <a:pt x="0" y="0"/>
                  </a:moveTo>
                  <a:lnTo>
                    <a:pt x="1853184" y="0"/>
                  </a:lnTo>
                </a:path>
                <a:path w="1853564" h="1656714">
                  <a:moveTo>
                    <a:pt x="926591" y="0"/>
                  </a:moveTo>
                  <a:lnTo>
                    <a:pt x="926591" y="1656588"/>
                  </a:lnTo>
                </a:path>
                <a:path w="1853564" h="1656714">
                  <a:moveTo>
                    <a:pt x="1853184" y="0"/>
                  </a:moveTo>
                  <a:lnTo>
                    <a:pt x="1853184" y="1656588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83764" y="1775460"/>
              <a:ext cx="1853564" cy="1656714"/>
            </a:xfrm>
            <a:custGeom>
              <a:avLst/>
              <a:gdLst/>
              <a:ahLst/>
              <a:cxnLst/>
              <a:rect l="l" t="t" r="r" b="b"/>
              <a:pathLst>
                <a:path w="1853564" h="1656714">
                  <a:moveTo>
                    <a:pt x="0" y="1656588"/>
                  </a:moveTo>
                  <a:lnTo>
                    <a:pt x="0" y="0"/>
                  </a:lnTo>
                </a:path>
                <a:path w="1853564" h="1656714">
                  <a:moveTo>
                    <a:pt x="0" y="1656588"/>
                  </a:moveTo>
                  <a:lnTo>
                    <a:pt x="1853184" y="1656588"/>
                  </a:lnTo>
                </a:path>
              </a:pathLst>
            </a:custGeom>
            <a:ln w="9144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2036" y="2539238"/>
              <a:ext cx="131063" cy="13106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5332" y="1986026"/>
              <a:ext cx="131063" cy="13106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347722" y="1607007"/>
            <a:ext cx="146050" cy="1957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11882" y="3549472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38220" y="3549472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64558" y="3549472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04728" y="2535466"/>
            <a:ext cx="290830" cy="1384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dirty="0"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02179" y="3853129"/>
            <a:ext cx="25298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02563" y="1574101"/>
            <a:ext cx="4039235" cy="3629025"/>
            <a:chOff x="702563" y="1574101"/>
            <a:chExt cx="4039235" cy="3629025"/>
          </a:xfrm>
        </p:grpSpPr>
        <p:sp>
          <p:nvSpPr>
            <p:cNvPr id="25" name="object 25"/>
            <p:cNvSpPr/>
            <p:nvPr/>
          </p:nvSpPr>
          <p:spPr>
            <a:xfrm>
              <a:off x="1897380" y="1578863"/>
              <a:ext cx="2839720" cy="2725420"/>
            </a:xfrm>
            <a:custGeom>
              <a:avLst/>
              <a:gdLst/>
              <a:ahLst/>
              <a:cxnLst/>
              <a:rect l="l" t="t" r="r" b="b"/>
              <a:pathLst>
                <a:path w="2839720" h="2725420">
                  <a:moveTo>
                    <a:pt x="0" y="2724912"/>
                  </a:moveTo>
                  <a:lnTo>
                    <a:pt x="2839212" y="2724912"/>
                  </a:lnTo>
                  <a:lnTo>
                    <a:pt x="2839212" y="0"/>
                  </a:lnTo>
                  <a:lnTo>
                    <a:pt x="0" y="0"/>
                  </a:lnTo>
                  <a:lnTo>
                    <a:pt x="0" y="2724912"/>
                  </a:lnTo>
                  <a:close/>
                </a:path>
              </a:pathLst>
            </a:custGeom>
            <a:ln w="9143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83002" y="2056637"/>
              <a:ext cx="1824355" cy="1089025"/>
            </a:xfrm>
            <a:custGeom>
              <a:avLst/>
              <a:gdLst/>
              <a:ahLst/>
              <a:cxnLst/>
              <a:rect l="l" t="t" r="r" b="b"/>
              <a:pathLst>
                <a:path w="1824354" h="1089025">
                  <a:moveTo>
                    <a:pt x="0" y="0"/>
                  </a:moveTo>
                  <a:lnTo>
                    <a:pt x="1824101" y="1088770"/>
                  </a:lnTo>
                </a:path>
              </a:pathLst>
            </a:custGeom>
            <a:ln w="3810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35630" y="2105405"/>
              <a:ext cx="474345" cy="504825"/>
            </a:xfrm>
            <a:custGeom>
              <a:avLst/>
              <a:gdLst/>
              <a:ahLst/>
              <a:cxnLst/>
              <a:rect l="l" t="t" r="r" b="b"/>
              <a:pathLst>
                <a:path w="474345" h="504825">
                  <a:moveTo>
                    <a:pt x="0" y="236220"/>
                  </a:moveTo>
                  <a:lnTo>
                    <a:pt x="0" y="433832"/>
                  </a:lnTo>
                </a:path>
                <a:path w="474345" h="504825">
                  <a:moveTo>
                    <a:pt x="473964" y="0"/>
                  </a:moveTo>
                  <a:lnTo>
                    <a:pt x="473964" y="504825"/>
                  </a:lnTo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563" y="3858768"/>
              <a:ext cx="1525524" cy="134416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89431" y="3890771"/>
              <a:ext cx="1407160" cy="1225550"/>
            </a:xfrm>
            <a:custGeom>
              <a:avLst/>
              <a:gdLst/>
              <a:ahLst/>
              <a:cxnLst/>
              <a:rect l="l" t="t" r="r" b="b"/>
              <a:pathLst>
                <a:path w="1407160" h="1225550">
                  <a:moveTo>
                    <a:pt x="1406652" y="0"/>
                  </a:moveTo>
                  <a:lnTo>
                    <a:pt x="0" y="0"/>
                  </a:lnTo>
                  <a:lnTo>
                    <a:pt x="0" y="1225295"/>
                  </a:lnTo>
                  <a:lnTo>
                    <a:pt x="1406652" y="1225295"/>
                  </a:lnTo>
                  <a:lnTo>
                    <a:pt x="1406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9431" y="3890771"/>
              <a:ext cx="1407160" cy="1225550"/>
            </a:xfrm>
            <a:custGeom>
              <a:avLst/>
              <a:gdLst/>
              <a:ahLst/>
              <a:cxnLst/>
              <a:rect l="l" t="t" r="r" b="b"/>
              <a:pathLst>
                <a:path w="1407160" h="1225550">
                  <a:moveTo>
                    <a:pt x="0" y="1225295"/>
                  </a:moveTo>
                  <a:lnTo>
                    <a:pt x="1406652" y="1225295"/>
                  </a:lnTo>
                  <a:lnTo>
                    <a:pt x="1406652" y="0"/>
                  </a:lnTo>
                  <a:lnTo>
                    <a:pt x="0" y="0"/>
                  </a:lnTo>
                  <a:lnTo>
                    <a:pt x="0" y="122529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88492" y="4107180"/>
              <a:ext cx="1155700" cy="332740"/>
            </a:xfrm>
            <a:custGeom>
              <a:avLst/>
              <a:gdLst/>
              <a:ahLst/>
              <a:cxnLst/>
              <a:rect l="l" t="t" r="r" b="b"/>
              <a:pathLst>
                <a:path w="1155700" h="332739">
                  <a:moveTo>
                    <a:pt x="0" y="332232"/>
                  </a:moveTo>
                  <a:lnTo>
                    <a:pt x="1155192" y="332232"/>
                  </a:lnTo>
                  <a:lnTo>
                    <a:pt x="1155192" y="0"/>
                  </a:lnTo>
                  <a:lnTo>
                    <a:pt x="0" y="0"/>
                  </a:lnTo>
                  <a:lnTo>
                    <a:pt x="0" y="332232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25779" y="4051807"/>
            <a:ext cx="1264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𝑚</a:t>
            </a:r>
            <a:r>
              <a:rPr sz="2400" spc="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−1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88491" y="4579620"/>
            <a:ext cx="830580" cy="332740"/>
          </a:xfrm>
          <a:custGeom>
            <a:avLst/>
            <a:gdLst/>
            <a:ahLst/>
            <a:cxnLst/>
            <a:rect l="l" t="t" r="r" b="b"/>
            <a:pathLst>
              <a:path w="830580" h="332739">
                <a:moveTo>
                  <a:pt x="0" y="332231"/>
                </a:moveTo>
                <a:lnTo>
                  <a:pt x="830580" y="332231"/>
                </a:lnTo>
                <a:lnTo>
                  <a:pt x="830580" y="0"/>
                </a:lnTo>
                <a:lnTo>
                  <a:pt x="0" y="0"/>
                </a:lnTo>
                <a:lnTo>
                  <a:pt x="0" y="33223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24255" y="4523613"/>
            <a:ext cx="758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b</a:t>
            </a:r>
            <a:r>
              <a:rPr sz="2400" spc="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5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797922" y="3141345"/>
            <a:ext cx="3333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MSE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7565" y="616711"/>
            <a:ext cx="2677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latin typeface="Trebuchet MS"/>
                <a:cs typeface="Trebuchet MS"/>
              </a:rPr>
              <a:t>THE</a:t>
            </a:r>
            <a:r>
              <a:rPr sz="2800" b="0" spc="-25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LOSS</a:t>
            </a:r>
            <a:r>
              <a:rPr sz="2800" b="0" spc="-25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CURVE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67039" y="1590216"/>
            <a:ext cx="4893945" cy="3580129"/>
            <a:chOff x="5167039" y="1590216"/>
            <a:chExt cx="4893945" cy="35801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7039" y="1590216"/>
              <a:ext cx="4893526" cy="358005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09715" y="2624327"/>
              <a:ext cx="91439" cy="899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2627" y="3800856"/>
              <a:ext cx="89916" cy="8991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299831" y="3710685"/>
            <a:ext cx="525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ar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717023" y="1679448"/>
            <a:ext cx="797560" cy="3194685"/>
          </a:xfrm>
          <a:custGeom>
            <a:avLst/>
            <a:gdLst/>
            <a:ahLst/>
            <a:cxnLst/>
            <a:rect l="l" t="t" r="r" b="b"/>
            <a:pathLst>
              <a:path w="797559" h="3194685">
                <a:moveTo>
                  <a:pt x="797051" y="0"/>
                </a:moveTo>
                <a:lnTo>
                  <a:pt x="0" y="0"/>
                </a:lnTo>
                <a:lnTo>
                  <a:pt x="0" y="3194304"/>
                </a:lnTo>
                <a:lnTo>
                  <a:pt x="797051" y="3194304"/>
                </a:lnTo>
                <a:lnTo>
                  <a:pt x="7970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796398" y="1700911"/>
            <a:ext cx="21145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rebuchet MS"/>
                <a:cs typeface="Trebuchet MS"/>
              </a:rPr>
              <a:t>16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96398" y="4581905"/>
            <a:ext cx="119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79001" y="1770697"/>
            <a:ext cx="1863089" cy="1666239"/>
            <a:chOff x="2679001" y="1770697"/>
            <a:chExt cx="1863089" cy="1666239"/>
          </a:xfrm>
        </p:grpSpPr>
        <p:sp>
          <p:nvSpPr>
            <p:cNvPr id="12" name="object 12"/>
            <p:cNvSpPr/>
            <p:nvPr/>
          </p:nvSpPr>
          <p:spPr>
            <a:xfrm>
              <a:off x="2683764" y="1775460"/>
              <a:ext cx="1853564" cy="1656714"/>
            </a:xfrm>
            <a:custGeom>
              <a:avLst/>
              <a:gdLst/>
              <a:ahLst/>
              <a:cxnLst/>
              <a:rect l="l" t="t" r="r" b="b"/>
              <a:pathLst>
                <a:path w="1853564" h="1656714">
                  <a:moveTo>
                    <a:pt x="1853184" y="0"/>
                  </a:moveTo>
                  <a:lnTo>
                    <a:pt x="0" y="0"/>
                  </a:lnTo>
                  <a:lnTo>
                    <a:pt x="0" y="1656588"/>
                  </a:lnTo>
                  <a:lnTo>
                    <a:pt x="1853184" y="1656588"/>
                  </a:lnTo>
                  <a:lnTo>
                    <a:pt x="185318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83764" y="1775460"/>
              <a:ext cx="1853564" cy="1656714"/>
            </a:xfrm>
            <a:custGeom>
              <a:avLst/>
              <a:gdLst/>
              <a:ahLst/>
              <a:cxnLst/>
              <a:rect l="l" t="t" r="r" b="b"/>
              <a:pathLst>
                <a:path w="1853564" h="1656714">
                  <a:moveTo>
                    <a:pt x="0" y="1380744"/>
                  </a:moveTo>
                  <a:lnTo>
                    <a:pt x="1853184" y="1380744"/>
                  </a:lnTo>
                </a:path>
                <a:path w="1853564" h="1656714">
                  <a:moveTo>
                    <a:pt x="0" y="1104900"/>
                  </a:moveTo>
                  <a:lnTo>
                    <a:pt x="1853184" y="1104900"/>
                  </a:lnTo>
                </a:path>
                <a:path w="1853564" h="1656714">
                  <a:moveTo>
                    <a:pt x="0" y="829055"/>
                  </a:moveTo>
                  <a:lnTo>
                    <a:pt x="1853184" y="829055"/>
                  </a:lnTo>
                </a:path>
                <a:path w="1853564" h="1656714">
                  <a:moveTo>
                    <a:pt x="0" y="551688"/>
                  </a:moveTo>
                  <a:lnTo>
                    <a:pt x="1853184" y="551688"/>
                  </a:lnTo>
                </a:path>
                <a:path w="1853564" h="1656714">
                  <a:moveTo>
                    <a:pt x="0" y="275843"/>
                  </a:moveTo>
                  <a:lnTo>
                    <a:pt x="1853184" y="275843"/>
                  </a:lnTo>
                </a:path>
                <a:path w="1853564" h="1656714">
                  <a:moveTo>
                    <a:pt x="0" y="0"/>
                  </a:moveTo>
                  <a:lnTo>
                    <a:pt x="1853184" y="0"/>
                  </a:lnTo>
                </a:path>
                <a:path w="1853564" h="1656714">
                  <a:moveTo>
                    <a:pt x="926591" y="0"/>
                  </a:moveTo>
                  <a:lnTo>
                    <a:pt x="926591" y="1656588"/>
                  </a:lnTo>
                </a:path>
                <a:path w="1853564" h="1656714">
                  <a:moveTo>
                    <a:pt x="1853184" y="0"/>
                  </a:moveTo>
                  <a:lnTo>
                    <a:pt x="1853184" y="1656588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83764" y="1775460"/>
              <a:ext cx="1853564" cy="1656714"/>
            </a:xfrm>
            <a:custGeom>
              <a:avLst/>
              <a:gdLst/>
              <a:ahLst/>
              <a:cxnLst/>
              <a:rect l="l" t="t" r="r" b="b"/>
              <a:pathLst>
                <a:path w="1853564" h="1656714">
                  <a:moveTo>
                    <a:pt x="0" y="1656588"/>
                  </a:moveTo>
                  <a:lnTo>
                    <a:pt x="0" y="0"/>
                  </a:lnTo>
                </a:path>
                <a:path w="1853564" h="1656714">
                  <a:moveTo>
                    <a:pt x="0" y="1656588"/>
                  </a:moveTo>
                  <a:lnTo>
                    <a:pt x="1853184" y="1656588"/>
                  </a:lnTo>
                </a:path>
              </a:pathLst>
            </a:custGeom>
            <a:ln w="9144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2036" y="2539238"/>
              <a:ext cx="131063" cy="1310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5332" y="1986026"/>
              <a:ext cx="131063" cy="13106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347722" y="1607007"/>
            <a:ext cx="146050" cy="1957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11882" y="3549472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38220" y="3549472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64558" y="3549472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04728" y="2535466"/>
            <a:ext cx="290830" cy="1384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dirty="0"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02179" y="3853129"/>
            <a:ext cx="25298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02563" y="1574101"/>
            <a:ext cx="4039235" cy="3629025"/>
            <a:chOff x="702563" y="1574101"/>
            <a:chExt cx="4039235" cy="3629025"/>
          </a:xfrm>
        </p:grpSpPr>
        <p:sp>
          <p:nvSpPr>
            <p:cNvPr id="24" name="object 24"/>
            <p:cNvSpPr/>
            <p:nvPr/>
          </p:nvSpPr>
          <p:spPr>
            <a:xfrm>
              <a:off x="1897380" y="1578863"/>
              <a:ext cx="2839720" cy="2725420"/>
            </a:xfrm>
            <a:custGeom>
              <a:avLst/>
              <a:gdLst/>
              <a:ahLst/>
              <a:cxnLst/>
              <a:rect l="l" t="t" r="r" b="b"/>
              <a:pathLst>
                <a:path w="2839720" h="2725420">
                  <a:moveTo>
                    <a:pt x="0" y="2724912"/>
                  </a:moveTo>
                  <a:lnTo>
                    <a:pt x="2839212" y="2724912"/>
                  </a:lnTo>
                  <a:lnTo>
                    <a:pt x="2839212" y="0"/>
                  </a:lnTo>
                  <a:lnTo>
                    <a:pt x="0" y="0"/>
                  </a:lnTo>
                  <a:lnTo>
                    <a:pt x="0" y="2724912"/>
                  </a:lnTo>
                  <a:close/>
                </a:path>
              </a:pathLst>
            </a:custGeom>
            <a:ln w="9143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83002" y="2332481"/>
              <a:ext cx="1824355" cy="1089025"/>
            </a:xfrm>
            <a:custGeom>
              <a:avLst/>
              <a:gdLst/>
              <a:ahLst/>
              <a:cxnLst/>
              <a:rect l="l" t="t" r="r" b="b"/>
              <a:pathLst>
                <a:path w="1824354" h="1089025">
                  <a:moveTo>
                    <a:pt x="0" y="0"/>
                  </a:moveTo>
                  <a:lnTo>
                    <a:pt x="1824101" y="1088770"/>
                  </a:lnTo>
                </a:path>
              </a:pathLst>
            </a:custGeom>
            <a:ln w="3810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09593" y="2105405"/>
              <a:ext cx="0" cy="771525"/>
            </a:xfrm>
            <a:custGeom>
              <a:avLst/>
              <a:gdLst/>
              <a:ahLst/>
              <a:cxnLst/>
              <a:rect l="l" t="t" r="r" b="b"/>
              <a:pathLst>
                <a:path h="771525">
                  <a:moveTo>
                    <a:pt x="0" y="0"/>
                  </a:moveTo>
                  <a:lnTo>
                    <a:pt x="0" y="771271"/>
                  </a:lnTo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563" y="3858768"/>
              <a:ext cx="1525524" cy="134416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89431" y="3890771"/>
              <a:ext cx="1407160" cy="1225550"/>
            </a:xfrm>
            <a:custGeom>
              <a:avLst/>
              <a:gdLst/>
              <a:ahLst/>
              <a:cxnLst/>
              <a:rect l="l" t="t" r="r" b="b"/>
              <a:pathLst>
                <a:path w="1407160" h="1225550">
                  <a:moveTo>
                    <a:pt x="1406652" y="0"/>
                  </a:moveTo>
                  <a:lnTo>
                    <a:pt x="0" y="0"/>
                  </a:lnTo>
                  <a:lnTo>
                    <a:pt x="0" y="1225295"/>
                  </a:lnTo>
                  <a:lnTo>
                    <a:pt x="1406652" y="1225295"/>
                  </a:lnTo>
                  <a:lnTo>
                    <a:pt x="1406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89431" y="3890771"/>
              <a:ext cx="1407160" cy="1225550"/>
            </a:xfrm>
            <a:custGeom>
              <a:avLst/>
              <a:gdLst/>
              <a:ahLst/>
              <a:cxnLst/>
              <a:rect l="l" t="t" r="r" b="b"/>
              <a:pathLst>
                <a:path w="1407160" h="1225550">
                  <a:moveTo>
                    <a:pt x="0" y="1225295"/>
                  </a:moveTo>
                  <a:lnTo>
                    <a:pt x="1406652" y="1225295"/>
                  </a:lnTo>
                  <a:lnTo>
                    <a:pt x="1406652" y="0"/>
                  </a:lnTo>
                  <a:lnTo>
                    <a:pt x="0" y="0"/>
                  </a:lnTo>
                  <a:lnTo>
                    <a:pt x="0" y="122529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88492" y="4107180"/>
              <a:ext cx="1155700" cy="332740"/>
            </a:xfrm>
            <a:custGeom>
              <a:avLst/>
              <a:gdLst/>
              <a:ahLst/>
              <a:cxnLst/>
              <a:rect l="l" t="t" r="r" b="b"/>
              <a:pathLst>
                <a:path w="1155700" h="332739">
                  <a:moveTo>
                    <a:pt x="0" y="332232"/>
                  </a:moveTo>
                  <a:lnTo>
                    <a:pt x="1155192" y="332232"/>
                  </a:lnTo>
                  <a:lnTo>
                    <a:pt x="1155192" y="0"/>
                  </a:lnTo>
                  <a:lnTo>
                    <a:pt x="0" y="0"/>
                  </a:lnTo>
                  <a:lnTo>
                    <a:pt x="0" y="332232"/>
                  </a:lnTo>
                  <a:close/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25779" y="4051807"/>
            <a:ext cx="1264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𝑚</a:t>
            </a:r>
            <a:r>
              <a:rPr sz="2400" spc="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−1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88491" y="4579620"/>
            <a:ext cx="830580" cy="332740"/>
          </a:xfrm>
          <a:custGeom>
            <a:avLst/>
            <a:gdLst/>
            <a:ahLst/>
            <a:cxnLst/>
            <a:rect l="l" t="t" r="r" b="b"/>
            <a:pathLst>
              <a:path w="830580" h="332739">
                <a:moveTo>
                  <a:pt x="0" y="332231"/>
                </a:moveTo>
                <a:lnTo>
                  <a:pt x="830580" y="332231"/>
                </a:lnTo>
                <a:lnTo>
                  <a:pt x="830580" y="0"/>
                </a:lnTo>
                <a:lnTo>
                  <a:pt x="0" y="0"/>
                </a:lnTo>
                <a:lnTo>
                  <a:pt x="0" y="33223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24255" y="4523613"/>
            <a:ext cx="758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b</a:t>
            </a:r>
            <a:r>
              <a:rPr sz="2400" spc="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4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102096" y="2670810"/>
            <a:ext cx="114300" cy="377190"/>
            <a:chOff x="6102096" y="2670810"/>
            <a:chExt cx="114300" cy="377190"/>
          </a:xfrm>
        </p:grpSpPr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09716" y="2958084"/>
              <a:ext cx="91439" cy="8991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102096" y="2670810"/>
              <a:ext cx="114300" cy="333375"/>
            </a:xfrm>
            <a:custGeom>
              <a:avLst/>
              <a:gdLst/>
              <a:ahLst/>
              <a:cxnLst/>
              <a:rect l="l" t="t" r="r" b="b"/>
              <a:pathLst>
                <a:path w="114300" h="333375">
                  <a:moveTo>
                    <a:pt x="38100" y="219075"/>
                  </a:moveTo>
                  <a:lnTo>
                    <a:pt x="0" y="219075"/>
                  </a:lnTo>
                  <a:lnTo>
                    <a:pt x="57150" y="333375"/>
                  </a:lnTo>
                  <a:lnTo>
                    <a:pt x="104775" y="238125"/>
                  </a:lnTo>
                  <a:lnTo>
                    <a:pt x="38100" y="238125"/>
                  </a:lnTo>
                  <a:lnTo>
                    <a:pt x="38100" y="219075"/>
                  </a:lnTo>
                  <a:close/>
                </a:path>
                <a:path w="114300" h="333375">
                  <a:moveTo>
                    <a:pt x="76200" y="0"/>
                  </a:moveTo>
                  <a:lnTo>
                    <a:pt x="38100" y="0"/>
                  </a:lnTo>
                  <a:lnTo>
                    <a:pt x="38100" y="238125"/>
                  </a:lnTo>
                  <a:lnTo>
                    <a:pt x="76200" y="238125"/>
                  </a:lnTo>
                  <a:lnTo>
                    <a:pt x="76200" y="0"/>
                  </a:lnTo>
                  <a:close/>
                </a:path>
                <a:path w="114300" h="333375">
                  <a:moveTo>
                    <a:pt x="114300" y="219075"/>
                  </a:moveTo>
                  <a:lnTo>
                    <a:pt x="76200" y="219075"/>
                  </a:lnTo>
                  <a:lnTo>
                    <a:pt x="76200" y="238125"/>
                  </a:lnTo>
                  <a:lnTo>
                    <a:pt x="104775" y="238125"/>
                  </a:lnTo>
                  <a:lnTo>
                    <a:pt x="114300" y="2190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281165" y="2419197"/>
            <a:ext cx="635635" cy="687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" marR="5080" indent="-3175">
              <a:lnSpc>
                <a:spcPct val="155200"/>
              </a:lnSpc>
              <a:spcBef>
                <a:spcPts val="9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Old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Cur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nt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797922" y="3141345"/>
            <a:ext cx="3333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MSE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7565" y="616711"/>
            <a:ext cx="2677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latin typeface="Trebuchet MS"/>
                <a:cs typeface="Trebuchet MS"/>
              </a:rPr>
              <a:t>THE</a:t>
            </a:r>
            <a:r>
              <a:rPr sz="2800" b="0" spc="-25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LOSS</a:t>
            </a:r>
            <a:r>
              <a:rPr sz="2800" b="0" spc="-25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CURVE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67039" y="1590216"/>
            <a:ext cx="4893945" cy="3580129"/>
            <a:chOff x="5167039" y="1590216"/>
            <a:chExt cx="4893945" cy="35801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7039" y="1590216"/>
              <a:ext cx="4893526" cy="358005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09715" y="2624327"/>
              <a:ext cx="91439" cy="899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2627" y="3800856"/>
              <a:ext cx="89916" cy="8991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299831" y="3710685"/>
            <a:ext cx="525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ar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717023" y="1679448"/>
            <a:ext cx="797560" cy="3194685"/>
          </a:xfrm>
          <a:custGeom>
            <a:avLst/>
            <a:gdLst/>
            <a:ahLst/>
            <a:cxnLst/>
            <a:rect l="l" t="t" r="r" b="b"/>
            <a:pathLst>
              <a:path w="797559" h="3194685">
                <a:moveTo>
                  <a:pt x="797051" y="0"/>
                </a:moveTo>
                <a:lnTo>
                  <a:pt x="0" y="0"/>
                </a:lnTo>
                <a:lnTo>
                  <a:pt x="0" y="3194304"/>
                </a:lnTo>
                <a:lnTo>
                  <a:pt x="797051" y="3194304"/>
                </a:lnTo>
                <a:lnTo>
                  <a:pt x="7970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796398" y="1700911"/>
            <a:ext cx="21145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rebuchet MS"/>
                <a:cs typeface="Trebuchet MS"/>
              </a:rPr>
              <a:t>16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96398" y="4581905"/>
            <a:ext cx="119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79001" y="1770697"/>
            <a:ext cx="1863089" cy="1666239"/>
            <a:chOff x="2679001" y="1770697"/>
            <a:chExt cx="1863089" cy="1666239"/>
          </a:xfrm>
        </p:grpSpPr>
        <p:sp>
          <p:nvSpPr>
            <p:cNvPr id="12" name="object 12"/>
            <p:cNvSpPr/>
            <p:nvPr/>
          </p:nvSpPr>
          <p:spPr>
            <a:xfrm>
              <a:off x="2683764" y="1775460"/>
              <a:ext cx="1853564" cy="1656714"/>
            </a:xfrm>
            <a:custGeom>
              <a:avLst/>
              <a:gdLst/>
              <a:ahLst/>
              <a:cxnLst/>
              <a:rect l="l" t="t" r="r" b="b"/>
              <a:pathLst>
                <a:path w="1853564" h="1656714">
                  <a:moveTo>
                    <a:pt x="1853184" y="0"/>
                  </a:moveTo>
                  <a:lnTo>
                    <a:pt x="0" y="0"/>
                  </a:lnTo>
                  <a:lnTo>
                    <a:pt x="0" y="1656588"/>
                  </a:lnTo>
                  <a:lnTo>
                    <a:pt x="1853184" y="1656588"/>
                  </a:lnTo>
                  <a:lnTo>
                    <a:pt x="185318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83764" y="1775460"/>
              <a:ext cx="1853564" cy="1656714"/>
            </a:xfrm>
            <a:custGeom>
              <a:avLst/>
              <a:gdLst/>
              <a:ahLst/>
              <a:cxnLst/>
              <a:rect l="l" t="t" r="r" b="b"/>
              <a:pathLst>
                <a:path w="1853564" h="1656714">
                  <a:moveTo>
                    <a:pt x="0" y="1380744"/>
                  </a:moveTo>
                  <a:lnTo>
                    <a:pt x="1853184" y="1380744"/>
                  </a:lnTo>
                </a:path>
                <a:path w="1853564" h="1656714">
                  <a:moveTo>
                    <a:pt x="0" y="1104900"/>
                  </a:moveTo>
                  <a:lnTo>
                    <a:pt x="1853184" y="1104900"/>
                  </a:lnTo>
                </a:path>
                <a:path w="1853564" h="1656714">
                  <a:moveTo>
                    <a:pt x="0" y="829055"/>
                  </a:moveTo>
                  <a:lnTo>
                    <a:pt x="1853184" y="829055"/>
                  </a:lnTo>
                </a:path>
                <a:path w="1853564" h="1656714">
                  <a:moveTo>
                    <a:pt x="0" y="551688"/>
                  </a:moveTo>
                  <a:lnTo>
                    <a:pt x="1853184" y="551688"/>
                  </a:lnTo>
                </a:path>
                <a:path w="1853564" h="1656714">
                  <a:moveTo>
                    <a:pt x="0" y="275843"/>
                  </a:moveTo>
                  <a:lnTo>
                    <a:pt x="1853184" y="275843"/>
                  </a:lnTo>
                </a:path>
                <a:path w="1853564" h="1656714">
                  <a:moveTo>
                    <a:pt x="0" y="0"/>
                  </a:moveTo>
                  <a:lnTo>
                    <a:pt x="1853184" y="0"/>
                  </a:lnTo>
                </a:path>
                <a:path w="1853564" h="1656714">
                  <a:moveTo>
                    <a:pt x="926591" y="0"/>
                  </a:moveTo>
                  <a:lnTo>
                    <a:pt x="926591" y="1656588"/>
                  </a:lnTo>
                </a:path>
                <a:path w="1853564" h="1656714">
                  <a:moveTo>
                    <a:pt x="1853184" y="0"/>
                  </a:moveTo>
                  <a:lnTo>
                    <a:pt x="1853184" y="1656588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83764" y="1775460"/>
              <a:ext cx="1853564" cy="1656714"/>
            </a:xfrm>
            <a:custGeom>
              <a:avLst/>
              <a:gdLst/>
              <a:ahLst/>
              <a:cxnLst/>
              <a:rect l="l" t="t" r="r" b="b"/>
              <a:pathLst>
                <a:path w="1853564" h="1656714">
                  <a:moveTo>
                    <a:pt x="0" y="1656588"/>
                  </a:moveTo>
                  <a:lnTo>
                    <a:pt x="0" y="0"/>
                  </a:lnTo>
                </a:path>
                <a:path w="1853564" h="1656714">
                  <a:moveTo>
                    <a:pt x="0" y="1656588"/>
                  </a:moveTo>
                  <a:lnTo>
                    <a:pt x="1853184" y="1656588"/>
                  </a:lnTo>
                </a:path>
              </a:pathLst>
            </a:custGeom>
            <a:ln w="9144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2036" y="2539238"/>
              <a:ext cx="131063" cy="1310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45332" y="1986026"/>
              <a:ext cx="131063" cy="13106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347722" y="1607007"/>
            <a:ext cx="146050" cy="1957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11882" y="3549472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38220" y="3549472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64558" y="3549472"/>
            <a:ext cx="146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04728" y="2535466"/>
            <a:ext cx="290830" cy="1384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dirty="0"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02179" y="3853129"/>
            <a:ext cx="25298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02563" y="1574101"/>
            <a:ext cx="4039235" cy="3629025"/>
            <a:chOff x="702563" y="1574101"/>
            <a:chExt cx="4039235" cy="3629025"/>
          </a:xfrm>
        </p:grpSpPr>
        <p:sp>
          <p:nvSpPr>
            <p:cNvPr id="24" name="object 24"/>
            <p:cNvSpPr/>
            <p:nvPr/>
          </p:nvSpPr>
          <p:spPr>
            <a:xfrm>
              <a:off x="1897380" y="1578863"/>
              <a:ext cx="2839720" cy="2725420"/>
            </a:xfrm>
            <a:custGeom>
              <a:avLst/>
              <a:gdLst/>
              <a:ahLst/>
              <a:cxnLst/>
              <a:rect l="l" t="t" r="r" b="b"/>
              <a:pathLst>
                <a:path w="2839720" h="2725420">
                  <a:moveTo>
                    <a:pt x="0" y="2724912"/>
                  </a:moveTo>
                  <a:lnTo>
                    <a:pt x="2839212" y="2724912"/>
                  </a:lnTo>
                  <a:lnTo>
                    <a:pt x="2839212" y="0"/>
                  </a:lnTo>
                  <a:lnTo>
                    <a:pt x="0" y="0"/>
                  </a:lnTo>
                  <a:lnTo>
                    <a:pt x="0" y="2724912"/>
                  </a:lnTo>
                  <a:close/>
                </a:path>
              </a:pathLst>
            </a:custGeom>
            <a:ln w="9143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83002" y="2332481"/>
              <a:ext cx="1889125" cy="0"/>
            </a:xfrm>
            <a:custGeom>
              <a:avLst/>
              <a:gdLst/>
              <a:ahLst/>
              <a:cxnLst/>
              <a:rect l="l" t="t" r="r" b="b"/>
              <a:pathLst>
                <a:path w="1889125">
                  <a:moveTo>
                    <a:pt x="0" y="0"/>
                  </a:moveTo>
                  <a:lnTo>
                    <a:pt x="1888998" y="0"/>
                  </a:lnTo>
                </a:path>
              </a:pathLst>
            </a:custGeom>
            <a:ln w="3810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09593" y="2105405"/>
              <a:ext cx="0" cy="227329"/>
            </a:xfrm>
            <a:custGeom>
              <a:avLst/>
              <a:gdLst/>
              <a:ahLst/>
              <a:cxnLst/>
              <a:rect l="l" t="t" r="r" b="b"/>
              <a:pathLst>
                <a:path h="227330">
                  <a:moveTo>
                    <a:pt x="0" y="0"/>
                  </a:moveTo>
                  <a:lnTo>
                    <a:pt x="0" y="226949"/>
                  </a:lnTo>
                </a:path>
              </a:pathLst>
            </a:custGeom>
            <a:ln w="3810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563" y="3858768"/>
              <a:ext cx="1525524" cy="134416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89431" y="3890771"/>
              <a:ext cx="1407160" cy="1225550"/>
            </a:xfrm>
            <a:custGeom>
              <a:avLst/>
              <a:gdLst/>
              <a:ahLst/>
              <a:cxnLst/>
              <a:rect l="l" t="t" r="r" b="b"/>
              <a:pathLst>
                <a:path w="1407160" h="1225550">
                  <a:moveTo>
                    <a:pt x="1406652" y="0"/>
                  </a:moveTo>
                  <a:lnTo>
                    <a:pt x="0" y="0"/>
                  </a:lnTo>
                  <a:lnTo>
                    <a:pt x="0" y="1225295"/>
                  </a:lnTo>
                  <a:lnTo>
                    <a:pt x="1406652" y="1225295"/>
                  </a:lnTo>
                  <a:lnTo>
                    <a:pt x="14066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89431" y="3890771"/>
              <a:ext cx="1407160" cy="1225550"/>
            </a:xfrm>
            <a:custGeom>
              <a:avLst/>
              <a:gdLst/>
              <a:ahLst/>
              <a:cxnLst/>
              <a:rect l="l" t="t" r="r" b="b"/>
              <a:pathLst>
                <a:path w="1407160" h="1225550">
                  <a:moveTo>
                    <a:pt x="0" y="1225295"/>
                  </a:moveTo>
                  <a:lnTo>
                    <a:pt x="1406652" y="1225295"/>
                  </a:lnTo>
                  <a:lnTo>
                    <a:pt x="1406652" y="0"/>
                  </a:lnTo>
                  <a:lnTo>
                    <a:pt x="0" y="0"/>
                  </a:lnTo>
                  <a:lnTo>
                    <a:pt x="0" y="122529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88492" y="4107180"/>
              <a:ext cx="927100" cy="332740"/>
            </a:xfrm>
            <a:custGeom>
              <a:avLst/>
              <a:gdLst/>
              <a:ahLst/>
              <a:cxnLst/>
              <a:rect l="l" t="t" r="r" b="b"/>
              <a:pathLst>
                <a:path w="927100" h="332739">
                  <a:moveTo>
                    <a:pt x="0" y="332232"/>
                  </a:moveTo>
                  <a:lnTo>
                    <a:pt x="926591" y="332232"/>
                  </a:lnTo>
                  <a:lnTo>
                    <a:pt x="926591" y="0"/>
                  </a:lnTo>
                  <a:lnTo>
                    <a:pt x="0" y="0"/>
                  </a:lnTo>
                  <a:lnTo>
                    <a:pt x="0" y="33223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25779" y="4051807"/>
            <a:ext cx="851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𝑚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8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88491" y="4579620"/>
            <a:ext cx="830580" cy="332740"/>
          </a:xfrm>
          <a:custGeom>
            <a:avLst/>
            <a:gdLst/>
            <a:ahLst/>
            <a:cxnLst/>
            <a:rect l="l" t="t" r="r" b="b"/>
            <a:pathLst>
              <a:path w="830580" h="332739">
                <a:moveTo>
                  <a:pt x="0" y="332231"/>
                </a:moveTo>
                <a:lnTo>
                  <a:pt x="830580" y="332231"/>
                </a:lnTo>
                <a:lnTo>
                  <a:pt x="830580" y="0"/>
                </a:lnTo>
                <a:lnTo>
                  <a:pt x="0" y="0"/>
                </a:lnTo>
                <a:lnTo>
                  <a:pt x="0" y="33223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24255" y="4523613"/>
            <a:ext cx="758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b</a:t>
            </a:r>
            <a:r>
              <a:rPr sz="2400" spc="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4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102096" y="2670810"/>
            <a:ext cx="761365" cy="390525"/>
            <a:chOff x="6102096" y="2670810"/>
            <a:chExt cx="761365" cy="390525"/>
          </a:xfrm>
        </p:grpSpPr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09716" y="2958084"/>
              <a:ext cx="91439" cy="8991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102096" y="2670809"/>
              <a:ext cx="761365" cy="390525"/>
            </a:xfrm>
            <a:custGeom>
              <a:avLst/>
              <a:gdLst/>
              <a:ahLst/>
              <a:cxnLst/>
              <a:rect l="l" t="t" r="r" b="b"/>
              <a:pathLst>
                <a:path w="761365" h="390525">
                  <a:moveTo>
                    <a:pt x="761365" y="332232"/>
                  </a:moveTo>
                  <a:lnTo>
                    <a:pt x="724344" y="314198"/>
                  </a:lnTo>
                  <a:lnTo>
                    <a:pt x="646430" y="276225"/>
                  </a:lnTo>
                  <a:lnTo>
                    <a:pt x="646811" y="314388"/>
                  </a:lnTo>
                  <a:lnTo>
                    <a:pt x="63728" y="320205"/>
                  </a:lnTo>
                  <a:lnTo>
                    <a:pt x="104775" y="238125"/>
                  </a:lnTo>
                  <a:lnTo>
                    <a:pt x="114300" y="219075"/>
                  </a:lnTo>
                  <a:lnTo>
                    <a:pt x="76200" y="219075"/>
                  </a:lnTo>
                  <a:lnTo>
                    <a:pt x="76200" y="0"/>
                  </a:lnTo>
                  <a:lnTo>
                    <a:pt x="38100" y="0"/>
                  </a:lnTo>
                  <a:lnTo>
                    <a:pt x="38100" y="219075"/>
                  </a:lnTo>
                  <a:lnTo>
                    <a:pt x="0" y="219075"/>
                  </a:lnTo>
                  <a:lnTo>
                    <a:pt x="53924" y="326948"/>
                  </a:lnTo>
                  <a:lnTo>
                    <a:pt x="54356" y="358394"/>
                  </a:lnTo>
                  <a:lnTo>
                    <a:pt x="647192" y="352488"/>
                  </a:lnTo>
                  <a:lnTo>
                    <a:pt x="647573" y="390525"/>
                  </a:lnTo>
                  <a:lnTo>
                    <a:pt x="761365" y="3322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3135629" y="2341626"/>
            <a:ext cx="0" cy="198120"/>
          </a:xfrm>
          <a:custGeom>
            <a:avLst/>
            <a:gdLst/>
            <a:ahLst/>
            <a:cxnLst/>
            <a:rect l="l" t="t" r="r" b="b"/>
            <a:pathLst>
              <a:path h="198119">
                <a:moveTo>
                  <a:pt x="0" y="0"/>
                </a:moveTo>
                <a:lnTo>
                  <a:pt x="0" y="197612"/>
                </a:lnTo>
              </a:path>
            </a:pathLst>
          </a:custGeom>
          <a:ln w="381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946138" y="2874645"/>
            <a:ext cx="6324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Current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797922" y="3141345"/>
            <a:ext cx="3333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MSE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7565" y="616711"/>
            <a:ext cx="2677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latin typeface="Trebuchet MS"/>
                <a:cs typeface="Trebuchet MS"/>
              </a:rPr>
              <a:t>THE</a:t>
            </a:r>
            <a:r>
              <a:rPr sz="2800" b="0" spc="-25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LOSS</a:t>
            </a:r>
            <a:r>
              <a:rPr sz="2800" b="0" spc="-25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CURVE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09098" y="1724493"/>
            <a:ext cx="186055" cy="3088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sz="1400" spc="-5" dirty="0">
                <a:latin typeface="Trebuchet MS"/>
                <a:cs typeface="Trebuchet MS"/>
              </a:rPr>
              <a:t>16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400" dirty="0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2708" y="1583436"/>
            <a:ext cx="5212080" cy="372922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109715" y="1679448"/>
            <a:ext cx="4404360" cy="3194685"/>
            <a:chOff x="6109715" y="1679448"/>
            <a:chExt cx="4404360" cy="319468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09715" y="2624328"/>
              <a:ext cx="91439" cy="899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2627" y="3800855"/>
              <a:ext cx="89916" cy="8991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717023" y="1679448"/>
              <a:ext cx="797560" cy="3194685"/>
            </a:xfrm>
            <a:custGeom>
              <a:avLst/>
              <a:gdLst/>
              <a:ahLst/>
              <a:cxnLst/>
              <a:rect l="l" t="t" r="r" b="b"/>
              <a:pathLst>
                <a:path w="797559" h="3194685">
                  <a:moveTo>
                    <a:pt x="797051" y="0"/>
                  </a:moveTo>
                  <a:lnTo>
                    <a:pt x="0" y="0"/>
                  </a:lnTo>
                  <a:lnTo>
                    <a:pt x="0" y="3194304"/>
                  </a:lnTo>
                  <a:lnTo>
                    <a:pt x="797051" y="3194304"/>
                  </a:lnTo>
                  <a:lnTo>
                    <a:pt x="7970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299831" y="3710685"/>
            <a:ext cx="525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ar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96398" y="1700911"/>
            <a:ext cx="21145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rebuchet MS"/>
                <a:cs typeface="Trebuchet MS"/>
              </a:rPr>
              <a:t>16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96398" y="4581905"/>
            <a:ext cx="119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74191" y="2221992"/>
            <a:ext cx="3808729" cy="2767965"/>
          </a:xfrm>
          <a:custGeom>
            <a:avLst/>
            <a:gdLst/>
            <a:ahLst/>
            <a:cxnLst/>
            <a:rect l="l" t="t" r="r" b="b"/>
            <a:pathLst>
              <a:path w="3808729" h="2767965">
                <a:moveTo>
                  <a:pt x="0" y="2767584"/>
                </a:moveTo>
                <a:lnTo>
                  <a:pt x="3808476" y="2767584"/>
                </a:lnTo>
              </a:path>
              <a:path w="3808729" h="2767965">
                <a:moveTo>
                  <a:pt x="0" y="2075688"/>
                </a:moveTo>
                <a:lnTo>
                  <a:pt x="3808476" y="2075688"/>
                </a:lnTo>
              </a:path>
              <a:path w="3808729" h="2767965">
                <a:moveTo>
                  <a:pt x="0" y="1383792"/>
                </a:moveTo>
                <a:lnTo>
                  <a:pt x="3808476" y="1383792"/>
                </a:lnTo>
              </a:path>
              <a:path w="3808729" h="2767965">
                <a:moveTo>
                  <a:pt x="0" y="691896"/>
                </a:moveTo>
                <a:lnTo>
                  <a:pt x="3808476" y="691896"/>
                </a:lnTo>
              </a:path>
              <a:path w="3808729" h="2767965">
                <a:moveTo>
                  <a:pt x="0" y="0"/>
                </a:moveTo>
                <a:lnTo>
                  <a:pt x="3808476" y="0"/>
                </a:lnTo>
              </a:path>
            </a:pathLst>
          </a:custGeom>
          <a:ln w="9144">
            <a:solidFill>
              <a:srgbClr val="0069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70329" y="1778000"/>
            <a:ext cx="2465705" cy="42735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480"/>
              </a:lnSpc>
              <a:spcBef>
                <a:spcPts val="320"/>
              </a:spcBef>
            </a:pPr>
            <a:r>
              <a:rPr sz="1400" spc="-5" dirty="0">
                <a:latin typeface="Trebuchet MS"/>
                <a:cs typeface="Trebuchet MS"/>
              </a:rPr>
              <a:t>Which direction </a:t>
            </a:r>
            <a:r>
              <a:rPr sz="1400" dirty="0">
                <a:latin typeface="Trebuchet MS"/>
                <a:cs typeface="Trebuchet MS"/>
              </a:rPr>
              <a:t>loss </a:t>
            </a:r>
            <a:r>
              <a:rPr sz="1400" spc="-5" dirty="0">
                <a:latin typeface="Trebuchet MS"/>
                <a:cs typeface="Trebuchet MS"/>
              </a:rPr>
              <a:t>decreases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the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most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26948" y="1539239"/>
            <a:ext cx="1085215" cy="753110"/>
            <a:chOff x="726948" y="1539239"/>
            <a:chExt cx="1085215" cy="75311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948" y="1539239"/>
              <a:ext cx="1085088" cy="7528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5716" y="1630679"/>
              <a:ext cx="989075" cy="63398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192" y="1563623"/>
              <a:ext cx="990600" cy="65836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74192" y="1563623"/>
              <a:ext cx="990600" cy="658495"/>
            </a:xfrm>
            <a:custGeom>
              <a:avLst/>
              <a:gdLst/>
              <a:ahLst/>
              <a:cxnLst/>
              <a:rect l="l" t="t" r="r" b="b"/>
              <a:pathLst>
                <a:path w="990600" h="658494">
                  <a:moveTo>
                    <a:pt x="109753" y="0"/>
                  </a:moveTo>
                  <a:lnTo>
                    <a:pt x="880871" y="0"/>
                  </a:lnTo>
                  <a:lnTo>
                    <a:pt x="923573" y="8626"/>
                  </a:lnTo>
                  <a:lnTo>
                    <a:pt x="958453" y="32146"/>
                  </a:lnTo>
                  <a:lnTo>
                    <a:pt x="981973" y="67026"/>
                  </a:lnTo>
                  <a:lnTo>
                    <a:pt x="990600" y="109727"/>
                  </a:lnTo>
                  <a:lnTo>
                    <a:pt x="990600" y="658367"/>
                  </a:lnTo>
                  <a:lnTo>
                    <a:pt x="0" y="658367"/>
                  </a:lnTo>
                  <a:lnTo>
                    <a:pt x="0" y="109727"/>
                  </a:lnTo>
                  <a:lnTo>
                    <a:pt x="8624" y="67026"/>
                  </a:lnTo>
                  <a:lnTo>
                    <a:pt x="32145" y="32146"/>
                  </a:lnTo>
                  <a:lnTo>
                    <a:pt x="67031" y="8626"/>
                  </a:lnTo>
                  <a:lnTo>
                    <a:pt x="109753" y="0"/>
                  </a:lnTo>
                  <a:close/>
                </a:path>
              </a:pathLst>
            </a:custGeom>
            <a:ln w="9144">
              <a:solidFill>
                <a:srgbClr val="0085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09319" y="1678939"/>
            <a:ext cx="722630" cy="4254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167640">
              <a:lnSpc>
                <a:spcPts val="1460"/>
              </a:lnSpc>
              <a:spcBef>
                <a:spcPts val="335"/>
              </a:spcBef>
              <a:buSzPct val="92857"/>
              <a:buFont typeface="Arial MT"/>
              <a:buChar char="•"/>
              <a:tabLst>
                <a:tab pos="243840" algn="l"/>
              </a:tabLst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nt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70329" y="2657297"/>
            <a:ext cx="139255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rebuchet MS"/>
                <a:cs typeface="Trebuchet MS"/>
              </a:rPr>
              <a:t>How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far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to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travel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26948" y="2229611"/>
            <a:ext cx="1085215" cy="820419"/>
            <a:chOff x="726948" y="2229611"/>
            <a:chExt cx="1085215" cy="820419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948" y="2231135"/>
              <a:ext cx="1085088" cy="75285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0100" y="2229611"/>
              <a:ext cx="992124" cy="81991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4192" y="2255519"/>
              <a:ext cx="990600" cy="65836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74192" y="2255519"/>
              <a:ext cx="990600" cy="658495"/>
            </a:xfrm>
            <a:custGeom>
              <a:avLst/>
              <a:gdLst/>
              <a:ahLst/>
              <a:cxnLst/>
              <a:rect l="l" t="t" r="r" b="b"/>
              <a:pathLst>
                <a:path w="990600" h="658494">
                  <a:moveTo>
                    <a:pt x="109753" y="0"/>
                  </a:moveTo>
                  <a:lnTo>
                    <a:pt x="880871" y="0"/>
                  </a:lnTo>
                  <a:lnTo>
                    <a:pt x="923573" y="8626"/>
                  </a:lnTo>
                  <a:lnTo>
                    <a:pt x="958453" y="32146"/>
                  </a:lnTo>
                  <a:lnTo>
                    <a:pt x="981973" y="67026"/>
                  </a:lnTo>
                  <a:lnTo>
                    <a:pt x="990600" y="109727"/>
                  </a:lnTo>
                  <a:lnTo>
                    <a:pt x="990600" y="658367"/>
                  </a:lnTo>
                  <a:lnTo>
                    <a:pt x="0" y="658367"/>
                  </a:lnTo>
                  <a:lnTo>
                    <a:pt x="0" y="109727"/>
                  </a:lnTo>
                  <a:lnTo>
                    <a:pt x="8624" y="67026"/>
                  </a:lnTo>
                  <a:lnTo>
                    <a:pt x="32145" y="32146"/>
                  </a:lnTo>
                  <a:lnTo>
                    <a:pt x="67031" y="8626"/>
                  </a:lnTo>
                  <a:lnTo>
                    <a:pt x="109753" y="0"/>
                  </a:lnTo>
                  <a:close/>
                </a:path>
              </a:pathLst>
            </a:custGeom>
            <a:ln w="9144">
              <a:solidFill>
                <a:srgbClr val="0085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33399" y="2278761"/>
            <a:ext cx="672465" cy="6115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065" marR="5080" indent="635" algn="ctr">
              <a:lnSpc>
                <a:spcPts val="1460"/>
              </a:lnSpc>
              <a:spcBef>
                <a:spcPts val="335"/>
              </a:spcBef>
            </a:pPr>
            <a:r>
              <a:rPr sz="1400" spc="-5" dirty="0">
                <a:solidFill>
                  <a:srgbClr val="FFFFFF"/>
                </a:solidFill>
                <a:latin typeface="Cambria Math"/>
                <a:cs typeface="Cambria Math"/>
              </a:rPr>
              <a:t>λ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ea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ning 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rate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70329" y="3163951"/>
            <a:ext cx="2319020" cy="4254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35"/>
              </a:spcBef>
            </a:pPr>
            <a:r>
              <a:rPr sz="1400" dirty="0">
                <a:latin typeface="Trebuchet MS"/>
                <a:cs typeface="Trebuchet MS"/>
              </a:rPr>
              <a:t>A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model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update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with the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full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dataset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26948" y="2923032"/>
            <a:ext cx="1085215" cy="753110"/>
            <a:chOff x="726948" y="2923032"/>
            <a:chExt cx="1085215" cy="753110"/>
          </a:xfrm>
        </p:grpSpPr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948" y="2923032"/>
              <a:ext cx="1085088" cy="75285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4192" y="2947416"/>
              <a:ext cx="990600" cy="65836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74192" y="2947416"/>
              <a:ext cx="990600" cy="658495"/>
            </a:xfrm>
            <a:custGeom>
              <a:avLst/>
              <a:gdLst/>
              <a:ahLst/>
              <a:cxnLst/>
              <a:rect l="l" t="t" r="r" b="b"/>
              <a:pathLst>
                <a:path w="990600" h="658495">
                  <a:moveTo>
                    <a:pt x="109753" y="0"/>
                  </a:moveTo>
                  <a:lnTo>
                    <a:pt x="880871" y="0"/>
                  </a:lnTo>
                  <a:lnTo>
                    <a:pt x="923573" y="8626"/>
                  </a:lnTo>
                  <a:lnTo>
                    <a:pt x="958453" y="32146"/>
                  </a:lnTo>
                  <a:lnTo>
                    <a:pt x="981973" y="67026"/>
                  </a:lnTo>
                  <a:lnTo>
                    <a:pt x="990600" y="109727"/>
                  </a:lnTo>
                  <a:lnTo>
                    <a:pt x="990600" y="658367"/>
                  </a:lnTo>
                  <a:lnTo>
                    <a:pt x="0" y="658367"/>
                  </a:lnTo>
                  <a:lnTo>
                    <a:pt x="0" y="109727"/>
                  </a:lnTo>
                  <a:lnTo>
                    <a:pt x="8624" y="67026"/>
                  </a:lnTo>
                  <a:lnTo>
                    <a:pt x="32145" y="32146"/>
                  </a:lnTo>
                  <a:lnTo>
                    <a:pt x="67031" y="8626"/>
                  </a:lnTo>
                  <a:lnTo>
                    <a:pt x="109753" y="0"/>
                  </a:lnTo>
                  <a:close/>
                </a:path>
              </a:pathLst>
            </a:custGeom>
            <a:ln w="9144">
              <a:solidFill>
                <a:srgbClr val="0085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18743" y="3155950"/>
            <a:ext cx="50228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Epoch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70329" y="4041775"/>
            <a:ext cx="22383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rebuchet MS"/>
                <a:cs typeface="Trebuchet MS"/>
              </a:rPr>
              <a:t>A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sample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of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the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full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dataset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26948" y="3614928"/>
            <a:ext cx="1085215" cy="753110"/>
            <a:chOff x="726948" y="3614928"/>
            <a:chExt cx="1085215" cy="753110"/>
          </a:xfrm>
        </p:grpSpPr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948" y="3614928"/>
              <a:ext cx="1085088" cy="75285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4192" y="3639312"/>
              <a:ext cx="990600" cy="65836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74192" y="3639312"/>
              <a:ext cx="990600" cy="658495"/>
            </a:xfrm>
            <a:custGeom>
              <a:avLst/>
              <a:gdLst/>
              <a:ahLst/>
              <a:cxnLst/>
              <a:rect l="l" t="t" r="r" b="b"/>
              <a:pathLst>
                <a:path w="990600" h="658495">
                  <a:moveTo>
                    <a:pt x="109753" y="0"/>
                  </a:moveTo>
                  <a:lnTo>
                    <a:pt x="880871" y="0"/>
                  </a:lnTo>
                  <a:lnTo>
                    <a:pt x="923573" y="8626"/>
                  </a:lnTo>
                  <a:lnTo>
                    <a:pt x="958453" y="32146"/>
                  </a:lnTo>
                  <a:lnTo>
                    <a:pt x="981973" y="67026"/>
                  </a:lnTo>
                  <a:lnTo>
                    <a:pt x="990600" y="109727"/>
                  </a:lnTo>
                  <a:lnTo>
                    <a:pt x="990600" y="658368"/>
                  </a:lnTo>
                  <a:lnTo>
                    <a:pt x="0" y="658368"/>
                  </a:lnTo>
                  <a:lnTo>
                    <a:pt x="0" y="109727"/>
                  </a:lnTo>
                  <a:lnTo>
                    <a:pt x="8624" y="67026"/>
                  </a:lnTo>
                  <a:lnTo>
                    <a:pt x="32145" y="32146"/>
                  </a:lnTo>
                  <a:lnTo>
                    <a:pt x="67031" y="8626"/>
                  </a:lnTo>
                  <a:lnTo>
                    <a:pt x="109753" y="0"/>
                  </a:lnTo>
                  <a:close/>
                </a:path>
              </a:pathLst>
            </a:custGeom>
            <a:ln w="9144">
              <a:solidFill>
                <a:srgbClr val="0085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32763" y="3847846"/>
            <a:ext cx="4756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tch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70329" y="4547997"/>
            <a:ext cx="1967230" cy="4254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35"/>
              </a:spcBef>
            </a:pPr>
            <a:r>
              <a:rPr sz="1400" dirty="0">
                <a:latin typeface="Trebuchet MS"/>
                <a:cs typeface="Trebuchet MS"/>
              </a:rPr>
              <a:t>An </a:t>
            </a:r>
            <a:r>
              <a:rPr sz="1400" spc="-5" dirty="0">
                <a:latin typeface="Trebuchet MS"/>
                <a:cs typeface="Trebuchet MS"/>
              </a:rPr>
              <a:t>update to the weight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parameters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26948" y="4306823"/>
            <a:ext cx="1085215" cy="753110"/>
            <a:chOff x="726948" y="4306823"/>
            <a:chExt cx="1085215" cy="753110"/>
          </a:xfrm>
        </p:grpSpPr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948" y="4306823"/>
              <a:ext cx="1085088" cy="75285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192" y="4331207"/>
              <a:ext cx="990600" cy="65836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74192" y="4331207"/>
              <a:ext cx="990600" cy="658495"/>
            </a:xfrm>
            <a:custGeom>
              <a:avLst/>
              <a:gdLst/>
              <a:ahLst/>
              <a:cxnLst/>
              <a:rect l="l" t="t" r="r" b="b"/>
              <a:pathLst>
                <a:path w="990600" h="658495">
                  <a:moveTo>
                    <a:pt x="109753" y="0"/>
                  </a:moveTo>
                  <a:lnTo>
                    <a:pt x="880871" y="0"/>
                  </a:lnTo>
                  <a:lnTo>
                    <a:pt x="923573" y="8626"/>
                  </a:lnTo>
                  <a:lnTo>
                    <a:pt x="958453" y="32146"/>
                  </a:lnTo>
                  <a:lnTo>
                    <a:pt x="981973" y="67026"/>
                  </a:lnTo>
                  <a:lnTo>
                    <a:pt x="990600" y="109728"/>
                  </a:lnTo>
                  <a:lnTo>
                    <a:pt x="990600" y="658368"/>
                  </a:lnTo>
                  <a:lnTo>
                    <a:pt x="0" y="658368"/>
                  </a:lnTo>
                  <a:lnTo>
                    <a:pt x="0" y="109728"/>
                  </a:lnTo>
                  <a:lnTo>
                    <a:pt x="8624" y="67026"/>
                  </a:lnTo>
                  <a:lnTo>
                    <a:pt x="32145" y="32146"/>
                  </a:lnTo>
                  <a:lnTo>
                    <a:pt x="67031" y="8626"/>
                  </a:lnTo>
                  <a:lnTo>
                    <a:pt x="109753" y="0"/>
                  </a:lnTo>
                  <a:close/>
                </a:path>
              </a:pathLst>
            </a:custGeom>
            <a:ln w="9144">
              <a:solidFill>
                <a:srgbClr val="0085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081532" y="4540122"/>
            <a:ext cx="377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ep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797922" y="3141345"/>
            <a:ext cx="3333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MSE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109715" y="2620010"/>
            <a:ext cx="574040" cy="135890"/>
            <a:chOff x="6109715" y="2620010"/>
            <a:chExt cx="574040" cy="135890"/>
          </a:xfrm>
        </p:grpSpPr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09715" y="2624328"/>
              <a:ext cx="91439" cy="8991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165595" y="2620010"/>
              <a:ext cx="518159" cy="135890"/>
            </a:xfrm>
            <a:custGeom>
              <a:avLst/>
              <a:gdLst/>
              <a:ahLst/>
              <a:cxnLst/>
              <a:rect l="l" t="t" r="r" b="b"/>
              <a:pathLst>
                <a:path w="518159" h="135889">
                  <a:moveTo>
                    <a:pt x="402304" y="97889"/>
                  </a:moveTo>
                  <a:lnTo>
                    <a:pt x="396621" y="135636"/>
                  </a:lnTo>
                  <a:lnTo>
                    <a:pt x="503746" y="100711"/>
                  </a:lnTo>
                  <a:lnTo>
                    <a:pt x="421131" y="100711"/>
                  </a:lnTo>
                  <a:lnTo>
                    <a:pt x="402304" y="97889"/>
                  </a:lnTo>
                  <a:close/>
                </a:path>
                <a:path w="518159" h="135889">
                  <a:moveTo>
                    <a:pt x="407965" y="60289"/>
                  </a:moveTo>
                  <a:lnTo>
                    <a:pt x="402304" y="97889"/>
                  </a:lnTo>
                  <a:lnTo>
                    <a:pt x="421131" y="100711"/>
                  </a:lnTo>
                  <a:lnTo>
                    <a:pt x="426847" y="63118"/>
                  </a:lnTo>
                  <a:lnTo>
                    <a:pt x="407965" y="60289"/>
                  </a:lnTo>
                  <a:close/>
                </a:path>
                <a:path w="518159" h="135889">
                  <a:moveTo>
                    <a:pt x="413638" y="22605"/>
                  </a:moveTo>
                  <a:lnTo>
                    <a:pt x="407965" y="60289"/>
                  </a:lnTo>
                  <a:lnTo>
                    <a:pt x="426847" y="63118"/>
                  </a:lnTo>
                  <a:lnTo>
                    <a:pt x="421131" y="100711"/>
                  </a:lnTo>
                  <a:lnTo>
                    <a:pt x="503746" y="100711"/>
                  </a:lnTo>
                  <a:lnTo>
                    <a:pt x="518159" y="96012"/>
                  </a:lnTo>
                  <a:lnTo>
                    <a:pt x="413638" y="22605"/>
                  </a:lnTo>
                  <a:close/>
                </a:path>
                <a:path w="518159" h="135889">
                  <a:moveTo>
                    <a:pt x="5587" y="0"/>
                  </a:moveTo>
                  <a:lnTo>
                    <a:pt x="0" y="37591"/>
                  </a:lnTo>
                  <a:lnTo>
                    <a:pt x="402304" y="97889"/>
                  </a:lnTo>
                  <a:lnTo>
                    <a:pt x="407965" y="60289"/>
                  </a:lnTo>
                  <a:lnTo>
                    <a:pt x="5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7565" y="616711"/>
            <a:ext cx="2677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latin typeface="Trebuchet MS"/>
                <a:cs typeface="Trebuchet MS"/>
              </a:rPr>
              <a:t>THE</a:t>
            </a:r>
            <a:r>
              <a:rPr sz="2800" b="0" spc="-25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LOSS</a:t>
            </a:r>
            <a:r>
              <a:rPr sz="2800" b="0" spc="-25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CURVE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67039" y="1590216"/>
            <a:ext cx="4893945" cy="3580129"/>
            <a:chOff x="5167039" y="1590216"/>
            <a:chExt cx="4893945" cy="35801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7039" y="1590216"/>
              <a:ext cx="4893526" cy="358005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09715" y="2624327"/>
              <a:ext cx="91439" cy="899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72627" y="3800856"/>
              <a:ext cx="89916" cy="8991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299831" y="3710685"/>
            <a:ext cx="525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8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ar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get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717023" y="1679448"/>
            <a:ext cx="797560" cy="3194685"/>
          </a:xfrm>
          <a:custGeom>
            <a:avLst/>
            <a:gdLst/>
            <a:ahLst/>
            <a:cxnLst/>
            <a:rect l="l" t="t" r="r" b="b"/>
            <a:pathLst>
              <a:path w="797559" h="3194685">
                <a:moveTo>
                  <a:pt x="797051" y="0"/>
                </a:moveTo>
                <a:lnTo>
                  <a:pt x="0" y="0"/>
                </a:lnTo>
                <a:lnTo>
                  <a:pt x="0" y="3194304"/>
                </a:lnTo>
                <a:lnTo>
                  <a:pt x="797051" y="3194304"/>
                </a:lnTo>
                <a:lnTo>
                  <a:pt x="7970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796398" y="1700911"/>
            <a:ext cx="21145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rebuchet MS"/>
                <a:cs typeface="Trebuchet MS"/>
              </a:rPr>
              <a:t>16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96398" y="4581905"/>
            <a:ext cx="119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59500" y="2620009"/>
            <a:ext cx="1865630" cy="1143000"/>
          </a:xfrm>
          <a:custGeom>
            <a:avLst/>
            <a:gdLst/>
            <a:ahLst/>
            <a:cxnLst/>
            <a:rect l="l" t="t" r="r" b="b"/>
            <a:pathLst>
              <a:path w="1865629" h="1143000">
                <a:moveTo>
                  <a:pt x="1865630" y="1142746"/>
                </a:moveTo>
                <a:lnTo>
                  <a:pt x="1845246" y="1096899"/>
                </a:lnTo>
                <a:lnTo>
                  <a:pt x="1813687" y="1025906"/>
                </a:lnTo>
                <a:lnTo>
                  <a:pt x="1789455" y="1055344"/>
                </a:lnTo>
                <a:lnTo>
                  <a:pt x="1628775" y="923036"/>
                </a:lnTo>
                <a:lnTo>
                  <a:pt x="1619300" y="934605"/>
                </a:lnTo>
                <a:lnTo>
                  <a:pt x="1613217" y="921766"/>
                </a:lnTo>
                <a:lnTo>
                  <a:pt x="1579245" y="850011"/>
                </a:lnTo>
                <a:lnTo>
                  <a:pt x="1555737" y="880033"/>
                </a:lnTo>
                <a:lnTo>
                  <a:pt x="1390777" y="750570"/>
                </a:lnTo>
                <a:lnTo>
                  <a:pt x="1384033" y="759117"/>
                </a:lnTo>
                <a:lnTo>
                  <a:pt x="1369263" y="728726"/>
                </a:lnTo>
                <a:lnTo>
                  <a:pt x="1334262" y="656717"/>
                </a:lnTo>
                <a:lnTo>
                  <a:pt x="1311109" y="686879"/>
                </a:lnTo>
                <a:lnTo>
                  <a:pt x="1112583" y="534530"/>
                </a:lnTo>
                <a:lnTo>
                  <a:pt x="1097407" y="504063"/>
                </a:lnTo>
                <a:lnTo>
                  <a:pt x="1061339" y="431673"/>
                </a:lnTo>
                <a:lnTo>
                  <a:pt x="1038440" y="462102"/>
                </a:lnTo>
                <a:lnTo>
                  <a:pt x="834136" y="308356"/>
                </a:lnTo>
                <a:lnTo>
                  <a:pt x="827963" y="316585"/>
                </a:lnTo>
                <a:lnTo>
                  <a:pt x="789305" y="244221"/>
                </a:lnTo>
                <a:lnTo>
                  <a:pt x="767232" y="275310"/>
                </a:lnTo>
                <a:lnTo>
                  <a:pt x="515416" y="96913"/>
                </a:lnTo>
                <a:lnTo>
                  <a:pt x="518160" y="96012"/>
                </a:lnTo>
                <a:lnTo>
                  <a:pt x="413639" y="22606"/>
                </a:lnTo>
                <a:lnTo>
                  <a:pt x="407962" y="60299"/>
                </a:lnTo>
                <a:lnTo>
                  <a:pt x="5588" y="0"/>
                </a:lnTo>
                <a:lnTo>
                  <a:pt x="0" y="37592"/>
                </a:lnTo>
                <a:lnTo>
                  <a:pt x="402297" y="97891"/>
                </a:lnTo>
                <a:lnTo>
                  <a:pt x="396621" y="135636"/>
                </a:lnTo>
                <a:lnTo>
                  <a:pt x="470319" y="111620"/>
                </a:lnTo>
                <a:lnTo>
                  <a:pt x="745185" y="306374"/>
                </a:lnTo>
                <a:lnTo>
                  <a:pt x="723138" y="337439"/>
                </a:lnTo>
                <a:lnTo>
                  <a:pt x="831557" y="354114"/>
                </a:lnTo>
                <a:lnTo>
                  <a:pt x="1015492" y="492594"/>
                </a:lnTo>
                <a:lnTo>
                  <a:pt x="992632" y="522986"/>
                </a:lnTo>
                <a:lnTo>
                  <a:pt x="1093597" y="541553"/>
                </a:lnTo>
                <a:lnTo>
                  <a:pt x="1080897" y="558165"/>
                </a:lnTo>
                <a:lnTo>
                  <a:pt x="1287894" y="717130"/>
                </a:lnTo>
                <a:lnTo>
                  <a:pt x="1264666" y="747395"/>
                </a:lnTo>
                <a:lnTo>
                  <a:pt x="1376273" y="768972"/>
                </a:lnTo>
                <a:lnTo>
                  <a:pt x="1367155" y="780542"/>
                </a:lnTo>
                <a:lnTo>
                  <a:pt x="1532255" y="910031"/>
                </a:lnTo>
                <a:lnTo>
                  <a:pt x="1508760" y="940054"/>
                </a:lnTo>
                <a:lnTo>
                  <a:pt x="1616100" y="961948"/>
                </a:lnTo>
                <a:lnTo>
                  <a:pt x="1765261" y="1084745"/>
                </a:lnTo>
                <a:lnTo>
                  <a:pt x="1741043" y="1114171"/>
                </a:lnTo>
                <a:lnTo>
                  <a:pt x="1865630" y="11427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74191" y="2221992"/>
            <a:ext cx="3808729" cy="2767965"/>
          </a:xfrm>
          <a:custGeom>
            <a:avLst/>
            <a:gdLst/>
            <a:ahLst/>
            <a:cxnLst/>
            <a:rect l="l" t="t" r="r" b="b"/>
            <a:pathLst>
              <a:path w="3808729" h="2767965">
                <a:moveTo>
                  <a:pt x="0" y="2767584"/>
                </a:moveTo>
                <a:lnTo>
                  <a:pt x="3808476" y="2767584"/>
                </a:lnTo>
              </a:path>
              <a:path w="3808729" h="2767965">
                <a:moveTo>
                  <a:pt x="0" y="2075688"/>
                </a:moveTo>
                <a:lnTo>
                  <a:pt x="3808476" y="2075688"/>
                </a:lnTo>
              </a:path>
              <a:path w="3808729" h="2767965">
                <a:moveTo>
                  <a:pt x="0" y="1383792"/>
                </a:moveTo>
                <a:lnTo>
                  <a:pt x="3808476" y="1383792"/>
                </a:lnTo>
              </a:path>
              <a:path w="3808729" h="2767965">
                <a:moveTo>
                  <a:pt x="0" y="691896"/>
                </a:moveTo>
                <a:lnTo>
                  <a:pt x="3808476" y="691896"/>
                </a:lnTo>
              </a:path>
              <a:path w="3808729" h="2767965">
                <a:moveTo>
                  <a:pt x="0" y="0"/>
                </a:moveTo>
                <a:lnTo>
                  <a:pt x="3808476" y="0"/>
                </a:lnTo>
              </a:path>
            </a:pathLst>
          </a:custGeom>
          <a:ln w="9144">
            <a:solidFill>
              <a:srgbClr val="00694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70329" y="1778000"/>
            <a:ext cx="2465705" cy="42735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480"/>
              </a:lnSpc>
              <a:spcBef>
                <a:spcPts val="320"/>
              </a:spcBef>
            </a:pPr>
            <a:r>
              <a:rPr sz="1400" spc="-5" dirty="0">
                <a:latin typeface="Trebuchet MS"/>
                <a:cs typeface="Trebuchet MS"/>
              </a:rPr>
              <a:t>Which direction </a:t>
            </a:r>
            <a:r>
              <a:rPr sz="1400" dirty="0">
                <a:latin typeface="Trebuchet MS"/>
                <a:cs typeface="Trebuchet MS"/>
              </a:rPr>
              <a:t>loss </a:t>
            </a:r>
            <a:r>
              <a:rPr sz="1400" spc="-5" dirty="0">
                <a:latin typeface="Trebuchet MS"/>
                <a:cs typeface="Trebuchet MS"/>
              </a:rPr>
              <a:t>decreases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the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most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26948" y="1539239"/>
            <a:ext cx="1085215" cy="753110"/>
            <a:chOff x="726948" y="1539239"/>
            <a:chExt cx="1085215" cy="75311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948" y="1539239"/>
              <a:ext cx="1085088" cy="7528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5716" y="1630679"/>
              <a:ext cx="989075" cy="63398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192" y="1563623"/>
              <a:ext cx="990600" cy="65836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74192" y="1563623"/>
              <a:ext cx="990600" cy="658495"/>
            </a:xfrm>
            <a:custGeom>
              <a:avLst/>
              <a:gdLst/>
              <a:ahLst/>
              <a:cxnLst/>
              <a:rect l="l" t="t" r="r" b="b"/>
              <a:pathLst>
                <a:path w="990600" h="658494">
                  <a:moveTo>
                    <a:pt x="109753" y="0"/>
                  </a:moveTo>
                  <a:lnTo>
                    <a:pt x="880871" y="0"/>
                  </a:lnTo>
                  <a:lnTo>
                    <a:pt x="923573" y="8626"/>
                  </a:lnTo>
                  <a:lnTo>
                    <a:pt x="958453" y="32146"/>
                  </a:lnTo>
                  <a:lnTo>
                    <a:pt x="981973" y="67026"/>
                  </a:lnTo>
                  <a:lnTo>
                    <a:pt x="990600" y="109727"/>
                  </a:lnTo>
                  <a:lnTo>
                    <a:pt x="990600" y="658367"/>
                  </a:lnTo>
                  <a:lnTo>
                    <a:pt x="0" y="658367"/>
                  </a:lnTo>
                  <a:lnTo>
                    <a:pt x="0" y="109727"/>
                  </a:lnTo>
                  <a:lnTo>
                    <a:pt x="8624" y="67026"/>
                  </a:lnTo>
                  <a:lnTo>
                    <a:pt x="32145" y="32146"/>
                  </a:lnTo>
                  <a:lnTo>
                    <a:pt x="67031" y="8626"/>
                  </a:lnTo>
                  <a:lnTo>
                    <a:pt x="109753" y="0"/>
                  </a:lnTo>
                  <a:close/>
                </a:path>
              </a:pathLst>
            </a:custGeom>
            <a:ln w="9144">
              <a:solidFill>
                <a:srgbClr val="0085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09319" y="1678939"/>
            <a:ext cx="722630" cy="4254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167640">
              <a:lnSpc>
                <a:spcPts val="1460"/>
              </a:lnSpc>
              <a:spcBef>
                <a:spcPts val="335"/>
              </a:spcBef>
              <a:buSzPct val="92857"/>
              <a:buFont typeface="Arial MT"/>
              <a:buChar char="•"/>
              <a:tabLst>
                <a:tab pos="243840" algn="l"/>
              </a:tabLst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ra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nt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70329" y="2657297"/>
            <a:ext cx="139255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rebuchet MS"/>
                <a:cs typeface="Trebuchet MS"/>
              </a:rPr>
              <a:t>How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far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to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travel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26948" y="2229611"/>
            <a:ext cx="1085215" cy="820419"/>
            <a:chOff x="726948" y="2229611"/>
            <a:chExt cx="1085215" cy="820419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948" y="2231135"/>
              <a:ext cx="1085088" cy="75285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0100" y="2229611"/>
              <a:ext cx="992124" cy="81991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4192" y="2255519"/>
              <a:ext cx="990600" cy="65836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74192" y="2255519"/>
              <a:ext cx="990600" cy="658495"/>
            </a:xfrm>
            <a:custGeom>
              <a:avLst/>
              <a:gdLst/>
              <a:ahLst/>
              <a:cxnLst/>
              <a:rect l="l" t="t" r="r" b="b"/>
              <a:pathLst>
                <a:path w="990600" h="658494">
                  <a:moveTo>
                    <a:pt x="109753" y="0"/>
                  </a:moveTo>
                  <a:lnTo>
                    <a:pt x="880871" y="0"/>
                  </a:lnTo>
                  <a:lnTo>
                    <a:pt x="923573" y="8626"/>
                  </a:lnTo>
                  <a:lnTo>
                    <a:pt x="958453" y="32146"/>
                  </a:lnTo>
                  <a:lnTo>
                    <a:pt x="981973" y="67026"/>
                  </a:lnTo>
                  <a:lnTo>
                    <a:pt x="990600" y="109727"/>
                  </a:lnTo>
                  <a:lnTo>
                    <a:pt x="990600" y="658367"/>
                  </a:lnTo>
                  <a:lnTo>
                    <a:pt x="0" y="658367"/>
                  </a:lnTo>
                  <a:lnTo>
                    <a:pt x="0" y="109727"/>
                  </a:lnTo>
                  <a:lnTo>
                    <a:pt x="8624" y="67026"/>
                  </a:lnTo>
                  <a:lnTo>
                    <a:pt x="32145" y="32146"/>
                  </a:lnTo>
                  <a:lnTo>
                    <a:pt x="67031" y="8626"/>
                  </a:lnTo>
                  <a:lnTo>
                    <a:pt x="109753" y="0"/>
                  </a:lnTo>
                  <a:close/>
                </a:path>
              </a:pathLst>
            </a:custGeom>
            <a:ln w="9144">
              <a:solidFill>
                <a:srgbClr val="0085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33399" y="2278761"/>
            <a:ext cx="672465" cy="6115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065" marR="5080" indent="635" algn="ctr">
              <a:lnSpc>
                <a:spcPts val="1460"/>
              </a:lnSpc>
              <a:spcBef>
                <a:spcPts val="335"/>
              </a:spcBef>
            </a:pPr>
            <a:r>
              <a:rPr sz="1400" spc="-5" dirty="0">
                <a:solidFill>
                  <a:srgbClr val="FFFFFF"/>
                </a:solidFill>
                <a:latin typeface="Cambria Math"/>
                <a:cs typeface="Cambria Math"/>
              </a:rPr>
              <a:t>λ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ea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ning 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rate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70329" y="3163951"/>
            <a:ext cx="2319020" cy="4254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35"/>
              </a:spcBef>
            </a:pPr>
            <a:r>
              <a:rPr sz="1400" dirty="0">
                <a:latin typeface="Trebuchet MS"/>
                <a:cs typeface="Trebuchet MS"/>
              </a:rPr>
              <a:t>A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model</a:t>
            </a:r>
            <a:r>
              <a:rPr sz="1400" spc="-3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update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with the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full </a:t>
            </a:r>
            <a:r>
              <a:rPr sz="1400" spc="-40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dataset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26948" y="2923032"/>
            <a:ext cx="1085215" cy="753110"/>
            <a:chOff x="726948" y="2923032"/>
            <a:chExt cx="1085215" cy="753110"/>
          </a:xfrm>
        </p:grpSpPr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948" y="2923032"/>
              <a:ext cx="1085088" cy="75285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4192" y="2947416"/>
              <a:ext cx="990600" cy="65836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74192" y="2947416"/>
              <a:ext cx="990600" cy="658495"/>
            </a:xfrm>
            <a:custGeom>
              <a:avLst/>
              <a:gdLst/>
              <a:ahLst/>
              <a:cxnLst/>
              <a:rect l="l" t="t" r="r" b="b"/>
              <a:pathLst>
                <a:path w="990600" h="658495">
                  <a:moveTo>
                    <a:pt x="109753" y="0"/>
                  </a:moveTo>
                  <a:lnTo>
                    <a:pt x="880871" y="0"/>
                  </a:lnTo>
                  <a:lnTo>
                    <a:pt x="923573" y="8626"/>
                  </a:lnTo>
                  <a:lnTo>
                    <a:pt x="958453" y="32146"/>
                  </a:lnTo>
                  <a:lnTo>
                    <a:pt x="981973" y="67026"/>
                  </a:lnTo>
                  <a:lnTo>
                    <a:pt x="990600" y="109727"/>
                  </a:lnTo>
                  <a:lnTo>
                    <a:pt x="990600" y="658367"/>
                  </a:lnTo>
                  <a:lnTo>
                    <a:pt x="0" y="658367"/>
                  </a:lnTo>
                  <a:lnTo>
                    <a:pt x="0" y="109727"/>
                  </a:lnTo>
                  <a:lnTo>
                    <a:pt x="8624" y="67026"/>
                  </a:lnTo>
                  <a:lnTo>
                    <a:pt x="32145" y="32146"/>
                  </a:lnTo>
                  <a:lnTo>
                    <a:pt x="67031" y="8626"/>
                  </a:lnTo>
                  <a:lnTo>
                    <a:pt x="109753" y="0"/>
                  </a:lnTo>
                  <a:close/>
                </a:path>
              </a:pathLst>
            </a:custGeom>
            <a:ln w="9144">
              <a:solidFill>
                <a:srgbClr val="0085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18743" y="3155950"/>
            <a:ext cx="50228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Epoch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70329" y="4041775"/>
            <a:ext cx="22383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rebuchet MS"/>
                <a:cs typeface="Trebuchet MS"/>
              </a:rPr>
              <a:t>A</a:t>
            </a:r>
            <a:r>
              <a:rPr sz="1400" spc="-8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sample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of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the</a:t>
            </a:r>
            <a:r>
              <a:rPr sz="1400" spc="-10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full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dataset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26948" y="3614928"/>
            <a:ext cx="1085215" cy="753110"/>
            <a:chOff x="726948" y="3614928"/>
            <a:chExt cx="1085215" cy="753110"/>
          </a:xfrm>
        </p:grpSpPr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948" y="3614928"/>
              <a:ext cx="1085088" cy="75285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4192" y="3639312"/>
              <a:ext cx="990600" cy="65836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74192" y="3639312"/>
              <a:ext cx="990600" cy="658495"/>
            </a:xfrm>
            <a:custGeom>
              <a:avLst/>
              <a:gdLst/>
              <a:ahLst/>
              <a:cxnLst/>
              <a:rect l="l" t="t" r="r" b="b"/>
              <a:pathLst>
                <a:path w="990600" h="658495">
                  <a:moveTo>
                    <a:pt x="109753" y="0"/>
                  </a:moveTo>
                  <a:lnTo>
                    <a:pt x="880871" y="0"/>
                  </a:lnTo>
                  <a:lnTo>
                    <a:pt x="923573" y="8626"/>
                  </a:lnTo>
                  <a:lnTo>
                    <a:pt x="958453" y="32146"/>
                  </a:lnTo>
                  <a:lnTo>
                    <a:pt x="981973" y="67026"/>
                  </a:lnTo>
                  <a:lnTo>
                    <a:pt x="990600" y="109727"/>
                  </a:lnTo>
                  <a:lnTo>
                    <a:pt x="990600" y="658368"/>
                  </a:lnTo>
                  <a:lnTo>
                    <a:pt x="0" y="658368"/>
                  </a:lnTo>
                  <a:lnTo>
                    <a:pt x="0" y="109727"/>
                  </a:lnTo>
                  <a:lnTo>
                    <a:pt x="8624" y="67026"/>
                  </a:lnTo>
                  <a:lnTo>
                    <a:pt x="32145" y="32146"/>
                  </a:lnTo>
                  <a:lnTo>
                    <a:pt x="67031" y="8626"/>
                  </a:lnTo>
                  <a:lnTo>
                    <a:pt x="109753" y="0"/>
                  </a:lnTo>
                  <a:close/>
                </a:path>
              </a:pathLst>
            </a:custGeom>
            <a:ln w="9144">
              <a:solidFill>
                <a:srgbClr val="0085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032763" y="3847846"/>
            <a:ext cx="4756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tch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70329" y="4547997"/>
            <a:ext cx="1967230" cy="42545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35"/>
              </a:spcBef>
            </a:pPr>
            <a:r>
              <a:rPr sz="1400" dirty="0">
                <a:latin typeface="Trebuchet MS"/>
                <a:cs typeface="Trebuchet MS"/>
              </a:rPr>
              <a:t>An </a:t>
            </a:r>
            <a:r>
              <a:rPr sz="1400" spc="-5" dirty="0">
                <a:latin typeface="Trebuchet MS"/>
                <a:cs typeface="Trebuchet MS"/>
              </a:rPr>
              <a:t>update to the weight </a:t>
            </a:r>
            <a:r>
              <a:rPr sz="1400" spc="-409" dirty="0">
                <a:latin typeface="Trebuchet MS"/>
                <a:cs typeface="Trebuchet MS"/>
              </a:rPr>
              <a:t> </a:t>
            </a:r>
            <a:r>
              <a:rPr sz="1400" spc="-5" dirty="0">
                <a:latin typeface="Trebuchet MS"/>
                <a:cs typeface="Trebuchet MS"/>
              </a:rPr>
              <a:t>parameters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26948" y="4306823"/>
            <a:ext cx="1085215" cy="753110"/>
            <a:chOff x="726948" y="4306823"/>
            <a:chExt cx="1085215" cy="753110"/>
          </a:xfrm>
        </p:grpSpPr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948" y="4306823"/>
              <a:ext cx="1085088" cy="75285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192" y="4331207"/>
              <a:ext cx="990600" cy="65836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74192" y="4331207"/>
              <a:ext cx="990600" cy="658495"/>
            </a:xfrm>
            <a:custGeom>
              <a:avLst/>
              <a:gdLst/>
              <a:ahLst/>
              <a:cxnLst/>
              <a:rect l="l" t="t" r="r" b="b"/>
              <a:pathLst>
                <a:path w="990600" h="658495">
                  <a:moveTo>
                    <a:pt x="109753" y="0"/>
                  </a:moveTo>
                  <a:lnTo>
                    <a:pt x="880871" y="0"/>
                  </a:lnTo>
                  <a:lnTo>
                    <a:pt x="923573" y="8626"/>
                  </a:lnTo>
                  <a:lnTo>
                    <a:pt x="958453" y="32146"/>
                  </a:lnTo>
                  <a:lnTo>
                    <a:pt x="981973" y="67026"/>
                  </a:lnTo>
                  <a:lnTo>
                    <a:pt x="990600" y="109728"/>
                  </a:lnTo>
                  <a:lnTo>
                    <a:pt x="990600" y="658368"/>
                  </a:lnTo>
                  <a:lnTo>
                    <a:pt x="0" y="658368"/>
                  </a:lnTo>
                  <a:lnTo>
                    <a:pt x="0" y="109728"/>
                  </a:lnTo>
                  <a:lnTo>
                    <a:pt x="8624" y="67026"/>
                  </a:lnTo>
                  <a:lnTo>
                    <a:pt x="32145" y="32146"/>
                  </a:lnTo>
                  <a:lnTo>
                    <a:pt x="67031" y="8626"/>
                  </a:lnTo>
                  <a:lnTo>
                    <a:pt x="109753" y="0"/>
                  </a:lnTo>
                  <a:close/>
                </a:path>
              </a:pathLst>
            </a:custGeom>
            <a:ln w="9144">
              <a:solidFill>
                <a:srgbClr val="0085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081532" y="4540122"/>
            <a:ext cx="377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ep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797922" y="3141345"/>
            <a:ext cx="3333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rebuchet MS"/>
                <a:cs typeface="Trebuchet MS"/>
              </a:rPr>
              <a:t>MSE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5584" y="616711"/>
            <a:ext cx="18821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rebuchet MS"/>
                <a:cs typeface="Trebuchet MS"/>
              </a:rPr>
              <a:t>OPTIMIZERS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4880" y="1912620"/>
            <a:ext cx="5294630" cy="3317875"/>
          </a:xfrm>
          <a:custGeom>
            <a:avLst/>
            <a:gdLst/>
            <a:ahLst/>
            <a:cxnLst/>
            <a:rect l="l" t="t" r="r" b="b"/>
            <a:pathLst>
              <a:path w="5294630" h="3317875">
                <a:moveTo>
                  <a:pt x="5294376" y="0"/>
                </a:moveTo>
                <a:lnTo>
                  <a:pt x="0" y="0"/>
                </a:lnTo>
                <a:lnTo>
                  <a:pt x="0" y="3317748"/>
                </a:lnTo>
                <a:lnTo>
                  <a:pt x="5294376" y="3317748"/>
                </a:lnTo>
                <a:lnTo>
                  <a:pt x="529437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4880" y="1912620"/>
            <a:ext cx="5294630" cy="331787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90"/>
              </a:spcBef>
            </a:pPr>
            <a:r>
              <a:rPr sz="2400" spc="-5" dirty="0">
                <a:latin typeface="Trebuchet MS"/>
                <a:cs typeface="Trebuchet MS"/>
              </a:rPr>
              <a:t>Loss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–</a:t>
            </a:r>
            <a:r>
              <a:rPr sz="2400" spc="-5" dirty="0">
                <a:latin typeface="Trebuchet MS"/>
                <a:cs typeface="Trebuchet MS"/>
              </a:rPr>
              <a:t> Momentum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5" dirty="0">
                <a:latin typeface="Trebuchet MS"/>
                <a:cs typeface="Trebuchet MS"/>
              </a:rPr>
              <a:t>Optimizer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39367" y="2231135"/>
            <a:ext cx="4970145" cy="2903220"/>
            <a:chOff x="1039367" y="2231135"/>
            <a:chExt cx="4970145" cy="2903220"/>
          </a:xfrm>
        </p:grpSpPr>
        <p:sp>
          <p:nvSpPr>
            <p:cNvPr id="6" name="object 6"/>
            <p:cNvSpPr/>
            <p:nvPr/>
          </p:nvSpPr>
          <p:spPr>
            <a:xfrm>
              <a:off x="1274825" y="2487929"/>
              <a:ext cx="4721860" cy="2232660"/>
            </a:xfrm>
            <a:custGeom>
              <a:avLst/>
              <a:gdLst/>
              <a:ahLst/>
              <a:cxnLst/>
              <a:rect l="l" t="t" r="r" b="b"/>
              <a:pathLst>
                <a:path w="4721860" h="2232660">
                  <a:moveTo>
                    <a:pt x="0" y="0"/>
                  </a:moveTo>
                  <a:lnTo>
                    <a:pt x="29736" y="50674"/>
                  </a:lnTo>
                  <a:lnTo>
                    <a:pt x="59476" y="101306"/>
                  </a:lnTo>
                  <a:lnTo>
                    <a:pt x="89224" y="151852"/>
                  </a:lnTo>
                  <a:lnTo>
                    <a:pt x="118983" y="202268"/>
                  </a:lnTo>
                  <a:lnTo>
                    <a:pt x="148758" y="252511"/>
                  </a:lnTo>
                  <a:lnTo>
                    <a:pt x="178551" y="302538"/>
                  </a:lnTo>
                  <a:lnTo>
                    <a:pt x="208368" y="352305"/>
                  </a:lnTo>
                  <a:lnTo>
                    <a:pt x="238211" y="401769"/>
                  </a:lnTo>
                  <a:lnTo>
                    <a:pt x="268084" y="450887"/>
                  </a:lnTo>
                  <a:lnTo>
                    <a:pt x="297992" y="499616"/>
                  </a:lnTo>
                  <a:lnTo>
                    <a:pt x="327939" y="547911"/>
                  </a:lnTo>
                  <a:lnTo>
                    <a:pt x="357927" y="595730"/>
                  </a:lnTo>
                  <a:lnTo>
                    <a:pt x="387961" y="643029"/>
                  </a:lnTo>
                  <a:lnTo>
                    <a:pt x="418044" y="689766"/>
                  </a:lnTo>
                  <a:lnTo>
                    <a:pt x="448181" y="735896"/>
                  </a:lnTo>
                  <a:lnTo>
                    <a:pt x="478375" y="781376"/>
                  </a:lnTo>
                  <a:lnTo>
                    <a:pt x="508630" y="826163"/>
                  </a:lnTo>
                  <a:lnTo>
                    <a:pt x="538950" y="870214"/>
                  </a:lnTo>
                  <a:lnTo>
                    <a:pt x="569339" y="913485"/>
                  </a:lnTo>
                  <a:lnTo>
                    <a:pt x="599800" y="955934"/>
                  </a:lnTo>
                  <a:lnTo>
                    <a:pt x="630337" y="997515"/>
                  </a:lnTo>
                  <a:lnTo>
                    <a:pt x="660955" y="1038188"/>
                  </a:lnTo>
                  <a:lnTo>
                    <a:pt x="691656" y="1077907"/>
                  </a:lnTo>
                  <a:lnTo>
                    <a:pt x="722445" y="1116629"/>
                  </a:lnTo>
                  <a:lnTo>
                    <a:pt x="753326" y="1154312"/>
                  </a:lnTo>
                  <a:lnTo>
                    <a:pt x="784302" y="1190912"/>
                  </a:lnTo>
                  <a:lnTo>
                    <a:pt x="815377" y="1226386"/>
                  </a:lnTo>
                  <a:lnTo>
                    <a:pt x="846556" y="1260690"/>
                  </a:lnTo>
                  <a:lnTo>
                    <a:pt x="877841" y="1293780"/>
                  </a:lnTo>
                  <a:lnTo>
                    <a:pt x="909236" y="1325615"/>
                  </a:lnTo>
                  <a:lnTo>
                    <a:pt x="940746" y="1356149"/>
                  </a:lnTo>
                  <a:lnTo>
                    <a:pt x="972375" y="1385341"/>
                  </a:lnTo>
                  <a:lnTo>
                    <a:pt x="1004125" y="1413146"/>
                  </a:lnTo>
                  <a:lnTo>
                    <a:pt x="1036001" y="1439521"/>
                  </a:lnTo>
                  <a:lnTo>
                    <a:pt x="1068007" y="1464423"/>
                  </a:lnTo>
                  <a:lnTo>
                    <a:pt x="1100147" y="1487808"/>
                  </a:lnTo>
                  <a:lnTo>
                    <a:pt x="1132423" y="1509634"/>
                  </a:lnTo>
                  <a:lnTo>
                    <a:pt x="1164841" y="1529857"/>
                  </a:lnTo>
                  <a:lnTo>
                    <a:pt x="1230116" y="1565320"/>
                  </a:lnTo>
                  <a:lnTo>
                    <a:pt x="1296001" y="1593850"/>
                  </a:lnTo>
                  <a:lnTo>
                    <a:pt x="1366364" y="1615104"/>
                  </a:lnTo>
                  <a:lnTo>
                    <a:pt x="1404519" y="1620886"/>
                  </a:lnTo>
                  <a:lnTo>
                    <a:pt x="1443575" y="1622951"/>
                  </a:lnTo>
                  <a:lnTo>
                    <a:pt x="1483463" y="1621501"/>
                  </a:lnTo>
                  <a:lnTo>
                    <a:pt x="1524113" y="1616736"/>
                  </a:lnTo>
                  <a:lnTo>
                    <a:pt x="1565455" y="1608857"/>
                  </a:lnTo>
                  <a:lnTo>
                    <a:pt x="1607419" y="1598064"/>
                  </a:lnTo>
                  <a:lnTo>
                    <a:pt x="1649935" y="1584557"/>
                  </a:lnTo>
                  <a:lnTo>
                    <a:pt x="1692934" y="1568538"/>
                  </a:lnTo>
                  <a:lnTo>
                    <a:pt x="1736345" y="1550207"/>
                  </a:lnTo>
                  <a:lnTo>
                    <a:pt x="1780098" y="1529764"/>
                  </a:lnTo>
                  <a:lnTo>
                    <a:pt x="1824124" y="1507410"/>
                  </a:lnTo>
                  <a:lnTo>
                    <a:pt x="1868353" y="1483345"/>
                  </a:lnTo>
                  <a:lnTo>
                    <a:pt x="1912714" y="1457771"/>
                  </a:lnTo>
                  <a:lnTo>
                    <a:pt x="1957139" y="1430887"/>
                  </a:lnTo>
                  <a:lnTo>
                    <a:pt x="2001556" y="1402894"/>
                  </a:lnTo>
                  <a:lnTo>
                    <a:pt x="2045896" y="1373993"/>
                  </a:lnTo>
                  <a:lnTo>
                    <a:pt x="2090090" y="1344384"/>
                  </a:lnTo>
                  <a:lnTo>
                    <a:pt x="2134066" y="1314268"/>
                  </a:lnTo>
                  <a:lnTo>
                    <a:pt x="2177756" y="1283845"/>
                  </a:lnTo>
                  <a:lnTo>
                    <a:pt x="2221090" y="1253316"/>
                  </a:lnTo>
                  <a:lnTo>
                    <a:pt x="2263997" y="1222882"/>
                  </a:lnTo>
                  <a:lnTo>
                    <a:pt x="2306407" y="1192742"/>
                  </a:lnTo>
                  <a:lnTo>
                    <a:pt x="2348251" y="1163098"/>
                  </a:lnTo>
                  <a:lnTo>
                    <a:pt x="2389459" y="1134150"/>
                  </a:lnTo>
                  <a:lnTo>
                    <a:pt x="2429961" y="1106099"/>
                  </a:lnTo>
                  <a:lnTo>
                    <a:pt x="2469687" y="1079145"/>
                  </a:lnTo>
                  <a:lnTo>
                    <a:pt x="2508567" y="1053488"/>
                  </a:lnTo>
                  <a:lnTo>
                    <a:pt x="2546531" y="1029330"/>
                  </a:lnTo>
                  <a:lnTo>
                    <a:pt x="2583509" y="1006871"/>
                  </a:lnTo>
                  <a:lnTo>
                    <a:pt x="2619432" y="986311"/>
                  </a:lnTo>
                  <a:lnTo>
                    <a:pt x="2654229" y="967850"/>
                  </a:lnTo>
                  <a:lnTo>
                    <a:pt x="2720167" y="938032"/>
                  </a:lnTo>
                  <a:lnTo>
                    <a:pt x="2780763" y="919020"/>
                  </a:lnTo>
                  <a:lnTo>
                    <a:pt x="2835460" y="912418"/>
                  </a:lnTo>
                  <a:lnTo>
                    <a:pt x="2860421" y="914273"/>
                  </a:lnTo>
                  <a:lnTo>
                    <a:pt x="2926270" y="938970"/>
                  </a:lnTo>
                  <a:lnTo>
                    <a:pt x="2980053" y="988061"/>
                  </a:lnTo>
                  <a:lnTo>
                    <a:pt x="3002897" y="1020393"/>
                  </a:lnTo>
                  <a:lnTo>
                    <a:pt x="3023296" y="1057190"/>
                  </a:lnTo>
                  <a:lnTo>
                    <a:pt x="3041441" y="1097907"/>
                  </a:lnTo>
                  <a:lnTo>
                    <a:pt x="3057522" y="1142001"/>
                  </a:lnTo>
                  <a:lnTo>
                    <a:pt x="3071730" y="1188927"/>
                  </a:lnTo>
                  <a:lnTo>
                    <a:pt x="3084256" y="1238141"/>
                  </a:lnTo>
                  <a:lnTo>
                    <a:pt x="3095289" y="1289098"/>
                  </a:lnTo>
                  <a:lnTo>
                    <a:pt x="3105021" y="1341253"/>
                  </a:lnTo>
                  <a:lnTo>
                    <a:pt x="3113643" y="1394063"/>
                  </a:lnTo>
                  <a:lnTo>
                    <a:pt x="3121343" y="1446982"/>
                  </a:lnTo>
                  <a:lnTo>
                    <a:pt x="3128314" y="1499467"/>
                  </a:lnTo>
                  <a:lnTo>
                    <a:pt x="3134746" y="1550973"/>
                  </a:lnTo>
                  <a:lnTo>
                    <a:pt x="3140829" y="1600956"/>
                  </a:lnTo>
                  <a:lnTo>
                    <a:pt x="3146754" y="1648871"/>
                  </a:lnTo>
                  <a:lnTo>
                    <a:pt x="3152711" y="1694174"/>
                  </a:lnTo>
                  <a:lnTo>
                    <a:pt x="3158891" y="1736321"/>
                  </a:lnTo>
                  <a:lnTo>
                    <a:pt x="3165484" y="1774766"/>
                  </a:lnTo>
                  <a:lnTo>
                    <a:pt x="3180673" y="1838377"/>
                  </a:lnTo>
                  <a:lnTo>
                    <a:pt x="3199803" y="1880652"/>
                  </a:lnTo>
                  <a:lnTo>
                    <a:pt x="3225372" y="1897901"/>
                  </a:lnTo>
                  <a:lnTo>
                    <a:pt x="3237333" y="1894203"/>
                  </a:lnTo>
                  <a:lnTo>
                    <a:pt x="3263917" y="1837623"/>
                  </a:lnTo>
                  <a:lnTo>
                    <a:pt x="3277131" y="1771537"/>
                  </a:lnTo>
                  <a:lnTo>
                    <a:pt x="3283357" y="1732846"/>
                  </a:lnTo>
                  <a:lnTo>
                    <a:pt x="3289762" y="1691662"/>
                  </a:lnTo>
                  <a:lnTo>
                    <a:pt x="3296669" y="1648939"/>
                  </a:lnTo>
                  <a:lnTo>
                    <a:pt x="3304402" y="1605631"/>
                  </a:lnTo>
                  <a:lnTo>
                    <a:pt x="3313286" y="1562692"/>
                  </a:lnTo>
                  <a:lnTo>
                    <a:pt x="3323644" y="1521076"/>
                  </a:lnTo>
                  <a:lnTo>
                    <a:pt x="3335800" y="1481737"/>
                  </a:lnTo>
                  <a:lnTo>
                    <a:pt x="3350079" y="1445629"/>
                  </a:lnTo>
                  <a:lnTo>
                    <a:pt x="3386300" y="1386923"/>
                  </a:lnTo>
                  <a:lnTo>
                    <a:pt x="3434899" y="1352591"/>
                  </a:lnTo>
                  <a:lnTo>
                    <a:pt x="3464651" y="1346949"/>
                  </a:lnTo>
                  <a:lnTo>
                    <a:pt x="3498469" y="1350264"/>
                  </a:lnTo>
                  <a:lnTo>
                    <a:pt x="3551859" y="1366236"/>
                  </a:lnTo>
                  <a:lnTo>
                    <a:pt x="3611070" y="1391075"/>
                  </a:lnTo>
                  <a:lnTo>
                    <a:pt x="3675684" y="1424147"/>
                  </a:lnTo>
                  <a:lnTo>
                    <a:pt x="3709888" y="1443572"/>
                  </a:lnTo>
                  <a:lnTo>
                    <a:pt x="3745287" y="1464819"/>
                  </a:lnTo>
                  <a:lnTo>
                    <a:pt x="3781830" y="1487806"/>
                  </a:lnTo>
                  <a:lnTo>
                    <a:pt x="3819463" y="1512457"/>
                  </a:lnTo>
                  <a:lnTo>
                    <a:pt x="3858136" y="1538690"/>
                  </a:lnTo>
                  <a:lnTo>
                    <a:pt x="3897797" y="1566428"/>
                  </a:lnTo>
                  <a:lnTo>
                    <a:pt x="3938393" y="1595590"/>
                  </a:lnTo>
                  <a:lnTo>
                    <a:pt x="3979873" y="1626098"/>
                  </a:lnTo>
                  <a:lnTo>
                    <a:pt x="4022185" y="1657873"/>
                  </a:lnTo>
                  <a:lnTo>
                    <a:pt x="4065276" y="1690836"/>
                  </a:lnTo>
                  <a:lnTo>
                    <a:pt x="4109095" y="1724906"/>
                  </a:lnTo>
                  <a:lnTo>
                    <a:pt x="4153590" y="1760006"/>
                  </a:lnTo>
                  <a:lnTo>
                    <a:pt x="4198709" y="1796056"/>
                  </a:lnTo>
                  <a:lnTo>
                    <a:pt x="4244401" y="1832976"/>
                  </a:lnTo>
                  <a:lnTo>
                    <a:pt x="4290612" y="1870689"/>
                  </a:lnTo>
                  <a:lnTo>
                    <a:pt x="4337291" y="1909113"/>
                  </a:lnTo>
                  <a:lnTo>
                    <a:pt x="4384387" y="1948171"/>
                  </a:lnTo>
                  <a:lnTo>
                    <a:pt x="4431847" y="1987783"/>
                  </a:lnTo>
                  <a:lnTo>
                    <a:pt x="4479620" y="2027870"/>
                  </a:lnTo>
                  <a:lnTo>
                    <a:pt x="4527653" y="2068353"/>
                  </a:lnTo>
                  <a:lnTo>
                    <a:pt x="4575895" y="2109153"/>
                  </a:lnTo>
                  <a:lnTo>
                    <a:pt x="4624293" y="2150190"/>
                  </a:lnTo>
                  <a:lnTo>
                    <a:pt x="4672796" y="2191385"/>
                  </a:lnTo>
                  <a:lnTo>
                    <a:pt x="4721352" y="2232660"/>
                  </a:lnTo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39368" y="2231135"/>
              <a:ext cx="4956810" cy="2903220"/>
            </a:xfrm>
            <a:custGeom>
              <a:avLst/>
              <a:gdLst/>
              <a:ahLst/>
              <a:cxnLst/>
              <a:rect l="l" t="t" r="r" b="b"/>
              <a:pathLst>
                <a:path w="4956810" h="2903220">
                  <a:moveTo>
                    <a:pt x="4899495" y="2845384"/>
                  </a:moveTo>
                  <a:lnTo>
                    <a:pt x="4811649" y="2845384"/>
                  </a:lnTo>
                  <a:lnTo>
                    <a:pt x="4782642" y="2845384"/>
                  </a:lnTo>
                  <a:lnTo>
                    <a:pt x="4782312" y="2903131"/>
                  </a:lnTo>
                  <a:lnTo>
                    <a:pt x="4899495" y="2845384"/>
                  </a:lnTo>
                  <a:close/>
                </a:path>
                <a:path w="4956810" h="2903220">
                  <a:moveTo>
                    <a:pt x="4956556" y="2817266"/>
                  </a:moveTo>
                  <a:lnTo>
                    <a:pt x="4783328" y="2729395"/>
                  </a:lnTo>
                  <a:lnTo>
                    <a:pt x="4782985" y="2787307"/>
                  </a:lnTo>
                  <a:lnTo>
                    <a:pt x="115824" y="2760141"/>
                  </a:lnTo>
                  <a:lnTo>
                    <a:pt x="115824" y="173736"/>
                  </a:lnTo>
                  <a:lnTo>
                    <a:pt x="173736" y="173736"/>
                  </a:lnTo>
                  <a:lnTo>
                    <a:pt x="159245" y="144780"/>
                  </a:lnTo>
                  <a:lnTo>
                    <a:pt x="86868" y="0"/>
                  </a:lnTo>
                  <a:lnTo>
                    <a:pt x="0" y="173736"/>
                  </a:lnTo>
                  <a:lnTo>
                    <a:pt x="57912" y="173736"/>
                  </a:lnTo>
                  <a:lnTo>
                    <a:pt x="57912" y="2817634"/>
                  </a:lnTo>
                  <a:lnTo>
                    <a:pt x="86690" y="2817634"/>
                  </a:lnTo>
                  <a:lnTo>
                    <a:pt x="86690" y="2817876"/>
                  </a:lnTo>
                  <a:lnTo>
                    <a:pt x="4782642" y="2845219"/>
                  </a:lnTo>
                  <a:lnTo>
                    <a:pt x="4811649" y="2845384"/>
                  </a:lnTo>
                  <a:lnTo>
                    <a:pt x="4899838" y="2845219"/>
                  </a:lnTo>
                  <a:lnTo>
                    <a:pt x="4956556" y="2817266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8195" y="2694431"/>
              <a:ext cx="228600" cy="25145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875144" y="1813108"/>
            <a:ext cx="1863089" cy="2953385"/>
          </a:xfrm>
          <a:prstGeom prst="rect">
            <a:avLst/>
          </a:prstGeom>
        </p:spPr>
        <p:txBody>
          <a:bodyPr vert="horz" wrap="square" lIns="0" tIns="25717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025"/>
              </a:spcBef>
              <a:buFont typeface="Arial MT"/>
              <a:buChar char="•"/>
              <a:tabLst>
                <a:tab pos="299720" algn="l"/>
              </a:tabLst>
            </a:pPr>
            <a:r>
              <a:rPr sz="3200" dirty="0">
                <a:latin typeface="Trebuchet MS"/>
                <a:cs typeface="Trebuchet MS"/>
              </a:rPr>
              <a:t>Adam</a:t>
            </a:r>
            <a:endParaRPr sz="32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920"/>
              </a:spcBef>
              <a:buFont typeface="Arial MT"/>
              <a:buChar char="•"/>
              <a:tabLst>
                <a:tab pos="299720" algn="l"/>
              </a:tabLst>
            </a:pPr>
            <a:r>
              <a:rPr sz="3200" dirty="0">
                <a:latin typeface="Trebuchet MS"/>
                <a:cs typeface="Trebuchet MS"/>
              </a:rPr>
              <a:t>Adagrad</a:t>
            </a:r>
            <a:endParaRPr sz="32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925"/>
              </a:spcBef>
              <a:buFont typeface="Arial MT"/>
              <a:buChar char="•"/>
              <a:tabLst>
                <a:tab pos="299720" algn="l"/>
              </a:tabLst>
            </a:pPr>
            <a:r>
              <a:rPr sz="3200" spc="-5" dirty="0">
                <a:latin typeface="Trebuchet MS"/>
                <a:cs typeface="Trebuchet MS"/>
              </a:rPr>
              <a:t>RMSprop</a:t>
            </a:r>
            <a:endParaRPr sz="3200">
              <a:latin typeface="Trebuchet MS"/>
              <a:cs typeface="Trebuchet MS"/>
            </a:endParaRPr>
          </a:p>
          <a:p>
            <a:pPr marL="299085" indent="-287020">
              <a:lnSpc>
                <a:spcPct val="100000"/>
              </a:lnSpc>
              <a:spcBef>
                <a:spcPts val="1920"/>
              </a:spcBef>
              <a:buFont typeface="Arial MT"/>
              <a:buChar char="•"/>
              <a:tabLst>
                <a:tab pos="299720" algn="l"/>
              </a:tabLst>
            </a:pPr>
            <a:r>
              <a:rPr sz="3200" dirty="0">
                <a:latin typeface="Trebuchet MS"/>
                <a:cs typeface="Trebuchet MS"/>
              </a:rPr>
              <a:t>SGD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972800" cy="6172200"/>
            <a:chOff x="0" y="0"/>
            <a:chExt cx="10972800" cy="6172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972800" cy="6172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509259"/>
              <a:ext cx="10972800" cy="66293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0972800" cy="6172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251" y="571499"/>
              <a:ext cx="9906000" cy="46299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4380" y="749808"/>
              <a:ext cx="9464040" cy="40081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1163" y="926591"/>
              <a:ext cx="9110980" cy="3655060"/>
            </a:xfrm>
            <a:custGeom>
              <a:avLst/>
              <a:gdLst/>
              <a:ahLst/>
              <a:cxnLst/>
              <a:rect l="l" t="t" r="r" b="b"/>
              <a:pathLst>
                <a:path w="9110980" h="3655060">
                  <a:moveTo>
                    <a:pt x="0" y="3654552"/>
                  </a:moveTo>
                  <a:lnTo>
                    <a:pt x="9110472" y="3654552"/>
                  </a:lnTo>
                  <a:lnTo>
                    <a:pt x="9110472" y="0"/>
                  </a:lnTo>
                  <a:lnTo>
                    <a:pt x="0" y="0"/>
                  </a:lnTo>
                  <a:lnTo>
                    <a:pt x="0" y="3654552"/>
                  </a:lnTo>
                  <a:close/>
                </a:path>
              </a:pathLst>
            </a:custGeom>
            <a:ln w="15240">
              <a:solidFill>
                <a:srgbClr val="DFD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85442" y="1392682"/>
            <a:ext cx="201548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55" dirty="0">
                <a:solidFill>
                  <a:srgbClr val="FFFFFF"/>
                </a:solidFill>
                <a:latin typeface="Trebuchet MS"/>
                <a:cs typeface="Trebuchet MS"/>
              </a:rPr>
              <a:t>LECTURE</a:t>
            </a:r>
            <a:r>
              <a:rPr sz="3200" b="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8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4042" y="2250694"/>
            <a:ext cx="2451735" cy="1985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539E3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Recap</a:t>
            </a:r>
            <a:endParaRPr sz="1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65"/>
              </a:spcBef>
              <a:buClr>
                <a:srgbClr val="539E3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11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-110" dirty="0">
                <a:solidFill>
                  <a:srgbClr val="FFFFFF"/>
                </a:solidFill>
                <a:latin typeface="Trebuchet MS"/>
                <a:cs typeface="Trebuchet MS"/>
              </a:rPr>
              <a:t>mp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9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endParaRPr sz="1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70"/>
              </a:spcBef>
              <a:buClr>
                <a:srgbClr val="539E3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Neuron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Network</a:t>
            </a:r>
            <a:endParaRPr sz="1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70"/>
              </a:spcBef>
              <a:buClr>
                <a:srgbClr val="539E3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Activati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cti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1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65"/>
              </a:spcBef>
              <a:buClr>
                <a:srgbClr val="539E3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Overfitting</a:t>
            </a:r>
            <a:endParaRPr sz="1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70"/>
              </a:spcBef>
              <a:buClr>
                <a:srgbClr val="539E3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9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eu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assifi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cati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513828"/>
            <a:ext cx="10972800" cy="6583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09309" y="4544669"/>
            <a:ext cx="3505835" cy="10096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795655" marR="5080" indent="-783590">
              <a:lnSpc>
                <a:spcPts val="3670"/>
              </a:lnSpc>
              <a:spcBef>
                <a:spcPts val="560"/>
              </a:spcBef>
            </a:pPr>
            <a:r>
              <a:rPr sz="3400" b="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3400" b="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0" spc="-5" dirty="0">
                <a:solidFill>
                  <a:srgbClr val="FFFFFF"/>
                </a:solidFill>
                <a:latin typeface="Trebuchet MS"/>
                <a:cs typeface="Trebuchet MS"/>
              </a:rPr>
              <a:t>NEURON</a:t>
            </a:r>
            <a:r>
              <a:rPr sz="3400" b="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0" spc="-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3400" b="0" spc="-10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0" spc="-10" dirty="0">
                <a:solidFill>
                  <a:srgbClr val="FFFFFF"/>
                </a:solidFill>
                <a:latin typeface="Trebuchet MS"/>
                <a:cs typeface="Trebuchet MS"/>
              </a:rPr>
              <a:t>NETWORK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8465" y="616711"/>
            <a:ext cx="3516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Trebuchet MS"/>
                <a:cs typeface="Trebuchet MS"/>
              </a:rPr>
              <a:t>BUILDING</a:t>
            </a:r>
            <a:r>
              <a:rPr sz="2800" b="0" spc="-50" dirty="0">
                <a:latin typeface="Trebuchet MS"/>
                <a:cs typeface="Trebuchet MS"/>
              </a:rPr>
              <a:t> </a:t>
            </a:r>
            <a:r>
              <a:rPr sz="2800" b="0" spc="-5" dirty="0">
                <a:latin typeface="Trebuchet MS"/>
                <a:cs typeface="Trebuchet MS"/>
              </a:rPr>
              <a:t>A</a:t>
            </a:r>
            <a:r>
              <a:rPr sz="2800" b="0" spc="-30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NETWORK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4230" y="1911103"/>
            <a:ext cx="4884414" cy="38252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86805" y="1943861"/>
            <a:ext cx="4779645" cy="3720465"/>
          </a:xfrm>
          <a:prstGeom prst="rect">
            <a:avLst/>
          </a:prstGeom>
          <a:solidFill>
            <a:srgbClr val="76B800"/>
          </a:solidFill>
          <a:ln w="38100">
            <a:solidFill>
              <a:srgbClr val="FFFFFF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150">
              <a:latin typeface="Times New Roman"/>
              <a:cs typeface="Times New Roman"/>
            </a:endParaRPr>
          </a:p>
          <a:p>
            <a:pPr marL="1005840" indent="-343535">
              <a:lnSpc>
                <a:spcPct val="100000"/>
              </a:lnSpc>
              <a:buFont typeface="Arial MT"/>
              <a:buChar char="•"/>
              <a:tabLst>
                <a:tab pos="1005840" algn="l"/>
                <a:tab pos="1006475" algn="l"/>
              </a:tabLst>
            </a:pP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Scales</a:t>
            </a:r>
            <a:r>
              <a:rPr sz="2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more inputs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49577" y="3171570"/>
            <a:ext cx="731520" cy="2170430"/>
          </a:xfrm>
          <a:custGeom>
            <a:avLst/>
            <a:gdLst/>
            <a:ahLst/>
            <a:cxnLst/>
            <a:rect l="l" t="t" r="r" b="b"/>
            <a:pathLst>
              <a:path w="731519" h="2170429">
                <a:moveTo>
                  <a:pt x="617474" y="892556"/>
                </a:moveTo>
                <a:lnTo>
                  <a:pt x="599859" y="755777"/>
                </a:lnTo>
                <a:lnTo>
                  <a:pt x="584835" y="639064"/>
                </a:lnTo>
                <a:lnTo>
                  <a:pt x="521525" y="681609"/>
                </a:lnTo>
                <a:lnTo>
                  <a:pt x="63246" y="0"/>
                </a:lnTo>
                <a:lnTo>
                  <a:pt x="0" y="42418"/>
                </a:lnTo>
                <a:lnTo>
                  <a:pt x="458266" y="724128"/>
                </a:lnTo>
                <a:lnTo>
                  <a:pt x="395097" y="766572"/>
                </a:lnTo>
                <a:lnTo>
                  <a:pt x="617474" y="892556"/>
                </a:lnTo>
                <a:close/>
              </a:path>
              <a:path w="731519" h="2170429">
                <a:moveTo>
                  <a:pt x="731139" y="1941576"/>
                </a:moveTo>
                <a:lnTo>
                  <a:pt x="654939" y="1941576"/>
                </a:lnTo>
                <a:lnTo>
                  <a:pt x="654939" y="1372997"/>
                </a:lnTo>
                <a:lnTo>
                  <a:pt x="578739" y="1372997"/>
                </a:lnTo>
                <a:lnTo>
                  <a:pt x="578739" y="1941576"/>
                </a:lnTo>
                <a:lnTo>
                  <a:pt x="502539" y="1941576"/>
                </a:lnTo>
                <a:lnTo>
                  <a:pt x="616839" y="2170176"/>
                </a:lnTo>
                <a:lnTo>
                  <a:pt x="712089" y="1979676"/>
                </a:lnTo>
                <a:lnTo>
                  <a:pt x="731139" y="1941576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91205" y="4527296"/>
            <a:ext cx="217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00" dirty="0">
                <a:latin typeface="Cambria Math"/>
                <a:cs typeface="Cambria Math"/>
              </a:rPr>
              <a:t>𝑦</a:t>
            </a:r>
            <a:r>
              <a:rPr sz="2800" spc="-420" dirty="0">
                <a:latin typeface="Cambria Math"/>
                <a:cs typeface="Cambria Math"/>
              </a:rPr>
              <a:t>^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4726" y="3371215"/>
            <a:ext cx="464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rebuchet MS"/>
                <a:cs typeface="Trebuchet MS"/>
              </a:rPr>
              <a:t>w</a:t>
            </a:r>
            <a:r>
              <a:rPr sz="2775" baseline="-21021" dirty="0">
                <a:latin typeface="Trebuchet MS"/>
                <a:cs typeface="Trebuchet MS"/>
              </a:rPr>
              <a:t>2</a:t>
            </a:r>
            <a:endParaRPr sz="2775" baseline="-21021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67711" y="3171951"/>
            <a:ext cx="897255" cy="1457960"/>
            <a:chOff x="2267711" y="3171951"/>
            <a:chExt cx="897255" cy="14579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7711" y="4026407"/>
              <a:ext cx="600456" cy="60350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29433" y="4065269"/>
              <a:ext cx="477520" cy="480059"/>
            </a:xfrm>
            <a:custGeom>
              <a:avLst/>
              <a:gdLst/>
              <a:ahLst/>
              <a:cxnLst/>
              <a:rect l="l" t="t" r="r" b="b"/>
              <a:pathLst>
                <a:path w="477519" h="480060">
                  <a:moveTo>
                    <a:pt x="238506" y="0"/>
                  </a:moveTo>
                  <a:lnTo>
                    <a:pt x="190445" y="4875"/>
                  </a:lnTo>
                  <a:lnTo>
                    <a:pt x="145678" y="18859"/>
                  </a:lnTo>
                  <a:lnTo>
                    <a:pt x="105165" y="40987"/>
                  </a:lnTo>
                  <a:lnTo>
                    <a:pt x="69865" y="70294"/>
                  </a:lnTo>
                  <a:lnTo>
                    <a:pt x="40739" y="105816"/>
                  </a:lnTo>
                  <a:lnTo>
                    <a:pt x="18746" y="146589"/>
                  </a:lnTo>
                  <a:lnTo>
                    <a:pt x="4846" y="191648"/>
                  </a:lnTo>
                  <a:lnTo>
                    <a:pt x="0" y="240029"/>
                  </a:lnTo>
                  <a:lnTo>
                    <a:pt x="4846" y="288411"/>
                  </a:lnTo>
                  <a:lnTo>
                    <a:pt x="18746" y="333470"/>
                  </a:lnTo>
                  <a:lnTo>
                    <a:pt x="40739" y="374243"/>
                  </a:lnTo>
                  <a:lnTo>
                    <a:pt x="69865" y="409765"/>
                  </a:lnTo>
                  <a:lnTo>
                    <a:pt x="105165" y="439072"/>
                  </a:lnTo>
                  <a:lnTo>
                    <a:pt x="145678" y="461200"/>
                  </a:lnTo>
                  <a:lnTo>
                    <a:pt x="190445" y="475184"/>
                  </a:lnTo>
                  <a:lnTo>
                    <a:pt x="238506" y="480059"/>
                  </a:lnTo>
                  <a:lnTo>
                    <a:pt x="286566" y="475184"/>
                  </a:lnTo>
                  <a:lnTo>
                    <a:pt x="331333" y="461200"/>
                  </a:lnTo>
                  <a:lnTo>
                    <a:pt x="371846" y="439072"/>
                  </a:lnTo>
                  <a:lnTo>
                    <a:pt x="407146" y="409765"/>
                  </a:lnTo>
                  <a:lnTo>
                    <a:pt x="436272" y="374243"/>
                  </a:lnTo>
                  <a:lnTo>
                    <a:pt x="458265" y="333470"/>
                  </a:lnTo>
                  <a:lnTo>
                    <a:pt x="472165" y="288411"/>
                  </a:lnTo>
                  <a:lnTo>
                    <a:pt x="477012" y="240029"/>
                  </a:lnTo>
                  <a:lnTo>
                    <a:pt x="472165" y="191648"/>
                  </a:lnTo>
                  <a:lnTo>
                    <a:pt x="458265" y="146589"/>
                  </a:lnTo>
                  <a:lnTo>
                    <a:pt x="436272" y="105816"/>
                  </a:lnTo>
                  <a:lnTo>
                    <a:pt x="407146" y="70294"/>
                  </a:lnTo>
                  <a:lnTo>
                    <a:pt x="371846" y="40987"/>
                  </a:lnTo>
                  <a:lnTo>
                    <a:pt x="331333" y="18859"/>
                  </a:lnTo>
                  <a:lnTo>
                    <a:pt x="286566" y="4875"/>
                  </a:lnTo>
                  <a:lnTo>
                    <a:pt x="238506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29433" y="4065269"/>
              <a:ext cx="477520" cy="480059"/>
            </a:xfrm>
            <a:custGeom>
              <a:avLst/>
              <a:gdLst/>
              <a:ahLst/>
              <a:cxnLst/>
              <a:rect l="l" t="t" r="r" b="b"/>
              <a:pathLst>
                <a:path w="477519" h="480060">
                  <a:moveTo>
                    <a:pt x="238506" y="0"/>
                  </a:moveTo>
                  <a:lnTo>
                    <a:pt x="286566" y="4875"/>
                  </a:lnTo>
                  <a:lnTo>
                    <a:pt x="331333" y="18859"/>
                  </a:lnTo>
                  <a:lnTo>
                    <a:pt x="371846" y="40987"/>
                  </a:lnTo>
                  <a:lnTo>
                    <a:pt x="407146" y="70294"/>
                  </a:lnTo>
                  <a:lnTo>
                    <a:pt x="436272" y="105816"/>
                  </a:lnTo>
                  <a:lnTo>
                    <a:pt x="458265" y="146589"/>
                  </a:lnTo>
                  <a:lnTo>
                    <a:pt x="472165" y="191648"/>
                  </a:lnTo>
                  <a:lnTo>
                    <a:pt x="477012" y="240029"/>
                  </a:lnTo>
                  <a:lnTo>
                    <a:pt x="472165" y="288411"/>
                  </a:lnTo>
                  <a:lnTo>
                    <a:pt x="458265" y="333470"/>
                  </a:lnTo>
                  <a:lnTo>
                    <a:pt x="436272" y="374243"/>
                  </a:lnTo>
                  <a:lnTo>
                    <a:pt x="407146" y="409765"/>
                  </a:lnTo>
                  <a:lnTo>
                    <a:pt x="371846" y="439072"/>
                  </a:lnTo>
                  <a:lnTo>
                    <a:pt x="331333" y="461200"/>
                  </a:lnTo>
                  <a:lnTo>
                    <a:pt x="286566" y="475184"/>
                  </a:lnTo>
                  <a:lnTo>
                    <a:pt x="238506" y="480059"/>
                  </a:lnTo>
                  <a:lnTo>
                    <a:pt x="190445" y="475184"/>
                  </a:lnTo>
                  <a:lnTo>
                    <a:pt x="145678" y="461200"/>
                  </a:lnTo>
                  <a:lnTo>
                    <a:pt x="105165" y="439072"/>
                  </a:lnTo>
                  <a:lnTo>
                    <a:pt x="69865" y="409765"/>
                  </a:lnTo>
                  <a:lnTo>
                    <a:pt x="40739" y="374243"/>
                  </a:lnTo>
                  <a:lnTo>
                    <a:pt x="18746" y="333470"/>
                  </a:lnTo>
                  <a:lnTo>
                    <a:pt x="4846" y="288411"/>
                  </a:lnTo>
                  <a:lnTo>
                    <a:pt x="0" y="240029"/>
                  </a:lnTo>
                  <a:lnTo>
                    <a:pt x="4846" y="191648"/>
                  </a:lnTo>
                  <a:lnTo>
                    <a:pt x="18746" y="146589"/>
                  </a:lnTo>
                  <a:lnTo>
                    <a:pt x="40739" y="105816"/>
                  </a:lnTo>
                  <a:lnTo>
                    <a:pt x="69865" y="70294"/>
                  </a:lnTo>
                  <a:lnTo>
                    <a:pt x="105165" y="40987"/>
                  </a:lnTo>
                  <a:lnTo>
                    <a:pt x="145678" y="18859"/>
                  </a:lnTo>
                  <a:lnTo>
                    <a:pt x="190445" y="4875"/>
                  </a:lnTo>
                  <a:lnTo>
                    <a:pt x="238506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66415" y="3171951"/>
              <a:ext cx="598805" cy="892175"/>
            </a:xfrm>
            <a:custGeom>
              <a:avLst/>
              <a:gdLst/>
              <a:ahLst/>
              <a:cxnLst/>
              <a:rect l="l" t="t" r="r" b="b"/>
              <a:pathLst>
                <a:path w="598805" h="892175">
                  <a:moveTo>
                    <a:pt x="28828" y="638175"/>
                  </a:moveTo>
                  <a:lnTo>
                    <a:pt x="0" y="892175"/>
                  </a:lnTo>
                  <a:lnTo>
                    <a:pt x="220471" y="762889"/>
                  </a:lnTo>
                  <a:lnTo>
                    <a:pt x="205640" y="753237"/>
                  </a:lnTo>
                  <a:lnTo>
                    <a:pt x="135762" y="753237"/>
                  </a:lnTo>
                  <a:lnTo>
                    <a:pt x="71881" y="711708"/>
                  </a:lnTo>
                  <a:lnTo>
                    <a:pt x="92678" y="679725"/>
                  </a:lnTo>
                  <a:lnTo>
                    <a:pt x="28828" y="638175"/>
                  </a:lnTo>
                  <a:close/>
                </a:path>
                <a:path w="598805" h="892175">
                  <a:moveTo>
                    <a:pt x="92678" y="679725"/>
                  </a:moveTo>
                  <a:lnTo>
                    <a:pt x="71881" y="711708"/>
                  </a:lnTo>
                  <a:lnTo>
                    <a:pt x="135762" y="753237"/>
                  </a:lnTo>
                  <a:lnTo>
                    <a:pt x="156542" y="721286"/>
                  </a:lnTo>
                  <a:lnTo>
                    <a:pt x="92678" y="679725"/>
                  </a:lnTo>
                  <a:close/>
                </a:path>
                <a:path w="598805" h="892175">
                  <a:moveTo>
                    <a:pt x="156542" y="721286"/>
                  </a:moveTo>
                  <a:lnTo>
                    <a:pt x="135762" y="753237"/>
                  </a:lnTo>
                  <a:lnTo>
                    <a:pt x="205640" y="753237"/>
                  </a:lnTo>
                  <a:lnTo>
                    <a:pt x="156542" y="721286"/>
                  </a:lnTo>
                  <a:close/>
                </a:path>
                <a:path w="598805" h="892175">
                  <a:moveTo>
                    <a:pt x="534669" y="0"/>
                  </a:moveTo>
                  <a:lnTo>
                    <a:pt x="92678" y="679725"/>
                  </a:lnTo>
                  <a:lnTo>
                    <a:pt x="156542" y="721286"/>
                  </a:lnTo>
                  <a:lnTo>
                    <a:pt x="598551" y="41656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748027" y="3371215"/>
            <a:ext cx="464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rebuchet MS"/>
                <a:cs typeface="Trebuchet MS"/>
              </a:rPr>
              <a:t>w</a:t>
            </a:r>
            <a:r>
              <a:rPr sz="2775" baseline="-21021" dirty="0">
                <a:latin typeface="Trebuchet MS"/>
                <a:cs typeface="Trebuchet MS"/>
              </a:rPr>
              <a:t>1</a:t>
            </a:r>
            <a:endParaRPr sz="2775" baseline="-21021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8465" y="616711"/>
            <a:ext cx="3516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Trebuchet MS"/>
                <a:cs typeface="Trebuchet MS"/>
              </a:rPr>
              <a:t>BUILDING</a:t>
            </a:r>
            <a:r>
              <a:rPr sz="2800" b="0" spc="-50" dirty="0">
                <a:latin typeface="Trebuchet MS"/>
                <a:cs typeface="Trebuchet MS"/>
              </a:rPr>
              <a:t> </a:t>
            </a:r>
            <a:r>
              <a:rPr sz="2800" b="0" spc="-5" dirty="0">
                <a:latin typeface="Trebuchet MS"/>
                <a:cs typeface="Trebuchet MS"/>
              </a:rPr>
              <a:t>A</a:t>
            </a:r>
            <a:r>
              <a:rPr sz="2800" b="0" spc="-30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NETWORK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4230" y="1911103"/>
            <a:ext cx="4884414" cy="38252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686805" y="1943861"/>
            <a:ext cx="4779645" cy="3720465"/>
          </a:xfrm>
          <a:prstGeom prst="rect">
            <a:avLst/>
          </a:prstGeom>
          <a:solidFill>
            <a:srgbClr val="76B800"/>
          </a:solidFill>
          <a:ln w="38100">
            <a:solidFill>
              <a:srgbClr val="FFFFFF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150">
              <a:latin typeface="Times New Roman"/>
              <a:cs typeface="Times New Roman"/>
            </a:endParaRPr>
          </a:p>
          <a:p>
            <a:pPr marL="1005840" indent="-343535">
              <a:lnSpc>
                <a:spcPct val="100000"/>
              </a:lnSpc>
              <a:buFont typeface="Arial MT"/>
              <a:buChar char="•"/>
              <a:tabLst>
                <a:tab pos="1005840" algn="l"/>
                <a:tab pos="1006475" algn="l"/>
              </a:tabLst>
            </a:pP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Scales</a:t>
            </a:r>
            <a:r>
              <a:rPr sz="2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more inputs</a:t>
            </a:r>
            <a:endParaRPr sz="2600">
              <a:latin typeface="Trebuchet MS"/>
              <a:cs typeface="Trebuchet MS"/>
            </a:endParaRPr>
          </a:p>
          <a:p>
            <a:pPr marL="1005840" indent="-343535">
              <a:lnSpc>
                <a:spcPct val="100000"/>
              </a:lnSpc>
              <a:spcBef>
                <a:spcPts val="1490"/>
              </a:spcBef>
              <a:buFont typeface="Arial MT"/>
              <a:buChar char="•"/>
              <a:tabLst>
                <a:tab pos="1005840" algn="l"/>
                <a:tab pos="1006475" algn="l"/>
              </a:tabLst>
            </a:pP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6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chain</a:t>
            </a:r>
            <a:r>
              <a:rPr sz="2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neurons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49577" y="3171570"/>
            <a:ext cx="731520" cy="2170430"/>
          </a:xfrm>
          <a:custGeom>
            <a:avLst/>
            <a:gdLst/>
            <a:ahLst/>
            <a:cxnLst/>
            <a:rect l="l" t="t" r="r" b="b"/>
            <a:pathLst>
              <a:path w="731519" h="2170429">
                <a:moveTo>
                  <a:pt x="617474" y="892556"/>
                </a:moveTo>
                <a:lnTo>
                  <a:pt x="599859" y="755777"/>
                </a:lnTo>
                <a:lnTo>
                  <a:pt x="584835" y="639064"/>
                </a:lnTo>
                <a:lnTo>
                  <a:pt x="521525" y="681609"/>
                </a:lnTo>
                <a:lnTo>
                  <a:pt x="63246" y="0"/>
                </a:lnTo>
                <a:lnTo>
                  <a:pt x="0" y="42418"/>
                </a:lnTo>
                <a:lnTo>
                  <a:pt x="458266" y="724128"/>
                </a:lnTo>
                <a:lnTo>
                  <a:pt x="395097" y="766572"/>
                </a:lnTo>
                <a:lnTo>
                  <a:pt x="617474" y="892556"/>
                </a:lnTo>
                <a:close/>
              </a:path>
              <a:path w="731519" h="2170429">
                <a:moveTo>
                  <a:pt x="731139" y="1941576"/>
                </a:moveTo>
                <a:lnTo>
                  <a:pt x="654939" y="1941576"/>
                </a:lnTo>
                <a:lnTo>
                  <a:pt x="654939" y="1372997"/>
                </a:lnTo>
                <a:lnTo>
                  <a:pt x="578739" y="1372997"/>
                </a:lnTo>
                <a:lnTo>
                  <a:pt x="578739" y="1941576"/>
                </a:lnTo>
                <a:lnTo>
                  <a:pt x="502539" y="1941576"/>
                </a:lnTo>
                <a:lnTo>
                  <a:pt x="616839" y="2170176"/>
                </a:lnTo>
                <a:lnTo>
                  <a:pt x="712089" y="1979676"/>
                </a:lnTo>
                <a:lnTo>
                  <a:pt x="731139" y="1941576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91205" y="4527296"/>
            <a:ext cx="217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00" dirty="0">
                <a:latin typeface="Cambria Math"/>
                <a:cs typeface="Cambria Math"/>
              </a:rPr>
              <a:t>𝑦</a:t>
            </a:r>
            <a:r>
              <a:rPr sz="2800" spc="-420" dirty="0">
                <a:latin typeface="Cambria Math"/>
                <a:cs typeface="Cambria Math"/>
              </a:rPr>
              <a:t>^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4726" y="3371215"/>
            <a:ext cx="464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rebuchet MS"/>
                <a:cs typeface="Trebuchet MS"/>
              </a:rPr>
              <a:t>w</a:t>
            </a:r>
            <a:r>
              <a:rPr sz="2775" baseline="-21021" dirty="0">
                <a:latin typeface="Trebuchet MS"/>
                <a:cs typeface="Trebuchet MS"/>
              </a:rPr>
              <a:t>6</a:t>
            </a:r>
            <a:endParaRPr sz="2775" baseline="-21021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24127" y="2218817"/>
            <a:ext cx="2068830" cy="2411095"/>
            <a:chOff x="1524127" y="2218817"/>
            <a:chExt cx="2068830" cy="241109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7712" y="4026408"/>
              <a:ext cx="600456" cy="60350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29434" y="4065270"/>
              <a:ext cx="477520" cy="480059"/>
            </a:xfrm>
            <a:custGeom>
              <a:avLst/>
              <a:gdLst/>
              <a:ahLst/>
              <a:cxnLst/>
              <a:rect l="l" t="t" r="r" b="b"/>
              <a:pathLst>
                <a:path w="477519" h="480060">
                  <a:moveTo>
                    <a:pt x="238506" y="0"/>
                  </a:moveTo>
                  <a:lnTo>
                    <a:pt x="190445" y="4875"/>
                  </a:lnTo>
                  <a:lnTo>
                    <a:pt x="145678" y="18859"/>
                  </a:lnTo>
                  <a:lnTo>
                    <a:pt x="105165" y="40987"/>
                  </a:lnTo>
                  <a:lnTo>
                    <a:pt x="69865" y="70294"/>
                  </a:lnTo>
                  <a:lnTo>
                    <a:pt x="40739" y="105816"/>
                  </a:lnTo>
                  <a:lnTo>
                    <a:pt x="18746" y="146589"/>
                  </a:lnTo>
                  <a:lnTo>
                    <a:pt x="4846" y="191648"/>
                  </a:lnTo>
                  <a:lnTo>
                    <a:pt x="0" y="240029"/>
                  </a:lnTo>
                  <a:lnTo>
                    <a:pt x="4846" y="288411"/>
                  </a:lnTo>
                  <a:lnTo>
                    <a:pt x="18746" y="333470"/>
                  </a:lnTo>
                  <a:lnTo>
                    <a:pt x="40739" y="374243"/>
                  </a:lnTo>
                  <a:lnTo>
                    <a:pt x="69865" y="409765"/>
                  </a:lnTo>
                  <a:lnTo>
                    <a:pt x="105165" y="439072"/>
                  </a:lnTo>
                  <a:lnTo>
                    <a:pt x="145678" y="461200"/>
                  </a:lnTo>
                  <a:lnTo>
                    <a:pt x="190445" y="475184"/>
                  </a:lnTo>
                  <a:lnTo>
                    <a:pt x="238506" y="480059"/>
                  </a:lnTo>
                  <a:lnTo>
                    <a:pt x="286566" y="475184"/>
                  </a:lnTo>
                  <a:lnTo>
                    <a:pt x="331333" y="461200"/>
                  </a:lnTo>
                  <a:lnTo>
                    <a:pt x="371846" y="439072"/>
                  </a:lnTo>
                  <a:lnTo>
                    <a:pt x="407146" y="409765"/>
                  </a:lnTo>
                  <a:lnTo>
                    <a:pt x="436272" y="374243"/>
                  </a:lnTo>
                  <a:lnTo>
                    <a:pt x="458265" y="333470"/>
                  </a:lnTo>
                  <a:lnTo>
                    <a:pt x="472165" y="288411"/>
                  </a:lnTo>
                  <a:lnTo>
                    <a:pt x="477012" y="240029"/>
                  </a:lnTo>
                  <a:lnTo>
                    <a:pt x="472165" y="191648"/>
                  </a:lnTo>
                  <a:lnTo>
                    <a:pt x="458265" y="146589"/>
                  </a:lnTo>
                  <a:lnTo>
                    <a:pt x="436272" y="105816"/>
                  </a:lnTo>
                  <a:lnTo>
                    <a:pt x="407146" y="70294"/>
                  </a:lnTo>
                  <a:lnTo>
                    <a:pt x="371846" y="40987"/>
                  </a:lnTo>
                  <a:lnTo>
                    <a:pt x="331333" y="18859"/>
                  </a:lnTo>
                  <a:lnTo>
                    <a:pt x="286566" y="4875"/>
                  </a:lnTo>
                  <a:lnTo>
                    <a:pt x="238506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29434" y="4065270"/>
              <a:ext cx="477520" cy="480059"/>
            </a:xfrm>
            <a:custGeom>
              <a:avLst/>
              <a:gdLst/>
              <a:ahLst/>
              <a:cxnLst/>
              <a:rect l="l" t="t" r="r" b="b"/>
              <a:pathLst>
                <a:path w="477519" h="480060">
                  <a:moveTo>
                    <a:pt x="238506" y="0"/>
                  </a:moveTo>
                  <a:lnTo>
                    <a:pt x="286566" y="4875"/>
                  </a:lnTo>
                  <a:lnTo>
                    <a:pt x="331333" y="18859"/>
                  </a:lnTo>
                  <a:lnTo>
                    <a:pt x="371846" y="40987"/>
                  </a:lnTo>
                  <a:lnTo>
                    <a:pt x="407146" y="70294"/>
                  </a:lnTo>
                  <a:lnTo>
                    <a:pt x="436272" y="105816"/>
                  </a:lnTo>
                  <a:lnTo>
                    <a:pt x="458265" y="146589"/>
                  </a:lnTo>
                  <a:lnTo>
                    <a:pt x="472165" y="191648"/>
                  </a:lnTo>
                  <a:lnTo>
                    <a:pt x="477012" y="240029"/>
                  </a:lnTo>
                  <a:lnTo>
                    <a:pt x="472165" y="288411"/>
                  </a:lnTo>
                  <a:lnTo>
                    <a:pt x="458265" y="333470"/>
                  </a:lnTo>
                  <a:lnTo>
                    <a:pt x="436272" y="374243"/>
                  </a:lnTo>
                  <a:lnTo>
                    <a:pt x="407146" y="409765"/>
                  </a:lnTo>
                  <a:lnTo>
                    <a:pt x="371846" y="439072"/>
                  </a:lnTo>
                  <a:lnTo>
                    <a:pt x="331333" y="461200"/>
                  </a:lnTo>
                  <a:lnTo>
                    <a:pt x="286566" y="475184"/>
                  </a:lnTo>
                  <a:lnTo>
                    <a:pt x="238506" y="480059"/>
                  </a:lnTo>
                  <a:lnTo>
                    <a:pt x="190445" y="475184"/>
                  </a:lnTo>
                  <a:lnTo>
                    <a:pt x="145678" y="461200"/>
                  </a:lnTo>
                  <a:lnTo>
                    <a:pt x="105165" y="439072"/>
                  </a:lnTo>
                  <a:lnTo>
                    <a:pt x="69865" y="409765"/>
                  </a:lnTo>
                  <a:lnTo>
                    <a:pt x="40739" y="374243"/>
                  </a:lnTo>
                  <a:lnTo>
                    <a:pt x="18746" y="333470"/>
                  </a:lnTo>
                  <a:lnTo>
                    <a:pt x="4846" y="288411"/>
                  </a:lnTo>
                  <a:lnTo>
                    <a:pt x="0" y="240029"/>
                  </a:lnTo>
                  <a:lnTo>
                    <a:pt x="4846" y="191648"/>
                  </a:lnTo>
                  <a:lnTo>
                    <a:pt x="18746" y="146589"/>
                  </a:lnTo>
                  <a:lnTo>
                    <a:pt x="40739" y="105816"/>
                  </a:lnTo>
                  <a:lnTo>
                    <a:pt x="69865" y="70294"/>
                  </a:lnTo>
                  <a:lnTo>
                    <a:pt x="105165" y="40987"/>
                  </a:lnTo>
                  <a:lnTo>
                    <a:pt x="145678" y="18859"/>
                  </a:lnTo>
                  <a:lnTo>
                    <a:pt x="190445" y="4875"/>
                  </a:lnTo>
                  <a:lnTo>
                    <a:pt x="238506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66416" y="3171952"/>
              <a:ext cx="598805" cy="892175"/>
            </a:xfrm>
            <a:custGeom>
              <a:avLst/>
              <a:gdLst/>
              <a:ahLst/>
              <a:cxnLst/>
              <a:rect l="l" t="t" r="r" b="b"/>
              <a:pathLst>
                <a:path w="598805" h="892175">
                  <a:moveTo>
                    <a:pt x="28828" y="638175"/>
                  </a:moveTo>
                  <a:lnTo>
                    <a:pt x="0" y="892175"/>
                  </a:lnTo>
                  <a:lnTo>
                    <a:pt x="220471" y="762889"/>
                  </a:lnTo>
                  <a:lnTo>
                    <a:pt x="205640" y="753237"/>
                  </a:lnTo>
                  <a:lnTo>
                    <a:pt x="135762" y="753237"/>
                  </a:lnTo>
                  <a:lnTo>
                    <a:pt x="71881" y="711708"/>
                  </a:lnTo>
                  <a:lnTo>
                    <a:pt x="92678" y="679725"/>
                  </a:lnTo>
                  <a:lnTo>
                    <a:pt x="28828" y="638175"/>
                  </a:lnTo>
                  <a:close/>
                </a:path>
                <a:path w="598805" h="892175">
                  <a:moveTo>
                    <a:pt x="92678" y="679725"/>
                  </a:moveTo>
                  <a:lnTo>
                    <a:pt x="71881" y="711708"/>
                  </a:lnTo>
                  <a:lnTo>
                    <a:pt x="135762" y="753237"/>
                  </a:lnTo>
                  <a:lnTo>
                    <a:pt x="156542" y="721286"/>
                  </a:lnTo>
                  <a:lnTo>
                    <a:pt x="92678" y="679725"/>
                  </a:lnTo>
                  <a:close/>
                </a:path>
                <a:path w="598805" h="892175">
                  <a:moveTo>
                    <a:pt x="156542" y="721286"/>
                  </a:moveTo>
                  <a:lnTo>
                    <a:pt x="135762" y="753237"/>
                  </a:lnTo>
                  <a:lnTo>
                    <a:pt x="205640" y="753237"/>
                  </a:lnTo>
                  <a:lnTo>
                    <a:pt x="156542" y="721286"/>
                  </a:lnTo>
                  <a:close/>
                </a:path>
                <a:path w="598805" h="892175">
                  <a:moveTo>
                    <a:pt x="534669" y="0"/>
                  </a:moveTo>
                  <a:lnTo>
                    <a:pt x="92678" y="679725"/>
                  </a:lnTo>
                  <a:lnTo>
                    <a:pt x="156542" y="721286"/>
                  </a:lnTo>
                  <a:lnTo>
                    <a:pt x="598551" y="41656"/>
                  </a:lnTo>
                  <a:lnTo>
                    <a:pt x="534669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7444" y="2674620"/>
              <a:ext cx="600456" cy="6035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09166" y="2713482"/>
              <a:ext cx="477520" cy="480059"/>
            </a:xfrm>
            <a:custGeom>
              <a:avLst/>
              <a:gdLst/>
              <a:ahLst/>
              <a:cxnLst/>
              <a:rect l="l" t="t" r="r" b="b"/>
              <a:pathLst>
                <a:path w="477519" h="480060">
                  <a:moveTo>
                    <a:pt x="238506" y="0"/>
                  </a:moveTo>
                  <a:lnTo>
                    <a:pt x="190445" y="4875"/>
                  </a:lnTo>
                  <a:lnTo>
                    <a:pt x="145678" y="18859"/>
                  </a:lnTo>
                  <a:lnTo>
                    <a:pt x="105165" y="40987"/>
                  </a:lnTo>
                  <a:lnTo>
                    <a:pt x="69865" y="70294"/>
                  </a:lnTo>
                  <a:lnTo>
                    <a:pt x="40739" y="105816"/>
                  </a:lnTo>
                  <a:lnTo>
                    <a:pt x="18746" y="146589"/>
                  </a:lnTo>
                  <a:lnTo>
                    <a:pt x="4846" y="191648"/>
                  </a:lnTo>
                  <a:lnTo>
                    <a:pt x="0" y="240029"/>
                  </a:lnTo>
                  <a:lnTo>
                    <a:pt x="4846" y="288411"/>
                  </a:lnTo>
                  <a:lnTo>
                    <a:pt x="18746" y="333470"/>
                  </a:lnTo>
                  <a:lnTo>
                    <a:pt x="40739" y="374243"/>
                  </a:lnTo>
                  <a:lnTo>
                    <a:pt x="69865" y="409765"/>
                  </a:lnTo>
                  <a:lnTo>
                    <a:pt x="105165" y="439072"/>
                  </a:lnTo>
                  <a:lnTo>
                    <a:pt x="145678" y="461200"/>
                  </a:lnTo>
                  <a:lnTo>
                    <a:pt x="190445" y="475184"/>
                  </a:lnTo>
                  <a:lnTo>
                    <a:pt x="238506" y="480059"/>
                  </a:lnTo>
                  <a:lnTo>
                    <a:pt x="286566" y="475184"/>
                  </a:lnTo>
                  <a:lnTo>
                    <a:pt x="331333" y="461200"/>
                  </a:lnTo>
                  <a:lnTo>
                    <a:pt x="371846" y="439072"/>
                  </a:lnTo>
                  <a:lnTo>
                    <a:pt x="407146" y="409765"/>
                  </a:lnTo>
                  <a:lnTo>
                    <a:pt x="436272" y="374243"/>
                  </a:lnTo>
                  <a:lnTo>
                    <a:pt x="458265" y="333470"/>
                  </a:lnTo>
                  <a:lnTo>
                    <a:pt x="472165" y="288411"/>
                  </a:lnTo>
                  <a:lnTo>
                    <a:pt x="477011" y="240029"/>
                  </a:lnTo>
                  <a:lnTo>
                    <a:pt x="472165" y="191648"/>
                  </a:lnTo>
                  <a:lnTo>
                    <a:pt x="458265" y="146589"/>
                  </a:lnTo>
                  <a:lnTo>
                    <a:pt x="436272" y="105816"/>
                  </a:lnTo>
                  <a:lnTo>
                    <a:pt x="407146" y="70294"/>
                  </a:lnTo>
                  <a:lnTo>
                    <a:pt x="371846" y="40987"/>
                  </a:lnTo>
                  <a:lnTo>
                    <a:pt x="331333" y="18859"/>
                  </a:lnTo>
                  <a:lnTo>
                    <a:pt x="286566" y="4875"/>
                  </a:lnTo>
                  <a:lnTo>
                    <a:pt x="238506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09166" y="2713482"/>
              <a:ext cx="477520" cy="480059"/>
            </a:xfrm>
            <a:custGeom>
              <a:avLst/>
              <a:gdLst/>
              <a:ahLst/>
              <a:cxnLst/>
              <a:rect l="l" t="t" r="r" b="b"/>
              <a:pathLst>
                <a:path w="477519" h="480060">
                  <a:moveTo>
                    <a:pt x="238506" y="0"/>
                  </a:moveTo>
                  <a:lnTo>
                    <a:pt x="286566" y="4875"/>
                  </a:lnTo>
                  <a:lnTo>
                    <a:pt x="331333" y="18859"/>
                  </a:lnTo>
                  <a:lnTo>
                    <a:pt x="371846" y="40987"/>
                  </a:lnTo>
                  <a:lnTo>
                    <a:pt x="407146" y="70294"/>
                  </a:lnTo>
                  <a:lnTo>
                    <a:pt x="436272" y="105816"/>
                  </a:lnTo>
                  <a:lnTo>
                    <a:pt x="458265" y="146589"/>
                  </a:lnTo>
                  <a:lnTo>
                    <a:pt x="472165" y="191648"/>
                  </a:lnTo>
                  <a:lnTo>
                    <a:pt x="477011" y="240029"/>
                  </a:lnTo>
                  <a:lnTo>
                    <a:pt x="472165" y="288411"/>
                  </a:lnTo>
                  <a:lnTo>
                    <a:pt x="458265" y="333470"/>
                  </a:lnTo>
                  <a:lnTo>
                    <a:pt x="436272" y="374243"/>
                  </a:lnTo>
                  <a:lnTo>
                    <a:pt x="407146" y="409765"/>
                  </a:lnTo>
                  <a:lnTo>
                    <a:pt x="371846" y="439072"/>
                  </a:lnTo>
                  <a:lnTo>
                    <a:pt x="331333" y="461200"/>
                  </a:lnTo>
                  <a:lnTo>
                    <a:pt x="286566" y="475184"/>
                  </a:lnTo>
                  <a:lnTo>
                    <a:pt x="238506" y="480059"/>
                  </a:lnTo>
                  <a:lnTo>
                    <a:pt x="190445" y="475184"/>
                  </a:lnTo>
                  <a:lnTo>
                    <a:pt x="145678" y="461200"/>
                  </a:lnTo>
                  <a:lnTo>
                    <a:pt x="105165" y="439072"/>
                  </a:lnTo>
                  <a:lnTo>
                    <a:pt x="69865" y="409765"/>
                  </a:lnTo>
                  <a:lnTo>
                    <a:pt x="40739" y="374243"/>
                  </a:lnTo>
                  <a:lnTo>
                    <a:pt x="18746" y="333470"/>
                  </a:lnTo>
                  <a:lnTo>
                    <a:pt x="4846" y="288411"/>
                  </a:lnTo>
                  <a:lnTo>
                    <a:pt x="0" y="240029"/>
                  </a:lnTo>
                  <a:lnTo>
                    <a:pt x="4846" y="191648"/>
                  </a:lnTo>
                  <a:lnTo>
                    <a:pt x="18746" y="146589"/>
                  </a:lnTo>
                  <a:lnTo>
                    <a:pt x="40739" y="105816"/>
                  </a:lnTo>
                  <a:lnTo>
                    <a:pt x="69865" y="70294"/>
                  </a:lnTo>
                  <a:lnTo>
                    <a:pt x="105165" y="40987"/>
                  </a:lnTo>
                  <a:lnTo>
                    <a:pt x="145678" y="18859"/>
                  </a:lnTo>
                  <a:lnTo>
                    <a:pt x="190445" y="4875"/>
                  </a:lnTo>
                  <a:lnTo>
                    <a:pt x="238506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7500" y="2674620"/>
              <a:ext cx="600455" cy="60350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919222" y="2713482"/>
              <a:ext cx="477520" cy="480059"/>
            </a:xfrm>
            <a:custGeom>
              <a:avLst/>
              <a:gdLst/>
              <a:ahLst/>
              <a:cxnLst/>
              <a:rect l="l" t="t" r="r" b="b"/>
              <a:pathLst>
                <a:path w="477520" h="480060">
                  <a:moveTo>
                    <a:pt x="238505" y="0"/>
                  </a:moveTo>
                  <a:lnTo>
                    <a:pt x="190445" y="4875"/>
                  </a:lnTo>
                  <a:lnTo>
                    <a:pt x="145678" y="18859"/>
                  </a:lnTo>
                  <a:lnTo>
                    <a:pt x="105165" y="40987"/>
                  </a:lnTo>
                  <a:lnTo>
                    <a:pt x="69865" y="70294"/>
                  </a:lnTo>
                  <a:lnTo>
                    <a:pt x="40739" y="105816"/>
                  </a:lnTo>
                  <a:lnTo>
                    <a:pt x="18746" y="146589"/>
                  </a:lnTo>
                  <a:lnTo>
                    <a:pt x="4846" y="191648"/>
                  </a:lnTo>
                  <a:lnTo>
                    <a:pt x="0" y="240029"/>
                  </a:lnTo>
                  <a:lnTo>
                    <a:pt x="4846" y="288411"/>
                  </a:lnTo>
                  <a:lnTo>
                    <a:pt x="18746" y="333470"/>
                  </a:lnTo>
                  <a:lnTo>
                    <a:pt x="40739" y="374243"/>
                  </a:lnTo>
                  <a:lnTo>
                    <a:pt x="69865" y="409765"/>
                  </a:lnTo>
                  <a:lnTo>
                    <a:pt x="105165" y="439072"/>
                  </a:lnTo>
                  <a:lnTo>
                    <a:pt x="145678" y="461200"/>
                  </a:lnTo>
                  <a:lnTo>
                    <a:pt x="190445" y="475184"/>
                  </a:lnTo>
                  <a:lnTo>
                    <a:pt x="238505" y="480059"/>
                  </a:lnTo>
                  <a:lnTo>
                    <a:pt x="286566" y="475184"/>
                  </a:lnTo>
                  <a:lnTo>
                    <a:pt x="331333" y="461200"/>
                  </a:lnTo>
                  <a:lnTo>
                    <a:pt x="371846" y="439072"/>
                  </a:lnTo>
                  <a:lnTo>
                    <a:pt x="407146" y="409765"/>
                  </a:lnTo>
                  <a:lnTo>
                    <a:pt x="436272" y="374243"/>
                  </a:lnTo>
                  <a:lnTo>
                    <a:pt x="458265" y="333470"/>
                  </a:lnTo>
                  <a:lnTo>
                    <a:pt x="472165" y="288411"/>
                  </a:lnTo>
                  <a:lnTo>
                    <a:pt x="477012" y="240029"/>
                  </a:lnTo>
                  <a:lnTo>
                    <a:pt x="472165" y="191648"/>
                  </a:lnTo>
                  <a:lnTo>
                    <a:pt x="458265" y="146589"/>
                  </a:lnTo>
                  <a:lnTo>
                    <a:pt x="436272" y="105816"/>
                  </a:lnTo>
                  <a:lnTo>
                    <a:pt x="407146" y="70294"/>
                  </a:lnTo>
                  <a:lnTo>
                    <a:pt x="371846" y="40987"/>
                  </a:lnTo>
                  <a:lnTo>
                    <a:pt x="331333" y="18859"/>
                  </a:lnTo>
                  <a:lnTo>
                    <a:pt x="286566" y="4875"/>
                  </a:lnTo>
                  <a:lnTo>
                    <a:pt x="238505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19222" y="2713482"/>
              <a:ext cx="477520" cy="480059"/>
            </a:xfrm>
            <a:custGeom>
              <a:avLst/>
              <a:gdLst/>
              <a:ahLst/>
              <a:cxnLst/>
              <a:rect l="l" t="t" r="r" b="b"/>
              <a:pathLst>
                <a:path w="477520" h="480060">
                  <a:moveTo>
                    <a:pt x="238505" y="0"/>
                  </a:moveTo>
                  <a:lnTo>
                    <a:pt x="286566" y="4875"/>
                  </a:lnTo>
                  <a:lnTo>
                    <a:pt x="331333" y="18859"/>
                  </a:lnTo>
                  <a:lnTo>
                    <a:pt x="371846" y="40987"/>
                  </a:lnTo>
                  <a:lnTo>
                    <a:pt x="407146" y="70294"/>
                  </a:lnTo>
                  <a:lnTo>
                    <a:pt x="436272" y="105816"/>
                  </a:lnTo>
                  <a:lnTo>
                    <a:pt x="458265" y="146589"/>
                  </a:lnTo>
                  <a:lnTo>
                    <a:pt x="472165" y="191648"/>
                  </a:lnTo>
                  <a:lnTo>
                    <a:pt x="477012" y="240029"/>
                  </a:lnTo>
                  <a:lnTo>
                    <a:pt x="472165" y="288411"/>
                  </a:lnTo>
                  <a:lnTo>
                    <a:pt x="458265" y="333470"/>
                  </a:lnTo>
                  <a:lnTo>
                    <a:pt x="436272" y="374243"/>
                  </a:lnTo>
                  <a:lnTo>
                    <a:pt x="407146" y="409765"/>
                  </a:lnTo>
                  <a:lnTo>
                    <a:pt x="371846" y="439072"/>
                  </a:lnTo>
                  <a:lnTo>
                    <a:pt x="331333" y="461200"/>
                  </a:lnTo>
                  <a:lnTo>
                    <a:pt x="286566" y="475184"/>
                  </a:lnTo>
                  <a:lnTo>
                    <a:pt x="238505" y="480059"/>
                  </a:lnTo>
                  <a:lnTo>
                    <a:pt x="190445" y="475184"/>
                  </a:lnTo>
                  <a:lnTo>
                    <a:pt x="145678" y="461200"/>
                  </a:lnTo>
                  <a:lnTo>
                    <a:pt x="105165" y="439072"/>
                  </a:lnTo>
                  <a:lnTo>
                    <a:pt x="69865" y="409765"/>
                  </a:lnTo>
                  <a:lnTo>
                    <a:pt x="40739" y="374243"/>
                  </a:lnTo>
                  <a:lnTo>
                    <a:pt x="18746" y="333470"/>
                  </a:lnTo>
                  <a:lnTo>
                    <a:pt x="4846" y="288411"/>
                  </a:lnTo>
                  <a:lnTo>
                    <a:pt x="0" y="240029"/>
                  </a:lnTo>
                  <a:lnTo>
                    <a:pt x="4846" y="191648"/>
                  </a:lnTo>
                  <a:lnTo>
                    <a:pt x="18746" y="146589"/>
                  </a:lnTo>
                  <a:lnTo>
                    <a:pt x="40739" y="105816"/>
                  </a:lnTo>
                  <a:lnTo>
                    <a:pt x="69865" y="70294"/>
                  </a:lnTo>
                  <a:lnTo>
                    <a:pt x="105165" y="40987"/>
                  </a:lnTo>
                  <a:lnTo>
                    <a:pt x="145678" y="18859"/>
                  </a:lnTo>
                  <a:lnTo>
                    <a:pt x="190445" y="4875"/>
                  </a:lnTo>
                  <a:lnTo>
                    <a:pt x="238505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24127" y="2218816"/>
              <a:ext cx="2068830" cy="541655"/>
            </a:xfrm>
            <a:custGeom>
              <a:avLst/>
              <a:gdLst/>
              <a:ahLst/>
              <a:cxnLst/>
              <a:rect l="l" t="t" r="r" b="b"/>
              <a:pathLst>
                <a:path w="2068829" h="541655">
                  <a:moveTo>
                    <a:pt x="2068830" y="62103"/>
                  </a:moveTo>
                  <a:lnTo>
                    <a:pt x="2039099" y="35572"/>
                  </a:lnTo>
                  <a:lnTo>
                    <a:pt x="2029079" y="0"/>
                  </a:lnTo>
                  <a:lnTo>
                    <a:pt x="1030236" y="282003"/>
                  </a:lnTo>
                  <a:lnTo>
                    <a:pt x="890282" y="242189"/>
                  </a:lnTo>
                  <a:lnTo>
                    <a:pt x="890282" y="321513"/>
                  </a:lnTo>
                  <a:lnTo>
                    <a:pt x="631685" y="394525"/>
                  </a:lnTo>
                  <a:lnTo>
                    <a:pt x="610997" y="321183"/>
                  </a:lnTo>
                  <a:lnTo>
                    <a:pt x="422732" y="492747"/>
                  </a:lnTo>
                  <a:lnTo>
                    <a:pt x="392620" y="374015"/>
                  </a:lnTo>
                  <a:lnTo>
                    <a:pt x="360045" y="245618"/>
                  </a:lnTo>
                  <a:lnTo>
                    <a:pt x="302374" y="295376"/>
                  </a:lnTo>
                  <a:lnTo>
                    <a:pt x="140881" y="108267"/>
                  </a:lnTo>
                  <a:lnTo>
                    <a:pt x="890282" y="321513"/>
                  </a:lnTo>
                  <a:lnTo>
                    <a:pt x="890282" y="242189"/>
                  </a:lnTo>
                  <a:lnTo>
                    <a:pt x="39243" y="0"/>
                  </a:lnTo>
                  <a:lnTo>
                    <a:pt x="28829" y="36703"/>
                  </a:lnTo>
                  <a:lnTo>
                    <a:pt x="0" y="61595"/>
                  </a:lnTo>
                  <a:lnTo>
                    <a:pt x="244690" y="345147"/>
                  </a:lnTo>
                  <a:lnTo>
                    <a:pt x="186944" y="394970"/>
                  </a:lnTo>
                  <a:lnTo>
                    <a:pt x="422287" y="493141"/>
                  </a:lnTo>
                  <a:lnTo>
                    <a:pt x="422021" y="493395"/>
                  </a:lnTo>
                  <a:lnTo>
                    <a:pt x="673100" y="541274"/>
                  </a:lnTo>
                  <a:lnTo>
                    <a:pt x="655320" y="478282"/>
                  </a:lnTo>
                  <a:lnTo>
                    <a:pt x="652399" y="467931"/>
                  </a:lnTo>
                  <a:lnTo>
                    <a:pt x="1030097" y="361302"/>
                  </a:lnTo>
                  <a:lnTo>
                    <a:pt x="1403210" y="467461"/>
                  </a:lnTo>
                  <a:lnTo>
                    <a:pt x="1382395" y="540766"/>
                  </a:lnTo>
                  <a:lnTo>
                    <a:pt x="1633474" y="493395"/>
                  </a:lnTo>
                  <a:lnTo>
                    <a:pt x="1616532" y="477901"/>
                  </a:lnTo>
                  <a:lnTo>
                    <a:pt x="1444879" y="320802"/>
                  </a:lnTo>
                  <a:lnTo>
                    <a:pt x="1424063" y="394068"/>
                  </a:lnTo>
                  <a:lnTo>
                    <a:pt x="1170038" y="321792"/>
                  </a:lnTo>
                  <a:lnTo>
                    <a:pt x="1925332" y="108546"/>
                  </a:lnTo>
                  <a:lnTo>
                    <a:pt x="1757197" y="297345"/>
                  </a:lnTo>
                  <a:lnTo>
                    <a:pt x="1700276" y="246634"/>
                  </a:lnTo>
                  <a:lnTo>
                    <a:pt x="1633601" y="493395"/>
                  </a:lnTo>
                  <a:lnTo>
                    <a:pt x="1870964" y="398653"/>
                  </a:lnTo>
                  <a:lnTo>
                    <a:pt x="1846008" y="376428"/>
                  </a:lnTo>
                  <a:lnTo>
                    <a:pt x="1814106" y="348018"/>
                  </a:lnTo>
                  <a:lnTo>
                    <a:pt x="2068830" y="62103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748027" y="3371215"/>
            <a:ext cx="464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rebuchet MS"/>
                <a:cs typeface="Trebuchet MS"/>
              </a:rPr>
              <a:t>w</a:t>
            </a:r>
            <a:r>
              <a:rPr sz="2775" baseline="-21021" dirty="0">
                <a:latin typeface="Trebuchet MS"/>
                <a:cs typeface="Trebuchet MS"/>
              </a:rPr>
              <a:t>5</a:t>
            </a:r>
            <a:endParaRPr sz="2775" baseline="-21021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57630" y="2336418"/>
            <a:ext cx="464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rebuchet MS"/>
                <a:cs typeface="Trebuchet MS"/>
              </a:rPr>
              <a:t>w</a:t>
            </a:r>
            <a:r>
              <a:rPr sz="2775" baseline="-21021" dirty="0">
                <a:latin typeface="Trebuchet MS"/>
                <a:cs typeface="Trebuchet MS"/>
              </a:rPr>
              <a:t>1</a:t>
            </a:r>
            <a:endParaRPr sz="2775" baseline="-21021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89303" y="1757172"/>
            <a:ext cx="527685" cy="518159"/>
            <a:chOff x="1289303" y="1757172"/>
            <a:chExt cx="527685" cy="518159"/>
          </a:xfrm>
        </p:grpSpPr>
        <p:sp>
          <p:nvSpPr>
            <p:cNvPr id="23" name="object 23"/>
            <p:cNvSpPr/>
            <p:nvPr/>
          </p:nvSpPr>
          <p:spPr>
            <a:xfrm>
              <a:off x="1308353" y="1776222"/>
              <a:ext cx="489584" cy="480059"/>
            </a:xfrm>
            <a:custGeom>
              <a:avLst/>
              <a:gdLst/>
              <a:ahLst/>
              <a:cxnLst/>
              <a:rect l="l" t="t" r="r" b="b"/>
              <a:pathLst>
                <a:path w="489585" h="480060">
                  <a:moveTo>
                    <a:pt x="489203" y="0"/>
                  </a:moveTo>
                  <a:lnTo>
                    <a:pt x="0" y="0"/>
                  </a:lnTo>
                  <a:lnTo>
                    <a:pt x="0" y="480060"/>
                  </a:lnTo>
                  <a:lnTo>
                    <a:pt x="489203" y="480060"/>
                  </a:lnTo>
                  <a:lnTo>
                    <a:pt x="4892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08353" y="1776222"/>
              <a:ext cx="489584" cy="480059"/>
            </a:xfrm>
            <a:custGeom>
              <a:avLst/>
              <a:gdLst/>
              <a:ahLst/>
              <a:cxnLst/>
              <a:rect l="l" t="t" r="r" b="b"/>
              <a:pathLst>
                <a:path w="489585" h="480060">
                  <a:moveTo>
                    <a:pt x="0" y="480060"/>
                  </a:moveTo>
                  <a:lnTo>
                    <a:pt x="489203" y="480060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38100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362202" y="1758187"/>
            <a:ext cx="379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rebuchet MS"/>
                <a:cs typeface="Trebuchet MS"/>
              </a:rPr>
              <a:t>x</a:t>
            </a:r>
            <a:r>
              <a:rPr sz="2775" baseline="-21021" dirty="0">
                <a:latin typeface="Trebuchet MS"/>
                <a:cs typeface="Trebuchet MS"/>
              </a:rPr>
              <a:t>1</a:t>
            </a:r>
            <a:endParaRPr sz="2775" baseline="-21021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300984" y="1757172"/>
            <a:ext cx="527685" cy="518159"/>
            <a:chOff x="3300984" y="1757172"/>
            <a:chExt cx="527685" cy="518159"/>
          </a:xfrm>
        </p:grpSpPr>
        <p:sp>
          <p:nvSpPr>
            <p:cNvPr id="27" name="object 27"/>
            <p:cNvSpPr/>
            <p:nvPr/>
          </p:nvSpPr>
          <p:spPr>
            <a:xfrm>
              <a:off x="3320034" y="1776222"/>
              <a:ext cx="489584" cy="480059"/>
            </a:xfrm>
            <a:custGeom>
              <a:avLst/>
              <a:gdLst/>
              <a:ahLst/>
              <a:cxnLst/>
              <a:rect l="l" t="t" r="r" b="b"/>
              <a:pathLst>
                <a:path w="489585" h="480060">
                  <a:moveTo>
                    <a:pt x="489203" y="0"/>
                  </a:moveTo>
                  <a:lnTo>
                    <a:pt x="0" y="0"/>
                  </a:lnTo>
                  <a:lnTo>
                    <a:pt x="0" y="480060"/>
                  </a:lnTo>
                  <a:lnTo>
                    <a:pt x="489203" y="480060"/>
                  </a:lnTo>
                  <a:lnTo>
                    <a:pt x="4892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20034" y="1776222"/>
              <a:ext cx="489584" cy="480059"/>
            </a:xfrm>
            <a:custGeom>
              <a:avLst/>
              <a:gdLst/>
              <a:ahLst/>
              <a:cxnLst/>
              <a:rect l="l" t="t" r="r" b="b"/>
              <a:pathLst>
                <a:path w="489585" h="480060">
                  <a:moveTo>
                    <a:pt x="0" y="480060"/>
                  </a:moveTo>
                  <a:lnTo>
                    <a:pt x="489203" y="480060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38100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374135" y="1758187"/>
            <a:ext cx="379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rebuchet MS"/>
                <a:cs typeface="Trebuchet MS"/>
              </a:rPr>
              <a:t>x</a:t>
            </a:r>
            <a:r>
              <a:rPr sz="2775" baseline="-21021" dirty="0">
                <a:latin typeface="Trebuchet MS"/>
                <a:cs typeface="Trebuchet MS"/>
              </a:rPr>
              <a:t>2</a:t>
            </a:r>
            <a:endParaRPr sz="2775" baseline="-21021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14473" y="1938273"/>
            <a:ext cx="98234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54990" algn="l"/>
              </a:tabLst>
            </a:pPr>
            <a:r>
              <a:rPr sz="2800" dirty="0">
                <a:latin typeface="Trebuchet MS"/>
                <a:cs typeface="Trebuchet MS"/>
              </a:rPr>
              <a:t>w</a:t>
            </a:r>
            <a:r>
              <a:rPr sz="2775" baseline="-21021" dirty="0">
                <a:latin typeface="Trebuchet MS"/>
                <a:cs typeface="Trebuchet MS"/>
              </a:rPr>
              <a:t>2	</a:t>
            </a:r>
            <a:r>
              <a:rPr sz="2800" dirty="0">
                <a:latin typeface="Trebuchet MS"/>
                <a:cs typeface="Trebuchet MS"/>
              </a:rPr>
              <a:t>w</a:t>
            </a:r>
            <a:r>
              <a:rPr sz="2775" baseline="-21021" dirty="0">
                <a:latin typeface="Trebuchet MS"/>
                <a:cs typeface="Trebuchet MS"/>
              </a:rPr>
              <a:t>3</a:t>
            </a:r>
            <a:endParaRPr sz="2775" baseline="-21021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33266" y="2298573"/>
            <a:ext cx="464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rebuchet MS"/>
                <a:cs typeface="Trebuchet MS"/>
              </a:rPr>
              <a:t>w</a:t>
            </a:r>
            <a:r>
              <a:rPr sz="2775" baseline="-21021" dirty="0">
                <a:latin typeface="Trebuchet MS"/>
                <a:cs typeface="Trebuchet MS"/>
              </a:rPr>
              <a:t>4</a:t>
            </a:r>
            <a:endParaRPr sz="2775" baseline="-21021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8465" y="616711"/>
            <a:ext cx="3516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Trebuchet MS"/>
                <a:cs typeface="Trebuchet MS"/>
              </a:rPr>
              <a:t>BUILDING</a:t>
            </a:r>
            <a:r>
              <a:rPr sz="2800" b="0" spc="-50" dirty="0">
                <a:latin typeface="Trebuchet MS"/>
                <a:cs typeface="Trebuchet MS"/>
              </a:rPr>
              <a:t> </a:t>
            </a:r>
            <a:r>
              <a:rPr sz="2800" b="0" spc="-5" dirty="0">
                <a:latin typeface="Trebuchet MS"/>
                <a:cs typeface="Trebuchet MS"/>
              </a:rPr>
              <a:t>A</a:t>
            </a:r>
            <a:r>
              <a:rPr sz="2800" b="0" spc="-30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NETWORK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634230" y="1911103"/>
            <a:ext cx="4884420" cy="3825240"/>
            <a:chOff x="5634230" y="1911103"/>
            <a:chExt cx="4884420" cy="3825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4230" y="1911103"/>
              <a:ext cx="4884414" cy="38252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1908" y="2439924"/>
              <a:ext cx="4373880" cy="30190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686805" y="1943861"/>
            <a:ext cx="4779645" cy="3720465"/>
          </a:xfrm>
          <a:prstGeom prst="rect">
            <a:avLst/>
          </a:prstGeom>
          <a:solidFill>
            <a:srgbClr val="76B800"/>
          </a:solidFill>
          <a:ln w="38100">
            <a:solidFill>
              <a:srgbClr val="FFFFFF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4150">
              <a:latin typeface="Times New Roman"/>
              <a:cs typeface="Times New Roman"/>
            </a:endParaRPr>
          </a:p>
          <a:p>
            <a:pPr marL="1005840" indent="-343535">
              <a:lnSpc>
                <a:spcPct val="100000"/>
              </a:lnSpc>
              <a:buFont typeface="Arial MT"/>
              <a:buChar char="•"/>
              <a:tabLst>
                <a:tab pos="1005840" algn="l"/>
                <a:tab pos="1006475" algn="l"/>
              </a:tabLst>
            </a:pP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Scales</a:t>
            </a:r>
            <a:r>
              <a:rPr sz="2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6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more inputs</a:t>
            </a:r>
            <a:endParaRPr sz="2600">
              <a:latin typeface="Trebuchet MS"/>
              <a:cs typeface="Trebuchet MS"/>
            </a:endParaRPr>
          </a:p>
          <a:p>
            <a:pPr marL="1005840" indent="-343535">
              <a:lnSpc>
                <a:spcPct val="100000"/>
              </a:lnSpc>
              <a:spcBef>
                <a:spcPts val="1490"/>
              </a:spcBef>
              <a:buFont typeface="Arial MT"/>
              <a:buChar char="•"/>
              <a:tabLst>
                <a:tab pos="1005840" algn="l"/>
                <a:tab pos="1006475" algn="l"/>
              </a:tabLst>
            </a:pP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6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chain</a:t>
            </a:r>
            <a:r>
              <a:rPr sz="26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neurons</a:t>
            </a:r>
            <a:endParaRPr sz="2600">
              <a:latin typeface="Trebuchet MS"/>
              <a:cs typeface="Trebuchet MS"/>
            </a:endParaRPr>
          </a:p>
          <a:p>
            <a:pPr marL="1005840" marR="302260" indent="-342900">
              <a:lnSpc>
                <a:spcPct val="90000"/>
              </a:lnSpc>
              <a:spcBef>
                <a:spcPts val="1800"/>
              </a:spcBef>
              <a:buFont typeface="Arial MT"/>
              <a:buChar char="•"/>
              <a:tabLst>
                <a:tab pos="1005840" algn="l"/>
                <a:tab pos="1006475" algn="l"/>
              </a:tabLst>
            </a:pP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If all regressions are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 linear,</a:t>
            </a:r>
            <a:r>
              <a:rPr sz="26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then</a:t>
            </a:r>
            <a:r>
              <a:rPr sz="26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sz="26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will </a:t>
            </a:r>
            <a:r>
              <a:rPr sz="2600" spc="-7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also be </a:t>
            </a:r>
            <a:r>
              <a:rPr sz="2600" dirty="0">
                <a:solidFill>
                  <a:srgbClr val="FFFFFF"/>
                </a:solidFill>
                <a:latin typeface="Trebuchet MS"/>
                <a:cs typeface="Trebuchet MS"/>
              </a:rPr>
              <a:t>a linear </a:t>
            </a:r>
            <a:r>
              <a:rPr sz="26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Trebuchet MS"/>
                <a:cs typeface="Trebuchet MS"/>
              </a:rPr>
              <a:t>regression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49577" y="3171570"/>
            <a:ext cx="731520" cy="2170430"/>
          </a:xfrm>
          <a:custGeom>
            <a:avLst/>
            <a:gdLst/>
            <a:ahLst/>
            <a:cxnLst/>
            <a:rect l="l" t="t" r="r" b="b"/>
            <a:pathLst>
              <a:path w="731519" h="2170429">
                <a:moveTo>
                  <a:pt x="617474" y="892556"/>
                </a:moveTo>
                <a:lnTo>
                  <a:pt x="599859" y="755777"/>
                </a:lnTo>
                <a:lnTo>
                  <a:pt x="584835" y="639064"/>
                </a:lnTo>
                <a:lnTo>
                  <a:pt x="521525" y="681609"/>
                </a:lnTo>
                <a:lnTo>
                  <a:pt x="63246" y="0"/>
                </a:lnTo>
                <a:lnTo>
                  <a:pt x="0" y="42418"/>
                </a:lnTo>
                <a:lnTo>
                  <a:pt x="458266" y="724128"/>
                </a:lnTo>
                <a:lnTo>
                  <a:pt x="395097" y="766572"/>
                </a:lnTo>
                <a:lnTo>
                  <a:pt x="617474" y="892556"/>
                </a:lnTo>
                <a:close/>
              </a:path>
              <a:path w="731519" h="2170429">
                <a:moveTo>
                  <a:pt x="731139" y="1941576"/>
                </a:moveTo>
                <a:lnTo>
                  <a:pt x="654939" y="1941576"/>
                </a:lnTo>
                <a:lnTo>
                  <a:pt x="654939" y="1372997"/>
                </a:lnTo>
                <a:lnTo>
                  <a:pt x="578739" y="1372997"/>
                </a:lnTo>
                <a:lnTo>
                  <a:pt x="578739" y="1941576"/>
                </a:lnTo>
                <a:lnTo>
                  <a:pt x="502539" y="1941576"/>
                </a:lnTo>
                <a:lnTo>
                  <a:pt x="616839" y="2170176"/>
                </a:lnTo>
                <a:lnTo>
                  <a:pt x="712089" y="1979676"/>
                </a:lnTo>
                <a:lnTo>
                  <a:pt x="731139" y="1941576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91205" y="4527296"/>
            <a:ext cx="217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00" dirty="0">
                <a:latin typeface="Cambria Math"/>
                <a:cs typeface="Cambria Math"/>
              </a:rPr>
              <a:t>𝑦</a:t>
            </a:r>
            <a:r>
              <a:rPr sz="2800" spc="-420" dirty="0">
                <a:latin typeface="Cambria Math"/>
                <a:cs typeface="Cambria Math"/>
              </a:rPr>
              <a:t>^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4726" y="3371215"/>
            <a:ext cx="464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rebuchet MS"/>
                <a:cs typeface="Trebuchet MS"/>
              </a:rPr>
              <a:t>w</a:t>
            </a:r>
            <a:r>
              <a:rPr sz="2775" baseline="-21021" dirty="0">
                <a:latin typeface="Trebuchet MS"/>
                <a:cs typeface="Trebuchet MS"/>
              </a:rPr>
              <a:t>6</a:t>
            </a:r>
            <a:endParaRPr sz="2775" baseline="-21021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66416" y="3171951"/>
            <a:ext cx="598805" cy="892175"/>
          </a:xfrm>
          <a:custGeom>
            <a:avLst/>
            <a:gdLst/>
            <a:ahLst/>
            <a:cxnLst/>
            <a:rect l="l" t="t" r="r" b="b"/>
            <a:pathLst>
              <a:path w="598805" h="892175">
                <a:moveTo>
                  <a:pt x="28828" y="638175"/>
                </a:moveTo>
                <a:lnTo>
                  <a:pt x="0" y="892175"/>
                </a:lnTo>
                <a:lnTo>
                  <a:pt x="220471" y="762889"/>
                </a:lnTo>
                <a:lnTo>
                  <a:pt x="205640" y="753237"/>
                </a:lnTo>
                <a:lnTo>
                  <a:pt x="135762" y="753237"/>
                </a:lnTo>
                <a:lnTo>
                  <a:pt x="71881" y="711708"/>
                </a:lnTo>
                <a:lnTo>
                  <a:pt x="92678" y="679725"/>
                </a:lnTo>
                <a:lnTo>
                  <a:pt x="28828" y="638175"/>
                </a:lnTo>
                <a:close/>
              </a:path>
              <a:path w="598805" h="892175">
                <a:moveTo>
                  <a:pt x="92678" y="679725"/>
                </a:moveTo>
                <a:lnTo>
                  <a:pt x="71881" y="711708"/>
                </a:lnTo>
                <a:lnTo>
                  <a:pt x="135762" y="753237"/>
                </a:lnTo>
                <a:lnTo>
                  <a:pt x="156542" y="721286"/>
                </a:lnTo>
                <a:lnTo>
                  <a:pt x="92678" y="679725"/>
                </a:lnTo>
                <a:close/>
              </a:path>
              <a:path w="598805" h="892175">
                <a:moveTo>
                  <a:pt x="156542" y="721286"/>
                </a:moveTo>
                <a:lnTo>
                  <a:pt x="135762" y="753237"/>
                </a:lnTo>
                <a:lnTo>
                  <a:pt x="205640" y="753237"/>
                </a:lnTo>
                <a:lnTo>
                  <a:pt x="156542" y="721286"/>
                </a:lnTo>
                <a:close/>
              </a:path>
              <a:path w="598805" h="892175">
                <a:moveTo>
                  <a:pt x="534669" y="0"/>
                </a:moveTo>
                <a:lnTo>
                  <a:pt x="92678" y="679725"/>
                </a:lnTo>
                <a:lnTo>
                  <a:pt x="156542" y="721286"/>
                </a:lnTo>
                <a:lnTo>
                  <a:pt x="598551" y="41656"/>
                </a:lnTo>
                <a:lnTo>
                  <a:pt x="534669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48027" y="3371215"/>
            <a:ext cx="464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rebuchet MS"/>
                <a:cs typeface="Trebuchet MS"/>
              </a:rPr>
              <a:t>w</a:t>
            </a:r>
            <a:r>
              <a:rPr sz="2775" baseline="-21021" dirty="0">
                <a:latin typeface="Trebuchet MS"/>
                <a:cs typeface="Trebuchet MS"/>
              </a:rPr>
              <a:t>5</a:t>
            </a:r>
            <a:endParaRPr sz="2775" baseline="-21021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4127" y="2218816"/>
            <a:ext cx="2068830" cy="541655"/>
          </a:xfrm>
          <a:custGeom>
            <a:avLst/>
            <a:gdLst/>
            <a:ahLst/>
            <a:cxnLst/>
            <a:rect l="l" t="t" r="r" b="b"/>
            <a:pathLst>
              <a:path w="2068829" h="541655">
                <a:moveTo>
                  <a:pt x="2068830" y="62103"/>
                </a:moveTo>
                <a:lnTo>
                  <a:pt x="2039099" y="35572"/>
                </a:lnTo>
                <a:lnTo>
                  <a:pt x="2029079" y="0"/>
                </a:lnTo>
                <a:lnTo>
                  <a:pt x="1030236" y="282003"/>
                </a:lnTo>
                <a:lnTo>
                  <a:pt x="890282" y="242189"/>
                </a:lnTo>
                <a:lnTo>
                  <a:pt x="890282" y="321513"/>
                </a:lnTo>
                <a:lnTo>
                  <a:pt x="631685" y="394525"/>
                </a:lnTo>
                <a:lnTo>
                  <a:pt x="610997" y="321183"/>
                </a:lnTo>
                <a:lnTo>
                  <a:pt x="422732" y="492747"/>
                </a:lnTo>
                <a:lnTo>
                  <a:pt x="392620" y="374015"/>
                </a:lnTo>
                <a:lnTo>
                  <a:pt x="360045" y="245618"/>
                </a:lnTo>
                <a:lnTo>
                  <a:pt x="302374" y="295376"/>
                </a:lnTo>
                <a:lnTo>
                  <a:pt x="140881" y="108267"/>
                </a:lnTo>
                <a:lnTo>
                  <a:pt x="890282" y="321513"/>
                </a:lnTo>
                <a:lnTo>
                  <a:pt x="890282" y="242189"/>
                </a:lnTo>
                <a:lnTo>
                  <a:pt x="39243" y="0"/>
                </a:lnTo>
                <a:lnTo>
                  <a:pt x="28829" y="36703"/>
                </a:lnTo>
                <a:lnTo>
                  <a:pt x="0" y="61595"/>
                </a:lnTo>
                <a:lnTo>
                  <a:pt x="244690" y="345147"/>
                </a:lnTo>
                <a:lnTo>
                  <a:pt x="186944" y="394970"/>
                </a:lnTo>
                <a:lnTo>
                  <a:pt x="422287" y="493141"/>
                </a:lnTo>
                <a:lnTo>
                  <a:pt x="422021" y="493395"/>
                </a:lnTo>
                <a:lnTo>
                  <a:pt x="673100" y="541274"/>
                </a:lnTo>
                <a:lnTo>
                  <a:pt x="655320" y="478282"/>
                </a:lnTo>
                <a:lnTo>
                  <a:pt x="652399" y="467931"/>
                </a:lnTo>
                <a:lnTo>
                  <a:pt x="1030097" y="361302"/>
                </a:lnTo>
                <a:lnTo>
                  <a:pt x="1403210" y="467461"/>
                </a:lnTo>
                <a:lnTo>
                  <a:pt x="1382395" y="540766"/>
                </a:lnTo>
                <a:lnTo>
                  <a:pt x="1633474" y="493395"/>
                </a:lnTo>
                <a:lnTo>
                  <a:pt x="1616532" y="477901"/>
                </a:lnTo>
                <a:lnTo>
                  <a:pt x="1444879" y="320802"/>
                </a:lnTo>
                <a:lnTo>
                  <a:pt x="1424063" y="394068"/>
                </a:lnTo>
                <a:lnTo>
                  <a:pt x="1170038" y="321792"/>
                </a:lnTo>
                <a:lnTo>
                  <a:pt x="1925332" y="108546"/>
                </a:lnTo>
                <a:lnTo>
                  <a:pt x="1757197" y="297345"/>
                </a:lnTo>
                <a:lnTo>
                  <a:pt x="1700276" y="246634"/>
                </a:lnTo>
                <a:lnTo>
                  <a:pt x="1633601" y="493395"/>
                </a:lnTo>
                <a:lnTo>
                  <a:pt x="1870964" y="398653"/>
                </a:lnTo>
                <a:lnTo>
                  <a:pt x="1846008" y="376428"/>
                </a:lnTo>
                <a:lnTo>
                  <a:pt x="1814106" y="348018"/>
                </a:lnTo>
                <a:lnTo>
                  <a:pt x="2068830" y="62103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57630" y="2336418"/>
            <a:ext cx="464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rebuchet MS"/>
                <a:cs typeface="Trebuchet MS"/>
              </a:rPr>
              <a:t>w</a:t>
            </a:r>
            <a:r>
              <a:rPr sz="2775" baseline="-21021" dirty="0">
                <a:latin typeface="Trebuchet MS"/>
                <a:cs typeface="Trebuchet MS"/>
              </a:rPr>
              <a:t>1</a:t>
            </a:r>
            <a:endParaRPr sz="2775" baseline="-21021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89303" y="1757172"/>
            <a:ext cx="527685" cy="518159"/>
            <a:chOff x="1289303" y="1757172"/>
            <a:chExt cx="527685" cy="518159"/>
          </a:xfrm>
        </p:grpSpPr>
        <p:sp>
          <p:nvSpPr>
            <p:cNvPr id="15" name="object 15"/>
            <p:cNvSpPr/>
            <p:nvPr/>
          </p:nvSpPr>
          <p:spPr>
            <a:xfrm>
              <a:off x="1308353" y="1776222"/>
              <a:ext cx="489584" cy="480059"/>
            </a:xfrm>
            <a:custGeom>
              <a:avLst/>
              <a:gdLst/>
              <a:ahLst/>
              <a:cxnLst/>
              <a:rect l="l" t="t" r="r" b="b"/>
              <a:pathLst>
                <a:path w="489585" h="480060">
                  <a:moveTo>
                    <a:pt x="489203" y="0"/>
                  </a:moveTo>
                  <a:lnTo>
                    <a:pt x="0" y="0"/>
                  </a:lnTo>
                  <a:lnTo>
                    <a:pt x="0" y="480060"/>
                  </a:lnTo>
                  <a:lnTo>
                    <a:pt x="489203" y="480060"/>
                  </a:lnTo>
                  <a:lnTo>
                    <a:pt x="4892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08353" y="1776222"/>
              <a:ext cx="489584" cy="480059"/>
            </a:xfrm>
            <a:custGeom>
              <a:avLst/>
              <a:gdLst/>
              <a:ahLst/>
              <a:cxnLst/>
              <a:rect l="l" t="t" r="r" b="b"/>
              <a:pathLst>
                <a:path w="489585" h="480060">
                  <a:moveTo>
                    <a:pt x="0" y="480060"/>
                  </a:moveTo>
                  <a:lnTo>
                    <a:pt x="489203" y="480060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38100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362202" y="1758187"/>
            <a:ext cx="379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rebuchet MS"/>
                <a:cs typeface="Trebuchet MS"/>
              </a:rPr>
              <a:t>x</a:t>
            </a:r>
            <a:r>
              <a:rPr sz="2775" baseline="-21021" dirty="0">
                <a:latin typeface="Trebuchet MS"/>
                <a:cs typeface="Trebuchet MS"/>
              </a:rPr>
              <a:t>1</a:t>
            </a:r>
            <a:endParaRPr sz="2775" baseline="-21021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300984" y="1757172"/>
            <a:ext cx="527685" cy="518159"/>
            <a:chOff x="3300984" y="1757172"/>
            <a:chExt cx="527685" cy="518159"/>
          </a:xfrm>
        </p:grpSpPr>
        <p:sp>
          <p:nvSpPr>
            <p:cNvPr id="19" name="object 19"/>
            <p:cNvSpPr/>
            <p:nvPr/>
          </p:nvSpPr>
          <p:spPr>
            <a:xfrm>
              <a:off x="3320034" y="1776222"/>
              <a:ext cx="489584" cy="480059"/>
            </a:xfrm>
            <a:custGeom>
              <a:avLst/>
              <a:gdLst/>
              <a:ahLst/>
              <a:cxnLst/>
              <a:rect l="l" t="t" r="r" b="b"/>
              <a:pathLst>
                <a:path w="489585" h="480060">
                  <a:moveTo>
                    <a:pt x="489203" y="0"/>
                  </a:moveTo>
                  <a:lnTo>
                    <a:pt x="0" y="0"/>
                  </a:lnTo>
                  <a:lnTo>
                    <a:pt x="0" y="480060"/>
                  </a:lnTo>
                  <a:lnTo>
                    <a:pt x="489203" y="480060"/>
                  </a:lnTo>
                  <a:lnTo>
                    <a:pt x="4892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20034" y="1776222"/>
              <a:ext cx="489584" cy="480059"/>
            </a:xfrm>
            <a:custGeom>
              <a:avLst/>
              <a:gdLst/>
              <a:ahLst/>
              <a:cxnLst/>
              <a:rect l="l" t="t" r="r" b="b"/>
              <a:pathLst>
                <a:path w="489585" h="480060">
                  <a:moveTo>
                    <a:pt x="0" y="480060"/>
                  </a:moveTo>
                  <a:lnTo>
                    <a:pt x="489203" y="480060"/>
                  </a:lnTo>
                  <a:lnTo>
                    <a:pt x="489203" y="0"/>
                  </a:lnTo>
                  <a:lnTo>
                    <a:pt x="0" y="0"/>
                  </a:lnTo>
                  <a:lnTo>
                    <a:pt x="0" y="480060"/>
                  </a:lnTo>
                  <a:close/>
                </a:path>
              </a:pathLst>
            </a:custGeom>
            <a:ln w="38100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374135" y="1758187"/>
            <a:ext cx="379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rebuchet MS"/>
                <a:cs typeface="Trebuchet MS"/>
              </a:rPr>
              <a:t>x</a:t>
            </a:r>
            <a:r>
              <a:rPr sz="2775" baseline="-21021" dirty="0">
                <a:latin typeface="Trebuchet MS"/>
                <a:cs typeface="Trebuchet MS"/>
              </a:rPr>
              <a:t>2</a:t>
            </a:r>
            <a:endParaRPr sz="2775" baseline="-21021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14473" y="1938273"/>
            <a:ext cx="98234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54990" algn="l"/>
              </a:tabLst>
            </a:pPr>
            <a:r>
              <a:rPr sz="2800" dirty="0">
                <a:latin typeface="Trebuchet MS"/>
                <a:cs typeface="Trebuchet MS"/>
              </a:rPr>
              <a:t>w</a:t>
            </a:r>
            <a:r>
              <a:rPr sz="2775" baseline="-21021" dirty="0">
                <a:latin typeface="Trebuchet MS"/>
                <a:cs typeface="Trebuchet MS"/>
              </a:rPr>
              <a:t>2	</a:t>
            </a:r>
            <a:r>
              <a:rPr sz="2800" dirty="0">
                <a:latin typeface="Trebuchet MS"/>
                <a:cs typeface="Trebuchet MS"/>
              </a:rPr>
              <a:t>w</a:t>
            </a:r>
            <a:r>
              <a:rPr sz="2775" baseline="-21021" dirty="0">
                <a:latin typeface="Trebuchet MS"/>
                <a:cs typeface="Trebuchet MS"/>
              </a:rPr>
              <a:t>3</a:t>
            </a:r>
            <a:endParaRPr sz="2775" baseline="-21021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33266" y="2298573"/>
            <a:ext cx="464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rebuchet MS"/>
                <a:cs typeface="Trebuchet MS"/>
              </a:rPr>
              <a:t>w</a:t>
            </a:r>
            <a:r>
              <a:rPr sz="2775" baseline="-21021" dirty="0">
                <a:latin typeface="Trebuchet MS"/>
                <a:cs typeface="Trebuchet MS"/>
              </a:rPr>
              <a:t>4</a:t>
            </a:r>
            <a:endParaRPr sz="2775" baseline="-21021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548383" y="2639567"/>
            <a:ext cx="2075814" cy="3182620"/>
            <a:chOff x="1548383" y="2639567"/>
            <a:chExt cx="2075814" cy="3182620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8383" y="2650235"/>
              <a:ext cx="829056" cy="83362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95016" y="2639567"/>
              <a:ext cx="829055" cy="83515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4935" y="3918203"/>
              <a:ext cx="829056" cy="83515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54935" y="4988051"/>
              <a:ext cx="829056" cy="83362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7141" y="5010708"/>
            <a:ext cx="466915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0" spc="-5" dirty="0">
                <a:solidFill>
                  <a:srgbClr val="FFFFFF"/>
                </a:solidFill>
                <a:latin typeface="Trebuchet MS"/>
                <a:cs typeface="Trebuchet MS"/>
              </a:rPr>
              <a:t>ACTIVATION</a:t>
            </a:r>
            <a:r>
              <a:rPr sz="3400" b="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0" spc="-5" dirty="0">
                <a:solidFill>
                  <a:srgbClr val="FFFFFF"/>
                </a:solidFill>
                <a:latin typeface="Trebuchet MS"/>
                <a:cs typeface="Trebuchet MS"/>
              </a:rPr>
              <a:t>FUNCTIONS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3873" y="616711"/>
            <a:ext cx="3847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10" dirty="0">
                <a:latin typeface="Trebuchet MS"/>
                <a:cs typeface="Trebuchet MS"/>
              </a:rPr>
              <a:t>ACTIVATION</a:t>
            </a:r>
            <a:r>
              <a:rPr sz="2800" b="0" spc="-5" dirty="0">
                <a:latin typeface="Trebuchet MS"/>
                <a:cs typeface="Trebuchet MS"/>
              </a:rPr>
              <a:t> FUNCTIONS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71600" y="1408175"/>
            <a:ext cx="1828800" cy="565785"/>
            <a:chOff x="1371600" y="1408175"/>
            <a:chExt cx="1828800" cy="5657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600" y="1447770"/>
              <a:ext cx="1828800" cy="4465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4604" y="1408175"/>
              <a:ext cx="999744" cy="56540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24177" y="1480566"/>
            <a:ext cx="1724025" cy="341630"/>
          </a:xfrm>
          <a:prstGeom prst="rect">
            <a:avLst/>
          </a:prstGeom>
          <a:solidFill>
            <a:srgbClr val="33628D"/>
          </a:solidFill>
          <a:ln w="38100">
            <a:solidFill>
              <a:srgbClr val="FFFFFF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54038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Linear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0936" y="3828288"/>
            <a:ext cx="2946400" cy="1691639"/>
            <a:chOff x="630936" y="3828288"/>
            <a:chExt cx="2946400" cy="1691639"/>
          </a:xfrm>
        </p:grpSpPr>
        <p:sp>
          <p:nvSpPr>
            <p:cNvPr id="8" name="object 8"/>
            <p:cNvSpPr/>
            <p:nvPr/>
          </p:nvSpPr>
          <p:spPr>
            <a:xfrm>
              <a:off x="630936" y="3828288"/>
              <a:ext cx="2946400" cy="1691639"/>
            </a:xfrm>
            <a:custGeom>
              <a:avLst/>
              <a:gdLst/>
              <a:ahLst/>
              <a:cxnLst/>
              <a:rect l="l" t="t" r="r" b="b"/>
              <a:pathLst>
                <a:path w="2946400" h="1691639">
                  <a:moveTo>
                    <a:pt x="2945891" y="0"/>
                  </a:moveTo>
                  <a:lnTo>
                    <a:pt x="0" y="0"/>
                  </a:lnTo>
                  <a:lnTo>
                    <a:pt x="0" y="1691639"/>
                  </a:lnTo>
                  <a:lnTo>
                    <a:pt x="2945891" y="1691639"/>
                  </a:lnTo>
                  <a:lnTo>
                    <a:pt x="294589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0140" y="3945636"/>
              <a:ext cx="2273935" cy="1191895"/>
            </a:xfrm>
            <a:custGeom>
              <a:avLst/>
              <a:gdLst/>
              <a:ahLst/>
              <a:cxnLst/>
              <a:rect l="l" t="t" r="r" b="b"/>
              <a:pathLst>
                <a:path w="2273935" h="1191895">
                  <a:moveTo>
                    <a:pt x="0" y="1191767"/>
                  </a:moveTo>
                  <a:lnTo>
                    <a:pt x="568452" y="894588"/>
                  </a:lnTo>
                  <a:lnTo>
                    <a:pt x="1136904" y="595883"/>
                  </a:lnTo>
                  <a:lnTo>
                    <a:pt x="1705355" y="298703"/>
                  </a:lnTo>
                  <a:lnTo>
                    <a:pt x="2273808" y="0"/>
                  </a:lnTo>
                </a:path>
              </a:pathLst>
            </a:custGeom>
            <a:ln w="27432">
              <a:solidFill>
                <a:srgbClr val="0085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115567" y="3941064"/>
          <a:ext cx="2273300" cy="1191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87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7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71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637743" y="3740103"/>
            <a:ext cx="313690" cy="15170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530"/>
              </a:spcBef>
            </a:pPr>
            <a:r>
              <a:rPr sz="1600" spc="-5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  <a:p>
            <a:pPr marL="193675">
              <a:lnSpc>
                <a:spcPct val="100000"/>
              </a:lnSpc>
              <a:spcBef>
                <a:spcPts val="430"/>
              </a:spcBef>
            </a:pPr>
            <a:r>
              <a:rPr sz="1600" spc="-5" dirty="0">
                <a:latin typeface="Trebuchet MS"/>
                <a:cs typeface="Trebuchet MS"/>
              </a:rPr>
              <a:t>5</a:t>
            </a:r>
            <a:endParaRPr sz="1600">
              <a:latin typeface="Trebuchet MS"/>
              <a:cs typeface="Trebuchet MS"/>
            </a:endParaRPr>
          </a:p>
          <a:p>
            <a:pPr marL="193675">
              <a:lnSpc>
                <a:spcPct val="100000"/>
              </a:lnSpc>
              <a:spcBef>
                <a:spcPts val="425"/>
              </a:spcBef>
            </a:pPr>
            <a:r>
              <a:rPr sz="1600" spc="-5" dirty="0">
                <a:latin typeface="Trebuchet MS"/>
                <a:cs typeface="Trebuchet MS"/>
              </a:rPr>
              <a:t>0</a:t>
            </a:r>
            <a:endParaRPr sz="1600">
              <a:latin typeface="Trebuchet MS"/>
              <a:cs typeface="Trebuchet MS"/>
            </a:endParaRPr>
          </a:p>
          <a:p>
            <a:pPr marL="118745">
              <a:lnSpc>
                <a:spcPct val="100000"/>
              </a:lnSpc>
              <a:spcBef>
                <a:spcPts val="430"/>
              </a:spcBef>
            </a:pPr>
            <a:r>
              <a:rPr sz="1600" spc="-5" dirty="0">
                <a:latin typeface="Trebuchet MS"/>
                <a:cs typeface="Trebuchet MS"/>
              </a:rPr>
              <a:t>-5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600" spc="-10" dirty="0">
                <a:latin typeface="Trebuchet MS"/>
                <a:cs typeface="Trebuchet MS"/>
              </a:rPr>
              <a:t>-</a:t>
            </a:r>
            <a:r>
              <a:rPr sz="1600" spc="-5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3269" y="5241747"/>
            <a:ext cx="8286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34365" algn="l"/>
              </a:tabLst>
            </a:pPr>
            <a:r>
              <a:rPr sz="1600" spc="-10" dirty="0">
                <a:latin typeface="Trebuchet MS"/>
                <a:cs typeface="Trebuchet MS"/>
              </a:rPr>
              <a:t>-</a:t>
            </a:r>
            <a:r>
              <a:rPr sz="1600" spc="-5" dirty="0">
                <a:latin typeface="Trebuchet MS"/>
                <a:cs typeface="Trebuchet MS"/>
              </a:rPr>
              <a:t>10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-5" dirty="0">
                <a:latin typeface="Trebuchet MS"/>
                <a:cs typeface="Trebuchet MS"/>
              </a:rPr>
              <a:t>-5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91004" y="5241747"/>
            <a:ext cx="132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59710" y="5241747"/>
            <a:ext cx="7543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1600" spc="-5" dirty="0">
                <a:latin typeface="Trebuchet MS"/>
                <a:cs typeface="Trebuchet MS"/>
              </a:rPr>
              <a:t>5	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0936" y="3828288"/>
            <a:ext cx="2946400" cy="1691639"/>
          </a:xfrm>
          <a:custGeom>
            <a:avLst/>
            <a:gdLst/>
            <a:ahLst/>
            <a:cxnLst/>
            <a:rect l="l" t="t" r="r" b="b"/>
            <a:pathLst>
              <a:path w="2946400" h="1691639">
                <a:moveTo>
                  <a:pt x="0" y="1691639"/>
                </a:moveTo>
                <a:lnTo>
                  <a:pt x="2945891" y="1691639"/>
                </a:lnTo>
                <a:lnTo>
                  <a:pt x="2945891" y="0"/>
                </a:lnTo>
                <a:lnTo>
                  <a:pt x="0" y="0"/>
                </a:lnTo>
                <a:lnTo>
                  <a:pt x="0" y="169163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61694" y="2086813"/>
            <a:ext cx="1770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00" dirty="0">
                <a:latin typeface="Cambria Math"/>
                <a:cs typeface="Cambria Math"/>
              </a:rPr>
              <a:t>𝑦</a:t>
            </a:r>
            <a:r>
              <a:rPr sz="2800" spc="-415" dirty="0">
                <a:latin typeface="Cambria Math"/>
                <a:cs typeface="Cambria Math"/>
              </a:rPr>
              <a:t>^</a:t>
            </a:r>
            <a:r>
              <a:rPr sz="2800" spc="2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60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𝑤</a:t>
            </a:r>
            <a:r>
              <a:rPr sz="2800" spc="-5" dirty="0">
                <a:latin typeface="Cambria Math"/>
                <a:cs typeface="Cambria Math"/>
              </a:rPr>
              <a:t>𝑥</a:t>
            </a:r>
            <a:r>
              <a:rPr sz="2800" spc="9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𝑏</a:t>
            </a:r>
            <a:endParaRPr sz="2800">
              <a:latin typeface="Cambria Math"/>
              <a:cs typeface="Cambria Math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0936" y="2824274"/>
            <a:ext cx="2953512" cy="749505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7543807" y="1452372"/>
            <a:ext cx="1830705" cy="565785"/>
            <a:chOff x="7543807" y="1452372"/>
            <a:chExt cx="1830705" cy="56578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43807" y="1491966"/>
              <a:ext cx="1830308" cy="44659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80604" y="1452372"/>
              <a:ext cx="1155192" cy="56540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596378" y="1524762"/>
              <a:ext cx="1725295" cy="341630"/>
            </a:xfrm>
            <a:custGeom>
              <a:avLst/>
              <a:gdLst/>
              <a:ahLst/>
              <a:cxnLst/>
              <a:rect l="l" t="t" r="r" b="b"/>
              <a:pathLst>
                <a:path w="1725295" h="341630">
                  <a:moveTo>
                    <a:pt x="1725168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1725168" y="341375"/>
                  </a:lnTo>
                  <a:lnTo>
                    <a:pt x="1725168" y="0"/>
                  </a:lnTo>
                  <a:close/>
                </a:path>
              </a:pathLst>
            </a:custGeom>
            <a:solidFill>
              <a:srgbClr val="3362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96378" y="1524762"/>
              <a:ext cx="1725295" cy="341630"/>
            </a:xfrm>
            <a:custGeom>
              <a:avLst/>
              <a:gdLst/>
              <a:ahLst/>
              <a:cxnLst/>
              <a:rect l="l" t="t" r="r" b="b"/>
              <a:pathLst>
                <a:path w="1725295" h="341630">
                  <a:moveTo>
                    <a:pt x="0" y="341375"/>
                  </a:moveTo>
                  <a:lnTo>
                    <a:pt x="1725168" y="341375"/>
                  </a:lnTo>
                  <a:lnTo>
                    <a:pt x="1725168" y="0"/>
                  </a:lnTo>
                  <a:lnTo>
                    <a:pt x="0" y="0"/>
                  </a:lnTo>
                  <a:lnTo>
                    <a:pt x="0" y="341375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596378" y="1524761"/>
            <a:ext cx="1725295" cy="34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Sigmoid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088123" y="3846576"/>
            <a:ext cx="2944495" cy="1693545"/>
            <a:chOff x="7088123" y="3846576"/>
            <a:chExt cx="2944495" cy="1693545"/>
          </a:xfrm>
        </p:grpSpPr>
        <p:sp>
          <p:nvSpPr>
            <p:cNvPr id="25" name="object 25"/>
            <p:cNvSpPr/>
            <p:nvPr/>
          </p:nvSpPr>
          <p:spPr>
            <a:xfrm>
              <a:off x="7088123" y="3846576"/>
              <a:ext cx="2944495" cy="1693545"/>
            </a:xfrm>
            <a:custGeom>
              <a:avLst/>
              <a:gdLst/>
              <a:ahLst/>
              <a:cxnLst/>
              <a:rect l="l" t="t" r="r" b="b"/>
              <a:pathLst>
                <a:path w="2944495" h="1693545">
                  <a:moveTo>
                    <a:pt x="2944368" y="0"/>
                  </a:moveTo>
                  <a:lnTo>
                    <a:pt x="0" y="0"/>
                  </a:lnTo>
                  <a:lnTo>
                    <a:pt x="0" y="1693164"/>
                  </a:lnTo>
                  <a:lnTo>
                    <a:pt x="2944368" y="1693164"/>
                  </a:lnTo>
                  <a:lnTo>
                    <a:pt x="294436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75803" y="3963924"/>
              <a:ext cx="2273935" cy="1193800"/>
            </a:xfrm>
            <a:custGeom>
              <a:avLst/>
              <a:gdLst/>
              <a:ahLst/>
              <a:cxnLst/>
              <a:rect l="l" t="t" r="r" b="b"/>
              <a:pathLst>
                <a:path w="2273934" h="1193800">
                  <a:moveTo>
                    <a:pt x="2273807" y="0"/>
                  </a:moveTo>
                  <a:lnTo>
                    <a:pt x="0" y="0"/>
                  </a:lnTo>
                  <a:lnTo>
                    <a:pt x="0" y="1193292"/>
                  </a:lnTo>
                  <a:lnTo>
                    <a:pt x="2273807" y="1193292"/>
                  </a:lnTo>
                  <a:lnTo>
                    <a:pt x="22738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75803" y="3963924"/>
              <a:ext cx="2273935" cy="1257300"/>
            </a:xfrm>
            <a:custGeom>
              <a:avLst/>
              <a:gdLst/>
              <a:ahLst/>
              <a:cxnLst/>
              <a:rect l="l" t="t" r="r" b="b"/>
              <a:pathLst>
                <a:path w="2273934" h="1257300">
                  <a:moveTo>
                    <a:pt x="0" y="597407"/>
                  </a:moveTo>
                  <a:lnTo>
                    <a:pt x="2273807" y="597407"/>
                  </a:lnTo>
                </a:path>
                <a:path w="2273934" h="1257300">
                  <a:moveTo>
                    <a:pt x="0" y="0"/>
                  </a:moveTo>
                  <a:lnTo>
                    <a:pt x="2273807" y="0"/>
                  </a:lnTo>
                </a:path>
                <a:path w="2273934" h="1257300">
                  <a:moveTo>
                    <a:pt x="0" y="0"/>
                  </a:moveTo>
                  <a:lnTo>
                    <a:pt x="0" y="1193292"/>
                  </a:lnTo>
                </a:path>
                <a:path w="2273934" h="1257300">
                  <a:moveTo>
                    <a:pt x="568451" y="0"/>
                  </a:moveTo>
                  <a:lnTo>
                    <a:pt x="568451" y="1193292"/>
                  </a:lnTo>
                </a:path>
                <a:path w="2273934" h="1257300">
                  <a:moveTo>
                    <a:pt x="1136903" y="0"/>
                  </a:moveTo>
                  <a:lnTo>
                    <a:pt x="1136903" y="1193292"/>
                  </a:lnTo>
                </a:path>
                <a:path w="2273934" h="1257300">
                  <a:moveTo>
                    <a:pt x="1705355" y="0"/>
                  </a:moveTo>
                  <a:lnTo>
                    <a:pt x="1705355" y="1193292"/>
                  </a:lnTo>
                </a:path>
                <a:path w="2273934" h="1257300">
                  <a:moveTo>
                    <a:pt x="2273807" y="0"/>
                  </a:moveTo>
                  <a:lnTo>
                    <a:pt x="2273807" y="1193292"/>
                  </a:lnTo>
                </a:path>
                <a:path w="2273934" h="1257300">
                  <a:moveTo>
                    <a:pt x="0" y="1193292"/>
                  </a:moveTo>
                  <a:lnTo>
                    <a:pt x="2273807" y="1193292"/>
                  </a:lnTo>
                </a:path>
                <a:path w="2273934" h="1257300">
                  <a:moveTo>
                    <a:pt x="0" y="1193292"/>
                  </a:moveTo>
                  <a:lnTo>
                    <a:pt x="0" y="1257300"/>
                  </a:lnTo>
                </a:path>
                <a:path w="2273934" h="1257300">
                  <a:moveTo>
                    <a:pt x="568451" y="1193292"/>
                  </a:moveTo>
                  <a:lnTo>
                    <a:pt x="568451" y="1257300"/>
                  </a:lnTo>
                </a:path>
                <a:path w="2273934" h="1257300">
                  <a:moveTo>
                    <a:pt x="1136903" y="1193292"/>
                  </a:moveTo>
                  <a:lnTo>
                    <a:pt x="1136903" y="1257300"/>
                  </a:lnTo>
                </a:path>
                <a:path w="2273934" h="1257300">
                  <a:moveTo>
                    <a:pt x="1705355" y="1193292"/>
                  </a:moveTo>
                  <a:lnTo>
                    <a:pt x="1705355" y="1257300"/>
                  </a:lnTo>
                </a:path>
                <a:path w="2273934" h="1257300">
                  <a:moveTo>
                    <a:pt x="2273807" y="1193292"/>
                  </a:moveTo>
                  <a:lnTo>
                    <a:pt x="2273807" y="12573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75803" y="3965448"/>
              <a:ext cx="2273935" cy="1191895"/>
            </a:xfrm>
            <a:custGeom>
              <a:avLst/>
              <a:gdLst/>
              <a:ahLst/>
              <a:cxnLst/>
              <a:rect l="l" t="t" r="r" b="b"/>
              <a:pathLst>
                <a:path w="2273934" h="1191895">
                  <a:moveTo>
                    <a:pt x="0" y="1191767"/>
                  </a:moveTo>
                  <a:lnTo>
                    <a:pt x="141731" y="1191767"/>
                  </a:lnTo>
                  <a:lnTo>
                    <a:pt x="284988" y="1190243"/>
                  </a:lnTo>
                  <a:lnTo>
                    <a:pt x="426720" y="1188720"/>
                  </a:lnTo>
                  <a:lnTo>
                    <a:pt x="568451" y="1184148"/>
                  </a:lnTo>
                  <a:lnTo>
                    <a:pt x="710184" y="1164336"/>
                  </a:lnTo>
                  <a:lnTo>
                    <a:pt x="853440" y="1101852"/>
                  </a:lnTo>
                  <a:lnTo>
                    <a:pt x="995172" y="926591"/>
                  </a:lnTo>
                  <a:lnTo>
                    <a:pt x="1136903" y="595883"/>
                  </a:lnTo>
                  <a:lnTo>
                    <a:pt x="1278636" y="265175"/>
                  </a:lnTo>
                  <a:lnTo>
                    <a:pt x="1421892" y="89915"/>
                  </a:lnTo>
                  <a:lnTo>
                    <a:pt x="1563624" y="25907"/>
                  </a:lnTo>
                  <a:lnTo>
                    <a:pt x="1705355" y="7619"/>
                  </a:lnTo>
                  <a:lnTo>
                    <a:pt x="1848612" y="1524"/>
                  </a:lnTo>
                  <a:lnTo>
                    <a:pt x="1990344" y="0"/>
                  </a:lnTo>
                  <a:lnTo>
                    <a:pt x="2132076" y="0"/>
                  </a:lnTo>
                  <a:lnTo>
                    <a:pt x="2273807" y="0"/>
                  </a:lnTo>
                </a:path>
              </a:pathLst>
            </a:custGeom>
            <a:ln w="27431">
              <a:solidFill>
                <a:srgbClr val="0085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289038" y="5007355"/>
            <a:ext cx="1193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07681" y="4411217"/>
            <a:ext cx="3003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rebuchet MS"/>
                <a:cs typeface="Trebuchet MS"/>
              </a:rPr>
              <a:t>0</a:t>
            </a:r>
            <a:r>
              <a:rPr sz="1600" spc="-5" dirty="0">
                <a:latin typeface="Trebuchet MS"/>
                <a:cs typeface="Trebuchet MS"/>
              </a:rPr>
              <a:t>.5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89038" y="3814698"/>
            <a:ext cx="1193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33182" y="5260949"/>
            <a:ext cx="815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621665" algn="l"/>
              </a:tabLst>
            </a:pPr>
            <a:r>
              <a:rPr sz="1600" spc="-10" dirty="0">
                <a:latin typeface="Trebuchet MS"/>
                <a:cs typeface="Trebuchet MS"/>
              </a:rPr>
              <a:t>-</a:t>
            </a:r>
            <a:r>
              <a:rPr sz="1600" spc="-5" dirty="0">
                <a:latin typeface="Trebuchet MS"/>
                <a:cs typeface="Trebuchet MS"/>
              </a:rPr>
              <a:t>10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-5" dirty="0">
                <a:latin typeface="Trebuchet MS"/>
                <a:cs typeface="Trebuchet MS"/>
              </a:rPr>
              <a:t>-5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660892" y="5260949"/>
            <a:ext cx="1193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229597" y="5260949"/>
            <a:ext cx="741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514984" algn="l"/>
              </a:tabLst>
            </a:pPr>
            <a:r>
              <a:rPr sz="1600" spc="-5" dirty="0">
                <a:latin typeface="Trebuchet MS"/>
                <a:cs typeface="Trebuchet MS"/>
              </a:rPr>
              <a:t>5	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088123" y="3846576"/>
            <a:ext cx="2944495" cy="1693545"/>
          </a:xfrm>
          <a:custGeom>
            <a:avLst/>
            <a:gdLst/>
            <a:ahLst/>
            <a:cxnLst/>
            <a:rect l="l" t="t" r="r" b="b"/>
            <a:pathLst>
              <a:path w="2944495" h="1693545">
                <a:moveTo>
                  <a:pt x="0" y="1693164"/>
                </a:moveTo>
                <a:lnTo>
                  <a:pt x="2944368" y="1693164"/>
                </a:lnTo>
                <a:lnTo>
                  <a:pt x="2944368" y="0"/>
                </a:lnTo>
                <a:lnTo>
                  <a:pt x="0" y="0"/>
                </a:lnTo>
                <a:lnTo>
                  <a:pt x="0" y="169316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441183" y="2153869"/>
            <a:ext cx="4889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sz="2000" spc="-855" dirty="0">
                <a:latin typeface="Cambria Math"/>
                <a:cs typeface="Cambria Math"/>
              </a:rPr>
              <a:t>𝑦</a:t>
            </a:r>
            <a:r>
              <a:rPr sz="2000" spc="-295" dirty="0">
                <a:latin typeface="Cambria Math"/>
                <a:cs typeface="Cambria Math"/>
              </a:rPr>
              <a:t>^</a:t>
            </a:r>
            <a:r>
              <a:rPr sz="2000" dirty="0">
                <a:latin typeface="Cambria Math"/>
                <a:cs typeface="Cambria Math"/>
              </a:rPr>
              <a:t>	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987918" y="2340101"/>
            <a:ext cx="1399540" cy="17145"/>
          </a:xfrm>
          <a:custGeom>
            <a:avLst/>
            <a:gdLst/>
            <a:ahLst/>
            <a:cxnLst/>
            <a:rect l="l" t="t" r="r" b="b"/>
            <a:pathLst>
              <a:path w="1399540" h="17144">
                <a:moveTo>
                  <a:pt x="1399031" y="0"/>
                </a:moveTo>
                <a:lnTo>
                  <a:pt x="0" y="0"/>
                </a:lnTo>
                <a:lnTo>
                  <a:pt x="0" y="16763"/>
                </a:lnTo>
                <a:lnTo>
                  <a:pt x="1399031" y="16763"/>
                </a:lnTo>
                <a:lnTo>
                  <a:pt x="1399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604250" y="1961845"/>
            <a:ext cx="167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950961" y="2253488"/>
            <a:ext cx="14655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baseline="-16666" dirty="0">
                <a:latin typeface="Cambria Math"/>
                <a:cs typeface="Cambria Math"/>
              </a:rPr>
              <a:t>1</a:t>
            </a:r>
            <a:r>
              <a:rPr sz="3000" spc="-30" baseline="-16666" dirty="0">
                <a:latin typeface="Cambria Math"/>
                <a:cs typeface="Cambria Math"/>
              </a:rPr>
              <a:t> </a:t>
            </a:r>
            <a:r>
              <a:rPr sz="3000" baseline="-16666" dirty="0">
                <a:latin typeface="Cambria Math"/>
                <a:cs typeface="Cambria Math"/>
              </a:rPr>
              <a:t>+</a:t>
            </a:r>
            <a:r>
              <a:rPr sz="3000" spc="-30" baseline="-16666" dirty="0">
                <a:latin typeface="Cambria Math"/>
                <a:cs typeface="Cambria Math"/>
              </a:rPr>
              <a:t> </a:t>
            </a:r>
            <a:r>
              <a:rPr sz="3000" spc="75" baseline="-16666" dirty="0">
                <a:latin typeface="Cambria Math"/>
                <a:cs typeface="Cambria Math"/>
              </a:rPr>
              <a:t>𝑒</a:t>
            </a:r>
            <a:r>
              <a:rPr sz="1450" spc="50" dirty="0">
                <a:latin typeface="Cambria Math"/>
                <a:cs typeface="Cambria Math"/>
              </a:rPr>
              <a:t>−(𝑤𝑥+𝑏)</a:t>
            </a:r>
            <a:endParaRPr sz="1450">
              <a:latin typeface="Cambria Math"/>
              <a:cs typeface="Cambria Math"/>
            </a:endParaRPr>
          </a:p>
        </p:txBody>
      </p:sp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88123" y="2780064"/>
            <a:ext cx="2953512" cy="885154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3860291" y="3846576"/>
            <a:ext cx="2944495" cy="1693545"/>
            <a:chOff x="3860291" y="3846576"/>
            <a:chExt cx="2944495" cy="1693545"/>
          </a:xfrm>
        </p:grpSpPr>
        <p:sp>
          <p:nvSpPr>
            <p:cNvPr id="42" name="object 42"/>
            <p:cNvSpPr/>
            <p:nvPr/>
          </p:nvSpPr>
          <p:spPr>
            <a:xfrm>
              <a:off x="3860291" y="3846576"/>
              <a:ext cx="2944495" cy="1693545"/>
            </a:xfrm>
            <a:custGeom>
              <a:avLst/>
              <a:gdLst/>
              <a:ahLst/>
              <a:cxnLst/>
              <a:rect l="l" t="t" r="r" b="b"/>
              <a:pathLst>
                <a:path w="2944495" h="1693545">
                  <a:moveTo>
                    <a:pt x="2944367" y="0"/>
                  </a:moveTo>
                  <a:lnTo>
                    <a:pt x="0" y="0"/>
                  </a:lnTo>
                  <a:lnTo>
                    <a:pt x="0" y="1693164"/>
                  </a:lnTo>
                  <a:lnTo>
                    <a:pt x="2944367" y="1693164"/>
                  </a:lnTo>
                  <a:lnTo>
                    <a:pt x="294436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47971" y="3963924"/>
              <a:ext cx="2273935" cy="1193800"/>
            </a:xfrm>
            <a:custGeom>
              <a:avLst/>
              <a:gdLst/>
              <a:ahLst/>
              <a:cxnLst/>
              <a:rect l="l" t="t" r="r" b="b"/>
              <a:pathLst>
                <a:path w="2273934" h="1193800">
                  <a:moveTo>
                    <a:pt x="2273807" y="0"/>
                  </a:moveTo>
                  <a:lnTo>
                    <a:pt x="0" y="0"/>
                  </a:lnTo>
                  <a:lnTo>
                    <a:pt x="0" y="1193292"/>
                  </a:lnTo>
                  <a:lnTo>
                    <a:pt x="2273807" y="1193292"/>
                  </a:lnTo>
                  <a:lnTo>
                    <a:pt x="22738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47971" y="3963924"/>
              <a:ext cx="2273935" cy="1193800"/>
            </a:xfrm>
            <a:custGeom>
              <a:avLst/>
              <a:gdLst/>
              <a:ahLst/>
              <a:cxnLst/>
              <a:rect l="l" t="t" r="r" b="b"/>
              <a:pathLst>
                <a:path w="2273934" h="1193800">
                  <a:moveTo>
                    <a:pt x="0" y="1193292"/>
                  </a:moveTo>
                  <a:lnTo>
                    <a:pt x="2273807" y="1193292"/>
                  </a:lnTo>
                </a:path>
                <a:path w="2273934" h="1193800">
                  <a:moveTo>
                    <a:pt x="0" y="894588"/>
                  </a:moveTo>
                  <a:lnTo>
                    <a:pt x="2273807" y="894588"/>
                  </a:lnTo>
                </a:path>
                <a:path w="2273934" h="1193800">
                  <a:moveTo>
                    <a:pt x="0" y="298703"/>
                  </a:moveTo>
                  <a:lnTo>
                    <a:pt x="2273807" y="298703"/>
                  </a:lnTo>
                </a:path>
                <a:path w="2273934" h="1193800">
                  <a:moveTo>
                    <a:pt x="0" y="0"/>
                  </a:moveTo>
                  <a:lnTo>
                    <a:pt x="2273807" y="0"/>
                  </a:lnTo>
                </a:path>
                <a:path w="2273934" h="1193800">
                  <a:moveTo>
                    <a:pt x="0" y="0"/>
                  </a:moveTo>
                  <a:lnTo>
                    <a:pt x="0" y="1193292"/>
                  </a:lnTo>
                </a:path>
                <a:path w="2273934" h="1193800">
                  <a:moveTo>
                    <a:pt x="568451" y="0"/>
                  </a:moveTo>
                  <a:lnTo>
                    <a:pt x="568451" y="1193292"/>
                  </a:lnTo>
                </a:path>
                <a:path w="2273934" h="1193800">
                  <a:moveTo>
                    <a:pt x="1136903" y="0"/>
                  </a:moveTo>
                  <a:lnTo>
                    <a:pt x="1136903" y="1193292"/>
                  </a:lnTo>
                </a:path>
                <a:path w="2273934" h="1193800">
                  <a:moveTo>
                    <a:pt x="1705355" y="0"/>
                  </a:moveTo>
                  <a:lnTo>
                    <a:pt x="1705355" y="1193292"/>
                  </a:lnTo>
                </a:path>
                <a:path w="2273934" h="1193800">
                  <a:moveTo>
                    <a:pt x="2273807" y="0"/>
                  </a:moveTo>
                  <a:lnTo>
                    <a:pt x="2273807" y="1193292"/>
                  </a:lnTo>
                </a:path>
                <a:path w="2273934" h="1193800">
                  <a:moveTo>
                    <a:pt x="0" y="597407"/>
                  </a:moveTo>
                  <a:lnTo>
                    <a:pt x="2273807" y="597407"/>
                  </a:lnTo>
                </a:path>
                <a:path w="2273934" h="1193800">
                  <a:moveTo>
                    <a:pt x="0" y="597407"/>
                  </a:moveTo>
                  <a:lnTo>
                    <a:pt x="0" y="659891"/>
                  </a:lnTo>
                </a:path>
                <a:path w="2273934" h="1193800">
                  <a:moveTo>
                    <a:pt x="568451" y="597407"/>
                  </a:moveTo>
                  <a:lnTo>
                    <a:pt x="568451" y="659891"/>
                  </a:lnTo>
                </a:path>
                <a:path w="2273934" h="1193800">
                  <a:moveTo>
                    <a:pt x="1136903" y="597407"/>
                  </a:moveTo>
                  <a:lnTo>
                    <a:pt x="1136903" y="659891"/>
                  </a:lnTo>
                </a:path>
                <a:path w="2273934" h="1193800">
                  <a:moveTo>
                    <a:pt x="1705355" y="597407"/>
                  </a:moveTo>
                  <a:lnTo>
                    <a:pt x="1705355" y="659891"/>
                  </a:lnTo>
                </a:path>
                <a:path w="2273934" h="1193800">
                  <a:moveTo>
                    <a:pt x="2273807" y="597407"/>
                  </a:moveTo>
                  <a:lnTo>
                    <a:pt x="2273807" y="65989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47971" y="3963924"/>
              <a:ext cx="2273935" cy="597535"/>
            </a:xfrm>
            <a:custGeom>
              <a:avLst/>
              <a:gdLst/>
              <a:ahLst/>
              <a:cxnLst/>
              <a:rect l="l" t="t" r="r" b="b"/>
              <a:pathLst>
                <a:path w="2273934" h="597535">
                  <a:moveTo>
                    <a:pt x="0" y="597407"/>
                  </a:moveTo>
                  <a:lnTo>
                    <a:pt x="568451" y="597407"/>
                  </a:lnTo>
                  <a:lnTo>
                    <a:pt x="1136903" y="597407"/>
                  </a:lnTo>
                  <a:lnTo>
                    <a:pt x="1705355" y="298703"/>
                  </a:lnTo>
                  <a:lnTo>
                    <a:pt x="2273807" y="0"/>
                  </a:lnTo>
                </a:path>
              </a:pathLst>
            </a:custGeom>
            <a:ln w="27432">
              <a:solidFill>
                <a:srgbClr val="0085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879215" y="3759860"/>
            <a:ext cx="300990" cy="151638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525"/>
              </a:spcBef>
            </a:pPr>
            <a:r>
              <a:rPr sz="1600" spc="-5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  <a:p>
            <a:pPr marL="180975">
              <a:lnSpc>
                <a:spcPct val="100000"/>
              </a:lnSpc>
              <a:spcBef>
                <a:spcPts val="430"/>
              </a:spcBef>
            </a:pPr>
            <a:r>
              <a:rPr sz="1600" spc="-5" dirty="0">
                <a:latin typeface="Trebuchet MS"/>
                <a:cs typeface="Trebuchet MS"/>
              </a:rPr>
              <a:t>5</a:t>
            </a:r>
            <a:endParaRPr sz="1600">
              <a:latin typeface="Trebuchet MS"/>
              <a:cs typeface="Trebuchet MS"/>
            </a:endParaRPr>
          </a:p>
          <a:p>
            <a:pPr marL="180975">
              <a:lnSpc>
                <a:spcPct val="100000"/>
              </a:lnSpc>
              <a:spcBef>
                <a:spcPts val="430"/>
              </a:spcBef>
            </a:pPr>
            <a:r>
              <a:rPr sz="1600" spc="-5" dirty="0">
                <a:latin typeface="Trebuchet MS"/>
                <a:cs typeface="Trebuchet MS"/>
              </a:rPr>
              <a:t>0</a:t>
            </a:r>
            <a:endParaRPr sz="1600">
              <a:latin typeface="Trebuchet MS"/>
              <a:cs typeface="Trebuchet MS"/>
            </a:endParaRPr>
          </a:p>
          <a:p>
            <a:pPr marL="106045">
              <a:lnSpc>
                <a:spcPct val="100000"/>
              </a:lnSpc>
              <a:spcBef>
                <a:spcPts val="425"/>
              </a:spcBef>
            </a:pPr>
            <a:r>
              <a:rPr sz="1600" spc="-5" dirty="0">
                <a:latin typeface="Trebuchet MS"/>
                <a:cs typeface="Trebuchet MS"/>
              </a:rPr>
              <a:t>-5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r>
              <a:rPr sz="1600" spc="-10" dirty="0">
                <a:latin typeface="Trebuchet MS"/>
                <a:cs typeface="Trebuchet MS"/>
              </a:rPr>
              <a:t>-</a:t>
            </a:r>
            <a:r>
              <a:rPr sz="1600" spc="-5" dirty="0">
                <a:latin typeface="Trebuchet MS"/>
                <a:cs typeface="Trebuchet MS"/>
              </a:rPr>
              <a:t>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204715" y="5260949"/>
            <a:ext cx="8159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621665" algn="l"/>
              </a:tabLst>
            </a:pPr>
            <a:r>
              <a:rPr sz="1600" spc="-10" dirty="0">
                <a:latin typeface="Trebuchet MS"/>
                <a:cs typeface="Trebuchet MS"/>
              </a:rPr>
              <a:t>-</a:t>
            </a:r>
            <a:r>
              <a:rPr sz="1600" spc="-5" dirty="0">
                <a:latin typeface="Trebuchet MS"/>
                <a:cs typeface="Trebuchet MS"/>
              </a:rPr>
              <a:t>10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-5" dirty="0">
                <a:latin typeface="Trebuchet MS"/>
                <a:cs typeface="Trebuchet MS"/>
              </a:rPr>
              <a:t>-5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432425" y="5260949"/>
            <a:ext cx="1193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000877" y="5260949"/>
            <a:ext cx="741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514984" algn="l"/>
              </a:tabLst>
            </a:pPr>
            <a:r>
              <a:rPr sz="1600" spc="-5" dirty="0">
                <a:latin typeface="Trebuchet MS"/>
                <a:cs typeface="Trebuchet MS"/>
              </a:rPr>
              <a:t>5	10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860291" y="3846576"/>
            <a:ext cx="2944495" cy="1693545"/>
          </a:xfrm>
          <a:custGeom>
            <a:avLst/>
            <a:gdLst/>
            <a:ahLst/>
            <a:cxnLst/>
            <a:rect l="l" t="t" r="r" b="b"/>
            <a:pathLst>
              <a:path w="2944495" h="1693545">
                <a:moveTo>
                  <a:pt x="0" y="1693164"/>
                </a:moveTo>
                <a:lnTo>
                  <a:pt x="2944367" y="1693164"/>
                </a:lnTo>
                <a:lnTo>
                  <a:pt x="2944367" y="0"/>
                </a:lnTo>
                <a:lnTo>
                  <a:pt x="0" y="0"/>
                </a:lnTo>
                <a:lnTo>
                  <a:pt x="0" y="169316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4457700" y="1420367"/>
            <a:ext cx="1828800" cy="565785"/>
            <a:chOff x="4457700" y="1420367"/>
            <a:chExt cx="1828800" cy="565785"/>
          </a:xfrm>
        </p:grpSpPr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7700" y="1459962"/>
              <a:ext cx="1828799" cy="44659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34712" y="1420367"/>
              <a:ext cx="871727" cy="565403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510277" y="1492757"/>
              <a:ext cx="1724025" cy="341630"/>
            </a:xfrm>
            <a:custGeom>
              <a:avLst/>
              <a:gdLst/>
              <a:ahLst/>
              <a:cxnLst/>
              <a:rect l="l" t="t" r="r" b="b"/>
              <a:pathLst>
                <a:path w="1724025" h="341630">
                  <a:moveTo>
                    <a:pt x="1723644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1723644" y="341375"/>
                  </a:lnTo>
                  <a:lnTo>
                    <a:pt x="1723644" y="0"/>
                  </a:lnTo>
                  <a:close/>
                </a:path>
              </a:pathLst>
            </a:custGeom>
            <a:solidFill>
              <a:srgbClr val="3362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510277" y="1492757"/>
              <a:ext cx="1724025" cy="341630"/>
            </a:xfrm>
            <a:custGeom>
              <a:avLst/>
              <a:gdLst/>
              <a:ahLst/>
              <a:cxnLst/>
              <a:rect l="l" t="t" r="r" b="b"/>
              <a:pathLst>
                <a:path w="1724025" h="341630">
                  <a:moveTo>
                    <a:pt x="0" y="341375"/>
                  </a:moveTo>
                  <a:lnTo>
                    <a:pt x="1723644" y="341375"/>
                  </a:lnTo>
                  <a:lnTo>
                    <a:pt x="1723644" y="0"/>
                  </a:lnTo>
                  <a:lnTo>
                    <a:pt x="0" y="0"/>
                  </a:lnTo>
                  <a:lnTo>
                    <a:pt x="0" y="34137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4510278" y="1492758"/>
            <a:ext cx="1724025" cy="34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ReLU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923538" y="2177542"/>
            <a:ext cx="6877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6385" algn="l"/>
              </a:tabLst>
            </a:pPr>
            <a:r>
              <a:rPr sz="2000" spc="-580" dirty="0">
                <a:latin typeface="Cambria Math"/>
                <a:cs typeface="Cambria Math"/>
              </a:rPr>
              <a:t>𝑦^	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30" dirty="0">
                <a:latin typeface="Cambria Math"/>
                <a:cs typeface="Cambria Math"/>
              </a:rPr>
              <a:t> </a:t>
            </a:r>
            <a:r>
              <a:rPr sz="2000" spc="220" dirty="0">
                <a:latin typeface="Cambria Math"/>
                <a:cs typeface="Cambria Math"/>
              </a:rPr>
              <a:t>{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584953" y="2035810"/>
            <a:ext cx="23888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𝑤𝑥</a:t>
            </a:r>
            <a:r>
              <a:rPr sz="2000" spc="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𝑏</a:t>
            </a:r>
            <a:r>
              <a:rPr sz="2000" spc="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𝑖𝑓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𝑤𝑥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𝑏</a:t>
            </a:r>
            <a:r>
              <a:rPr sz="2000" spc="1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&gt;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071364" y="2349754"/>
            <a:ext cx="14141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spc="38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𝑜𝑡ℎ𝑒𝑟𝑤𝑖𝑠𝑒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60" name="object 6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10000" y="2839211"/>
            <a:ext cx="3043428" cy="7498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69811" y="5010708"/>
            <a:ext cx="258699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0" spc="-5" dirty="0">
                <a:solidFill>
                  <a:srgbClr val="FFFFFF"/>
                </a:solidFill>
                <a:latin typeface="Trebuchet MS"/>
                <a:cs typeface="Trebuchet MS"/>
              </a:rPr>
              <a:t>OVERFITTING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9091" y="761746"/>
            <a:ext cx="2134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Trebuchet MS"/>
                <a:cs typeface="Trebuchet MS"/>
              </a:rPr>
              <a:t>OVERFITTING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2498" y="1087882"/>
            <a:ext cx="4523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6B800"/>
                </a:solidFill>
                <a:latin typeface="Trebuchet MS"/>
                <a:cs typeface="Trebuchet MS"/>
              </a:rPr>
              <a:t>Why</a:t>
            </a:r>
            <a:r>
              <a:rPr sz="1800" spc="-10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6B800"/>
                </a:solidFill>
                <a:latin typeface="Trebuchet MS"/>
                <a:cs typeface="Trebuchet MS"/>
              </a:rPr>
              <a:t>not have</a:t>
            </a:r>
            <a:r>
              <a:rPr sz="1800" dirty="0">
                <a:solidFill>
                  <a:srgbClr val="76B800"/>
                </a:solidFill>
                <a:latin typeface="Trebuchet MS"/>
                <a:cs typeface="Trebuchet MS"/>
              </a:rPr>
              <a:t> a</a:t>
            </a:r>
            <a:r>
              <a:rPr sz="1800" spc="-5" dirty="0">
                <a:solidFill>
                  <a:srgbClr val="76B800"/>
                </a:solidFill>
                <a:latin typeface="Trebuchet MS"/>
                <a:cs typeface="Trebuchet MS"/>
              </a:rPr>
              <a:t> super</a:t>
            </a:r>
            <a:r>
              <a:rPr sz="1800" spc="-10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6B800"/>
                </a:solidFill>
                <a:latin typeface="Trebuchet MS"/>
                <a:cs typeface="Trebuchet MS"/>
              </a:rPr>
              <a:t>large</a:t>
            </a:r>
            <a:r>
              <a:rPr sz="1800" spc="-10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6B800"/>
                </a:solidFill>
                <a:latin typeface="Trebuchet MS"/>
                <a:cs typeface="Trebuchet MS"/>
              </a:rPr>
              <a:t>neural</a:t>
            </a:r>
            <a:r>
              <a:rPr sz="1800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76B800"/>
                </a:solidFill>
                <a:latin typeface="Trebuchet MS"/>
                <a:cs typeface="Trebuchet MS"/>
              </a:rPr>
              <a:t>network?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016" y="2103119"/>
            <a:ext cx="9963911" cy="3413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1763267"/>
            <a:ext cx="4448810" cy="3744595"/>
            <a:chOff x="609600" y="1763267"/>
            <a:chExt cx="4448810" cy="3744595"/>
          </a:xfrm>
        </p:grpSpPr>
        <p:sp>
          <p:nvSpPr>
            <p:cNvPr id="3" name="object 3"/>
            <p:cNvSpPr/>
            <p:nvPr/>
          </p:nvSpPr>
          <p:spPr>
            <a:xfrm>
              <a:off x="609600" y="1763267"/>
              <a:ext cx="4448810" cy="3744595"/>
            </a:xfrm>
            <a:custGeom>
              <a:avLst/>
              <a:gdLst/>
              <a:ahLst/>
              <a:cxnLst/>
              <a:rect l="l" t="t" r="r" b="b"/>
              <a:pathLst>
                <a:path w="4448810" h="3744595">
                  <a:moveTo>
                    <a:pt x="4448556" y="0"/>
                  </a:moveTo>
                  <a:lnTo>
                    <a:pt x="0" y="0"/>
                  </a:lnTo>
                  <a:lnTo>
                    <a:pt x="0" y="3744467"/>
                  </a:lnTo>
                  <a:lnTo>
                    <a:pt x="4448556" y="3744467"/>
                  </a:lnTo>
                  <a:lnTo>
                    <a:pt x="444855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3940" y="1914143"/>
              <a:ext cx="3834765" cy="3240405"/>
            </a:xfrm>
            <a:custGeom>
              <a:avLst/>
              <a:gdLst/>
              <a:ahLst/>
              <a:cxnLst/>
              <a:rect l="l" t="t" r="r" b="b"/>
              <a:pathLst>
                <a:path w="3834765" h="3240404">
                  <a:moveTo>
                    <a:pt x="3834384" y="0"/>
                  </a:moveTo>
                  <a:lnTo>
                    <a:pt x="0" y="0"/>
                  </a:lnTo>
                  <a:lnTo>
                    <a:pt x="0" y="3240023"/>
                  </a:lnTo>
                  <a:lnTo>
                    <a:pt x="3834384" y="3240023"/>
                  </a:lnTo>
                  <a:lnTo>
                    <a:pt x="3834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3940" y="1914143"/>
              <a:ext cx="3834765" cy="3240405"/>
            </a:xfrm>
            <a:custGeom>
              <a:avLst/>
              <a:gdLst/>
              <a:ahLst/>
              <a:cxnLst/>
              <a:rect l="l" t="t" r="r" b="b"/>
              <a:pathLst>
                <a:path w="3834765" h="3240404">
                  <a:moveTo>
                    <a:pt x="0" y="2880359"/>
                  </a:moveTo>
                  <a:lnTo>
                    <a:pt x="3834384" y="2880359"/>
                  </a:lnTo>
                </a:path>
                <a:path w="3834765" h="3240404">
                  <a:moveTo>
                    <a:pt x="0" y="2519172"/>
                  </a:moveTo>
                  <a:lnTo>
                    <a:pt x="3834384" y="2519172"/>
                  </a:lnTo>
                </a:path>
                <a:path w="3834765" h="3240404">
                  <a:moveTo>
                    <a:pt x="0" y="2159507"/>
                  </a:moveTo>
                  <a:lnTo>
                    <a:pt x="3834384" y="2159507"/>
                  </a:lnTo>
                </a:path>
                <a:path w="3834765" h="3240404">
                  <a:moveTo>
                    <a:pt x="0" y="1799843"/>
                  </a:moveTo>
                  <a:lnTo>
                    <a:pt x="3834384" y="1799843"/>
                  </a:lnTo>
                </a:path>
                <a:path w="3834765" h="3240404">
                  <a:moveTo>
                    <a:pt x="0" y="1440179"/>
                  </a:moveTo>
                  <a:lnTo>
                    <a:pt x="3834384" y="1440179"/>
                  </a:lnTo>
                </a:path>
                <a:path w="3834765" h="3240404">
                  <a:moveTo>
                    <a:pt x="0" y="1080515"/>
                  </a:moveTo>
                  <a:lnTo>
                    <a:pt x="3834384" y="1080515"/>
                  </a:lnTo>
                </a:path>
                <a:path w="3834765" h="3240404">
                  <a:moveTo>
                    <a:pt x="0" y="720851"/>
                  </a:moveTo>
                  <a:lnTo>
                    <a:pt x="3834384" y="720851"/>
                  </a:lnTo>
                </a:path>
                <a:path w="3834765" h="3240404">
                  <a:moveTo>
                    <a:pt x="0" y="359663"/>
                  </a:moveTo>
                  <a:lnTo>
                    <a:pt x="3834384" y="359663"/>
                  </a:lnTo>
                </a:path>
                <a:path w="3834765" h="3240404">
                  <a:moveTo>
                    <a:pt x="0" y="0"/>
                  </a:moveTo>
                  <a:lnTo>
                    <a:pt x="3834384" y="0"/>
                  </a:lnTo>
                </a:path>
                <a:path w="3834765" h="3240404">
                  <a:moveTo>
                    <a:pt x="766572" y="0"/>
                  </a:moveTo>
                  <a:lnTo>
                    <a:pt x="766572" y="3240023"/>
                  </a:lnTo>
                </a:path>
                <a:path w="3834765" h="3240404">
                  <a:moveTo>
                    <a:pt x="1533143" y="0"/>
                  </a:moveTo>
                  <a:lnTo>
                    <a:pt x="1533143" y="3240023"/>
                  </a:lnTo>
                </a:path>
                <a:path w="3834765" h="3240404">
                  <a:moveTo>
                    <a:pt x="2301240" y="0"/>
                  </a:moveTo>
                  <a:lnTo>
                    <a:pt x="2301240" y="3240023"/>
                  </a:lnTo>
                </a:path>
                <a:path w="3834765" h="3240404">
                  <a:moveTo>
                    <a:pt x="3067812" y="0"/>
                  </a:moveTo>
                  <a:lnTo>
                    <a:pt x="3067812" y="3240023"/>
                  </a:lnTo>
                </a:path>
                <a:path w="3834765" h="3240404">
                  <a:moveTo>
                    <a:pt x="3834384" y="0"/>
                  </a:moveTo>
                  <a:lnTo>
                    <a:pt x="3834384" y="3240023"/>
                  </a:lnTo>
                </a:path>
                <a:path w="3834765" h="3240404">
                  <a:moveTo>
                    <a:pt x="0" y="3240023"/>
                  </a:moveTo>
                  <a:lnTo>
                    <a:pt x="3834384" y="3240023"/>
                  </a:lnTo>
                  <a:lnTo>
                    <a:pt x="3834384" y="0"/>
                  </a:lnTo>
                  <a:lnTo>
                    <a:pt x="0" y="0"/>
                  </a:lnTo>
                  <a:lnTo>
                    <a:pt x="0" y="3240023"/>
                  </a:lnTo>
                  <a:close/>
                </a:path>
              </a:pathLst>
            </a:custGeom>
            <a:ln w="9144">
              <a:solidFill>
                <a:srgbClr val="F5F5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3940" y="1914143"/>
              <a:ext cx="3834765" cy="3240405"/>
            </a:xfrm>
            <a:custGeom>
              <a:avLst/>
              <a:gdLst/>
              <a:ahLst/>
              <a:cxnLst/>
              <a:rect l="l" t="t" r="r" b="b"/>
              <a:pathLst>
                <a:path w="3834765" h="3240404">
                  <a:moveTo>
                    <a:pt x="0" y="3240023"/>
                  </a:moveTo>
                  <a:lnTo>
                    <a:pt x="0" y="0"/>
                  </a:lnTo>
                </a:path>
                <a:path w="3834765" h="3240404">
                  <a:moveTo>
                    <a:pt x="0" y="3240023"/>
                  </a:moveTo>
                  <a:lnTo>
                    <a:pt x="3834384" y="3240023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0711" y="4375022"/>
              <a:ext cx="114300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3235" y="4736210"/>
              <a:ext cx="114300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7283" y="4375022"/>
              <a:ext cx="114300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9807" y="3296030"/>
              <a:ext cx="114300" cy="114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3854" y="4015358"/>
              <a:ext cx="114300" cy="114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7902" y="2576702"/>
              <a:ext cx="114300" cy="114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5879" y="3296030"/>
              <a:ext cx="114300" cy="114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0426" y="2215514"/>
              <a:ext cx="114300" cy="114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4475" y="2576702"/>
              <a:ext cx="114300" cy="114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8522" y="2215514"/>
              <a:ext cx="114300" cy="1143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28446" y="5038750"/>
            <a:ext cx="92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2810" y="1799082"/>
            <a:ext cx="227965" cy="3088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.9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.8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.7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.6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.5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.4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.3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.2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04011" y="5228031"/>
            <a:ext cx="933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03577" y="5228031"/>
            <a:ext cx="2286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70404" y="5228031"/>
            <a:ext cx="2286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37610" y="5228031"/>
            <a:ext cx="2286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04817" y="5228031"/>
            <a:ext cx="2286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39589" y="5228031"/>
            <a:ext cx="933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09600" y="1763267"/>
            <a:ext cx="4448810" cy="3744595"/>
          </a:xfrm>
          <a:custGeom>
            <a:avLst/>
            <a:gdLst/>
            <a:ahLst/>
            <a:cxnLst/>
            <a:rect l="l" t="t" r="r" b="b"/>
            <a:pathLst>
              <a:path w="4448810" h="3744595">
                <a:moveTo>
                  <a:pt x="0" y="3744467"/>
                </a:moveTo>
                <a:lnTo>
                  <a:pt x="4448556" y="3744467"/>
                </a:lnTo>
                <a:lnTo>
                  <a:pt x="4448556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ln w="9144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4419091" y="761746"/>
            <a:ext cx="2134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Trebuchet MS"/>
                <a:cs typeface="Trebuchet MS"/>
              </a:rPr>
              <a:t>OVERFITTING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23182" y="1087882"/>
            <a:ext cx="2726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6B800"/>
                </a:solidFill>
                <a:latin typeface="Trebuchet MS"/>
                <a:cs typeface="Trebuchet MS"/>
              </a:rPr>
              <a:t>Which</a:t>
            </a:r>
            <a:r>
              <a:rPr sz="1800" spc="-15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6B800"/>
                </a:solidFill>
                <a:latin typeface="Trebuchet MS"/>
                <a:cs typeface="Trebuchet MS"/>
              </a:rPr>
              <a:t>Trendline</a:t>
            </a:r>
            <a:r>
              <a:rPr sz="1800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6B800"/>
                </a:solidFill>
                <a:latin typeface="Trebuchet MS"/>
                <a:cs typeface="Trebuchet MS"/>
              </a:rPr>
              <a:t>is</a:t>
            </a:r>
            <a:r>
              <a:rPr sz="1800" spc="-25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6B800"/>
                </a:solidFill>
                <a:latin typeface="Trebuchet MS"/>
                <a:cs typeface="Trebuchet MS"/>
              </a:rPr>
              <a:t>Better?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91534" y="4498289"/>
            <a:ext cx="1320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rebuchet MS"/>
                <a:cs typeface="Trebuchet MS"/>
              </a:rPr>
              <a:t>MSE</a:t>
            </a:r>
            <a:r>
              <a:rPr sz="1800" b="1" spc="-4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=</a:t>
            </a:r>
            <a:r>
              <a:rPr sz="1800" b="1" spc="-5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.0000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914644" y="1763267"/>
            <a:ext cx="4448810" cy="3744595"/>
            <a:chOff x="5914644" y="1763267"/>
            <a:chExt cx="4448810" cy="3744595"/>
          </a:xfrm>
        </p:grpSpPr>
        <p:sp>
          <p:nvSpPr>
            <p:cNvPr id="30" name="object 30"/>
            <p:cNvSpPr/>
            <p:nvPr/>
          </p:nvSpPr>
          <p:spPr>
            <a:xfrm>
              <a:off x="5914644" y="1763267"/>
              <a:ext cx="4448810" cy="3744595"/>
            </a:xfrm>
            <a:custGeom>
              <a:avLst/>
              <a:gdLst/>
              <a:ahLst/>
              <a:cxnLst/>
              <a:rect l="l" t="t" r="r" b="b"/>
              <a:pathLst>
                <a:path w="4448809" h="3744595">
                  <a:moveTo>
                    <a:pt x="4448556" y="0"/>
                  </a:moveTo>
                  <a:lnTo>
                    <a:pt x="0" y="0"/>
                  </a:lnTo>
                  <a:lnTo>
                    <a:pt x="0" y="3744467"/>
                  </a:lnTo>
                  <a:lnTo>
                    <a:pt x="4448556" y="3744467"/>
                  </a:lnTo>
                  <a:lnTo>
                    <a:pt x="444855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47460" y="1914143"/>
              <a:ext cx="3836035" cy="3240405"/>
            </a:xfrm>
            <a:custGeom>
              <a:avLst/>
              <a:gdLst/>
              <a:ahLst/>
              <a:cxnLst/>
              <a:rect l="l" t="t" r="r" b="b"/>
              <a:pathLst>
                <a:path w="3836034" h="3240404">
                  <a:moveTo>
                    <a:pt x="3835908" y="0"/>
                  </a:moveTo>
                  <a:lnTo>
                    <a:pt x="0" y="0"/>
                  </a:lnTo>
                  <a:lnTo>
                    <a:pt x="0" y="3240023"/>
                  </a:lnTo>
                  <a:lnTo>
                    <a:pt x="3835908" y="3240023"/>
                  </a:lnTo>
                  <a:lnTo>
                    <a:pt x="3835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47460" y="1914143"/>
              <a:ext cx="3836035" cy="3240405"/>
            </a:xfrm>
            <a:custGeom>
              <a:avLst/>
              <a:gdLst/>
              <a:ahLst/>
              <a:cxnLst/>
              <a:rect l="l" t="t" r="r" b="b"/>
              <a:pathLst>
                <a:path w="3836034" h="3240404">
                  <a:moveTo>
                    <a:pt x="0" y="2880359"/>
                  </a:moveTo>
                  <a:lnTo>
                    <a:pt x="3835908" y="2880359"/>
                  </a:lnTo>
                </a:path>
                <a:path w="3836034" h="3240404">
                  <a:moveTo>
                    <a:pt x="0" y="2519172"/>
                  </a:moveTo>
                  <a:lnTo>
                    <a:pt x="3835908" y="2519172"/>
                  </a:lnTo>
                </a:path>
                <a:path w="3836034" h="3240404">
                  <a:moveTo>
                    <a:pt x="0" y="2159507"/>
                  </a:moveTo>
                  <a:lnTo>
                    <a:pt x="3835908" y="2159507"/>
                  </a:lnTo>
                </a:path>
                <a:path w="3836034" h="3240404">
                  <a:moveTo>
                    <a:pt x="0" y="1799843"/>
                  </a:moveTo>
                  <a:lnTo>
                    <a:pt x="3835908" y="1799843"/>
                  </a:lnTo>
                </a:path>
                <a:path w="3836034" h="3240404">
                  <a:moveTo>
                    <a:pt x="0" y="1440179"/>
                  </a:moveTo>
                  <a:lnTo>
                    <a:pt x="3835908" y="1440179"/>
                  </a:lnTo>
                </a:path>
                <a:path w="3836034" h="3240404">
                  <a:moveTo>
                    <a:pt x="0" y="1080515"/>
                  </a:moveTo>
                  <a:lnTo>
                    <a:pt x="3835908" y="1080515"/>
                  </a:lnTo>
                </a:path>
                <a:path w="3836034" h="3240404">
                  <a:moveTo>
                    <a:pt x="0" y="720851"/>
                  </a:moveTo>
                  <a:lnTo>
                    <a:pt x="3835908" y="720851"/>
                  </a:lnTo>
                </a:path>
                <a:path w="3836034" h="3240404">
                  <a:moveTo>
                    <a:pt x="0" y="359663"/>
                  </a:moveTo>
                  <a:lnTo>
                    <a:pt x="3835908" y="359663"/>
                  </a:lnTo>
                </a:path>
                <a:path w="3836034" h="3240404">
                  <a:moveTo>
                    <a:pt x="0" y="0"/>
                  </a:moveTo>
                  <a:lnTo>
                    <a:pt x="3835908" y="0"/>
                  </a:lnTo>
                </a:path>
                <a:path w="3836034" h="3240404">
                  <a:moveTo>
                    <a:pt x="768095" y="0"/>
                  </a:moveTo>
                  <a:lnTo>
                    <a:pt x="768095" y="3240023"/>
                  </a:lnTo>
                </a:path>
                <a:path w="3836034" h="3240404">
                  <a:moveTo>
                    <a:pt x="1534667" y="0"/>
                  </a:moveTo>
                  <a:lnTo>
                    <a:pt x="1534667" y="3240023"/>
                  </a:lnTo>
                </a:path>
                <a:path w="3836034" h="3240404">
                  <a:moveTo>
                    <a:pt x="2301240" y="0"/>
                  </a:moveTo>
                  <a:lnTo>
                    <a:pt x="2301240" y="3240023"/>
                  </a:lnTo>
                </a:path>
                <a:path w="3836034" h="3240404">
                  <a:moveTo>
                    <a:pt x="3069336" y="0"/>
                  </a:moveTo>
                  <a:lnTo>
                    <a:pt x="3069336" y="3240023"/>
                  </a:lnTo>
                </a:path>
                <a:path w="3836034" h="3240404">
                  <a:moveTo>
                    <a:pt x="3835908" y="0"/>
                  </a:moveTo>
                  <a:lnTo>
                    <a:pt x="3835908" y="3240023"/>
                  </a:lnTo>
                </a:path>
                <a:path w="3836034" h="3240404">
                  <a:moveTo>
                    <a:pt x="0" y="3240023"/>
                  </a:moveTo>
                  <a:lnTo>
                    <a:pt x="3835908" y="3240023"/>
                  </a:lnTo>
                  <a:lnTo>
                    <a:pt x="3835908" y="0"/>
                  </a:lnTo>
                  <a:lnTo>
                    <a:pt x="0" y="0"/>
                  </a:lnTo>
                  <a:lnTo>
                    <a:pt x="0" y="3240023"/>
                  </a:lnTo>
                  <a:close/>
                </a:path>
              </a:pathLst>
            </a:custGeom>
            <a:ln w="9144">
              <a:solidFill>
                <a:srgbClr val="F5F5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47460" y="1914143"/>
              <a:ext cx="3836035" cy="3240405"/>
            </a:xfrm>
            <a:custGeom>
              <a:avLst/>
              <a:gdLst/>
              <a:ahLst/>
              <a:cxnLst/>
              <a:rect l="l" t="t" r="r" b="b"/>
              <a:pathLst>
                <a:path w="3836034" h="3240404">
                  <a:moveTo>
                    <a:pt x="0" y="3240023"/>
                  </a:moveTo>
                  <a:lnTo>
                    <a:pt x="0" y="0"/>
                  </a:lnTo>
                </a:path>
                <a:path w="3836034" h="3240404">
                  <a:moveTo>
                    <a:pt x="0" y="3240023"/>
                  </a:moveTo>
                  <a:lnTo>
                    <a:pt x="3835908" y="3240023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3342" y="4375022"/>
              <a:ext cx="114300" cy="1143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7390" y="4736210"/>
              <a:ext cx="114300" cy="1143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9913" y="4375022"/>
              <a:ext cx="114300" cy="1143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3961" y="3296030"/>
              <a:ext cx="114300" cy="1143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8010" y="4015358"/>
              <a:ext cx="114300" cy="1143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0533" y="2576702"/>
              <a:ext cx="114300" cy="1143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98510" y="3296030"/>
              <a:ext cx="114300" cy="1143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74582" y="2215514"/>
              <a:ext cx="114300" cy="1143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8629" y="2576702"/>
              <a:ext cx="114300" cy="1143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41153" y="2215514"/>
              <a:ext cx="114300" cy="11430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6133465" y="5038750"/>
            <a:ext cx="92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97828" y="1799082"/>
            <a:ext cx="227965" cy="3088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.9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.8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.7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.6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.5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.4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.3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.2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309105" y="5228031"/>
            <a:ext cx="933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008241" y="5228031"/>
            <a:ext cx="2286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775447" y="5228031"/>
            <a:ext cx="2286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542655" y="5228031"/>
            <a:ext cx="2286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309861" y="5228031"/>
            <a:ext cx="2286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144632" y="5228031"/>
            <a:ext cx="9334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914644" y="1763267"/>
            <a:ext cx="4448810" cy="3744595"/>
          </a:xfrm>
          <a:custGeom>
            <a:avLst/>
            <a:gdLst/>
            <a:ahLst/>
            <a:cxnLst/>
            <a:rect l="l" t="t" r="r" b="b"/>
            <a:pathLst>
              <a:path w="4448809" h="3744595">
                <a:moveTo>
                  <a:pt x="0" y="3744467"/>
                </a:moveTo>
                <a:lnTo>
                  <a:pt x="4448556" y="3744467"/>
                </a:lnTo>
                <a:lnTo>
                  <a:pt x="4448556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ln w="9144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8714867" y="4498289"/>
            <a:ext cx="1320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rebuchet MS"/>
                <a:cs typeface="Trebuchet MS"/>
              </a:rPr>
              <a:t>MSE</a:t>
            </a:r>
            <a:r>
              <a:rPr sz="1800" b="1" spc="-4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=</a:t>
            </a:r>
            <a:r>
              <a:rPr sz="1800" b="1" spc="-55" dirty="0">
                <a:latin typeface="Trebuchet MS"/>
                <a:cs typeface="Trebuchet MS"/>
              </a:rPr>
              <a:t> </a:t>
            </a:r>
            <a:r>
              <a:rPr sz="1800" b="1" spc="-5" dirty="0">
                <a:latin typeface="Trebuchet MS"/>
                <a:cs typeface="Trebuchet MS"/>
              </a:rPr>
              <a:t>.0113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734556" y="2209800"/>
            <a:ext cx="3064510" cy="2621915"/>
          </a:xfrm>
          <a:custGeom>
            <a:avLst/>
            <a:gdLst/>
            <a:ahLst/>
            <a:cxnLst/>
            <a:rect l="l" t="t" r="r" b="b"/>
            <a:pathLst>
              <a:path w="3064509" h="2621915">
                <a:moveTo>
                  <a:pt x="0" y="2621915"/>
                </a:moveTo>
                <a:lnTo>
                  <a:pt x="3064383" y="0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414272" y="2229992"/>
            <a:ext cx="3074035" cy="2573655"/>
          </a:xfrm>
          <a:custGeom>
            <a:avLst/>
            <a:gdLst/>
            <a:ahLst/>
            <a:cxnLst/>
            <a:rect l="l" t="t" r="r" b="b"/>
            <a:pathLst>
              <a:path w="3074035" h="2573654">
                <a:moveTo>
                  <a:pt x="0" y="2172716"/>
                </a:moveTo>
                <a:lnTo>
                  <a:pt x="29158" y="2222131"/>
                </a:lnTo>
                <a:lnTo>
                  <a:pt x="58375" y="2270871"/>
                </a:lnTo>
                <a:lnTo>
                  <a:pt x="87707" y="2318263"/>
                </a:lnTo>
                <a:lnTo>
                  <a:pt x="117206" y="2363639"/>
                </a:lnTo>
                <a:lnTo>
                  <a:pt x="146928" y="2406326"/>
                </a:lnTo>
                <a:lnTo>
                  <a:pt x="176926" y="2445654"/>
                </a:lnTo>
                <a:lnTo>
                  <a:pt x="207255" y="2480953"/>
                </a:lnTo>
                <a:lnTo>
                  <a:pt x="237969" y="2511552"/>
                </a:lnTo>
                <a:lnTo>
                  <a:pt x="269122" y="2536779"/>
                </a:lnTo>
                <a:lnTo>
                  <a:pt x="332963" y="2568438"/>
                </a:lnTo>
                <a:lnTo>
                  <a:pt x="365759" y="2573528"/>
                </a:lnTo>
                <a:lnTo>
                  <a:pt x="399543" y="2571815"/>
                </a:lnTo>
                <a:lnTo>
                  <a:pt x="470388" y="2551400"/>
                </a:lnTo>
                <a:lnTo>
                  <a:pt x="506960" y="2532916"/>
                </a:lnTo>
                <a:lnTo>
                  <a:pt x="543973" y="2509061"/>
                </a:lnTo>
                <a:lnTo>
                  <a:pt x="581183" y="2479944"/>
                </a:lnTo>
                <a:lnTo>
                  <a:pt x="618346" y="2445677"/>
                </a:lnTo>
                <a:lnTo>
                  <a:pt x="655216" y="2406367"/>
                </a:lnTo>
                <a:lnTo>
                  <a:pt x="691550" y="2362126"/>
                </a:lnTo>
                <a:lnTo>
                  <a:pt x="727104" y="2313063"/>
                </a:lnTo>
                <a:lnTo>
                  <a:pt x="761633" y="2259287"/>
                </a:lnTo>
                <a:lnTo>
                  <a:pt x="794892" y="2200910"/>
                </a:lnTo>
                <a:lnTo>
                  <a:pt x="826735" y="2129856"/>
                </a:lnTo>
                <a:lnTo>
                  <a:pt x="842195" y="2087333"/>
                </a:lnTo>
                <a:lnTo>
                  <a:pt x="857384" y="2040868"/>
                </a:lnTo>
                <a:lnTo>
                  <a:pt x="872329" y="1991003"/>
                </a:lnTo>
                <a:lnTo>
                  <a:pt x="887059" y="1938279"/>
                </a:lnTo>
                <a:lnTo>
                  <a:pt x="901600" y="1883239"/>
                </a:lnTo>
                <a:lnTo>
                  <a:pt x="915980" y="1826424"/>
                </a:lnTo>
                <a:lnTo>
                  <a:pt x="930226" y="1768376"/>
                </a:lnTo>
                <a:lnTo>
                  <a:pt x="944367" y="1709635"/>
                </a:lnTo>
                <a:lnTo>
                  <a:pt x="958428" y="1650745"/>
                </a:lnTo>
                <a:lnTo>
                  <a:pt x="972439" y="1592246"/>
                </a:lnTo>
                <a:lnTo>
                  <a:pt x="986425" y="1534681"/>
                </a:lnTo>
                <a:lnTo>
                  <a:pt x="1000415" y="1478590"/>
                </a:lnTo>
                <a:lnTo>
                  <a:pt x="1014436" y="1424517"/>
                </a:lnTo>
                <a:lnTo>
                  <a:pt x="1028516" y="1373001"/>
                </a:lnTo>
                <a:lnTo>
                  <a:pt x="1042682" y="1324586"/>
                </a:lnTo>
                <a:lnTo>
                  <a:pt x="1056961" y="1279812"/>
                </a:lnTo>
                <a:lnTo>
                  <a:pt x="1071381" y="1239222"/>
                </a:lnTo>
                <a:lnTo>
                  <a:pt x="1085969" y="1203357"/>
                </a:lnTo>
                <a:lnTo>
                  <a:pt x="1115761" y="1147968"/>
                </a:lnTo>
                <a:lnTo>
                  <a:pt x="1146555" y="1117981"/>
                </a:lnTo>
                <a:lnTo>
                  <a:pt x="1165764" y="1114533"/>
                </a:lnTo>
                <a:lnTo>
                  <a:pt x="1185677" y="1122363"/>
                </a:lnTo>
                <a:lnTo>
                  <a:pt x="1227207" y="1167046"/>
                </a:lnTo>
                <a:lnTo>
                  <a:pt x="1248618" y="1201495"/>
                </a:lnTo>
                <a:lnTo>
                  <a:pt x="1270323" y="1242412"/>
                </a:lnTo>
                <a:lnTo>
                  <a:pt x="1292219" y="1288595"/>
                </a:lnTo>
                <a:lnTo>
                  <a:pt x="1314204" y="1338843"/>
                </a:lnTo>
                <a:lnTo>
                  <a:pt x="1336174" y="1391952"/>
                </a:lnTo>
                <a:lnTo>
                  <a:pt x="1358026" y="1446720"/>
                </a:lnTo>
                <a:lnTo>
                  <a:pt x="1379659" y="1501946"/>
                </a:lnTo>
                <a:lnTo>
                  <a:pt x="1400969" y="1556426"/>
                </a:lnTo>
                <a:lnTo>
                  <a:pt x="1421853" y="1608959"/>
                </a:lnTo>
                <a:lnTo>
                  <a:pt x="1442209" y="1658343"/>
                </a:lnTo>
                <a:lnTo>
                  <a:pt x="1461934" y="1703375"/>
                </a:lnTo>
                <a:lnTo>
                  <a:pt x="1480925" y="1742853"/>
                </a:lnTo>
                <a:lnTo>
                  <a:pt x="1516294" y="1800338"/>
                </a:lnTo>
                <a:lnTo>
                  <a:pt x="1547495" y="1821180"/>
                </a:lnTo>
                <a:lnTo>
                  <a:pt x="1564553" y="1815393"/>
                </a:lnTo>
                <a:lnTo>
                  <a:pt x="1593496" y="1774886"/>
                </a:lnTo>
                <a:lnTo>
                  <a:pt x="1616950" y="1702632"/>
                </a:lnTo>
                <a:lnTo>
                  <a:pt x="1627147" y="1657161"/>
                </a:lnTo>
                <a:lnTo>
                  <a:pt x="1636606" y="1606827"/>
                </a:lnTo>
                <a:lnTo>
                  <a:pt x="1645539" y="1552654"/>
                </a:lnTo>
                <a:lnTo>
                  <a:pt x="1654155" y="1495666"/>
                </a:lnTo>
                <a:lnTo>
                  <a:pt x="1662668" y="1436889"/>
                </a:lnTo>
                <a:lnTo>
                  <a:pt x="1671287" y="1377347"/>
                </a:lnTo>
                <a:lnTo>
                  <a:pt x="1680225" y="1318063"/>
                </a:lnTo>
                <a:lnTo>
                  <a:pt x="1689693" y="1260063"/>
                </a:lnTo>
                <a:lnTo>
                  <a:pt x="1699902" y="1204372"/>
                </a:lnTo>
                <a:lnTo>
                  <a:pt x="1711064" y="1152012"/>
                </a:lnTo>
                <a:lnTo>
                  <a:pt x="1723389" y="1104011"/>
                </a:lnTo>
                <a:lnTo>
                  <a:pt x="1737277" y="1054632"/>
                </a:lnTo>
                <a:lnTo>
                  <a:pt x="1751323" y="1003758"/>
                </a:lnTo>
                <a:lnTo>
                  <a:pt x="1765561" y="951739"/>
                </a:lnTo>
                <a:lnTo>
                  <a:pt x="1780019" y="898924"/>
                </a:lnTo>
                <a:lnTo>
                  <a:pt x="1794731" y="845664"/>
                </a:lnTo>
                <a:lnTo>
                  <a:pt x="1809725" y="792310"/>
                </a:lnTo>
                <a:lnTo>
                  <a:pt x="1825034" y="739211"/>
                </a:lnTo>
                <a:lnTo>
                  <a:pt x="1840688" y="686717"/>
                </a:lnTo>
                <a:lnTo>
                  <a:pt x="1856718" y="635179"/>
                </a:lnTo>
                <a:lnTo>
                  <a:pt x="1873155" y="584947"/>
                </a:lnTo>
                <a:lnTo>
                  <a:pt x="1890031" y="536372"/>
                </a:lnTo>
                <a:lnTo>
                  <a:pt x="1907375" y="489802"/>
                </a:lnTo>
                <a:lnTo>
                  <a:pt x="1925219" y="445589"/>
                </a:lnTo>
                <a:lnTo>
                  <a:pt x="1943594" y="404082"/>
                </a:lnTo>
                <a:lnTo>
                  <a:pt x="1962530" y="365633"/>
                </a:lnTo>
                <a:lnTo>
                  <a:pt x="1989368" y="315430"/>
                </a:lnTo>
                <a:lnTo>
                  <a:pt x="2017357" y="265764"/>
                </a:lnTo>
                <a:lnTo>
                  <a:pt x="2046371" y="217586"/>
                </a:lnTo>
                <a:lnTo>
                  <a:pt x="2076281" y="171849"/>
                </a:lnTo>
                <a:lnTo>
                  <a:pt x="2106961" y="129505"/>
                </a:lnTo>
                <a:lnTo>
                  <a:pt x="2138285" y="91505"/>
                </a:lnTo>
                <a:lnTo>
                  <a:pt x="2170124" y="58802"/>
                </a:lnTo>
                <a:lnTo>
                  <a:pt x="2202352" y="32348"/>
                </a:lnTo>
                <a:lnTo>
                  <a:pt x="2267465" y="1995"/>
                </a:lnTo>
                <a:lnTo>
                  <a:pt x="2300097" y="0"/>
                </a:lnTo>
                <a:lnTo>
                  <a:pt x="2327905" y="9220"/>
                </a:lnTo>
                <a:lnTo>
                  <a:pt x="2384613" y="61735"/>
                </a:lnTo>
                <a:lnTo>
                  <a:pt x="2413436" y="100593"/>
                </a:lnTo>
                <a:lnTo>
                  <a:pt x="2442519" y="144892"/>
                </a:lnTo>
                <a:lnTo>
                  <a:pt x="2471824" y="192416"/>
                </a:lnTo>
                <a:lnTo>
                  <a:pt x="2501314" y="240945"/>
                </a:lnTo>
                <a:lnTo>
                  <a:pt x="2530948" y="288261"/>
                </a:lnTo>
                <a:lnTo>
                  <a:pt x="2560690" y="332146"/>
                </a:lnTo>
                <a:lnTo>
                  <a:pt x="2590499" y="370381"/>
                </a:lnTo>
                <a:lnTo>
                  <a:pt x="2620339" y="400748"/>
                </a:lnTo>
                <a:lnTo>
                  <a:pt x="2679954" y="429006"/>
                </a:lnTo>
                <a:lnTo>
                  <a:pt x="2712281" y="425950"/>
                </a:lnTo>
                <a:lnTo>
                  <a:pt x="2777317" y="396811"/>
                </a:lnTo>
                <a:lnTo>
                  <a:pt x="2810002" y="372166"/>
                </a:lnTo>
                <a:lnTo>
                  <a:pt x="2842781" y="341764"/>
                </a:lnTo>
                <a:lnTo>
                  <a:pt x="2875645" y="306324"/>
                </a:lnTo>
                <a:lnTo>
                  <a:pt x="2908579" y="266565"/>
                </a:lnTo>
                <a:lnTo>
                  <a:pt x="2941574" y="223209"/>
                </a:lnTo>
                <a:lnTo>
                  <a:pt x="2974615" y="176974"/>
                </a:lnTo>
                <a:lnTo>
                  <a:pt x="3007693" y="128580"/>
                </a:lnTo>
                <a:lnTo>
                  <a:pt x="3040794" y="78747"/>
                </a:lnTo>
                <a:lnTo>
                  <a:pt x="3073907" y="28194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1766316"/>
            <a:ext cx="4448810" cy="3744595"/>
            <a:chOff x="609600" y="1766316"/>
            <a:chExt cx="4448810" cy="3744595"/>
          </a:xfrm>
        </p:grpSpPr>
        <p:sp>
          <p:nvSpPr>
            <p:cNvPr id="3" name="object 3"/>
            <p:cNvSpPr/>
            <p:nvPr/>
          </p:nvSpPr>
          <p:spPr>
            <a:xfrm>
              <a:off x="609600" y="1766316"/>
              <a:ext cx="4448810" cy="3744595"/>
            </a:xfrm>
            <a:custGeom>
              <a:avLst/>
              <a:gdLst/>
              <a:ahLst/>
              <a:cxnLst/>
              <a:rect l="l" t="t" r="r" b="b"/>
              <a:pathLst>
                <a:path w="4448810" h="3744595">
                  <a:moveTo>
                    <a:pt x="4448556" y="0"/>
                  </a:moveTo>
                  <a:lnTo>
                    <a:pt x="0" y="0"/>
                  </a:lnTo>
                  <a:lnTo>
                    <a:pt x="0" y="3744467"/>
                  </a:lnTo>
                  <a:lnTo>
                    <a:pt x="4448556" y="3744467"/>
                  </a:lnTo>
                  <a:lnTo>
                    <a:pt x="444855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3940" y="1917192"/>
              <a:ext cx="3834765" cy="3240405"/>
            </a:xfrm>
            <a:custGeom>
              <a:avLst/>
              <a:gdLst/>
              <a:ahLst/>
              <a:cxnLst/>
              <a:rect l="l" t="t" r="r" b="b"/>
              <a:pathLst>
                <a:path w="3834765" h="3240404">
                  <a:moveTo>
                    <a:pt x="3834384" y="0"/>
                  </a:moveTo>
                  <a:lnTo>
                    <a:pt x="0" y="0"/>
                  </a:lnTo>
                  <a:lnTo>
                    <a:pt x="0" y="3240024"/>
                  </a:lnTo>
                  <a:lnTo>
                    <a:pt x="3834384" y="3240024"/>
                  </a:lnTo>
                  <a:lnTo>
                    <a:pt x="3834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3940" y="1917192"/>
              <a:ext cx="3834765" cy="3240405"/>
            </a:xfrm>
            <a:custGeom>
              <a:avLst/>
              <a:gdLst/>
              <a:ahLst/>
              <a:cxnLst/>
              <a:rect l="l" t="t" r="r" b="b"/>
              <a:pathLst>
                <a:path w="3834765" h="3240404">
                  <a:moveTo>
                    <a:pt x="0" y="2880360"/>
                  </a:moveTo>
                  <a:lnTo>
                    <a:pt x="3834384" y="2880360"/>
                  </a:lnTo>
                </a:path>
                <a:path w="3834765" h="3240404">
                  <a:moveTo>
                    <a:pt x="0" y="2519172"/>
                  </a:moveTo>
                  <a:lnTo>
                    <a:pt x="3834384" y="2519172"/>
                  </a:lnTo>
                </a:path>
                <a:path w="3834765" h="3240404">
                  <a:moveTo>
                    <a:pt x="0" y="2159508"/>
                  </a:moveTo>
                  <a:lnTo>
                    <a:pt x="3834384" y="2159508"/>
                  </a:lnTo>
                </a:path>
                <a:path w="3834765" h="3240404">
                  <a:moveTo>
                    <a:pt x="0" y="1799844"/>
                  </a:moveTo>
                  <a:lnTo>
                    <a:pt x="3834384" y="1799844"/>
                  </a:lnTo>
                </a:path>
                <a:path w="3834765" h="3240404">
                  <a:moveTo>
                    <a:pt x="0" y="1440180"/>
                  </a:moveTo>
                  <a:lnTo>
                    <a:pt x="3834384" y="1440180"/>
                  </a:lnTo>
                </a:path>
                <a:path w="3834765" h="3240404">
                  <a:moveTo>
                    <a:pt x="0" y="1080516"/>
                  </a:moveTo>
                  <a:lnTo>
                    <a:pt x="3834384" y="1080516"/>
                  </a:lnTo>
                </a:path>
                <a:path w="3834765" h="3240404">
                  <a:moveTo>
                    <a:pt x="0" y="720852"/>
                  </a:moveTo>
                  <a:lnTo>
                    <a:pt x="3834384" y="720852"/>
                  </a:lnTo>
                </a:path>
                <a:path w="3834765" h="3240404">
                  <a:moveTo>
                    <a:pt x="0" y="359663"/>
                  </a:moveTo>
                  <a:lnTo>
                    <a:pt x="3834384" y="359663"/>
                  </a:lnTo>
                </a:path>
                <a:path w="3834765" h="3240404">
                  <a:moveTo>
                    <a:pt x="0" y="0"/>
                  </a:moveTo>
                  <a:lnTo>
                    <a:pt x="3834384" y="0"/>
                  </a:lnTo>
                </a:path>
                <a:path w="3834765" h="3240404">
                  <a:moveTo>
                    <a:pt x="766572" y="0"/>
                  </a:moveTo>
                  <a:lnTo>
                    <a:pt x="766572" y="3240024"/>
                  </a:lnTo>
                </a:path>
                <a:path w="3834765" h="3240404">
                  <a:moveTo>
                    <a:pt x="1533143" y="0"/>
                  </a:moveTo>
                  <a:lnTo>
                    <a:pt x="1533143" y="3240024"/>
                  </a:lnTo>
                </a:path>
                <a:path w="3834765" h="3240404">
                  <a:moveTo>
                    <a:pt x="2299716" y="0"/>
                  </a:moveTo>
                  <a:lnTo>
                    <a:pt x="2299716" y="3240024"/>
                  </a:lnTo>
                </a:path>
                <a:path w="3834765" h="3240404">
                  <a:moveTo>
                    <a:pt x="3067812" y="0"/>
                  </a:moveTo>
                  <a:lnTo>
                    <a:pt x="3067812" y="3240024"/>
                  </a:lnTo>
                </a:path>
                <a:path w="3834765" h="3240404">
                  <a:moveTo>
                    <a:pt x="3834384" y="0"/>
                  </a:moveTo>
                  <a:lnTo>
                    <a:pt x="3834384" y="3240024"/>
                  </a:lnTo>
                </a:path>
                <a:path w="3834765" h="3240404">
                  <a:moveTo>
                    <a:pt x="0" y="3240024"/>
                  </a:moveTo>
                  <a:lnTo>
                    <a:pt x="3834384" y="3240024"/>
                  </a:lnTo>
                  <a:lnTo>
                    <a:pt x="3834384" y="0"/>
                  </a:lnTo>
                  <a:lnTo>
                    <a:pt x="0" y="0"/>
                  </a:lnTo>
                  <a:lnTo>
                    <a:pt x="0" y="3240024"/>
                  </a:lnTo>
                  <a:close/>
                </a:path>
              </a:pathLst>
            </a:custGeom>
            <a:ln w="9144">
              <a:solidFill>
                <a:srgbClr val="F5F5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3940" y="1917192"/>
              <a:ext cx="3834765" cy="3240405"/>
            </a:xfrm>
            <a:custGeom>
              <a:avLst/>
              <a:gdLst/>
              <a:ahLst/>
              <a:cxnLst/>
              <a:rect l="l" t="t" r="r" b="b"/>
              <a:pathLst>
                <a:path w="3834765" h="3240404">
                  <a:moveTo>
                    <a:pt x="0" y="3240024"/>
                  </a:moveTo>
                  <a:lnTo>
                    <a:pt x="0" y="0"/>
                  </a:lnTo>
                </a:path>
                <a:path w="3834765" h="3240404">
                  <a:moveTo>
                    <a:pt x="0" y="3240024"/>
                  </a:moveTo>
                  <a:lnTo>
                    <a:pt x="3834384" y="3240024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8551" y="4378070"/>
              <a:ext cx="114300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600" y="4739258"/>
              <a:ext cx="114300" cy="114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5124" y="4378070"/>
              <a:ext cx="114300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9172" y="3299079"/>
              <a:ext cx="114300" cy="114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3220" y="4018407"/>
              <a:ext cx="114300" cy="114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5744" y="2579751"/>
              <a:ext cx="114300" cy="1143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5244" y="3299079"/>
              <a:ext cx="114300" cy="1143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9792" y="2218563"/>
              <a:ext cx="114300" cy="1143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3840" y="2579751"/>
              <a:ext cx="114300" cy="1143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6364" y="2218563"/>
              <a:ext cx="114300" cy="1143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51" y="5098872"/>
              <a:ext cx="114300" cy="1143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52600" y="4557902"/>
              <a:ext cx="114300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5124" y="3658742"/>
              <a:ext cx="114300" cy="114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9172" y="4018407"/>
              <a:ext cx="114300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3220" y="2939415"/>
              <a:ext cx="114300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5744" y="3299079"/>
              <a:ext cx="114300" cy="114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5244" y="2939415"/>
              <a:ext cx="114300" cy="1143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9792" y="2939415"/>
              <a:ext cx="114300" cy="114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3840" y="2399919"/>
              <a:ext cx="114300" cy="1143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36364" y="2038731"/>
              <a:ext cx="114300" cy="11430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27836" y="5041798"/>
            <a:ext cx="92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2200" y="1802129"/>
            <a:ext cx="227965" cy="3088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.9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.8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.7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.6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.5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.4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.3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.2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03401" y="5231383"/>
            <a:ext cx="92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02942" y="5231383"/>
            <a:ext cx="227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70150" y="5231383"/>
            <a:ext cx="227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36976" y="5231383"/>
            <a:ext cx="227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04183" y="5231383"/>
            <a:ext cx="227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838953" y="5231383"/>
            <a:ext cx="92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09600" y="1766316"/>
            <a:ext cx="4448810" cy="3744595"/>
          </a:xfrm>
          <a:custGeom>
            <a:avLst/>
            <a:gdLst/>
            <a:ahLst/>
            <a:cxnLst/>
            <a:rect l="l" t="t" r="r" b="b"/>
            <a:pathLst>
              <a:path w="4448810" h="3744595">
                <a:moveTo>
                  <a:pt x="0" y="3744467"/>
                </a:moveTo>
                <a:lnTo>
                  <a:pt x="4448556" y="3744467"/>
                </a:lnTo>
                <a:lnTo>
                  <a:pt x="4448556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ln w="9144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4419091" y="761746"/>
            <a:ext cx="2134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Trebuchet MS"/>
                <a:cs typeface="Trebuchet MS"/>
              </a:rPr>
              <a:t>OVERFITTING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23182" y="1087882"/>
            <a:ext cx="2726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76B800"/>
                </a:solidFill>
                <a:latin typeface="Trebuchet MS"/>
                <a:cs typeface="Trebuchet MS"/>
              </a:rPr>
              <a:t>Which</a:t>
            </a:r>
            <a:r>
              <a:rPr sz="1800" spc="-15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6B800"/>
                </a:solidFill>
                <a:latin typeface="Trebuchet MS"/>
                <a:cs typeface="Trebuchet MS"/>
              </a:rPr>
              <a:t>Trendline</a:t>
            </a:r>
            <a:r>
              <a:rPr sz="1800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6B800"/>
                </a:solidFill>
                <a:latin typeface="Trebuchet MS"/>
                <a:cs typeface="Trebuchet MS"/>
              </a:rPr>
              <a:t>is</a:t>
            </a:r>
            <a:r>
              <a:rPr sz="1800" spc="-25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6B800"/>
                </a:solidFill>
                <a:latin typeface="Trebuchet MS"/>
                <a:cs typeface="Trebuchet MS"/>
              </a:rPr>
              <a:t>Better?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914644" y="1766316"/>
            <a:ext cx="4448810" cy="3744595"/>
            <a:chOff x="5914644" y="1766316"/>
            <a:chExt cx="4448810" cy="3744595"/>
          </a:xfrm>
        </p:grpSpPr>
        <p:sp>
          <p:nvSpPr>
            <p:cNvPr id="39" name="object 39"/>
            <p:cNvSpPr/>
            <p:nvPr/>
          </p:nvSpPr>
          <p:spPr>
            <a:xfrm>
              <a:off x="5914644" y="1766316"/>
              <a:ext cx="4448810" cy="3744595"/>
            </a:xfrm>
            <a:custGeom>
              <a:avLst/>
              <a:gdLst/>
              <a:ahLst/>
              <a:cxnLst/>
              <a:rect l="l" t="t" r="r" b="b"/>
              <a:pathLst>
                <a:path w="4448809" h="3744595">
                  <a:moveTo>
                    <a:pt x="4448556" y="0"/>
                  </a:moveTo>
                  <a:lnTo>
                    <a:pt x="0" y="0"/>
                  </a:lnTo>
                  <a:lnTo>
                    <a:pt x="0" y="3744467"/>
                  </a:lnTo>
                  <a:lnTo>
                    <a:pt x="4448556" y="3744467"/>
                  </a:lnTo>
                  <a:lnTo>
                    <a:pt x="444855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48984" y="1917192"/>
              <a:ext cx="3834765" cy="3240405"/>
            </a:xfrm>
            <a:custGeom>
              <a:avLst/>
              <a:gdLst/>
              <a:ahLst/>
              <a:cxnLst/>
              <a:rect l="l" t="t" r="r" b="b"/>
              <a:pathLst>
                <a:path w="3834765" h="3240404">
                  <a:moveTo>
                    <a:pt x="3834384" y="0"/>
                  </a:moveTo>
                  <a:lnTo>
                    <a:pt x="0" y="0"/>
                  </a:lnTo>
                  <a:lnTo>
                    <a:pt x="0" y="3240024"/>
                  </a:lnTo>
                  <a:lnTo>
                    <a:pt x="3834384" y="3240024"/>
                  </a:lnTo>
                  <a:lnTo>
                    <a:pt x="3834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48984" y="1917192"/>
              <a:ext cx="3834765" cy="3240405"/>
            </a:xfrm>
            <a:custGeom>
              <a:avLst/>
              <a:gdLst/>
              <a:ahLst/>
              <a:cxnLst/>
              <a:rect l="l" t="t" r="r" b="b"/>
              <a:pathLst>
                <a:path w="3834765" h="3240404">
                  <a:moveTo>
                    <a:pt x="0" y="2880360"/>
                  </a:moveTo>
                  <a:lnTo>
                    <a:pt x="3834384" y="2880360"/>
                  </a:lnTo>
                </a:path>
                <a:path w="3834765" h="3240404">
                  <a:moveTo>
                    <a:pt x="0" y="2519172"/>
                  </a:moveTo>
                  <a:lnTo>
                    <a:pt x="3834384" y="2519172"/>
                  </a:lnTo>
                </a:path>
                <a:path w="3834765" h="3240404">
                  <a:moveTo>
                    <a:pt x="0" y="2159508"/>
                  </a:moveTo>
                  <a:lnTo>
                    <a:pt x="3834384" y="2159508"/>
                  </a:lnTo>
                </a:path>
                <a:path w="3834765" h="3240404">
                  <a:moveTo>
                    <a:pt x="0" y="1799844"/>
                  </a:moveTo>
                  <a:lnTo>
                    <a:pt x="3834384" y="1799844"/>
                  </a:lnTo>
                </a:path>
                <a:path w="3834765" h="3240404">
                  <a:moveTo>
                    <a:pt x="0" y="1440180"/>
                  </a:moveTo>
                  <a:lnTo>
                    <a:pt x="3834384" y="1440180"/>
                  </a:lnTo>
                </a:path>
                <a:path w="3834765" h="3240404">
                  <a:moveTo>
                    <a:pt x="0" y="1080516"/>
                  </a:moveTo>
                  <a:lnTo>
                    <a:pt x="3834384" y="1080516"/>
                  </a:lnTo>
                </a:path>
                <a:path w="3834765" h="3240404">
                  <a:moveTo>
                    <a:pt x="0" y="720852"/>
                  </a:moveTo>
                  <a:lnTo>
                    <a:pt x="3834384" y="720852"/>
                  </a:lnTo>
                </a:path>
                <a:path w="3834765" h="3240404">
                  <a:moveTo>
                    <a:pt x="0" y="359663"/>
                  </a:moveTo>
                  <a:lnTo>
                    <a:pt x="3834384" y="359663"/>
                  </a:lnTo>
                </a:path>
                <a:path w="3834765" h="3240404">
                  <a:moveTo>
                    <a:pt x="0" y="0"/>
                  </a:moveTo>
                  <a:lnTo>
                    <a:pt x="3834384" y="0"/>
                  </a:lnTo>
                </a:path>
                <a:path w="3834765" h="3240404">
                  <a:moveTo>
                    <a:pt x="766571" y="0"/>
                  </a:moveTo>
                  <a:lnTo>
                    <a:pt x="766571" y="3240024"/>
                  </a:lnTo>
                </a:path>
                <a:path w="3834765" h="3240404">
                  <a:moveTo>
                    <a:pt x="1533143" y="0"/>
                  </a:moveTo>
                  <a:lnTo>
                    <a:pt x="1533143" y="3240024"/>
                  </a:lnTo>
                </a:path>
                <a:path w="3834765" h="3240404">
                  <a:moveTo>
                    <a:pt x="2301240" y="0"/>
                  </a:moveTo>
                  <a:lnTo>
                    <a:pt x="2301240" y="3240024"/>
                  </a:lnTo>
                </a:path>
                <a:path w="3834765" h="3240404">
                  <a:moveTo>
                    <a:pt x="3067812" y="0"/>
                  </a:moveTo>
                  <a:lnTo>
                    <a:pt x="3067812" y="3240024"/>
                  </a:lnTo>
                </a:path>
                <a:path w="3834765" h="3240404">
                  <a:moveTo>
                    <a:pt x="3834384" y="0"/>
                  </a:moveTo>
                  <a:lnTo>
                    <a:pt x="3834384" y="3240024"/>
                  </a:lnTo>
                </a:path>
                <a:path w="3834765" h="3240404">
                  <a:moveTo>
                    <a:pt x="0" y="3240024"/>
                  </a:moveTo>
                  <a:lnTo>
                    <a:pt x="3834384" y="3240024"/>
                  </a:lnTo>
                  <a:lnTo>
                    <a:pt x="3834384" y="0"/>
                  </a:lnTo>
                  <a:lnTo>
                    <a:pt x="0" y="0"/>
                  </a:lnTo>
                  <a:lnTo>
                    <a:pt x="0" y="3240024"/>
                  </a:lnTo>
                  <a:close/>
                </a:path>
              </a:pathLst>
            </a:custGeom>
            <a:ln w="9144">
              <a:solidFill>
                <a:srgbClr val="F5F5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48984" y="1917192"/>
              <a:ext cx="3834765" cy="3240405"/>
            </a:xfrm>
            <a:custGeom>
              <a:avLst/>
              <a:gdLst/>
              <a:ahLst/>
              <a:cxnLst/>
              <a:rect l="l" t="t" r="r" b="b"/>
              <a:pathLst>
                <a:path w="3834765" h="3240404">
                  <a:moveTo>
                    <a:pt x="0" y="3240024"/>
                  </a:moveTo>
                  <a:lnTo>
                    <a:pt x="0" y="0"/>
                  </a:lnTo>
                </a:path>
                <a:path w="3834765" h="3240404">
                  <a:moveTo>
                    <a:pt x="0" y="3240024"/>
                  </a:moveTo>
                  <a:lnTo>
                    <a:pt x="3834384" y="3240024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3977" y="4378070"/>
              <a:ext cx="114300" cy="1143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8025" y="4739258"/>
              <a:ext cx="114300" cy="1143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2072" y="4378070"/>
              <a:ext cx="114300" cy="11430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4597" y="3299079"/>
              <a:ext cx="114300" cy="11430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08645" y="4018407"/>
              <a:ext cx="114300" cy="1143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2692" y="2579751"/>
              <a:ext cx="114300" cy="1143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00669" y="3299079"/>
              <a:ext cx="114300" cy="1143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75217" y="2218563"/>
              <a:ext cx="114300" cy="11430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9265" y="2579751"/>
              <a:ext cx="114300" cy="11430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43313" y="2218563"/>
              <a:ext cx="114300" cy="11430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3977" y="5098872"/>
              <a:ext cx="114300" cy="1143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58025" y="4557902"/>
              <a:ext cx="114300" cy="11430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42072" y="3658742"/>
              <a:ext cx="114300" cy="11430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24597" y="4018407"/>
              <a:ext cx="114300" cy="11430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8645" y="2939415"/>
              <a:ext cx="114300" cy="11430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92692" y="3299079"/>
              <a:ext cx="114300" cy="11430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00669" y="2939415"/>
              <a:ext cx="114300" cy="11430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75217" y="2939415"/>
              <a:ext cx="114300" cy="11430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59265" y="2399919"/>
              <a:ext cx="114300" cy="11430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43313" y="2038731"/>
              <a:ext cx="114300" cy="114300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6133846" y="5041798"/>
            <a:ext cx="92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998464" y="1802129"/>
            <a:ext cx="227965" cy="3088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.9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.8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.7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.6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.5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.4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.3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.2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309614" y="5231383"/>
            <a:ext cx="92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008876" y="5231383"/>
            <a:ext cx="227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776082" y="5231383"/>
            <a:ext cx="227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543290" y="5231383"/>
            <a:ext cx="227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310369" y="5231383"/>
            <a:ext cx="2279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rebuchet MS"/>
                <a:cs typeface="Trebuchet MS"/>
              </a:rPr>
              <a:t>0</a:t>
            </a:r>
            <a:r>
              <a:rPr sz="1200" spc="-5" dirty="0">
                <a:latin typeface="Trebuchet MS"/>
                <a:cs typeface="Trebuchet MS"/>
              </a:rPr>
              <a:t>.8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0145268" y="5231383"/>
            <a:ext cx="927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5914644" y="1766316"/>
            <a:ext cx="4448810" cy="3744595"/>
          </a:xfrm>
          <a:custGeom>
            <a:avLst/>
            <a:gdLst/>
            <a:ahLst/>
            <a:cxnLst/>
            <a:rect l="l" t="t" r="r" b="b"/>
            <a:pathLst>
              <a:path w="4448809" h="3744595">
                <a:moveTo>
                  <a:pt x="0" y="3744467"/>
                </a:moveTo>
                <a:lnTo>
                  <a:pt x="4448556" y="3744467"/>
                </a:lnTo>
                <a:lnTo>
                  <a:pt x="4448556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ln w="9144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3391534" y="4498289"/>
            <a:ext cx="1320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MSE</a:t>
            </a:r>
            <a:r>
              <a:rPr sz="1800" b="1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sz="1800" b="1" spc="-5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.0308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731884" y="4498289"/>
            <a:ext cx="1320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MSE</a:t>
            </a:r>
            <a:r>
              <a:rPr sz="1800" b="1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rebuchet MS"/>
                <a:cs typeface="Trebuchet MS"/>
              </a:rPr>
              <a:t>=</a:t>
            </a:r>
            <a:r>
              <a:rPr sz="1800" b="1" spc="-5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Trebuchet MS"/>
                <a:cs typeface="Trebuchet MS"/>
              </a:rPr>
              <a:t>.0062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6734556" y="2209800"/>
            <a:ext cx="3064510" cy="2621915"/>
          </a:xfrm>
          <a:custGeom>
            <a:avLst/>
            <a:gdLst/>
            <a:ahLst/>
            <a:cxnLst/>
            <a:rect l="l" t="t" r="r" b="b"/>
            <a:pathLst>
              <a:path w="3064509" h="2621915">
                <a:moveTo>
                  <a:pt x="0" y="2621915"/>
                </a:moveTo>
                <a:lnTo>
                  <a:pt x="3064383" y="0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414272" y="2229992"/>
            <a:ext cx="3074035" cy="2573655"/>
          </a:xfrm>
          <a:custGeom>
            <a:avLst/>
            <a:gdLst/>
            <a:ahLst/>
            <a:cxnLst/>
            <a:rect l="l" t="t" r="r" b="b"/>
            <a:pathLst>
              <a:path w="3074035" h="2573654">
                <a:moveTo>
                  <a:pt x="0" y="2172716"/>
                </a:moveTo>
                <a:lnTo>
                  <a:pt x="29158" y="2222131"/>
                </a:lnTo>
                <a:lnTo>
                  <a:pt x="58375" y="2270871"/>
                </a:lnTo>
                <a:lnTo>
                  <a:pt x="87707" y="2318263"/>
                </a:lnTo>
                <a:lnTo>
                  <a:pt x="117206" y="2363639"/>
                </a:lnTo>
                <a:lnTo>
                  <a:pt x="146928" y="2406326"/>
                </a:lnTo>
                <a:lnTo>
                  <a:pt x="176926" y="2445654"/>
                </a:lnTo>
                <a:lnTo>
                  <a:pt x="207255" y="2480953"/>
                </a:lnTo>
                <a:lnTo>
                  <a:pt x="237969" y="2511552"/>
                </a:lnTo>
                <a:lnTo>
                  <a:pt x="269122" y="2536779"/>
                </a:lnTo>
                <a:lnTo>
                  <a:pt x="332963" y="2568438"/>
                </a:lnTo>
                <a:lnTo>
                  <a:pt x="365759" y="2573528"/>
                </a:lnTo>
                <a:lnTo>
                  <a:pt x="399543" y="2571815"/>
                </a:lnTo>
                <a:lnTo>
                  <a:pt x="470388" y="2551400"/>
                </a:lnTo>
                <a:lnTo>
                  <a:pt x="506960" y="2532916"/>
                </a:lnTo>
                <a:lnTo>
                  <a:pt x="543973" y="2509061"/>
                </a:lnTo>
                <a:lnTo>
                  <a:pt x="581183" y="2479944"/>
                </a:lnTo>
                <a:lnTo>
                  <a:pt x="618346" y="2445677"/>
                </a:lnTo>
                <a:lnTo>
                  <a:pt x="655216" y="2406367"/>
                </a:lnTo>
                <a:lnTo>
                  <a:pt x="691550" y="2362126"/>
                </a:lnTo>
                <a:lnTo>
                  <a:pt x="727104" y="2313063"/>
                </a:lnTo>
                <a:lnTo>
                  <a:pt x="761633" y="2259287"/>
                </a:lnTo>
                <a:lnTo>
                  <a:pt x="794892" y="2200910"/>
                </a:lnTo>
                <a:lnTo>
                  <a:pt x="826735" y="2129856"/>
                </a:lnTo>
                <a:lnTo>
                  <a:pt x="842195" y="2087333"/>
                </a:lnTo>
                <a:lnTo>
                  <a:pt x="857384" y="2040868"/>
                </a:lnTo>
                <a:lnTo>
                  <a:pt x="872329" y="1991003"/>
                </a:lnTo>
                <a:lnTo>
                  <a:pt x="887059" y="1938279"/>
                </a:lnTo>
                <a:lnTo>
                  <a:pt x="901600" y="1883239"/>
                </a:lnTo>
                <a:lnTo>
                  <a:pt x="915980" y="1826424"/>
                </a:lnTo>
                <a:lnTo>
                  <a:pt x="930226" y="1768376"/>
                </a:lnTo>
                <a:lnTo>
                  <a:pt x="944367" y="1709635"/>
                </a:lnTo>
                <a:lnTo>
                  <a:pt x="958428" y="1650745"/>
                </a:lnTo>
                <a:lnTo>
                  <a:pt x="972439" y="1592246"/>
                </a:lnTo>
                <a:lnTo>
                  <a:pt x="986425" y="1534681"/>
                </a:lnTo>
                <a:lnTo>
                  <a:pt x="1000415" y="1478590"/>
                </a:lnTo>
                <a:lnTo>
                  <a:pt x="1014436" y="1424517"/>
                </a:lnTo>
                <a:lnTo>
                  <a:pt x="1028516" y="1373001"/>
                </a:lnTo>
                <a:lnTo>
                  <a:pt x="1042682" y="1324586"/>
                </a:lnTo>
                <a:lnTo>
                  <a:pt x="1056961" y="1279812"/>
                </a:lnTo>
                <a:lnTo>
                  <a:pt x="1071381" y="1239222"/>
                </a:lnTo>
                <a:lnTo>
                  <a:pt x="1085969" y="1203357"/>
                </a:lnTo>
                <a:lnTo>
                  <a:pt x="1115761" y="1147968"/>
                </a:lnTo>
                <a:lnTo>
                  <a:pt x="1146555" y="1117981"/>
                </a:lnTo>
                <a:lnTo>
                  <a:pt x="1165764" y="1114533"/>
                </a:lnTo>
                <a:lnTo>
                  <a:pt x="1185677" y="1122363"/>
                </a:lnTo>
                <a:lnTo>
                  <a:pt x="1227207" y="1167046"/>
                </a:lnTo>
                <a:lnTo>
                  <a:pt x="1248618" y="1201495"/>
                </a:lnTo>
                <a:lnTo>
                  <a:pt x="1270323" y="1242412"/>
                </a:lnTo>
                <a:lnTo>
                  <a:pt x="1292219" y="1288595"/>
                </a:lnTo>
                <a:lnTo>
                  <a:pt x="1314204" y="1338843"/>
                </a:lnTo>
                <a:lnTo>
                  <a:pt x="1336174" y="1391952"/>
                </a:lnTo>
                <a:lnTo>
                  <a:pt x="1358026" y="1446720"/>
                </a:lnTo>
                <a:lnTo>
                  <a:pt x="1379659" y="1501946"/>
                </a:lnTo>
                <a:lnTo>
                  <a:pt x="1400969" y="1556426"/>
                </a:lnTo>
                <a:lnTo>
                  <a:pt x="1421853" y="1608959"/>
                </a:lnTo>
                <a:lnTo>
                  <a:pt x="1442209" y="1658343"/>
                </a:lnTo>
                <a:lnTo>
                  <a:pt x="1461934" y="1703375"/>
                </a:lnTo>
                <a:lnTo>
                  <a:pt x="1480925" y="1742853"/>
                </a:lnTo>
                <a:lnTo>
                  <a:pt x="1516294" y="1800338"/>
                </a:lnTo>
                <a:lnTo>
                  <a:pt x="1547495" y="1821180"/>
                </a:lnTo>
                <a:lnTo>
                  <a:pt x="1564553" y="1815393"/>
                </a:lnTo>
                <a:lnTo>
                  <a:pt x="1593496" y="1774886"/>
                </a:lnTo>
                <a:lnTo>
                  <a:pt x="1616950" y="1702632"/>
                </a:lnTo>
                <a:lnTo>
                  <a:pt x="1627147" y="1657161"/>
                </a:lnTo>
                <a:lnTo>
                  <a:pt x="1636606" y="1606827"/>
                </a:lnTo>
                <a:lnTo>
                  <a:pt x="1645539" y="1552654"/>
                </a:lnTo>
                <a:lnTo>
                  <a:pt x="1654155" y="1495666"/>
                </a:lnTo>
                <a:lnTo>
                  <a:pt x="1662668" y="1436889"/>
                </a:lnTo>
                <a:lnTo>
                  <a:pt x="1671287" y="1377347"/>
                </a:lnTo>
                <a:lnTo>
                  <a:pt x="1680225" y="1318063"/>
                </a:lnTo>
                <a:lnTo>
                  <a:pt x="1689693" y="1260063"/>
                </a:lnTo>
                <a:lnTo>
                  <a:pt x="1699902" y="1204372"/>
                </a:lnTo>
                <a:lnTo>
                  <a:pt x="1711064" y="1152012"/>
                </a:lnTo>
                <a:lnTo>
                  <a:pt x="1723389" y="1104011"/>
                </a:lnTo>
                <a:lnTo>
                  <a:pt x="1737277" y="1054632"/>
                </a:lnTo>
                <a:lnTo>
                  <a:pt x="1751323" y="1003758"/>
                </a:lnTo>
                <a:lnTo>
                  <a:pt x="1765561" y="951739"/>
                </a:lnTo>
                <a:lnTo>
                  <a:pt x="1780019" y="898924"/>
                </a:lnTo>
                <a:lnTo>
                  <a:pt x="1794731" y="845664"/>
                </a:lnTo>
                <a:lnTo>
                  <a:pt x="1809725" y="792310"/>
                </a:lnTo>
                <a:lnTo>
                  <a:pt x="1825034" y="739211"/>
                </a:lnTo>
                <a:lnTo>
                  <a:pt x="1840688" y="686717"/>
                </a:lnTo>
                <a:lnTo>
                  <a:pt x="1856718" y="635179"/>
                </a:lnTo>
                <a:lnTo>
                  <a:pt x="1873155" y="584947"/>
                </a:lnTo>
                <a:lnTo>
                  <a:pt x="1890031" y="536372"/>
                </a:lnTo>
                <a:lnTo>
                  <a:pt x="1907375" y="489802"/>
                </a:lnTo>
                <a:lnTo>
                  <a:pt x="1925219" y="445589"/>
                </a:lnTo>
                <a:lnTo>
                  <a:pt x="1943594" y="404082"/>
                </a:lnTo>
                <a:lnTo>
                  <a:pt x="1962530" y="365633"/>
                </a:lnTo>
                <a:lnTo>
                  <a:pt x="1989368" y="315430"/>
                </a:lnTo>
                <a:lnTo>
                  <a:pt x="2017357" y="265764"/>
                </a:lnTo>
                <a:lnTo>
                  <a:pt x="2046371" y="217586"/>
                </a:lnTo>
                <a:lnTo>
                  <a:pt x="2076281" y="171849"/>
                </a:lnTo>
                <a:lnTo>
                  <a:pt x="2106961" y="129505"/>
                </a:lnTo>
                <a:lnTo>
                  <a:pt x="2138285" y="91505"/>
                </a:lnTo>
                <a:lnTo>
                  <a:pt x="2170124" y="58802"/>
                </a:lnTo>
                <a:lnTo>
                  <a:pt x="2202352" y="32348"/>
                </a:lnTo>
                <a:lnTo>
                  <a:pt x="2267465" y="1995"/>
                </a:lnTo>
                <a:lnTo>
                  <a:pt x="2300097" y="0"/>
                </a:lnTo>
                <a:lnTo>
                  <a:pt x="2327905" y="9220"/>
                </a:lnTo>
                <a:lnTo>
                  <a:pt x="2384613" y="61735"/>
                </a:lnTo>
                <a:lnTo>
                  <a:pt x="2413436" y="100593"/>
                </a:lnTo>
                <a:lnTo>
                  <a:pt x="2442519" y="144892"/>
                </a:lnTo>
                <a:lnTo>
                  <a:pt x="2471824" y="192416"/>
                </a:lnTo>
                <a:lnTo>
                  <a:pt x="2501314" y="240945"/>
                </a:lnTo>
                <a:lnTo>
                  <a:pt x="2530948" y="288261"/>
                </a:lnTo>
                <a:lnTo>
                  <a:pt x="2560690" y="332146"/>
                </a:lnTo>
                <a:lnTo>
                  <a:pt x="2590499" y="370381"/>
                </a:lnTo>
                <a:lnTo>
                  <a:pt x="2620339" y="400748"/>
                </a:lnTo>
                <a:lnTo>
                  <a:pt x="2679954" y="429006"/>
                </a:lnTo>
                <a:lnTo>
                  <a:pt x="2712281" y="425950"/>
                </a:lnTo>
                <a:lnTo>
                  <a:pt x="2777317" y="396811"/>
                </a:lnTo>
                <a:lnTo>
                  <a:pt x="2810002" y="372166"/>
                </a:lnTo>
                <a:lnTo>
                  <a:pt x="2842781" y="341764"/>
                </a:lnTo>
                <a:lnTo>
                  <a:pt x="2875645" y="306324"/>
                </a:lnTo>
                <a:lnTo>
                  <a:pt x="2908579" y="266565"/>
                </a:lnTo>
                <a:lnTo>
                  <a:pt x="2941574" y="223209"/>
                </a:lnTo>
                <a:lnTo>
                  <a:pt x="2974615" y="176974"/>
                </a:lnTo>
                <a:lnTo>
                  <a:pt x="3007693" y="128580"/>
                </a:lnTo>
                <a:lnTo>
                  <a:pt x="3040794" y="78747"/>
                </a:lnTo>
                <a:lnTo>
                  <a:pt x="3073907" y="28194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0454" y="631697"/>
            <a:ext cx="5233670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285"/>
              </a:lnSpc>
              <a:spcBef>
                <a:spcPts val="100"/>
              </a:spcBef>
            </a:pPr>
            <a:r>
              <a:rPr dirty="0"/>
              <a:t>RECAP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EXERCISE</a:t>
            </a:r>
          </a:p>
          <a:p>
            <a:pPr marL="635" algn="ctr">
              <a:lnSpc>
                <a:spcPts val="2845"/>
              </a:lnSpc>
            </a:pPr>
            <a:r>
              <a:rPr sz="2400" b="0" spc="-5" dirty="0">
                <a:solidFill>
                  <a:srgbClr val="76B800"/>
                </a:solidFill>
                <a:latin typeface="Trebuchet MS"/>
                <a:cs typeface="Trebuchet MS"/>
              </a:rPr>
              <a:t>What</a:t>
            </a:r>
            <a:r>
              <a:rPr sz="2400" b="0" spc="-15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2400" b="0" dirty="0">
                <a:solidFill>
                  <a:srgbClr val="76B800"/>
                </a:solidFill>
                <a:latin typeface="Trebuchet MS"/>
                <a:cs typeface="Trebuchet MS"/>
              </a:rPr>
              <a:t>just</a:t>
            </a:r>
            <a:r>
              <a:rPr sz="2400" b="0" spc="-25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2400" b="0" spc="-10" dirty="0">
                <a:solidFill>
                  <a:srgbClr val="76B800"/>
                </a:solidFill>
                <a:latin typeface="Trebuchet MS"/>
                <a:cs typeface="Trebuchet MS"/>
              </a:rPr>
              <a:t>happened?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3751" y="1851660"/>
            <a:ext cx="10015855" cy="3785870"/>
            <a:chOff x="493751" y="1851660"/>
            <a:chExt cx="10015855" cy="37858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751" y="1851660"/>
              <a:ext cx="7728232" cy="7360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5251" y="2615156"/>
              <a:ext cx="7728232" cy="73461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8300" y="3377156"/>
              <a:ext cx="7726680" cy="73461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9774" y="4139156"/>
              <a:ext cx="7728232" cy="7346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2824" y="4901183"/>
              <a:ext cx="7726680" cy="73609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9091" y="2007235"/>
            <a:ext cx="6849109" cy="3381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rebuchet MS"/>
                <a:cs typeface="Trebuchet MS"/>
              </a:rPr>
              <a:t>Loaded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and visualized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our </a:t>
            </a:r>
            <a:r>
              <a:rPr sz="2000" spc="-5" dirty="0">
                <a:latin typeface="Trebuchet MS"/>
                <a:cs typeface="Trebuchet MS"/>
              </a:rPr>
              <a:t>data</a:t>
            </a:r>
            <a:endParaRPr sz="2000">
              <a:latin typeface="Trebuchet MS"/>
              <a:cs typeface="Trebuchet MS"/>
            </a:endParaRPr>
          </a:p>
          <a:p>
            <a:pPr marL="1156970" marR="5080" indent="-572770">
              <a:lnSpc>
                <a:spcPct val="250199"/>
              </a:lnSpc>
            </a:pPr>
            <a:r>
              <a:rPr sz="2000" spc="-5" dirty="0">
                <a:latin typeface="Trebuchet MS"/>
                <a:cs typeface="Trebuchet MS"/>
              </a:rPr>
              <a:t>Edited </a:t>
            </a:r>
            <a:r>
              <a:rPr sz="2000" dirty="0">
                <a:latin typeface="Trebuchet MS"/>
                <a:cs typeface="Trebuchet MS"/>
              </a:rPr>
              <a:t>our </a:t>
            </a:r>
            <a:r>
              <a:rPr sz="2000" spc="-5" dirty="0">
                <a:latin typeface="Trebuchet MS"/>
                <a:cs typeface="Trebuchet MS"/>
              </a:rPr>
              <a:t>data (reshaped, normalized, to categorical) </a:t>
            </a:r>
            <a:r>
              <a:rPr sz="2000" spc="-59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Created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our </a:t>
            </a:r>
            <a:r>
              <a:rPr sz="2000" spc="-5" dirty="0">
                <a:latin typeface="Trebuchet MS"/>
                <a:cs typeface="Trebuchet MS"/>
              </a:rPr>
              <a:t>model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100">
              <a:latin typeface="Trebuchet MS"/>
              <a:cs typeface="Trebuchet MS"/>
            </a:endParaRPr>
          </a:p>
          <a:p>
            <a:pPr marL="172847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rebuchet MS"/>
                <a:cs typeface="Trebuchet MS"/>
              </a:rPr>
              <a:t>Compiled</a:t>
            </a:r>
            <a:r>
              <a:rPr sz="20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our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model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Trebuchet MS"/>
              <a:cs typeface="Trebuchet MS"/>
            </a:endParaRPr>
          </a:p>
          <a:p>
            <a:pPr marL="2300605">
              <a:lnSpc>
                <a:spcPct val="100000"/>
              </a:lnSpc>
            </a:pPr>
            <a:r>
              <a:rPr sz="2000" spc="-35" dirty="0">
                <a:latin typeface="Trebuchet MS"/>
                <a:cs typeface="Trebuchet MS"/>
              </a:rPr>
              <a:t>Trained</a:t>
            </a:r>
            <a:r>
              <a:rPr sz="2000" spc="-40" dirty="0">
                <a:latin typeface="Trebuchet MS"/>
                <a:cs typeface="Trebuchet MS"/>
              </a:rPr>
              <a:t> </a:t>
            </a:r>
            <a:r>
              <a:rPr sz="2000" spc="-5" dirty="0">
                <a:latin typeface="Trebuchet MS"/>
                <a:cs typeface="Trebuchet MS"/>
              </a:rPr>
              <a:t>the</a:t>
            </a:r>
            <a:r>
              <a:rPr sz="2000" spc="-1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model</a:t>
            </a:r>
            <a:r>
              <a:rPr sz="2000" spc="-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on</a:t>
            </a:r>
            <a:r>
              <a:rPr sz="2000" spc="-1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our</a:t>
            </a:r>
            <a:r>
              <a:rPr sz="2000" spc="-5" dirty="0">
                <a:latin typeface="Trebuchet MS"/>
                <a:cs typeface="Trebuchet MS"/>
              </a:rPr>
              <a:t> data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746492" y="2346960"/>
            <a:ext cx="2161540" cy="2727960"/>
            <a:chOff x="7746492" y="2346960"/>
            <a:chExt cx="2161540" cy="2727960"/>
          </a:xfrm>
        </p:grpSpPr>
        <p:sp>
          <p:nvSpPr>
            <p:cNvPr id="11" name="object 11"/>
            <p:cNvSpPr/>
            <p:nvPr/>
          </p:nvSpPr>
          <p:spPr>
            <a:xfrm>
              <a:off x="7751064" y="2351532"/>
              <a:ext cx="436245" cy="436245"/>
            </a:xfrm>
            <a:custGeom>
              <a:avLst/>
              <a:gdLst/>
              <a:ahLst/>
              <a:cxnLst/>
              <a:rect l="l" t="t" r="r" b="b"/>
              <a:pathLst>
                <a:path w="436245" h="436244">
                  <a:moveTo>
                    <a:pt x="337819" y="0"/>
                  </a:moveTo>
                  <a:lnTo>
                    <a:pt x="98043" y="0"/>
                  </a:lnTo>
                  <a:lnTo>
                    <a:pt x="98043" y="239775"/>
                  </a:lnTo>
                  <a:lnTo>
                    <a:pt x="0" y="239775"/>
                  </a:lnTo>
                  <a:lnTo>
                    <a:pt x="217931" y="435863"/>
                  </a:lnTo>
                  <a:lnTo>
                    <a:pt x="435863" y="239775"/>
                  </a:lnTo>
                  <a:lnTo>
                    <a:pt x="337819" y="239775"/>
                  </a:lnTo>
                  <a:lnTo>
                    <a:pt x="337819" y="0"/>
                  </a:lnTo>
                  <a:close/>
                </a:path>
              </a:pathLst>
            </a:custGeom>
            <a:solidFill>
              <a:srgbClr val="CAD5D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51064" y="2351532"/>
              <a:ext cx="436245" cy="436245"/>
            </a:xfrm>
            <a:custGeom>
              <a:avLst/>
              <a:gdLst/>
              <a:ahLst/>
              <a:cxnLst/>
              <a:rect l="l" t="t" r="r" b="b"/>
              <a:pathLst>
                <a:path w="436245" h="436244">
                  <a:moveTo>
                    <a:pt x="0" y="239775"/>
                  </a:moveTo>
                  <a:lnTo>
                    <a:pt x="98043" y="239775"/>
                  </a:lnTo>
                  <a:lnTo>
                    <a:pt x="98043" y="0"/>
                  </a:lnTo>
                  <a:lnTo>
                    <a:pt x="337819" y="0"/>
                  </a:lnTo>
                  <a:lnTo>
                    <a:pt x="337819" y="239775"/>
                  </a:lnTo>
                  <a:lnTo>
                    <a:pt x="435863" y="239775"/>
                  </a:lnTo>
                  <a:lnTo>
                    <a:pt x="217931" y="435863"/>
                  </a:lnTo>
                  <a:lnTo>
                    <a:pt x="0" y="239775"/>
                  </a:lnTo>
                  <a:close/>
                </a:path>
              </a:pathLst>
            </a:custGeom>
            <a:ln w="9143">
              <a:solidFill>
                <a:srgbClr val="CAD5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22564" y="3115056"/>
              <a:ext cx="436245" cy="434340"/>
            </a:xfrm>
            <a:custGeom>
              <a:avLst/>
              <a:gdLst/>
              <a:ahLst/>
              <a:cxnLst/>
              <a:rect l="l" t="t" r="r" b="b"/>
              <a:pathLst>
                <a:path w="436245" h="434339">
                  <a:moveTo>
                    <a:pt x="337819" y="0"/>
                  </a:moveTo>
                  <a:lnTo>
                    <a:pt x="98043" y="0"/>
                  </a:lnTo>
                  <a:lnTo>
                    <a:pt x="98043" y="238887"/>
                  </a:lnTo>
                  <a:lnTo>
                    <a:pt x="0" y="238887"/>
                  </a:lnTo>
                  <a:lnTo>
                    <a:pt x="217931" y="434339"/>
                  </a:lnTo>
                  <a:lnTo>
                    <a:pt x="435863" y="238887"/>
                  </a:lnTo>
                  <a:lnTo>
                    <a:pt x="337819" y="238887"/>
                  </a:lnTo>
                  <a:lnTo>
                    <a:pt x="337819" y="0"/>
                  </a:lnTo>
                  <a:close/>
                </a:path>
              </a:pathLst>
            </a:custGeom>
            <a:solidFill>
              <a:srgbClr val="CAD5D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22564" y="3115056"/>
              <a:ext cx="436245" cy="434340"/>
            </a:xfrm>
            <a:custGeom>
              <a:avLst/>
              <a:gdLst/>
              <a:ahLst/>
              <a:cxnLst/>
              <a:rect l="l" t="t" r="r" b="b"/>
              <a:pathLst>
                <a:path w="436245" h="434339">
                  <a:moveTo>
                    <a:pt x="0" y="238887"/>
                  </a:moveTo>
                  <a:lnTo>
                    <a:pt x="98043" y="238887"/>
                  </a:lnTo>
                  <a:lnTo>
                    <a:pt x="98043" y="0"/>
                  </a:lnTo>
                  <a:lnTo>
                    <a:pt x="337819" y="0"/>
                  </a:lnTo>
                  <a:lnTo>
                    <a:pt x="337819" y="238887"/>
                  </a:lnTo>
                  <a:lnTo>
                    <a:pt x="435863" y="238887"/>
                  </a:lnTo>
                  <a:lnTo>
                    <a:pt x="217931" y="434339"/>
                  </a:lnTo>
                  <a:lnTo>
                    <a:pt x="0" y="238887"/>
                  </a:lnTo>
                  <a:close/>
                </a:path>
              </a:pathLst>
            </a:custGeom>
            <a:ln w="9144">
              <a:solidFill>
                <a:srgbClr val="CAD5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95588" y="3866388"/>
              <a:ext cx="434340" cy="434340"/>
            </a:xfrm>
            <a:custGeom>
              <a:avLst/>
              <a:gdLst/>
              <a:ahLst/>
              <a:cxnLst/>
              <a:rect l="l" t="t" r="r" b="b"/>
              <a:pathLst>
                <a:path w="434340" h="434339">
                  <a:moveTo>
                    <a:pt x="336550" y="0"/>
                  </a:moveTo>
                  <a:lnTo>
                    <a:pt x="97662" y="0"/>
                  </a:lnTo>
                  <a:lnTo>
                    <a:pt x="97662" y="238887"/>
                  </a:lnTo>
                  <a:lnTo>
                    <a:pt x="0" y="238887"/>
                  </a:lnTo>
                  <a:lnTo>
                    <a:pt x="217169" y="434339"/>
                  </a:lnTo>
                  <a:lnTo>
                    <a:pt x="434339" y="238887"/>
                  </a:lnTo>
                  <a:lnTo>
                    <a:pt x="336550" y="238887"/>
                  </a:lnTo>
                  <a:lnTo>
                    <a:pt x="336550" y="0"/>
                  </a:lnTo>
                  <a:close/>
                </a:path>
              </a:pathLst>
            </a:custGeom>
            <a:solidFill>
              <a:srgbClr val="CAD5D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95588" y="3866388"/>
              <a:ext cx="434340" cy="434340"/>
            </a:xfrm>
            <a:custGeom>
              <a:avLst/>
              <a:gdLst/>
              <a:ahLst/>
              <a:cxnLst/>
              <a:rect l="l" t="t" r="r" b="b"/>
              <a:pathLst>
                <a:path w="434340" h="434339">
                  <a:moveTo>
                    <a:pt x="0" y="238887"/>
                  </a:moveTo>
                  <a:lnTo>
                    <a:pt x="97662" y="238887"/>
                  </a:lnTo>
                  <a:lnTo>
                    <a:pt x="97662" y="0"/>
                  </a:lnTo>
                  <a:lnTo>
                    <a:pt x="336550" y="0"/>
                  </a:lnTo>
                  <a:lnTo>
                    <a:pt x="336550" y="238887"/>
                  </a:lnTo>
                  <a:lnTo>
                    <a:pt x="434339" y="238887"/>
                  </a:lnTo>
                  <a:lnTo>
                    <a:pt x="217169" y="434339"/>
                  </a:lnTo>
                  <a:lnTo>
                    <a:pt x="0" y="238887"/>
                  </a:lnTo>
                  <a:close/>
                </a:path>
              </a:pathLst>
            </a:custGeom>
            <a:ln w="9144">
              <a:solidFill>
                <a:srgbClr val="CAD5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467088" y="4636008"/>
              <a:ext cx="436245" cy="434340"/>
            </a:xfrm>
            <a:custGeom>
              <a:avLst/>
              <a:gdLst/>
              <a:ahLst/>
              <a:cxnLst/>
              <a:rect l="l" t="t" r="r" b="b"/>
              <a:pathLst>
                <a:path w="436245" h="434339">
                  <a:moveTo>
                    <a:pt x="337819" y="0"/>
                  </a:moveTo>
                  <a:lnTo>
                    <a:pt x="98043" y="0"/>
                  </a:lnTo>
                  <a:lnTo>
                    <a:pt x="98043" y="238886"/>
                  </a:lnTo>
                  <a:lnTo>
                    <a:pt x="0" y="238886"/>
                  </a:lnTo>
                  <a:lnTo>
                    <a:pt x="217931" y="434339"/>
                  </a:lnTo>
                  <a:lnTo>
                    <a:pt x="435863" y="238886"/>
                  </a:lnTo>
                  <a:lnTo>
                    <a:pt x="337819" y="238886"/>
                  </a:lnTo>
                  <a:lnTo>
                    <a:pt x="337819" y="0"/>
                  </a:lnTo>
                  <a:close/>
                </a:path>
              </a:pathLst>
            </a:custGeom>
            <a:solidFill>
              <a:srgbClr val="CAD5D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467088" y="4636008"/>
              <a:ext cx="436245" cy="434340"/>
            </a:xfrm>
            <a:custGeom>
              <a:avLst/>
              <a:gdLst/>
              <a:ahLst/>
              <a:cxnLst/>
              <a:rect l="l" t="t" r="r" b="b"/>
              <a:pathLst>
                <a:path w="436245" h="434339">
                  <a:moveTo>
                    <a:pt x="0" y="238886"/>
                  </a:moveTo>
                  <a:lnTo>
                    <a:pt x="98043" y="238886"/>
                  </a:lnTo>
                  <a:lnTo>
                    <a:pt x="98043" y="0"/>
                  </a:lnTo>
                  <a:lnTo>
                    <a:pt x="337819" y="0"/>
                  </a:lnTo>
                  <a:lnTo>
                    <a:pt x="337819" y="238886"/>
                  </a:lnTo>
                  <a:lnTo>
                    <a:pt x="435863" y="238886"/>
                  </a:lnTo>
                  <a:lnTo>
                    <a:pt x="217931" y="434339"/>
                  </a:lnTo>
                  <a:lnTo>
                    <a:pt x="0" y="238886"/>
                  </a:lnTo>
                  <a:close/>
                </a:path>
              </a:pathLst>
            </a:custGeom>
            <a:ln w="9144">
              <a:solidFill>
                <a:srgbClr val="CAD5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087" y="756666"/>
            <a:ext cx="49745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Trebuchet MS"/>
                <a:cs typeface="Trebuchet MS"/>
              </a:rPr>
              <a:t>TRAINING</a:t>
            </a:r>
            <a:r>
              <a:rPr sz="2800" b="0" spc="-20" dirty="0">
                <a:latin typeface="Trebuchet MS"/>
                <a:cs typeface="Trebuchet MS"/>
              </a:rPr>
              <a:t> </a:t>
            </a:r>
            <a:r>
              <a:rPr sz="2800" b="0" spc="-5" dirty="0">
                <a:latin typeface="Trebuchet MS"/>
                <a:cs typeface="Trebuchet MS"/>
              </a:rPr>
              <a:t>VS</a:t>
            </a:r>
            <a:r>
              <a:rPr sz="2800" b="0" spc="-15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VALIDATION DATA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0" spc="-10" dirty="0">
                <a:solidFill>
                  <a:srgbClr val="76B800"/>
                </a:solidFill>
                <a:latin typeface="Trebuchet MS"/>
                <a:cs typeface="Trebuchet MS"/>
              </a:rPr>
              <a:t>Avoid </a:t>
            </a:r>
            <a:r>
              <a:rPr sz="1800" b="0" spc="-5" dirty="0">
                <a:solidFill>
                  <a:srgbClr val="76B800"/>
                </a:solidFill>
                <a:latin typeface="Trebuchet MS"/>
                <a:cs typeface="Trebuchet MS"/>
              </a:rPr>
              <a:t>memorization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9872" y="1842516"/>
            <a:ext cx="5000625" cy="541020"/>
            <a:chOff x="499872" y="1842516"/>
            <a:chExt cx="5000625" cy="541020"/>
          </a:xfrm>
        </p:grpSpPr>
        <p:sp>
          <p:nvSpPr>
            <p:cNvPr id="4" name="object 4"/>
            <p:cNvSpPr/>
            <p:nvPr/>
          </p:nvSpPr>
          <p:spPr>
            <a:xfrm>
              <a:off x="512826" y="1855470"/>
              <a:ext cx="4974590" cy="515620"/>
            </a:xfrm>
            <a:custGeom>
              <a:avLst/>
              <a:gdLst/>
              <a:ahLst/>
              <a:cxnLst/>
              <a:rect l="l" t="t" r="r" b="b"/>
              <a:pathLst>
                <a:path w="4974590" h="515619">
                  <a:moveTo>
                    <a:pt x="4888484" y="0"/>
                  </a:moveTo>
                  <a:lnTo>
                    <a:pt x="85851" y="0"/>
                  </a:lnTo>
                  <a:lnTo>
                    <a:pt x="52436" y="6752"/>
                  </a:lnTo>
                  <a:lnTo>
                    <a:pt x="25147" y="25161"/>
                  </a:lnTo>
                  <a:lnTo>
                    <a:pt x="6747" y="52452"/>
                  </a:lnTo>
                  <a:lnTo>
                    <a:pt x="0" y="85851"/>
                  </a:lnTo>
                  <a:lnTo>
                    <a:pt x="0" y="429259"/>
                  </a:lnTo>
                  <a:lnTo>
                    <a:pt x="6747" y="462659"/>
                  </a:lnTo>
                  <a:lnTo>
                    <a:pt x="25147" y="489950"/>
                  </a:lnTo>
                  <a:lnTo>
                    <a:pt x="52436" y="508359"/>
                  </a:lnTo>
                  <a:lnTo>
                    <a:pt x="85851" y="515112"/>
                  </a:lnTo>
                  <a:lnTo>
                    <a:pt x="4888484" y="515112"/>
                  </a:lnTo>
                  <a:lnTo>
                    <a:pt x="4921883" y="508359"/>
                  </a:lnTo>
                  <a:lnTo>
                    <a:pt x="4949174" y="489950"/>
                  </a:lnTo>
                  <a:lnTo>
                    <a:pt x="4967583" y="462659"/>
                  </a:lnTo>
                  <a:lnTo>
                    <a:pt x="4974336" y="429259"/>
                  </a:lnTo>
                  <a:lnTo>
                    <a:pt x="4974336" y="85851"/>
                  </a:lnTo>
                  <a:lnTo>
                    <a:pt x="4967583" y="52452"/>
                  </a:lnTo>
                  <a:lnTo>
                    <a:pt x="4949174" y="25161"/>
                  </a:lnTo>
                  <a:lnTo>
                    <a:pt x="4921883" y="6752"/>
                  </a:lnTo>
                  <a:lnTo>
                    <a:pt x="4888484" y="0"/>
                  </a:lnTo>
                  <a:close/>
                </a:path>
              </a:pathLst>
            </a:custGeom>
            <a:solidFill>
              <a:srgbClr val="58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2826" y="1855470"/>
              <a:ext cx="4974590" cy="515620"/>
            </a:xfrm>
            <a:custGeom>
              <a:avLst/>
              <a:gdLst/>
              <a:ahLst/>
              <a:cxnLst/>
              <a:rect l="l" t="t" r="r" b="b"/>
              <a:pathLst>
                <a:path w="4974590" h="515619">
                  <a:moveTo>
                    <a:pt x="0" y="85851"/>
                  </a:moveTo>
                  <a:lnTo>
                    <a:pt x="6747" y="52452"/>
                  </a:lnTo>
                  <a:lnTo>
                    <a:pt x="25147" y="25161"/>
                  </a:lnTo>
                  <a:lnTo>
                    <a:pt x="52436" y="6752"/>
                  </a:lnTo>
                  <a:lnTo>
                    <a:pt x="85851" y="0"/>
                  </a:lnTo>
                  <a:lnTo>
                    <a:pt x="4888484" y="0"/>
                  </a:lnTo>
                  <a:lnTo>
                    <a:pt x="4921883" y="6752"/>
                  </a:lnTo>
                  <a:lnTo>
                    <a:pt x="4949174" y="25161"/>
                  </a:lnTo>
                  <a:lnTo>
                    <a:pt x="4967583" y="52452"/>
                  </a:lnTo>
                  <a:lnTo>
                    <a:pt x="4974336" y="85851"/>
                  </a:lnTo>
                  <a:lnTo>
                    <a:pt x="4974336" y="429259"/>
                  </a:lnTo>
                  <a:lnTo>
                    <a:pt x="4967583" y="462659"/>
                  </a:lnTo>
                  <a:lnTo>
                    <a:pt x="4949174" y="489950"/>
                  </a:lnTo>
                  <a:lnTo>
                    <a:pt x="4921883" y="508359"/>
                  </a:lnTo>
                  <a:lnTo>
                    <a:pt x="4888484" y="515112"/>
                  </a:lnTo>
                  <a:lnTo>
                    <a:pt x="85851" y="515112"/>
                  </a:lnTo>
                  <a:lnTo>
                    <a:pt x="52436" y="508359"/>
                  </a:lnTo>
                  <a:lnTo>
                    <a:pt x="25147" y="489950"/>
                  </a:lnTo>
                  <a:lnTo>
                    <a:pt x="6747" y="462659"/>
                  </a:lnTo>
                  <a:lnTo>
                    <a:pt x="0" y="429259"/>
                  </a:lnTo>
                  <a:lnTo>
                    <a:pt x="0" y="85851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99872" y="2721864"/>
            <a:ext cx="5000625" cy="541020"/>
            <a:chOff x="499872" y="2721864"/>
            <a:chExt cx="5000625" cy="541020"/>
          </a:xfrm>
        </p:grpSpPr>
        <p:sp>
          <p:nvSpPr>
            <p:cNvPr id="7" name="object 7"/>
            <p:cNvSpPr/>
            <p:nvPr/>
          </p:nvSpPr>
          <p:spPr>
            <a:xfrm>
              <a:off x="512826" y="2734818"/>
              <a:ext cx="4974590" cy="515620"/>
            </a:xfrm>
            <a:custGeom>
              <a:avLst/>
              <a:gdLst/>
              <a:ahLst/>
              <a:cxnLst/>
              <a:rect l="l" t="t" r="r" b="b"/>
              <a:pathLst>
                <a:path w="4974590" h="515619">
                  <a:moveTo>
                    <a:pt x="4888484" y="0"/>
                  </a:moveTo>
                  <a:lnTo>
                    <a:pt x="85851" y="0"/>
                  </a:lnTo>
                  <a:lnTo>
                    <a:pt x="52436" y="6752"/>
                  </a:lnTo>
                  <a:lnTo>
                    <a:pt x="25147" y="25161"/>
                  </a:lnTo>
                  <a:lnTo>
                    <a:pt x="6747" y="52452"/>
                  </a:lnTo>
                  <a:lnTo>
                    <a:pt x="0" y="85852"/>
                  </a:lnTo>
                  <a:lnTo>
                    <a:pt x="0" y="429260"/>
                  </a:lnTo>
                  <a:lnTo>
                    <a:pt x="6747" y="462659"/>
                  </a:lnTo>
                  <a:lnTo>
                    <a:pt x="25147" y="489950"/>
                  </a:lnTo>
                  <a:lnTo>
                    <a:pt x="52436" y="508359"/>
                  </a:lnTo>
                  <a:lnTo>
                    <a:pt x="85851" y="515112"/>
                  </a:lnTo>
                  <a:lnTo>
                    <a:pt x="4888484" y="515112"/>
                  </a:lnTo>
                  <a:lnTo>
                    <a:pt x="4921883" y="508359"/>
                  </a:lnTo>
                  <a:lnTo>
                    <a:pt x="4949174" y="489950"/>
                  </a:lnTo>
                  <a:lnTo>
                    <a:pt x="4967583" y="462659"/>
                  </a:lnTo>
                  <a:lnTo>
                    <a:pt x="4974336" y="429260"/>
                  </a:lnTo>
                  <a:lnTo>
                    <a:pt x="4974336" y="85852"/>
                  </a:lnTo>
                  <a:lnTo>
                    <a:pt x="4967583" y="52452"/>
                  </a:lnTo>
                  <a:lnTo>
                    <a:pt x="4949174" y="25161"/>
                  </a:lnTo>
                  <a:lnTo>
                    <a:pt x="4921883" y="6752"/>
                  </a:lnTo>
                  <a:lnTo>
                    <a:pt x="4888484" y="0"/>
                  </a:lnTo>
                  <a:close/>
                </a:path>
              </a:pathLst>
            </a:custGeom>
            <a:solidFill>
              <a:srgbClr val="58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826" y="2734818"/>
              <a:ext cx="4974590" cy="515620"/>
            </a:xfrm>
            <a:custGeom>
              <a:avLst/>
              <a:gdLst/>
              <a:ahLst/>
              <a:cxnLst/>
              <a:rect l="l" t="t" r="r" b="b"/>
              <a:pathLst>
                <a:path w="4974590" h="515619">
                  <a:moveTo>
                    <a:pt x="0" y="85852"/>
                  </a:moveTo>
                  <a:lnTo>
                    <a:pt x="6747" y="52452"/>
                  </a:lnTo>
                  <a:lnTo>
                    <a:pt x="25147" y="25161"/>
                  </a:lnTo>
                  <a:lnTo>
                    <a:pt x="52436" y="6752"/>
                  </a:lnTo>
                  <a:lnTo>
                    <a:pt x="85851" y="0"/>
                  </a:lnTo>
                  <a:lnTo>
                    <a:pt x="4888484" y="0"/>
                  </a:lnTo>
                  <a:lnTo>
                    <a:pt x="4921883" y="6752"/>
                  </a:lnTo>
                  <a:lnTo>
                    <a:pt x="4949174" y="25161"/>
                  </a:lnTo>
                  <a:lnTo>
                    <a:pt x="4967583" y="52452"/>
                  </a:lnTo>
                  <a:lnTo>
                    <a:pt x="4974336" y="85852"/>
                  </a:lnTo>
                  <a:lnTo>
                    <a:pt x="4974336" y="429260"/>
                  </a:lnTo>
                  <a:lnTo>
                    <a:pt x="4967583" y="462659"/>
                  </a:lnTo>
                  <a:lnTo>
                    <a:pt x="4949174" y="489950"/>
                  </a:lnTo>
                  <a:lnTo>
                    <a:pt x="4921883" y="508359"/>
                  </a:lnTo>
                  <a:lnTo>
                    <a:pt x="4888484" y="515112"/>
                  </a:lnTo>
                  <a:lnTo>
                    <a:pt x="85851" y="515112"/>
                  </a:lnTo>
                  <a:lnTo>
                    <a:pt x="52436" y="508359"/>
                  </a:lnTo>
                  <a:lnTo>
                    <a:pt x="25147" y="489950"/>
                  </a:lnTo>
                  <a:lnTo>
                    <a:pt x="6747" y="462659"/>
                  </a:lnTo>
                  <a:lnTo>
                    <a:pt x="0" y="429260"/>
                  </a:lnTo>
                  <a:lnTo>
                    <a:pt x="0" y="85852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99872" y="3749040"/>
            <a:ext cx="5000625" cy="541020"/>
            <a:chOff x="499872" y="3749040"/>
            <a:chExt cx="5000625" cy="541020"/>
          </a:xfrm>
        </p:grpSpPr>
        <p:sp>
          <p:nvSpPr>
            <p:cNvPr id="10" name="object 10"/>
            <p:cNvSpPr/>
            <p:nvPr/>
          </p:nvSpPr>
          <p:spPr>
            <a:xfrm>
              <a:off x="512826" y="3761994"/>
              <a:ext cx="4974590" cy="515620"/>
            </a:xfrm>
            <a:custGeom>
              <a:avLst/>
              <a:gdLst/>
              <a:ahLst/>
              <a:cxnLst/>
              <a:rect l="l" t="t" r="r" b="b"/>
              <a:pathLst>
                <a:path w="4974590" h="515620">
                  <a:moveTo>
                    <a:pt x="4888484" y="0"/>
                  </a:moveTo>
                  <a:lnTo>
                    <a:pt x="85851" y="0"/>
                  </a:lnTo>
                  <a:lnTo>
                    <a:pt x="52436" y="6752"/>
                  </a:lnTo>
                  <a:lnTo>
                    <a:pt x="25147" y="25161"/>
                  </a:lnTo>
                  <a:lnTo>
                    <a:pt x="6747" y="52452"/>
                  </a:lnTo>
                  <a:lnTo>
                    <a:pt x="0" y="85851"/>
                  </a:lnTo>
                  <a:lnTo>
                    <a:pt x="0" y="429259"/>
                  </a:lnTo>
                  <a:lnTo>
                    <a:pt x="6747" y="462659"/>
                  </a:lnTo>
                  <a:lnTo>
                    <a:pt x="25147" y="489950"/>
                  </a:lnTo>
                  <a:lnTo>
                    <a:pt x="52436" y="508359"/>
                  </a:lnTo>
                  <a:lnTo>
                    <a:pt x="85851" y="515111"/>
                  </a:lnTo>
                  <a:lnTo>
                    <a:pt x="4888484" y="515111"/>
                  </a:lnTo>
                  <a:lnTo>
                    <a:pt x="4921883" y="508359"/>
                  </a:lnTo>
                  <a:lnTo>
                    <a:pt x="4949174" y="489950"/>
                  </a:lnTo>
                  <a:lnTo>
                    <a:pt x="4967583" y="462659"/>
                  </a:lnTo>
                  <a:lnTo>
                    <a:pt x="4974336" y="429259"/>
                  </a:lnTo>
                  <a:lnTo>
                    <a:pt x="4974336" y="85851"/>
                  </a:lnTo>
                  <a:lnTo>
                    <a:pt x="4967583" y="52452"/>
                  </a:lnTo>
                  <a:lnTo>
                    <a:pt x="4949174" y="25161"/>
                  </a:lnTo>
                  <a:lnTo>
                    <a:pt x="4921883" y="6752"/>
                  </a:lnTo>
                  <a:lnTo>
                    <a:pt x="4888484" y="0"/>
                  </a:lnTo>
                  <a:close/>
                </a:path>
              </a:pathLst>
            </a:custGeom>
            <a:solidFill>
              <a:srgbClr val="588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2826" y="3761994"/>
              <a:ext cx="4974590" cy="515620"/>
            </a:xfrm>
            <a:custGeom>
              <a:avLst/>
              <a:gdLst/>
              <a:ahLst/>
              <a:cxnLst/>
              <a:rect l="l" t="t" r="r" b="b"/>
              <a:pathLst>
                <a:path w="4974590" h="515620">
                  <a:moveTo>
                    <a:pt x="0" y="85851"/>
                  </a:moveTo>
                  <a:lnTo>
                    <a:pt x="6747" y="52452"/>
                  </a:lnTo>
                  <a:lnTo>
                    <a:pt x="25147" y="25161"/>
                  </a:lnTo>
                  <a:lnTo>
                    <a:pt x="52436" y="6752"/>
                  </a:lnTo>
                  <a:lnTo>
                    <a:pt x="85851" y="0"/>
                  </a:lnTo>
                  <a:lnTo>
                    <a:pt x="4888484" y="0"/>
                  </a:lnTo>
                  <a:lnTo>
                    <a:pt x="4921883" y="6752"/>
                  </a:lnTo>
                  <a:lnTo>
                    <a:pt x="4949174" y="25161"/>
                  </a:lnTo>
                  <a:lnTo>
                    <a:pt x="4967583" y="52452"/>
                  </a:lnTo>
                  <a:lnTo>
                    <a:pt x="4974336" y="85851"/>
                  </a:lnTo>
                  <a:lnTo>
                    <a:pt x="4974336" y="429259"/>
                  </a:lnTo>
                  <a:lnTo>
                    <a:pt x="4967583" y="462659"/>
                  </a:lnTo>
                  <a:lnTo>
                    <a:pt x="4949174" y="489950"/>
                  </a:lnTo>
                  <a:lnTo>
                    <a:pt x="4921883" y="508359"/>
                  </a:lnTo>
                  <a:lnTo>
                    <a:pt x="4888484" y="515111"/>
                  </a:lnTo>
                  <a:lnTo>
                    <a:pt x="85851" y="515111"/>
                  </a:lnTo>
                  <a:lnTo>
                    <a:pt x="52436" y="508359"/>
                  </a:lnTo>
                  <a:lnTo>
                    <a:pt x="25147" y="489950"/>
                  </a:lnTo>
                  <a:lnTo>
                    <a:pt x="6747" y="462659"/>
                  </a:lnTo>
                  <a:lnTo>
                    <a:pt x="0" y="429259"/>
                  </a:lnTo>
                  <a:lnTo>
                    <a:pt x="0" y="85851"/>
                  </a:lnTo>
                  <a:close/>
                </a:path>
              </a:pathLst>
            </a:custGeom>
            <a:ln w="2590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57250" y="1767494"/>
            <a:ext cx="4662170" cy="372364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185"/>
              </a:spcBef>
            </a:pPr>
            <a:r>
              <a:rPr sz="2200" spc="-35" dirty="0">
                <a:solidFill>
                  <a:srgbClr val="FFFFFF"/>
                </a:solidFill>
                <a:latin typeface="Trebuchet MS"/>
                <a:cs typeface="Trebuchet MS"/>
              </a:rPr>
              <a:t>Training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200">
              <a:latin typeface="Trebuchet MS"/>
              <a:cs typeface="Trebuchet MS"/>
            </a:endParaRPr>
          </a:p>
          <a:p>
            <a:pPr marL="184785" indent="-172720">
              <a:lnSpc>
                <a:spcPct val="100000"/>
              </a:lnSpc>
              <a:spcBef>
                <a:spcPts val="844"/>
              </a:spcBef>
              <a:buChar char="•"/>
              <a:tabLst>
                <a:tab pos="185420" algn="l"/>
              </a:tabLst>
            </a:pPr>
            <a:r>
              <a:rPr sz="1700" spc="-5" dirty="0">
                <a:latin typeface="Trebuchet MS"/>
                <a:cs typeface="Trebuchet MS"/>
              </a:rPr>
              <a:t>Core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dataset</a:t>
            </a:r>
            <a:r>
              <a:rPr sz="1700" spc="-2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for </a:t>
            </a:r>
            <a:r>
              <a:rPr sz="1700" dirty="0">
                <a:latin typeface="Trebuchet MS"/>
                <a:cs typeface="Trebuchet MS"/>
              </a:rPr>
              <a:t>the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model</a:t>
            </a:r>
            <a:r>
              <a:rPr sz="1700" spc="-1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to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learn</a:t>
            </a:r>
            <a:r>
              <a:rPr sz="1700" spc="-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on</a:t>
            </a:r>
            <a:endParaRPr sz="1700">
              <a:latin typeface="Trebuchet MS"/>
              <a:cs typeface="Trebuchet MS"/>
            </a:endParaRPr>
          </a:p>
          <a:p>
            <a:pPr marL="47625">
              <a:lnSpc>
                <a:spcPct val="100000"/>
              </a:lnSpc>
              <a:spcBef>
                <a:spcPts val="1395"/>
              </a:spcBef>
            </a:pP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Validation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2200">
              <a:latin typeface="Trebuchet MS"/>
              <a:cs typeface="Trebuchet MS"/>
            </a:endParaRPr>
          </a:p>
          <a:p>
            <a:pPr marL="184785" marR="953135" indent="-172720">
              <a:lnSpc>
                <a:spcPts val="1780"/>
              </a:lnSpc>
              <a:spcBef>
                <a:spcPts val="1125"/>
              </a:spcBef>
              <a:buChar char="•"/>
              <a:tabLst>
                <a:tab pos="185420" algn="l"/>
              </a:tabLst>
            </a:pPr>
            <a:r>
              <a:rPr sz="1700" spc="-5" dirty="0">
                <a:latin typeface="Trebuchet MS"/>
                <a:cs typeface="Trebuchet MS"/>
              </a:rPr>
              <a:t>New data for model to see if it truly </a:t>
            </a:r>
            <a:r>
              <a:rPr sz="1700" spc="-50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understands</a:t>
            </a:r>
            <a:r>
              <a:rPr sz="1700" spc="-3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(can generalize)</a:t>
            </a:r>
            <a:endParaRPr sz="1700">
              <a:latin typeface="Trebuchet MS"/>
              <a:cs typeface="Trebuchet MS"/>
            </a:endParaRPr>
          </a:p>
          <a:p>
            <a:pPr marL="47625">
              <a:lnSpc>
                <a:spcPct val="100000"/>
              </a:lnSpc>
              <a:spcBef>
                <a:spcPts val="765"/>
              </a:spcBef>
            </a:pPr>
            <a:r>
              <a:rPr sz="2200" spc="-5" dirty="0">
                <a:solidFill>
                  <a:srgbClr val="FFFFFF"/>
                </a:solidFill>
                <a:latin typeface="Trebuchet MS"/>
                <a:cs typeface="Trebuchet MS"/>
              </a:rPr>
              <a:t>Overfitting</a:t>
            </a:r>
            <a:endParaRPr sz="2200">
              <a:latin typeface="Trebuchet MS"/>
              <a:cs typeface="Trebuchet MS"/>
            </a:endParaRPr>
          </a:p>
          <a:p>
            <a:pPr marL="184785" marR="5080" indent="-172720">
              <a:lnSpc>
                <a:spcPts val="1780"/>
              </a:lnSpc>
              <a:spcBef>
                <a:spcPts val="1125"/>
              </a:spcBef>
              <a:buChar char="•"/>
              <a:tabLst>
                <a:tab pos="185420" algn="l"/>
              </a:tabLst>
            </a:pPr>
            <a:r>
              <a:rPr sz="1700" dirty="0">
                <a:latin typeface="Trebuchet MS"/>
                <a:cs typeface="Trebuchet MS"/>
              </a:rPr>
              <a:t>When </a:t>
            </a:r>
            <a:r>
              <a:rPr sz="1700" spc="-5" dirty="0">
                <a:latin typeface="Trebuchet MS"/>
                <a:cs typeface="Trebuchet MS"/>
              </a:rPr>
              <a:t>model performs well </a:t>
            </a:r>
            <a:r>
              <a:rPr sz="1700" dirty="0">
                <a:latin typeface="Trebuchet MS"/>
                <a:cs typeface="Trebuchet MS"/>
              </a:rPr>
              <a:t>on </a:t>
            </a:r>
            <a:r>
              <a:rPr sz="1700" spc="-5" dirty="0">
                <a:latin typeface="Trebuchet MS"/>
                <a:cs typeface="Trebuchet MS"/>
              </a:rPr>
              <a:t>the training </a:t>
            </a:r>
            <a:r>
              <a:rPr sz="170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data, but </a:t>
            </a:r>
            <a:r>
              <a:rPr sz="1700" dirty="0">
                <a:latin typeface="Trebuchet MS"/>
                <a:cs typeface="Trebuchet MS"/>
              </a:rPr>
              <a:t>not </a:t>
            </a:r>
            <a:r>
              <a:rPr sz="1700" spc="-5" dirty="0">
                <a:latin typeface="Trebuchet MS"/>
                <a:cs typeface="Trebuchet MS"/>
              </a:rPr>
              <a:t>the </a:t>
            </a:r>
            <a:r>
              <a:rPr sz="1700" dirty="0">
                <a:latin typeface="Trebuchet MS"/>
                <a:cs typeface="Trebuchet MS"/>
              </a:rPr>
              <a:t>validation </a:t>
            </a:r>
            <a:r>
              <a:rPr sz="1700" spc="-5" dirty="0">
                <a:latin typeface="Trebuchet MS"/>
                <a:cs typeface="Trebuchet MS"/>
              </a:rPr>
              <a:t>data (evidence </a:t>
            </a:r>
            <a:r>
              <a:rPr sz="1700" dirty="0">
                <a:latin typeface="Trebuchet MS"/>
                <a:cs typeface="Trebuchet MS"/>
              </a:rPr>
              <a:t>of </a:t>
            </a:r>
            <a:r>
              <a:rPr sz="1700" spc="-50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memorization)</a:t>
            </a:r>
            <a:endParaRPr sz="1700">
              <a:latin typeface="Trebuchet MS"/>
              <a:cs typeface="Trebuchet MS"/>
            </a:endParaRPr>
          </a:p>
          <a:p>
            <a:pPr marL="184785" indent="-172720">
              <a:lnSpc>
                <a:spcPts val="1910"/>
              </a:lnSpc>
              <a:spcBef>
                <a:spcPts val="95"/>
              </a:spcBef>
              <a:buChar char="•"/>
              <a:tabLst>
                <a:tab pos="185420" algn="l"/>
              </a:tabLst>
            </a:pPr>
            <a:r>
              <a:rPr sz="1700" spc="-5" dirty="0">
                <a:latin typeface="Trebuchet MS"/>
                <a:cs typeface="Trebuchet MS"/>
              </a:rPr>
              <a:t>Ideally</a:t>
            </a:r>
            <a:r>
              <a:rPr sz="1700" spc="-2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the</a:t>
            </a:r>
            <a:r>
              <a:rPr sz="170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accuracy</a:t>
            </a:r>
            <a:r>
              <a:rPr sz="1700" spc="-2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and</a:t>
            </a:r>
            <a:r>
              <a:rPr sz="1700" spc="-2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loss</a:t>
            </a:r>
            <a:r>
              <a:rPr sz="1700" dirty="0">
                <a:latin typeface="Trebuchet MS"/>
                <a:cs typeface="Trebuchet MS"/>
              </a:rPr>
              <a:t> should</a:t>
            </a:r>
            <a:r>
              <a:rPr sz="1700" spc="-5" dirty="0">
                <a:latin typeface="Trebuchet MS"/>
                <a:cs typeface="Trebuchet MS"/>
              </a:rPr>
              <a:t> be</a:t>
            </a:r>
            <a:endParaRPr sz="1700">
              <a:latin typeface="Trebuchet MS"/>
              <a:cs typeface="Trebuchet MS"/>
            </a:endParaRPr>
          </a:p>
          <a:p>
            <a:pPr marL="184785">
              <a:lnSpc>
                <a:spcPts val="1910"/>
              </a:lnSpc>
            </a:pPr>
            <a:r>
              <a:rPr sz="1700" spc="-5" dirty="0">
                <a:latin typeface="Trebuchet MS"/>
                <a:cs typeface="Trebuchet MS"/>
              </a:rPr>
              <a:t>similar</a:t>
            </a:r>
            <a:r>
              <a:rPr sz="1700" spc="-15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between</a:t>
            </a:r>
            <a:r>
              <a:rPr sz="1700" spc="-2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both</a:t>
            </a:r>
            <a:r>
              <a:rPr sz="1700" spc="-20" dirty="0">
                <a:latin typeface="Trebuchet MS"/>
                <a:cs typeface="Trebuchet MS"/>
              </a:rPr>
              <a:t> </a:t>
            </a:r>
            <a:r>
              <a:rPr sz="1700" spc="-5" dirty="0">
                <a:latin typeface="Trebuchet MS"/>
                <a:cs typeface="Trebuchet MS"/>
              </a:rPr>
              <a:t>datasets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626161" y="2392489"/>
            <a:ext cx="3684270" cy="1651000"/>
            <a:chOff x="6626161" y="2392489"/>
            <a:chExt cx="3684270" cy="1651000"/>
          </a:xfrm>
        </p:grpSpPr>
        <p:sp>
          <p:nvSpPr>
            <p:cNvPr id="14" name="object 14"/>
            <p:cNvSpPr/>
            <p:nvPr/>
          </p:nvSpPr>
          <p:spPr>
            <a:xfrm>
              <a:off x="6630923" y="2670047"/>
              <a:ext cx="3674745" cy="1089660"/>
            </a:xfrm>
            <a:custGeom>
              <a:avLst/>
              <a:gdLst/>
              <a:ahLst/>
              <a:cxnLst/>
              <a:rect l="l" t="t" r="r" b="b"/>
              <a:pathLst>
                <a:path w="3674745" h="1089660">
                  <a:moveTo>
                    <a:pt x="0" y="1089659"/>
                  </a:moveTo>
                  <a:lnTo>
                    <a:pt x="3674364" y="1089659"/>
                  </a:lnTo>
                </a:path>
                <a:path w="3674745" h="1089660">
                  <a:moveTo>
                    <a:pt x="0" y="816863"/>
                  </a:moveTo>
                  <a:lnTo>
                    <a:pt x="3674364" y="816863"/>
                  </a:lnTo>
                </a:path>
                <a:path w="3674745" h="1089660">
                  <a:moveTo>
                    <a:pt x="0" y="544068"/>
                  </a:moveTo>
                  <a:lnTo>
                    <a:pt x="3674364" y="544068"/>
                  </a:lnTo>
                </a:path>
                <a:path w="3674745" h="1089660">
                  <a:moveTo>
                    <a:pt x="0" y="272795"/>
                  </a:moveTo>
                  <a:lnTo>
                    <a:pt x="3674364" y="272795"/>
                  </a:lnTo>
                </a:path>
                <a:path w="3674745" h="1089660">
                  <a:moveTo>
                    <a:pt x="0" y="0"/>
                  </a:moveTo>
                  <a:lnTo>
                    <a:pt x="3674364" y="0"/>
                  </a:lnTo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14184" y="2637027"/>
              <a:ext cx="3308350" cy="1391920"/>
            </a:xfrm>
            <a:custGeom>
              <a:avLst/>
              <a:gdLst/>
              <a:ahLst/>
              <a:cxnLst/>
              <a:rect l="l" t="t" r="r" b="b"/>
              <a:pathLst>
                <a:path w="3308350" h="1391920">
                  <a:moveTo>
                    <a:pt x="0" y="0"/>
                  </a:moveTo>
                  <a:lnTo>
                    <a:pt x="22956" y="44236"/>
                  </a:lnTo>
                  <a:lnTo>
                    <a:pt x="45916" y="89576"/>
                  </a:lnTo>
                  <a:lnTo>
                    <a:pt x="68878" y="135763"/>
                  </a:lnTo>
                  <a:lnTo>
                    <a:pt x="91842" y="182542"/>
                  </a:lnTo>
                  <a:lnTo>
                    <a:pt x="114809" y="229660"/>
                  </a:lnTo>
                  <a:lnTo>
                    <a:pt x="137778" y="276860"/>
                  </a:lnTo>
                  <a:lnTo>
                    <a:pt x="160749" y="323889"/>
                  </a:lnTo>
                  <a:lnTo>
                    <a:pt x="183721" y="370490"/>
                  </a:lnTo>
                  <a:lnTo>
                    <a:pt x="206695" y="416410"/>
                  </a:lnTo>
                  <a:lnTo>
                    <a:pt x="229670" y="461394"/>
                  </a:lnTo>
                  <a:lnTo>
                    <a:pt x="252646" y="505186"/>
                  </a:lnTo>
                  <a:lnTo>
                    <a:pt x="275623" y="547532"/>
                  </a:lnTo>
                  <a:lnTo>
                    <a:pt x="298601" y="588177"/>
                  </a:lnTo>
                  <a:lnTo>
                    <a:pt x="321580" y="626866"/>
                  </a:lnTo>
                  <a:lnTo>
                    <a:pt x="344558" y="663344"/>
                  </a:lnTo>
                  <a:lnTo>
                    <a:pt x="367538" y="697357"/>
                  </a:lnTo>
                  <a:lnTo>
                    <a:pt x="404270" y="747107"/>
                  </a:lnTo>
                  <a:lnTo>
                    <a:pt x="441009" y="792158"/>
                  </a:lnTo>
                  <a:lnTo>
                    <a:pt x="477754" y="833033"/>
                  </a:lnTo>
                  <a:lnTo>
                    <a:pt x="514504" y="870251"/>
                  </a:lnTo>
                  <a:lnTo>
                    <a:pt x="551259" y="904335"/>
                  </a:lnTo>
                  <a:lnTo>
                    <a:pt x="588018" y="935805"/>
                  </a:lnTo>
                  <a:lnTo>
                    <a:pt x="624779" y="965182"/>
                  </a:lnTo>
                  <a:lnTo>
                    <a:pt x="661544" y="992988"/>
                  </a:lnTo>
                  <a:lnTo>
                    <a:pt x="698309" y="1019744"/>
                  </a:lnTo>
                  <a:lnTo>
                    <a:pt x="735076" y="1045972"/>
                  </a:lnTo>
                  <a:lnTo>
                    <a:pt x="781028" y="1076691"/>
                  </a:lnTo>
                  <a:lnTo>
                    <a:pt x="826972" y="1103846"/>
                  </a:lnTo>
                  <a:lnTo>
                    <a:pt x="872910" y="1127944"/>
                  </a:lnTo>
                  <a:lnTo>
                    <a:pt x="918845" y="1149492"/>
                  </a:lnTo>
                  <a:lnTo>
                    <a:pt x="964779" y="1168999"/>
                  </a:lnTo>
                  <a:lnTo>
                    <a:pt x="1010717" y="1186971"/>
                  </a:lnTo>
                  <a:lnTo>
                    <a:pt x="1056661" y="1203917"/>
                  </a:lnTo>
                  <a:lnTo>
                    <a:pt x="1102614" y="1220343"/>
                  </a:lnTo>
                  <a:lnTo>
                    <a:pt x="1155130" y="1237738"/>
                  </a:lnTo>
                  <a:lnTo>
                    <a:pt x="1207635" y="1252843"/>
                  </a:lnTo>
                  <a:lnTo>
                    <a:pt x="1260134" y="1266043"/>
                  </a:lnTo>
                  <a:lnTo>
                    <a:pt x="1312631" y="1277720"/>
                  </a:lnTo>
                  <a:lnTo>
                    <a:pt x="1365130" y="1288260"/>
                  </a:lnTo>
                  <a:lnTo>
                    <a:pt x="1417635" y="1298047"/>
                  </a:lnTo>
                  <a:lnTo>
                    <a:pt x="1470152" y="1307465"/>
                  </a:lnTo>
                  <a:lnTo>
                    <a:pt x="1522668" y="1316182"/>
                  </a:lnTo>
                  <a:lnTo>
                    <a:pt x="1575173" y="1323743"/>
                  </a:lnTo>
                  <a:lnTo>
                    <a:pt x="1627672" y="1330341"/>
                  </a:lnTo>
                  <a:lnTo>
                    <a:pt x="1680169" y="1336173"/>
                  </a:lnTo>
                  <a:lnTo>
                    <a:pt x="1732668" y="1341434"/>
                  </a:lnTo>
                  <a:lnTo>
                    <a:pt x="1785173" y="1346320"/>
                  </a:lnTo>
                  <a:lnTo>
                    <a:pt x="1837690" y="1351026"/>
                  </a:lnTo>
                  <a:lnTo>
                    <a:pt x="1890213" y="1355388"/>
                  </a:lnTo>
                  <a:lnTo>
                    <a:pt x="1942734" y="1359177"/>
                  </a:lnTo>
                  <a:lnTo>
                    <a:pt x="1995250" y="1362489"/>
                  </a:lnTo>
                  <a:lnTo>
                    <a:pt x="2047760" y="1365418"/>
                  </a:lnTo>
                  <a:lnTo>
                    <a:pt x="2100261" y="1368061"/>
                  </a:lnTo>
                  <a:lnTo>
                    <a:pt x="2152751" y="1370513"/>
                  </a:lnTo>
                  <a:lnTo>
                    <a:pt x="2205228" y="1372870"/>
                  </a:lnTo>
                  <a:lnTo>
                    <a:pt x="2257751" y="1375047"/>
                  </a:lnTo>
                  <a:lnTo>
                    <a:pt x="2310272" y="1376931"/>
                  </a:lnTo>
                  <a:lnTo>
                    <a:pt x="2362788" y="1378571"/>
                  </a:lnTo>
                  <a:lnTo>
                    <a:pt x="2415298" y="1380016"/>
                  </a:lnTo>
                  <a:lnTo>
                    <a:pt x="2467799" y="1381313"/>
                  </a:lnTo>
                  <a:lnTo>
                    <a:pt x="2520289" y="1382513"/>
                  </a:lnTo>
                  <a:lnTo>
                    <a:pt x="2572766" y="1383665"/>
                  </a:lnTo>
                  <a:lnTo>
                    <a:pt x="2625289" y="1384780"/>
                  </a:lnTo>
                  <a:lnTo>
                    <a:pt x="2677810" y="1385747"/>
                  </a:lnTo>
                  <a:lnTo>
                    <a:pt x="2730326" y="1386587"/>
                  </a:lnTo>
                  <a:lnTo>
                    <a:pt x="2782836" y="1387323"/>
                  </a:lnTo>
                  <a:lnTo>
                    <a:pt x="2835337" y="1387976"/>
                  </a:lnTo>
                  <a:lnTo>
                    <a:pt x="2887827" y="1388570"/>
                  </a:lnTo>
                  <a:lnTo>
                    <a:pt x="2940304" y="1389126"/>
                  </a:lnTo>
                  <a:lnTo>
                    <a:pt x="2992827" y="1389673"/>
                  </a:lnTo>
                  <a:lnTo>
                    <a:pt x="3045348" y="1390135"/>
                  </a:lnTo>
                  <a:lnTo>
                    <a:pt x="3097864" y="1390532"/>
                  </a:lnTo>
                  <a:lnTo>
                    <a:pt x="3150374" y="1390886"/>
                  </a:lnTo>
                  <a:lnTo>
                    <a:pt x="3202875" y="1391221"/>
                  </a:lnTo>
                  <a:lnTo>
                    <a:pt x="3255365" y="1391558"/>
                  </a:lnTo>
                  <a:lnTo>
                    <a:pt x="3307842" y="1391920"/>
                  </a:lnTo>
                </a:path>
              </a:pathLst>
            </a:custGeom>
            <a:ln w="27432">
              <a:solidFill>
                <a:srgbClr val="588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14184" y="2533522"/>
              <a:ext cx="3308350" cy="1477645"/>
            </a:xfrm>
            <a:custGeom>
              <a:avLst/>
              <a:gdLst/>
              <a:ahLst/>
              <a:cxnLst/>
              <a:rect l="l" t="t" r="r" b="b"/>
              <a:pathLst>
                <a:path w="3308350" h="1477645">
                  <a:moveTo>
                    <a:pt x="0" y="0"/>
                  </a:moveTo>
                  <a:lnTo>
                    <a:pt x="24487" y="46148"/>
                  </a:lnTo>
                  <a:lnTo>
                    <a:pt x="48977" y="93553"/>
                  </a:lnTo>
                  <a:lnTo>
                    <a:pt x="73471" y="141900"/>
                  </a:lnTo>
                  <a:lnTo>
                    <a:pt x="97967" y="190874"/>
                  </a:lnTo>
                  <a:lnTo>
                    <a:pt x="122465" y="240161"/>
                  </a:lnTo>
                  <a:lnTo>
                    <a:pt x="146966" y="289446"/>
                  </a:lnTo>
                  <a:lnTo>
                    <a:pt x="171469" y="338413"/>
                  </a:lnTo>
                  <a:lnTo>
                    <a:pt x="195973" y="386749"/>
                  </a:lnTo>
                  <a:lnTo>
                    <a:pt x="220480" y="434138"/>
                  </a:lnTo>
                  <a:lnTo>
                    <a:pt x="244987" y="480266"/>
                  </a:lnTo>
                  <a:lnTo>
                    <a:pt x="269496" y="524819"/>
                  </a:lnTo>
                  <a:lnTo>
                    <a:pt x="294006" y="567480"/>
                  </a:lnTo>
                  <a:lnTo>
                    <a:pt x="318516" y="607936"/>
                  </a:lnTo>
                  <a:lnTo>
                    <a:pt x="343027" y="645872"/>
                  </a:lnTo>
                  <a:lnTo>
                    <a:pt x="367538" y="680974"/>
                  </a:lnTo>
                  <a:lnTo>
                    <a:pt x="404270" y="728504"/>
                  </a:lnTo>
                  <a:lnTo>
                    <a:pt x="441009" y="770774"/>
                  </a:lnTo>
                  <a:lnTo>
                    <a:pt x="477754" y="808519"/>
                  </a:lnTo>
                  <a:lnTo>
                    <a:pt x="514504" y="842475"/>
                  </a:lnTo>
                  <a:lnTo>
                    <a:pt x="551259" y="873378"/>
                  </a:lnTo>
                  <a:lnTo>
                    <a:pt x="588018" y="901966"/>
                  </a:lnTo>
                  <a:lnTo>
                    <a:pt x="624779" y="928972"/>
                  </a:lnTo>
                  <a:lnTo>
                    <a:pt x="661544" y="955135"/>
                  </a:lnTo>
                  <a:lnTo>
                    <a:pt x="698309" y="981189"/>
                  </a:lnTo>
                  <a:lnTo>
                    <a:pt x="735076" y="1007871"/>
                  </a:lnTo>
                  <a:lnTo>
                    <a:pt x="781028" y="1040885"/>
                  </a:lnTo>
                  <a:lnTo>
                    <a:pt x="826972" y="1071927"/>
                  </a:lnTo>
                  <a:lnTo>
                    <a:pt x="872910" y="1101160"/>
                  </a:lnTo>
                  <a:lnTo>
                    <a:pt x="918845" y="1128744"/>
                  </a:lnTo>
                  <a:lnTo>
                    <a:pt x="964779" y="1154839"/>
                  </a:lnTo>
                  <a:lnTo>
                    <a:pt x="1010717" y="1179607"/>
                  </a:lnTo>
                  <a:lnTo>
                    <a:pt x="1056661" y="1203208"/>
                  </a:lnTo>
                  <a:lnTo>
                    <a:pt x="1102614" y="1225803"/>
                  </a:lnTo>
                  <a:lnTo>
                    <a:pt x="1148566" y="1247270"/>
                  </a:lnTo>
                  <a:lnTo>
                    <a:pt x="1194510" y="1267471"/>
                  </a:lnTo>
                  <a:lnTo>
                    <a:pt x="1240448" y="1286405"/>
                  </a:lnTo>
                  <a:lnTo>
                    <a:pt x="1286382" y="1304067"/>
                  </a:lnTo>
                  <a:lnTo>
                    <a:pt x="1332317" y="1320456"/>
                  </a:lnTo>
                  <a:lnTo>
                    <a:pt x="1378255" y="1335567"/>
                  </a:lnTo>
                  <a:lnTo>
                    <a:pt x="1424199" y="1349399"/>
                  </a:lnTo>
                  <a:lnTo>
                    <a:pt x="1470152" y="1361947"/>
                  </a:lnTo>
                  <a:lnTo>
                    <a:pt x="1522668" y="1374249"/>
                  </a:lnTo>
                  <a:lnTo>
                    <a:pt x="1575173" y="1384257"/>
                  </a:lnTo>
                  <a:lnTo>
                    <a:pt x="1627672" y="1392442"/>
                  </a:lnTo>
                  <a:lnTo>
                    <a:pt x="1680169" y="1399279"/>
                  </a:lnTo>
                  <a:lnTo>
                    <a:pt x="1732668" y="1405240"/>
                  </a:lnTo>
                  <a:lnTo>
                    <a:pt x="1785173" y="1410800"/>
                  </a:lnTo>
                  <a:lnTo>
                    <a:pt x="1837690" y="1416431"/>
                  </a:lnTo>
                  <a:lnTo>
                    <a:pt x="1890213" y="1421862"/>
                  </a:lnTo>
                  <a:lnTo>
                    <a:pt x="1942734" y="1426584"/>
                  </a:lnTo>
                  <a:lnTo>
                    <a:pt x="1995250" y="1430713"/>
                  </a:lnTo>
                  <a:lnTo>
                    <a:pt x="2047760" y="1434365"/>
                  </a:lnTo>
                  <a:lnTo>
                    <a:pt x="2100261" y="1437654"/>
                  </a:lnTo>
                  <a:lnTo>
                    <a:pt x="2152751" y="1440697"/>
                  </a:lnTo>
                  <a:lnTo>
                    <a:pt x="2205228" y="1443608"/>
                  </a:lnTo>
                  <a:lnTo>
                    <a:pt x="2257751" y="1446288"/>
                  </a:lnTo>
                  <a:lnTo>
                    <a:pt x="2310272" y="1448527"/>
                  </a:lnTo>
                  <a:lnTo>
                    <a:pt x="2362788" y="1450447"/>
                  </a:lnTo>
                  <a:lnTo>
                    <a:pt x="2415298" y="1452166"/>
                  </a:lnTo>
                  <a:lnTo>
                    <a:pt x="2467799" y="1453806"/>
                  </a:lnTo>
                  <a:lnTo>
                    <a:pt x="2520289" y="1455485"/>
                  </a:lnTo>
                  <a:lnTo>
                    <a:pt x="2572766" y="1457325"/>
                  </a:lnTo>
                  <a:lnTo>
                    <a:pt x="2625289" y="1459297"/>
                  </a:lnTo>
                  <a:lnTo>
                    <a:pt x="2677810" y="1461363"/>
                  </a:lnTo>
                  <a:lnTo>
                    <a:pt x="2730326" y="1463459"/>
                  </a:lnTo>
                  <a:lnTo>
                    <a:pt x="2782836" y="1465525"/>
                  </a:lnTo>
                  <a:lnTo>
                    <a:pt x="2835337" y="1467497"/>
                  </a:lnTo>
                  <a:lnTo>
                    <a:pt x="2887827" y="1469314"/>
                  </a:lnTo>
                  <a:lnTo>
                    <a:pt x="2940304" y="1470914"/>
                  </a:lnTo>
                  <a:lnTo>
                    <a:pt x="2992827" y="1472253"/>
                  </a:lnTo>
                  <a:lnTo>
                    <a:pt x="3045348" y="1473370"/>
                  </a:lnTo>
                  <a:lnTo>
                    <a:pt x="3097864" y="1474323"/>
                  </a:lnTo>
                  <a:lnTo>
                    <a:pt x="3150374" y="1475169"/>
                  </a:lnTo>
                  <a:lnTo>
                    <a:pt x="3202875" y="1475966"/>
                  </a:lnTo>
                  <a:lnTo>
                    <a:pt x="3255365" y="1476772"/>
                  </a:lnTo>
                  <a:lnTo>
                    <a:pt x="3307842" y="1477645"/>
                  </a:lnTo>
                </a:path>
              </a:pathLst>
            </a:custGeom>
            <a:ln w="27432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14184" y="2533522"/>
              <a:ext cx="3308350" cy="1307465"/>
            </a:xfrm>
            <a:custGeom>
              <a:avLst/>
              <a:gdLst/>
              <a:ahLst/>
              <a:cxnLst/>
              <a:rect l="l" t="t" r="r" b="b"/>
              <a:pathLst>
                <a:path w="3308350" h="1307464">
                  <a:moveTo>
                    <a:pt x="0" y="0"/>
                  </a:moveTo>
                  <a:lnTo>
                    <a:pt x="24487" y="46148"/>
                  </a:lnTo>
                  <a:lnTo>
                    <a:pt x="48977" y="93553"/>
                  </a:lnTo>
                  <a:lnTo>
                    <a:pt x="73471" y="141900"/>
                  </a:lnTo>
                  <a:lnTo>
                    <a:pt x="97967" y="190874"/>
                  </a:lnTo>
                  <a:lnTo>
                    <a:pt x="122465" y="240161"/>
                  </a:lnTo>
                  <a:lnTo>
                    <a:pt x="146966" y="289446"/>
                  </a:lnTo>
                  <a:lnTo>
                    <a:pt x="171469" y="338413"/>
                  </a:lnTo>
                  <a:lnTo>
                    <a:pt x="195973" y="386749"/>
                  </a:lnTo>
                  <a:lnTo>
                    <a:pt x="220480" y="434138"/>
                  </a:lnTo>
                  <a:lnTo>
                    <a:pt x="244987" y="480266"/>
                  </a:lnTo>
                  <a:lnTo>
                    <a:pt x="269496" y="524819"/>
                  </a:lnTo>
                  <a:lnTo>
                    <a:pt x="294006" y="567480"/>
                  </a:lnTo>
                  <a:lnTo>
                    <a:pt x="318516" y="607936"/>
                  </a:lnTo>
                  <a:lnTo>
                    <a:pt x="343027" y="645872"/>
                  </a:lnTo>
                  <a:lnTo>
                    <a:pt x="367538" y="680974"/>
                  </a:lnTo>
                  <a:lnTo>
                    <a:pt x="404270" y="728504"/>
                  </a:lnTo>
                  <a:lnTo>
                    <a:pt x="441009" y="770774"/>
                  </a:lnTo>
                  <a:lnTo>
                    <a:pt x="477754" y="808519"/>
                  </a:lnTo>
                  <a:lnTo>
                    <a:pt x="514504" y="842475"/>
                  </a:lnTo>
                  <a:lnTo>
                    <a:pt x="551259" y="873378"/>
                  </a:lnTo>
                  <a:lnTo>
                    <a:pt x="588018" y="901966"/>
                  </a:lnTo>
                  <a:lnTo>
                    <a:pt x="624779" y="928972"/>
                  </a:lnTo>
                  <a:lnTo>
                    <a:pt x="661544" y="955135"/>
                  </a:lnTo>
                  <a:lnTo>
                    <a:pt x="698309" y="981189"/>
                  </a:lnTo>
                  <a:lnTo>
                    <a:pt x="735076" y="1007871"/>
                  </a:lnTo>
                  <a:lnTo>
                    <a:pt x="781028" y="1041254"/>
                  </a:lnTo>
                  <a:lnTo>
                    <a:pt x="826972" y="1073195"/>
                  </a:lnTo>
                  <a:lnTo>
                    <a:pt x="872910" y="1103537"/>
                  </a:lnTo>
                  <a:lnTo>
                    <a:pt x="918845" y="1132125"/>
                  </a:lnTo>
                  <a:lnTo>
                    <a:pt x="964779" y="1158802"/>
                  </a:lnTo>
                  <a:lnTo>
                    <a:pt x="1010717" y="1183411"/>
                  </a:lnTo>
                  <a:lnTo>
                    <a:pt x="1056661" y="1205797"/>
                  </a:lnTo>
                  <a:lnTo>
                    <a:pt x="1102614" y="1225803"/>
                  </a:lnTo>
                  <a:lnTo>
                    <a:pt x="1148566" y="1243642"/>
                  </a:lnTo>
                  <a:lnTo>
                    <a:pt x="1194510" y="1259619"/>
                  </a:lnTo>
                  <a:lnTo>
                    <a:pt x="1240448" y="1273575"/>
                  </a:lnTo>
                  <a:lnTo>
                    <a:pt x="1286382" y="1285351"/>
                  </a:lnTo>
                  <a:lnTo>
                    <a:pt x="1332317" y="1294787"/>
                  </a:lnTo>
                  <a:lnTo>
                    <a:pt x="1378255" y="1301724"/>
                  </a:lnTo>
                  <a:lnTo>
                    <a:pt x="1424199" y="1306003"/>
                  </a:lnTo>
                  <a:lnTo>
                    <a:pt x="1470152" y="1307464"/>
                  </a:lnTo>
                  <a:lnTo>
                    <a:pt x="1522668" y="1304847"/>
                  </a:lnTo>
                  <a:lnTo>
                    <a:pt x="1575173" y="1297629"/>
                  </a:lnTo>
                  <a:lnTo>
                    <a:pt x="1627672" y="1286761"/>
                  </a:lnTo>
                  <a:lnTo>
                    <a:pt x="1680169" y="1273193"/>
                  </a:lnTo>
                  <a:lnTo>
                    <a:pt x="1732668" y="1257877"/>
                  </a:lnTo>
                  <a:lnTo>
                    <a:pt x="1785173" y="1241764"/>
                  </a:lnTo>
                  <a:lnTo>
                    <a:pt x="1837690" y="1225803"/>
                  </a:lnTo>
                  <a:lnTo>
                    <a:pt x="1883647" y="1211385"/>
                  </a:lnTo>
                  <a:lnTo>
                    <a:pt x="1929604" y="1195581"/>
                  </a:lnTo>
                  <a:lnTo>
                    <a:pt x="1975557" y="1178713"/>
                  </a:lnTo>
                  <a:lnTo>
                    <a:pt x="2021506" y="1161097"/>
                  </a:lnTo>
                  <a:lnTo>
                    <a:pt x="2067449" y="1143053"/>
                  </a:lnTo>
                  <a:lnTo>
                    <a:pt x="2113385" y="1124898"/>
                  </a:lnTo>
                  <a:lnTo>
                    <a:pt x="2159311" y="1106952"/>
                  </a:lnTo>
                  <a:lnTo>
                    <a:pt x="2205228" y="1089533"/>
                  </a:lnTo>
                  <a:lnTo>
                    <a:pt x="2251185" y="1073457"/>
                  </a:lnTo>
                  <a:lnTo>
                    <a:pt x="2297142" y="1058705"/>
                  </a:lnTo>
                  <a:lnTo>
                    <a:pt x="2343095" y="1044480"/>
                  </a:lnTo>
                  <a:lnTo>
                    <a:pt x="2389044" y="1029985"/>
                  </a:lnTo>
                  <a:lnTo>
                    <a:pt x="2434987" y="1014425"/>
                  </a:lnTo>
                  <a:lnTo>
                    <a:pt x="2480923" y="997003"/>
                  </a:lnTo>
                  <a:lnTo>
                    <a:pt x="2526849" y="976923"/>
                  </a:lnTo>
                  <a:lnTo>
                    <a:pt x="2572766" y="953388"/>
                  </a:lnTo>
                  <a:lnTo>
                    <a:pt x="2613617" y="929107"/>
                  </a:lnTo>
                  <a:lnTo>
                    <a:pt x="2654467" y="902020"/>
                  </a:lnTo>
                  <a:lnTo>
                    <a:pt x="2695316" y="872687"/>
                  </a:lnTo>
                  <a:lnTo>
                    <a:pt x="2736161" y="841670"/>
                  </a:lnTo>
                  <a:lnTo>
                    <a:pt x="2777002" y="809531"/>
                  </a:lnTo>
                  <a:lnTo>
                    <a:pt x="2817838" y="776830"/>
                  </a:lnTo>
                  <a:lnTo>
                    <a:pt x="2858667" y="744130"/>
                  </a:lnTo>
                  <a:lnTo>
                    <a:pt x="2899490" y="711990"/>
                  </a:lnTo>
                  <a:lnTo>
                    <a:pt x="2940304" y="680974"/>
                  </a:lnTo>
                  <a:lnTo>
                    <a:pt x="2981155" y="650705"/>
                  </a:lnTo>
                  <a:lnTo>
                    <a:pt x="3022005" y="620437"/>
                  </a:lnTo>
                  <a:lnTo>
                    <a:pt x="3062854" y="590169"/>
                  </a:lnTo>
                  <a:lnTo>
                    <a:pt x="3103699" y="559900"/>
                  </a:lnTo>
                  <a:lnTo>
                    <a:pt x="3144540" y="529632"/>
                  </a:lnTo>
                  <a:lnTo>
                    <a:pt x="3185376" y="499364"/>
                  </a:lnTo>
                  <a:lnTo>
                    <a:pt x="3226205" y="469095"/>
                  </a:lnTo>
                  <a:lnTo>
                    <a:pt x="3267028" y="438827"/>
                  </a:lnTo>
                  <a:lnTo>
                    <a:pt x="3307842" y="408558"/>
                  </a:lnTo>
                </a:path>
              </a:pathLst>
            </a:custGeom>
            <a:ln w="2743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30923" y="2397251"/>
              <a:ext cx="3674745" cy="0"/>
            </a:xfrm>
            <a:custGeom>
              <a:avLst/>
              <a:gdLst/>
              <a:ahLst/>
              <a:cxnLst/>
              <a:rect l="l" t="t" r="r" b="b"/>
              <a:pathLst>
                <a:path w="3674745">
                  <a:moveTo>
                    <a:pt x="0" y="0"/>
                  </a:moveTo>
                  <a:lnTo>
                    <a:pt x="3674364" y="0"/>
                  </a:lnTo>
                </a:path>
              </a:pathLst>
            </a:custGeom>
            <a:ln w="9144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335903" y="2192147"/>
            <a:ext cx="172720" cy="1932939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05"/>
              </a:spcBef>
            </a:pPr>
            <a:r>
              <a:rPr sz="1200" spc="-10" dirty="0">
                <a:latin typeface="Trebuchet MS"/>
                <a:cs typeface="Trebuchet MS"/>
              </a:rPr>
              <a:t>60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r>
              <a:rPr sz="1200" spc="-10" dirty="0">
                <a:latin typeface="Trebuchet MS"/>
                <a:cs typeface="Trebuchet MS"/>
              </a:rPr>
              <a:t>50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r>
              <a:rPr sz="1200" spc="-10" dirty="0">
                <a:latin typeface="Trebuchet MS"/>
                <a:cs typeface="Trebuchet MS"/>
              </a:rPr>
              <a:t>40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r>
              <a:rPr sz="1200" spc="-10" dirty="0">
                <a:latin typeface="Trebuchet MS"/>
                <a:cs typeface="Trebuchet MS"/>
              </a:rPr>
              <a:t>30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r>
              <a:rPr sz="1200" spc="-10" dirty="0">
                <a:latin typeface="Trebuchet MS"/>
                <a:cs typeface="Trebuchet MS"/>
              </a:rPr>
              <a:t>20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r>
              <a:rPr sz="1200" spc="-10" dirty="0">
                <a:latin typeface="Trebuchet MS"/>
                <a:cs typeface="Trebuchet MS"/>
              </a:rPr>
              <a:t>10</a:t>
            </a:r>
            <a:endParaRPr sz="1200">
              <a:latin typeface="Trebuchet MS"/>
              <a:cs typeface="Trebuchet MS"/>
            </a:endParaRPr>
          </a:p>
          <a:p>
            <a:pPr marL="79375">
              <a:lnSpc>
                <a:spcPct val="100000"/>
              </a:lnSpc>
              <a:spcBef>
                <a:spcPts val="705"/>
              </a:spcBef>
            </a:pPr>
            <a:r>
              <a:rPr sz="1200" dirty="0">
                <a:latin typeface="Trebuchet MS"/>
                <a:cs typeface="Trebuchet MS"/>
              </a:rPr>
              <a:t>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88798" y="3056605"/>
            <a:ext cx="222250" cy="317500"/>
          </a:xfrm>
          <a:prstGeom prst="rect">
            <a:avLst/>
          </a:prstGeom>
        </p:spPr>
        <p:txBody>
          <a:bodyPr vert="vert270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300" spc="-5" dirty="0">
                <a:latin typeface="Trebuchet MS"/>
                <a:cs typeface="Trebuchet MS"/>
              </a:rPr>
              <a:t>MSE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03592" y="1914270"/>
            <a:ext cx="1534160" cy="3092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850" dirty="0">
                <a:latin typeface="Trebuchet MS"/>
                <a:cs typeface="Trebuchet MS"/>
              </a:rPr>
              <a:t>MSE</a:t>
            </a:r>
            <a:r>
              <a:rPr sz="1850" spc="-40" dirty="0">
                <a:latin typeface="Trebuchet MS"/>
                <a:cs typeface="Trebuchet MS"/>
              </a:rPr>
              <a:t> </a:t>
            </a:r>
            <a:r>
              <a:rPr sz="1850" spc="-25" dirty="0">
                <a:latin typeface="Trebuchet MS"/>
                <a:cs typeface="Trebuchet MS"/>
              </a:rPr>
              <a:t>Per</a:t>
            </a:r>
            <a:r>
              <a:rPr sz="1850" spc="-45" dirty="0">
                <a:latin typeface="Trebuchet MS"/>
                <a:cs typeface="Trebuchet MS"/>
              </a:rPr>
              <a:t> </a:t>
            </a:r>
            <a:r>
              <a:rPr sz="1850" dirty="0">
                <a:latin typeface="Trebuchet MS"/>
                <a:cs typeface="Trebuchet MS"/>
              </a:rPr>
              <a:t>Epoch</a:t>
            </a:r>
            <a:endParaRPr sz="185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093966" y="4839970"/>
            <a:ext cx="271780" cy="529590"/>
            <a:chOff x="7093966" y="4839970"/>
            <a:chExt cx="271780" cy="529590"/>
          </a:xfrm>
        </p:grpSpPr>
        <p:sp>
          <p:nvSpPr>
            <p:cNvPr id="23" name="object 23"/>
            <p:cNvSpPr/>
            <p:nvPr/>
          </p:nvSpPr>
          <p:spPr>
            <a:xfrm>
              <a:off x="7107936" y="4853940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40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27432">
              <a:solidFill>
                <a:srgbClr val="588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07936" y="5105400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40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27432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7936" y="5355336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40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27432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775068" y="4079129"/>
            <a:ext cx="3440429" cy="137033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10"/>
              </a:spcBef>
              <a:tabLst>
                <a:tab pos="367030" algn="l"/>
                <a:tab pos="735330" algn="l"/>
                <a:tab pos="1102995" algn="l"/>
                <a:tab pos="1470025" algn="l"/>
                <a:tab pos="1837689" algn="l"/>
                <a:tab pos="2205355" algn="l"/>
                <a:tab pos="2573020" algn="l"/>
                <a:tab pos="2940685" algn="l"/>
                <a:tab pos="3268345" algn="l"/>
              </a:tabLst>
            </a:pPr>
            <a:r>
              <a:rPr sz="1200" dirty="0">
                <a:latin typeface="Trebuchet MS"/>
                <a:cs typeface="Trebuchet MS"/>
              </a:rPr>
              <a:t>1	2	3	4	5	6	7	8	9	</a:t>
            </a:r>
            <a:r>
              <a:rPr sz="1200" spc="-10" dirty="0">
                <a:latin typeface="Trebuchet MS"/>
                <a:cs typeface="Trebuchet MS"/>
              </a:rPr>
              <a:t>10</a:t>
            </a:r>
            <a:endParaRPr sz="1200">
              <a:latin typeface="Trebuchet MS"/>
              <a:cs typeface="Trebuchet MS"/>
            </a:endParaRPr>
          </a:p>
          <a:p>
            <a:pPr marR="44450" algn="ctr">
              <a:lnSpc>
                <a:spcPct val="100000"/>
              </a:lnSpc>
              <a:spcBef>
                <a:spcPts val="270"/>
              </a:spcBef>
            </a:pPr>
            <a:r>
              <a:rPr sz="1300" spc="10" dirty="0">
                <a:latin typeface="Trebuchet MS"/>
                <a:cs typeface="Trebuchet MS"/>
              </a:rPr>
              <a:t>Epoch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rebuchet MS"/>
              <a:cs typeface="Trebuchet MS"/>
            </a:endParaRPr>
          </a:p>
          <a:p>
            <a:pPr marL="603250">
              <a:lnSpc>
                <a:spcPct val="100000"/>
              </a:lnSpc>
            </a:pPr>
            <a:r>
              <a:rPr sz="1200" spc="-5" dirty="0">
                <a:latin typeface="Trebuchet MS"/>
                <a:cs typeface="Trebuchet MS"/>
              </a:rPr>
              <a:t>Training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MSE</a:t>
            </a:r>
            <a:endParaRPr sz="1200">
              <a:latin typeface="Trebuchet MS"/>
              <a:cs typeface="Trebuchet MS"/>
            </a:endParaRPr>
          </a:p>
          <a:p>
            <a:pPr marL="603250" marR="942340">
              <a:lnSpc>
                <a:spcPct val="137200"/>
              </a:lnSpc>
              <a:spcBef>
                <a:spcPts val="5"/>
              </a:spcBef>
            </a:pPr>
            <a:r>
              <a:rPr sz="1200" spc="-5" dirty="0">
                <a:latin typeface="Trebuchet MS"/>
                <a:cs typeface="Trebuchet MS"/>
              </a:rPr>
              <a:t>Validation MSE </a:t>
            </a:r>
            <a:r>
              <a:rPr sz="1200" dirty="0">
                <a:latin typeface="Trebuchet MS"/>
                <a:cs typeface="Trebuchet MS"/>
              </a:rPr>
              <a:t>- </a:t>
            </a:r>
            <a:r>
              <a:rPr sz="1200" spc="-5" dirty="0">
                <a:latin typeface="Trebuchet MS"/>
                <a:cs typeface="Trebuchet MS"/>
              </a:rPr>
              <a:t>Expected </a:t>
            </a:r>
            <a:r>
              <a:rPr sz="120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Validation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MSE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-</a:t>
            </a:r>
            <a:r>
              <a:rPr sz="1200" spc="-25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Overfitting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867400" y="1845564"/>
            <a:ext cx="4593590" cy="3693160"/>
          </a:xfrm>
          <a:custGeom>
            <a:avLst/>
            <a:gdLst/>
            <a:ahLst/>
            <a:cxnLst/>
            <a:rect l="l" t="t" r="r" b="b"/>
            <a:pathLst>
              <a:path w="4593590" h="3693160">
                <a:moveTo>
                  <a:pt x="0" y="3692652"/>
                </a:moveTo>
                <a:lnTo>
                  <a:pt x="4593336" y="3692652"/>
                </a:lnTo>
                <a:lnTo>
                  <a:pt x="4593336" y="0"/>
                </a:lnTo>
                <a:lnTo>
                  <a:pt x="0" y="0"/>
                </a:lnTo>
                <a:lnTo>
                  <a:pt x="0" y="369265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1358" y="4544669"/>
            <a:ext cx="4261485" cy="10096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600710" marR="5080" indent="-588645">
              <a:lnSpc>
                <a:spcPts val="3670"/>
              </a:lnSpc>
              <a:spcBef>
                <a:spcPts val="560"/>
              </a:spcBef>
            </a:pPr>
            <a:r>
              <a:rPr sz="3400" b="0" spc="-5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3400" b="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0" spc="-5" dirty="0">
                <a:solidFill>
                  <a:srgbClr val="FFFFFF"/>
                </a:solidFill>
                <a:latin typeface="Trebuchet MS"/>
                <a:cs typeface="Trebuchet MS"/>
              </a:rPr>
              <a:t>REGRESSION</a:t>
            </a:r>
            <a:r>
              <a:rPr sz="3400" b="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0" spc="-5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3400" b="0" spc="-10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0" spc="-5" dirty="0">
                <a:solidFill>
                  <a:srgbClr val="FFFFFF"/>
                </a:solidFill>
                <a:latin typeface="Trebuchet MS"/>
                <a:cs typeface="Trebuchet MS"/>
              </a:rPr>
              <a:t>CLASSIFICATION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2326" y="616711"/>
            <a:ext cx="2710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Trebuchet MS"/>
                <a:cs typeface="Trebuchet MS"/>
              </a:rPr>
              <a:t>AN</a:t>
            </a:r>
            <a:r>
              <a:rPr sz="2800" b="0" spc="-45" dirty="0">
                <a:latin typeface="Trebuchet MS"/>
                <a:cs typeface="Trebuchet MS"/>
              </a:rPr>
              <a:t> </a:t>
            </a:r>
            <a:r>
              <a:rPr sz="2800" b="0" spc="-5" dirty="0">
                <a:latin typeface="Trebuchet MS"/>
                <a:cs typeface="Trebuchet MS"/>
              </a:rPr>
              <a:t>MNIST</a:t>
            </a:r>
            <a:r>
              <a:rPr sz="2800" b="0" spc="-35" dirty="0">
                <a:latin typeface="Trebuchet MS"/>
                <a:cs typeface="Trebuchet MS"/>
              </a:rPr>
              <a:t> </a:t>
            </a:r>
            <a:r>
              <a:rPr sz="2800" b="0" spc="-5" dirty="0">
                <a:latin typeface="Trebuchet MS"/>
                <a:cs typeface="Trebuchet MS"/>
              </a:rPr>
              <a:t>MODEL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6130" y="1987753"/>
            <a:ext cx="638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(7</a:t>
            </a:r>
            <a:r>
              <a:rPr sz="1800" dirty="0">
                <a:latin typeface="Trebuchet MS"/>
                <a:cs typeface="Trebuchet MS"/>
              </a:rPr>
              <a:t>8</a:t>
            </a:r>
            <a:r>
              <a:rPr sz="1800" spc="-5" dirty="0">
                <a:latin typeface="Trebuchet MS"/>
                <a:cs typeface="Trebuchet MS"/>
              </a:rPr>
              <a:t>4,)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6130" y="3156330"/>
            <a:ext cx="637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(5</a:t>
            </a:r>
            <a:r>
              <a:rPr sz="1800" spc="5" dirty="0">
                <a:latin typeface="Trebuchet MS"/>
                <a:cs typeface="Trebuchet MS"/>
              </a:rPr>
              <a:t>1</a:t>
            </a:r>
            <a:r>
              <a:rPr sz="1800" spc="-5" dirty="0">
                <a:latin typeface="Trebuchet MS"/>
                <a:cs typeface="Trebuchet MS"/>
              </a:rPr>
              <a:t>2,)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6130" y="4056633"/>
            <a:ext cx="637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(5</a:t>
            </a:r>
            <a:r>
              <a:rPr sz="1800" spc="5" dirty="0">
                <a:latin typeface="Trebuchet MS"/>
                <a:cs typeface="Trebuchet MS"/>
              </a:rPr>
              <a:t>1</a:t>
            </a:r>
            <a:r>
              <a:rPr sz="1800" spc="-5" dirty="0">
                <a:latin typeface="Trebuchet MS"/>
                <a:cs typeface="Trebuchet MS"/>
              </a:rPr>
              <a:t>2,)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5566" y="5029301"/>
            <a:ext cx="5181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(1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-5" dirty="0">
                <a:latin typeface="Trebuchet MS"/>
                <a:cs typeface="Trebuchet MS"/>
              </a:rPr>
              <a:t>,)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15628" y="2157983"/>
            <a:ext cx="151130" cy="3053080"/>
          </a:xfrm>
          <a:custGeom>
            <a:avLst/>
            <a:gdLst/>
            <a:ahLst/>
            <a:cxnLst/>
            <a:rect l="l" t="t" r="r" b="b"/>
            <a:pathLst>
              <a:path w="151129" h="3053079">
                <a:moveTo>
                  <a:pt x="0" y="0"/>
                </a:moveTo>
                <a:lnTo>
                  <a:pt x="29360" y="982"/>
                </a:lnTo>
                <a:lnTo>
                  <a:pt x="53340" y="3667"/>
                </a:lnTo>
                <a:lnTo>
                  <a:pt x="69508" y="7661"/>
                </a:lnTo>
                <a:lnTo>
                  <a:pt x="75438" y="12573"/>
                </a:lnTo>
                <a:lnTo>
                  <a:pt x="75438" y="1513713"/>
                </a:lnTo>
                <a:lnTo>
                  <a:pt x="81367" y="1518624"/>
                </a:lnTo>
                <a:lnTo>
                  <a:pt x="97535" y="1522618"/>
                </a:lnTo>
                <a:lnTo>
                  <a:pt x="121515" y="1525303"/>
                </a:lnTo>
                <a:lnTo>
                  <a:pt x="150875" y="1526285"/>
                </a:lnTo>
                <a:lnTo>
                  <a:pt x="121515" y="1527268"/>
                </a:lnTo>
                <a:lnTo>
                  <a:pt x="97536" y="1529953"/>
                </a:lnTo>
                <a:lnTo>
                  <a:pt x="81367" y="1533947"/>
                </a:lnTo>
                <a:lnTo>
                  <a:pt x="75438" y="1538858"/>
                </a:lnTo>
                <a:lnTo>
                  <a:pt x="75438" y="3039999"/>
                </a:lnTo>
                <a:lnTo>
                  <a:pt x="69508" y="3044894"/>
                </a:lnTo>
                <a:lnTo>
                  <a:pt x="53340" y="3048890"/>
                </a:lnTo>
                <a:lnTo>
                  <a:pt x="29360" y="3051584"/>
                </a:lnTo>
                <a:lnTo>
                  <a:pt x="0" y="3052572"/>
                </a:lnTo>
              </a:path>
            </a:pathLst>
          </a:custGeom>
          <a:ln w="9143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9509759" y="3290315"/>
            <a:ext cx="1051560" cy="782320"/>
            <a:chOff x="9509759" y="3290315"/>
            <a:chExt cx="1051560" cy="782320"/>
          </a:xfrm>
        </p:grpSpPr>
        <p:sp>
          <p:nvSpPr>
            <p:cNvPr id="9" name="object 9"/>
            <p:cNvSpPr/>
            <p:nvPr/>
          </p:nvSpPr>
          <p:spPr>
            <a:xfrm>
              <a:off x="9522713" y="3303269"/>
              <a:ext cx="1026160" cy="756285"/>
            </a:xfrm>
            <a:custGeom>
              <a:avLst/>
              <a:gdLst/>
              <a:ahLst/>
              <a:cxnLst/>
              <a:rect l="l" t="t" r="r" b="b"/>
              <a:pathLst>
                <a:path w="1026159" h="756285">
                  <a:moveTo>
                    <a:pt x="1025651" y="0"/>
                  </a:moveTo>
                  <a:lnTo>
                    <a:pt x="0" y="0"/>
                  </a:lnTo>
                  <a:lnTo>
                    <a:pt x="0" y="755903"/>
                  </a:lnTo>
                  <a:lnTo>
                    <a:pt x="1025651" y="755903"/>
                  </a:lnTo>
                  <a:lnTo>
                    <a:pt x="1025651" y="0"/>
                  </a:lnTo>
                  <a:close/>
                </a:path>
              </a:pathLst>
            </a:custGeom>
            <a:solidFill>
              <a:srgbClr val="7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22713" y="3303269"/>
              <a:ext cx="1026160" cy="756285"/>
            </a:xfrm>
            <a:custGeom>
              <a:avLst/>
              <a:gdLst/>
              <a:ahLst/>
              <a:cxnLst/>
              <a:rect l="l" t="t" r="r" b="b"/>
              <a:pathLst>
                <a:path w="1026159" h="756285">
                  <a:moveTo>
                    <a:pt x="0" y="755903"/>
                  </a:moveTo>
                  <a:lnTo>
                    <a:pt x="1025651" y="755903"/>
                  </a:lnTo>
                  <a:lnTo>
                    <a:pt x="1025651" y="0"/>
                  </a:lnTo>
                  <a:lnTo>
                    <a:pt x="0" y="0"/>
                  </a:lnTo>
                  <a:lnTo>
                    <a:pt x="0" y="755903"/>
                  </a:lnTo>
                  <a:close/>
                </a:path>
              </a:pathLst>
            </a:custGeom>
            <a:ln w="25908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535668" y="3316223"/>
            <a:ext cx="1000125" cy="350520"/>
          </a:xfrm>
          <a:prstGeom prst="rect">
            <a:avLst/>
          </a:prstGeom>
          <a:solidFill>
            <a:srgbClr val="76B800"/>
          </a:solidFill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ts val="2760"/>
              </a:lnSpc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Layer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35668" y="3666597"/>
            <a:ext cx="1000125" cy="379730"/>
          </a:xfrm>
          <a:prstGeom prst="rect">
            <a:avLst/>
          </a:prstGeom>
          <a:solidFill>
            <a:srgbClr val="76B800"/>
          </a:solidFill>
        </p:spPr>
        <p:txBody>
          <a:bodyPr vert="horz" wrap="square" lIns="0" tIns="0" rIns="0" bIns="0" rtlCol="0">
            <a:spAutoFit/>
          </a:bodyPr>
          <a:lstStyle/>
          <a:p>
            <a:pPr marL="227329">
              <a:lnSpc>
                <a:spcPts val="2635"/>
              </a:lnSpc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Size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95955" y="1757359"/>
            <a:ext cx="5153025" cy="3538854"/>
            <a:chOff x="2695955" y="1757359"/>
            <a:chExt cx="5153025" cy="3538854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0324" y="3189763"/>
              <a:ext cx="428306" cy="43122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472934" y="3219450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5" h="326389">
                  <a:moveTo>
                    <a:pt x="161544" y="0"/>
                  </a:moveTo>
                  <a:lnTo>
                    <a:pt x="118577" y="5826"/>
                  </a:lnTo>
                  <a:lnTo>
                    <a:pt x="79981" y="22267"/>
                  </a:lnTo>
                  <a:lnTo>
                    <a:pt x="47291" y="47767"/>
                  </a:lnTo>
                  <a:lnTo>
                    <a:pt x="22041" y="80772"/>
                  </a:lnTo>
                  <a:lnTo>
                    <a:pt x="5766" y="119723"/>
                  </a:lnTo>
                  <a:lnTo>
                    <a:pt x="0" y="163068"/>
                  </a:lnTo>
                  <a:lnTo>
                    <a:pt x="5766" y="206412"/>
                  </a:lnTo>
                  <a:lnTo>
                    <a:pt x="22041" y="245364"/>
                  </a:lnTo>
                  <a:lnTo>
                    <a:pt x="47291" y="278368"/>
                  </a:lnTo>
                  <a:lnTo>
                    <a:pt x="79981" y="303868"/>
                  </a:lnTo>
                  <a:lnTo>
                    <a:pt x="118577" y="320309"/>
                  </a:lnTo>
                  <a:lnTo>
                    <a:pt x="161544" y="326136"/>
                  </a:lnTo>
                  <a:lnTo>
                    <a:pt x="204510" y="320309"/>
                  </a:lnTo>
                  <a:lnTo>
                    <a:pt x="243106" y="303868"/>
                  </a:lnTo>
                  <a:lnTo>
                    <a:pt x="275796" y="278368"/>
                  </a:lnTo>
                  <a:lnTo>
                    <a:pt x="301046" y="245363"/>
                  </a:lnTo>
                  <a:lnTo>
                    <a:pt x="317321" y="206412"/>
                  </a:lnTo>
                  <a:lnTo>
                    <a:pt x="323088" y="163068"/>
                  </a:lnTo>
                  <a:lnTo>
                    <a:pt x="317321" y="119723"/>
                  </a:lnTo>
                  <a:lnTo>
                    <a:pt x="301046" y="80771"/>
                  </a:lnTo>
                  <a:lnTo>
                    <a:pt x="275796" y="47767"/>
                  </a:lnTo>
                  <a:lnTo>
                    <a:pt x="243106" y="22267"/>
                  </a:lnTo>
                  <a:lnTo>
                    <a:pt x="204510" y="5826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72934" y="3219450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5" h="326389">
                  <a:moveTo>
                    <a:pt x="161544" y="0"/>
                  </a:moveTo>
                  <a:lnTo>
                    <a:pt x="204510" y="5826"/>
                  </a:lnTo>
                  <a:lnTo>
                    <a:pt x="243106" y="22267"/>
                  </a:lnTo>
                  <a:lnTo>
                    <a:pt x="275796" y="47767"/>
                  </a:lnTo>
                  <a:lnTo>
                    <a:pt x="301046" y="80771"/>
                  </a:lnTo>
                  <a:lnTo>
                    <a:pt x="317321" y="119723"/>
                  </a:lnTo>
                  <a:lnTo>
                    <a:pt x="323088" y="163068"/>
                  </a:lnTo>
                  <a:lnTo>
                    <a:pt x="317321" y="206412"/>
                  </a:lnTo>
                  <a:lnTo>
                    <a:pt x="301046" y="245363"/>
                  </a:lnTo>
                  <a:lnTo>
                    <a:pt x="275796" y="278368"/>
                  </a:lnTo>
                  <a:lnTo>
                    <a:pt x="243106" y="303868"/>
                  </a:lnTo>
                  <a:lnTo>
                    <a:pt x="204510" y="320309"/>
                  </a:lnTo>
                  <a:lnTo>
                    <a:pt x="161544" y="326136"/>
                  </a:lnTo>
                  <a:lnTo>
                    <a:pt x="118577" y="320309"/>
                  </a:lnTo>
                  <a:lnTo>
                    <a:pt x="79981" y="303868"/>
                  </a:lnTo>
                  <a:lnTo>
                    <a:pt x="47291" y="278368"/>
                  </a:lnTo>
                  <a:lnTo>
                    <a:pt x="22041" y="245364"/>
                  </a:lnTo>
                  <a:lnTo>
                    <a:pt x="5766" y="206412"/>
                  </a:lnTo>
                  <a:lnTo>
                    <a:pt x="0" y="163068"/>
                  </a:lnTo>
                  <a:lnTo>
                    <a:pt x="5766" y="119723"/>
                  </a:lnTo>
                  <a:lnTo>
                    <a:pt x="22041" y="80772"/>
                  </a:lnTo>
                  <a:lnTo>
                    <a:pt x="47291" y="47767"/>
                  </a:lnTo>
                  <a:lnTo>
                    <a:pt x="79981" y="22267"/>
                  </a:lnTo>
                  <a:lnTo>
                    <a:pt x="118577" y="5826"/>
                  </a:lnTo>
                  <a:lnTo>
                    <a:pt x="161544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243" y="3183667"/>
              <a:ext cx="429767" cy="43122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147822" y="3213354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5" y="0"/>
                  </a:moveTo>
                  <a:lnTo>
                    <a:pt x="119150" y="5826"/>
                  </a:lnTo>
                  <a:lnTo>
                    <a:pt x="80376" y="22267"/>
                  </a:lnTo>
                  <a:lnTo>
                    <a:pt x="47529" y="47767"/>
                  </a:lnTo>
                  <a:lnTo>
                    <a:pt x="22154" y="80772"/>
                  </a:lnTo>
                  <a:lnTo>
                    <a:pt x="5796" y="119723"/>
                  </a:lnTo>
                  <a:lnTo>
                    <a:pt x="0" y="163068"/>
                  </a:lnTo>
                  <a:lnTo>
                    <a:pt x="5796" y="206412"/>
                  </a:lnTo>
                  <a:lnTo>
                    <a:pt x="22154" y="245363"/>
                  </a:lnTo>
                  <a:lnTo>
                    <a:pt x="47529" y="278368"/>
                  </a:lnTo>
                  <a:lnTo>
                    <a:pt x="80376" y="303868"/>
                  </a:lnTo>
                  <a:lnTo>
                    <a:pt x="119150" y="320309"/>
                  </a:lnTo>
                  <a:lnTo>
                    <a:pt x="162305" y="326135"/>
                  </a:lnTo>
                  <a:lnTo>
                    <a:pt x="205461" y="320309"/>
                  </a:lnTo>
                  <a:lnTo>
                    <a:pt x="244235" y="303868"/>
                  </a:lnTo>
                  <a:lnTo>
                    <a:pt x="277082" y="278368"/>
                  </a:lnTo>
                  <a:lnTo>
                    <a:pt x="302457" y="245363"/>
                  </a:lnTo>
                  <a:lnTo>
                    <a:pt x="318815" y="206412"/>
                  </a:lnTo>
                  <a:lnTo>
                    <a:pt x="324612" y="163068"/>
                  </a:lnTo>
                  <a:lnTo>
                    <a:pt x="318815" y="119723"/>
                  </a:lnTo>
                  <a:lnTo>
                    <a:pt x="302457" y="80771"/>
                  </a:lnTo>
                  <a:lnTo>
                    <a:pt x="277082" y="47767"/>
                  </a:lnTo>
                  <a:lnTo>
                    <a:pt x="244235" y="22267"/>
                  </a:lnTo>
                  <a:lnTo>
                    <a:pt x="205461" y="5826"/>
                  </a:lnTo>
                  <a:lnTo>
                    <a:pt x="162305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47822" y="3213354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5" y="0"/>
                  </a:moveTo>
                  <a:lnTo>
                    <a:pt x="205461" y="5826"/>
                  </a:lnTo>
                  <a:lnTo>
                    <a:pt x="244235" y="22267"/>
                  </a:lnTo>
                  <a:lnTo>
                    <a:pt x="277082" y="47767"/>
                  </a:lnTo>
                  <a:lnTo>
                    <a:pt x="302457" y="80771"/>
                  </a:lnTo>
                  <a:lnTo>
                    <a:pt x="318815" y="119723"/>
                  </a:lnTo>
                  <a:lnTo>
                    <a:pt x="324612" y="163068"/>
                  </a:lnTo>
                  <a:lnTo>
                    <a:pt x="318815" y="206412"/>
                  </a:lnTo>
                  <a:lnTo>
                    <a:pt x="302457" y="245363"/>
                  </a:lnTo>
                  <a:lnTo>
                    <a:pt x="277082" y="278368"/>
                  </a:lnTo>
                  <a:lnTo>
                    <a:pt x="244235" y="303868"/>
                  </a:lnTo>
                  <a:lnTo>
                    <a:pt x="205461" y="320309"/>
                  </a:lnTo>
                  <a:lnTo>
                    <a:pt x="162305" y="326135"/>
                  </a:lnTo>
                  <a:lnTo>
                    <a:pt x="119150" y="320309"/>
                  </a:lnTo>
                  <a:lnTo>
                    <a:pt x="80376" y="303868"/>
                  </a:lnTo>
                  <a:lnTo>
                    <a:pt x="47529" y="278368"/>
                  </a:lnTo>
                  <a:lnTo>
                    <a:pt x="22154" y="245363"/>
                  </a:lnTo>
                  <a:lnTo>
                    <a:pt x="5796" y="206412"/>
                  </a:lnTo>
                  <a:lnTo>
                    <a:pt x="0" y="163068"/>
                  </a:lnTo>
                  <a:lnTo>
                    <a:pt x="5796" y="119723"/>
                  </a:lnTo>
                  <a:lnTo>
                    <a:pt x="22154" y="80772"/>
                  </a:lnTo>
                  <a:lnTo>
                    <a:pt x="47529" y="47767"/>
                  </a:lnTo>
                  <a:lnTo>
                    <a:pt x="80376" y="22267"/>
                  </a:lnTo>
                  <a:lnTo>
                    <a:pt x="119150" y="5826"/>
                  </a:lnTo>
                  <a:lnTo>
                    <a:pt x="162305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95955" y="3174492"/>
              <a:ext cx="446531" cy="44958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757677" y="3213354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4" y="0"/>
                  </a:moveTo>
                  <a:lnTo>
                    <a:pt x="118577" y="5826"/>
                  </a:lnTo>
                  <a:lnTo>
                    <a:pt x="79981" y="22267"/>
                  </a:lnTo>
                  <a:lnTo>
                    <a:pt x="47291" y="47767"/>
                  </a:lnTo>
                  <a:lnTo>
                    <a:pt x="22041" y="80772"/>
                  </a:lnTo>
                  <a:lnTo>
                    <a:pt x="5766" y="119723"/>
                  </a:lnTo>
                  <a:lnTo>
                    <a:pt x="0" y="163068"/>
                  </a:lnTo>
                  <a:lnTo>
                    <a:pt x="5766" y="206412"/>
                  </a:lnTo>
                  <a:lnTo>
                    <a:pt x="22041" y="245363"/>
                  </a:lnTo>
                  <a:lnTo>
                    <a:pt x="47291" y="278368"/>
                  </a:lnTo>
                  <a:lnTo>
                    <a:pt x="79981" y="303868"/>
                  </a:lnTo>
                  <a:lnTo>
                    <a:pt x="118577" y="320309"/>
                  </a:lnTo>
                  <a:lnTo>
                    <a:pt x="161544" y="326135"/>
                  </a:lnTo>
                  <a:lnTo>
                    <a:pt x="204510" y="320309"/>
                  </a:lnTo>
                  <a:lnTo>
                    <a:pt x="243106" y="303868"/>
                  </a:lnTo>
                  <a:lnTo>
                    <a:pt x="275796" y="278368"/>
                  </a:lnTo>
                  <a:lnTo>
                    <a:pt x="301046" y="245363"/>
                  </a:lnTo>
                  <a:lnTo>
                    <a:pt x="317321" y="206412"/>
                  </a:lnTo>
                  <a:lnTo>
                    <a:pt x="323088" y="163068"/>
                  </a:lnTo>
                  <a:lnTo>
                    <a:pt x="317321" y="119723"/>
                  </a:lnTo>
                  <a:lnTo>
                    <a:pt x="301046" y="80771"/>
                  </a:lnTo>
                  <a:lnTo>
                    <a:pt x="275796" y="47767"/>
                  </a:lnTo>
                  <a:lnTo>
                    <a:pt x="243106" y="22267"/>
                  </a:lnTo>
                  <a:lnTo>
                    <a:pt x="204510" y="5826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57677" y="3213354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4" y="0"/>
                  </a:moveTo>
                  <a:lnTo>
                    <a:pt x="204510" y="5826"/>
                  </a:lnTo>
                  <a:lnTo>
                    <a:pt x="243106" y="22267"/>
                  </a:lnTo>
                  <a:lnTo>
                    <a:pt x="275796" y="47767"/>
                  </a:lnTo>
                  <a:lnTo>
                    <a:pt x="301046" y="80771"/>
                  </a:lnTo>
                  <a:lnTo>
                    <a:pt x="317321" y="119723"/>
                  </a:lnTo>
                  <a:lnTo>
                    <a:pt x="323088" y="163068"/>
                  </a:lnTo>
                  <a:lnTo>
                    <a:pt x="317321" y="206412"/>
                  </a:lnTo>
                  <a:lnTo>
                    <a:pt x="301046" y="245363"/>
                  </a:lnTo>
                  <a:lnTo>
                    <a:pt x="275796" y="278368"/>
                  </a:lnTo>
                  <a:lnTo>
                    <a:pt x="243106" y="303868"/>
                  </a:lnTo>
                  <a:lnTo>
                    <a:pt x="204510" y="320309"/>
                  </a:lnTo>
                  <a:lnTo>
                    <a:pt x="161544" y="326135"/>
                  </a:lnTo>
                  <a:lnTo>
                    <a:pt x="118577" y="320309"/>
                  </a:lnTo>
                  <a:lnTo>
                    <a:pt x="79981" y="303868"/>
                  </a:lnTo>
                  <a:lnTo>
                    <a:pt x="47291" y="278368"/>
                  </a:lnTo>
                  <a:lnTo>
                    <a:pt x="22041" y="245363"/>
                  </a:lnTo>
                  <a:lnTo>
                    <a:pt x="5766" y="206412"/>
                  </a:lnTo>
                  <a:lnTo>
                    <a:pt x="0" y="163068"/>
                  </a:lnTo>
                  <a:lnTo>
                    <a:pt x="5766" y="119723"/>
                  </a:lnTo>
                  <a:lnTo>
                    <a:pt x="22041" y="80772"/>
                  </a:lnTo>
                  <a:lnTo>
                    <a:pt x="47291" y="47767"/>
                  </a:lnTo>
                  <a:lnTo>
                    <a:pt x="79981" y="22267"/>
                  </a:lnTo>
                  <a:lnTo>
                    <a:pt x="118577" y="5826"/>
                  </a:lnTo>
                  <a:lnTo>
                    <a:pt x="161544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0324" y="4005103"/>
              <a:ext cx="428306" cy="43122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472934" y="4034789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5" h="326389">
                  <a:moveTo>
                    <a:pt x="161544" y="0"/>
                  </a:moveTo>
                  <a:lnTo>
                    <a:pt x="118577" y="5826"/>
                  </a:lnTo>
                  <a:lnTo>
                    <a:pt x="79981" y="22267"/>
                  </a:lnTo>
                  <a:lnTo>
                    <a:pt x="47291" y="47767"/>
                  </a:lnTo>
                  <a:lnTo>
                    <a:pt x="22041" y="80772"/>
                  </a:lnTo>
                  <a:lnTo>
                    <a:pt x="5766" y="119723"/>
                  </a:lnTo>
                  <a:lnTo>
                    <a:pt x="0" y="163068"/>
                  </a:lnTo>
                  <a:lnTo>
                    <a:pt x="5766" y="206412"/>
                  </a:lnTo>
                  <a:lnTo>
                    <a:pt x="22041" y="245364"/>
                  </a:lnTo>
                  <a:lnTo>
                    <a:pt x="47291" y="278368"/>
                  </a:lnTo>
                  <a:lnTo>
                    <a:pt x="79981" y="303868"/>
                  </a:lnTo>
                  <a:lnTo>
                    <a:pt x="118577" y="320309"/>
                  </a:lnTo>
                  <a:lnTo>
                    <a:pt x="161544" y="326136"/>
                  </a:lnTo>
                  <a:lnTo>
                    <a:pt x="204510" y="320309"/>
                  </a:lnTo>
                  <a:lnTo>
                    <a:pt x="243106" y="303868"/>
                  </a:lnTo>
                  <a:lnTo>
                    <a:pt x="275796" y="278368"/>
                  </a:lnTo>
                  <a:lnTo>
                    <a:pt x="301046" y="245363"/>
                  </a:lnTo>
                  <a:lnTo>
                    <a:pt x="317321" y="206412"/>
                  </a:lnTo>
                  <a:lnTo>
                    <a:pt x="323088" y="163068"/>
                  </a:lnTo>
                  <a:lnTo>
                    <a:pt x="317321" y="119723"/>
                  </a:lnTo>
                  <a:lnTo>
                    <a:pt x="301046" y="80771"/>
                  </a:lnTo>
                  <a:lnTo>
                    <a:pt x="275796" y="47767"/>
                  </a:lnTo>
                  <a:lnTo>
                    <a:pt x="243106" y="22267"/>
                  </a:lnTo>
                  <a:lnTo>
                    <a:pt x="204510" y="5826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72934" y="4034789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5" h="326389">
                  <a:moveTo>
                    <a:pt x="161544" y="0"/>
                  </a:moveTo>
                  <a:lnTo>
                    <a:pt x="204510" y="5826"/>
                  </a:lnTo>
                  <a:lnTo>
                    <a:pt x="243106" y="22267"/>
                  </a:lnTo>
                  <a:lnTo>
                    <a:pt x="275796" y="47767"/>
                  </a:lnTo>
                  <a:lnTo>
                    <a:pt x="301046" y="80771"/>
                  </a:lnTo>
                  <a:lnTo>
                    <a:pt x="317321" y="119723"/>
                  </a:lnTo>
                  <a:lnTo>
                    <a:pt x="323088" y="163068"/>
                  </a:lnTo>
                  <a:lnTo>
                    <a:pt x="317321" y="206412"/>
                  </a:lnTo>
                  <a:lnTo>
                    <a:pt x="301046" y="245363"/>
                  </a:lnTo>
                  <a:lnTo>
                    <a:pt x="275796" y="278368"/>
                  </a:lnTo>
                  <a:lnTo>
                    <a:pt x="243106" y="303868"/>
                  </a:lnTo>
                  <a:lnTo>
                    <a:pt x="204510" y="320309"/>
                  </a:lnTo>
                  <a:lnTo>
                    <a:pt x="161544" y="326136"/>
                  </a:lnTo>
                  <a:lnTo>
                    <a:pt x="118577" y="320309"/>
                  </a:lnTo>
                  <a:lnTo>
                    <a:pt x="79981" y="303868"/>
                  </a:lnTo>
                  <a:lnTo>
                    <a:pt x="47291" y="278368"/>
                  </a:lnTo>
                  <a:lnTo>
                    <a:pt x="22041" y="245364"/>
                  </a:lnTo>
                  <a:lnTo>
                    <a:pt x="5766" y="206412"/>
                  </a:lnTo>
                  <a:lnTo>
                    <a:pt x="0" y="163068"/>
                  </a:lnTo>
                  <a:lnTo>
                    <a:pt x="5766" y="119723"/>
                  </a:lnTo>
                  <a:lnTo>
                    <a:pt x="22041" y="80772"/>
                  </a:lnTo>
                  <a:lnTo>
                    <a:pt x="47291" y="47767"/>
                  </a:lnTo>
                  <a:lnTo>
                    <a:pt x="79981" y="22267"/>
                  </a:lnTo>
                  <a:lnTo>
                    <a:pt x="118577" y="5826"/>
                  </a:lnTo>
                  <a:lnTo>
                    <a:pt x="161544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243" y="3999007"/>
              <a:ext cx="429767" cy="43122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147822" y="4028694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5" y="0"/>
                  </a:moveTo>
                  <a:lnTo>
                    <a:pt x="119150" y="5826"/>
                  </a:lnTo>
                  <a:lnTo>
                    <a:pt x="80376" y="22267"/>
                  </a:lnTo>
                  <a:lnTo>
                    <a:pt x="47529" y="47767"/>
                  </a:lnTo>
                  <a:lnTo>
                    <a:pt x="22154" y="80771"/>
                  </a:lnTo>
                  <a:lnTo>
                    <a:pt x="5796" y="119723"/>
                  </a:lnTo>
                  <a:lnTo>
                    <a:pt x="0" y="163067"/>
                  </a:lnTo>
                  <a:lnTo>
                    <a:pt x="5796" y="206412"/>
                  </a:lnTo>
                  <a:lnTo>
                    <a:pt x="22154" y="245363"/>
                  </a:lnTo>
                  <a:lnTo>
                    <a:pt x="47529" y="278368"/>
                  </a:lnTo>
                  <a:lnTo>
                    <a:pt x="80376" y="303868"/>
                  </a:lnTo>
                  <a:lnTo>
                    <a:pt x="119150" y="320309"/>
                  </a:lnTo>
                  <a:lnTo>
                    <a:pt x="162305" y="326135"/>
                  </a:lnTo>
                  <a:lnTo>
                    <a:pt x="205461" y="320309"/>
                  </a:lnTo>
                  <a:lnTo>
                    <a:pt x="244235" y="303868"/>
                  </a:lnTo>
                  <a:lnTo>
                    <a:pt x="277082" y="278368"/>
                  </a:lnTo>
                  <a:lnTo>
                    <a:pt x="302457" y="245363"/>
                  </a:lnTo>
                  <a:lnTo>
                    <a:pt x="318815" y="206412"/>
                  </a:lnTo>
                  <a:lnTo>
                    <a:pt x="324612" y="163067"/>
                  </a:lnTo>
                  <a:lnTo>
                    <a:pt x="318815" y="119723"/>
                  </a:lnTo>
                  <a:lnTo>
                    <a:pt x="302457" y="80771"/>
                  </a:lnTo>
                  <a:lnTo>
                    <a:pt x="277082" y="47767"/>
                  </a:lnTo>
                  <a:lnTo>
                    <a:pt x="244235" y="22267"/>
                  </a:lnTo>
                  <a:lnTo>
                    <a:pt x="205461" y="5826"/>
                  </a:lnTo>
                  <a:lnTo>
                    <a:pt x="162305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47822" y="4028694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5" y="0"/>
                  </a:moveTo>
                  <a:lnTo>
                    <a:pt x="205461" y="5826"/>
                  </a:lnTo>
                  <a:lnTo>
                    <a:pt x="244235" y="22267"/>
                  </a:lnTo>
                  <a:lnTo>
                    <a:pt x="277082" y="47767"/>
                  </a:lnTo>
                  <a:lnTo>
                    <a:pt x="302457" y="80771"/>
                  </a:lnTo>
                  <a:lnTo>
                    <a:pt x="318815" y="119723"/>
                  </a:lnTo>
                  <a:lnTo>
                    <a:pt x="324612" y="163067"/>
                  </a:lnTo>
                  <a:lnTo>
                    <a:pt x="318815" y="206412"/>
                  </a:lnTo>
                  <a:lnTo>
                    <a:pt x="302457" y="245363"/>
                  </a:lnTo>
                  <a:lnTo>
                    <a:pt x="277082" y="278368"/>
                  </a:lnTo>
                  <a:lnTo>
                    <a:pt x="244235" y="303868"/>
                  </a:lnTo>
                  <a:lnTo>
                    <a:pt x="205461" y="320309"/>
                  </a:lnTo>
                  <a:lnTo>
                    <a:pt x="162305" y="326135"/>
                  </a:lnTo>
                  <a:lnTo>
                    <a:pt x="119150" y="320309"/>
                  </a:lnTo>
                  <a:lnTo>
                    <a:pt x="80376" y="303868"/>
                  </a:lnTo>
                  <a:lnTo>
                    <a:pt x="47529" y="278368"/>
                  </a:lnTo>
                  <a:lnTo>
                    <a:pt x="22154" y="245363"/>
                  </a:lnTo>
                  <a:lnTo>
                    <a:pt x="5796" y="206412"/>
                  </a:lnTo>
                  <a:lnTo>
                    <a:pt x="0" y="163067"/>
                  </a:lnTo>
                  <a:lnTo>
                    <a:pt x="5796" y="119723"/>
                  </a:lnTo>
                  <a:lnTo>
                    <a:pt x="22154" y="80771"/>
                  </a:lnTo>
                  <a:lnTo>
                    <a:pt x="47529" y="47767"/>
                  </a:lnTo>
                  <a:lnTo>
                    <a:pt x="80376" y="22267"/>
                  </a:lnTo>
                  <a:lnTo>
                    <a:pt x="119150" y="5826"/>
                  </a:lnTo>
                  <a:lnTo>
                    <a:pt x="162305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95955" y="3989832"/>
              <a:ext cx="446531" cy="44958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757677" y="4028694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4" y="0"/>
                  </a:moveTo>
                  <a:lnTo>
                    <a:pt x="118577" y="5826"/>
                  </a:lnTo>
                  <a:lnTo>
                    <a:pt x="79981" y="22267"/>
                  </a:lnTo>
                  <a:lnTo>
                    <a:pt x="47291" y="47767"/>
                  </a:lnTo>
                  <a:lnTo>
                    <a:pt x="22041" y="80771"/>
                  </a:lnTo>
                  <a:lnTo>
                    <a:pt x="5766" y="119723"/>
                  </a:lnTo>
                  <a:lnTo>
                    <a:pt x="0" y="163067"/>
                  </a:lnTo>
                  <a:lnTo>
                    <a:pt x="5766" y="206412"/>
                  </a:lnTo>
                  <a:lnTo>
                    <a:pt x="22041" y="245363"/>
                  </a:lnTo>
                  <a:lnTo>
                    <a:pt x="47291" y="278368"/>
                  </a:lnTo>
                  <a:lnTo>
                    <a:pt x="79981" y="303868"/>
                  </a:lnTo>
                  <a:lnTo>
                    <a:pt x="118577" y="320309"/>
                  </a:lnTo>
                  <a:lnTo>
                    <a:pt x="161544" y="326135"/>
                  </a:lnTo>
                  <a:lnTo>
                    <a:pt x="204510" y="320309"/>
                  </a:lnTo>
                  <a:lnTo>
                    <a:pt x="243106" y="303868"/>
                  </a:lnTo>
                  <a:lnTo>
                    <a:pt x="275796" y="278368"/>
                  </a:lnTo>
                  <a:lnTo>
                    <a:pt x="301046" y="245363"/>
                  </a:lnTo>
                  <a:lnTo>
                    <a:pt x="317321" y="206412"/>
                  </a:lnTo>
                  <a:lnTo>
                    <a:pt x="323088" y="163067"/>
                  </a:lnTo>
                  <a:lnTo>
                    <a:pt x="317321" y="119723"/>
                  </a:lnTo>
                  <a:lnTo>
                    <a:pt x="301046" y="80771"/>
                  </a:lnTo>
                  <a:lnTo>
                    <a:pt x="275796" y="47767"/>
                  </a:lnTo>
                  <a:lnTo>
                    <a:pt x="243106" y="22267"/>
                  </a:lnTo>
                  <a:lnTo>
                    <a:pt x="204510" y="5826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57677" y="4028694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4" y="0"/>
                  </a:moveTo>
                  <a:lnTo>
                    <a:pt x="204510" y="5826"/>
                  </a:lnTo>
                  <a:lnTo>
                    <a:pt x="243106" y="22267"/>
                  </a:lnTo>
                  <a:lnTo>
                    <a:pt x="275796" y="47767"/>
                  </a:lnTo>
                  <a:lnTo>
                    <a:pt x="301046" y="80771"/>
                  </a:lnTo>
                  <a:lnTo>
                    <a:pt x="317321" y="119723"/>
                  </a:lnTo>
                  <a:lnTo>
                    <a:pt x="323088" y="163067"/>
                  </a:lnTo>
                  <a:lnTo>
                    <a:pt x="317321" y="206412"/>
                  </a:lnTo>
                  <a:lnTo>
                    <a:pt x="301046" y="245363"/>
                  </a:lnTo>
                  <a:lnTo>
                    <a:pt x="275796" y="278368"/>
                  </a:lnTo>
                  <a:lnTo>
                    <a:pt x="243106" y="303868"/>
                  </a:lnTo>
                  <a:lnTo>
                    <a:pt x="204510" y="320309"/>
                  </a:lnTo>
                  <a:lnTo>
                    <a:pt x="161544" y="326135"/>
                  </a:lnTo>
                  <a:lnTo>
                    <a:pt x="118577" y="320309"/>
                  </a:lnTo>
                  <a:lnTo>
                    <a:pt x="79981" y="303868"/>
                  </a:lnTo>
                  <a:lnTo>
                    <a:pt x="47291" y="278368"/>
                  </a:lnTo>
                  <a:lnTo>
                    <a:pt x="22041" y="245363"/>
                  </a:lnTo>
                  <a:lnTo>
                    <a:pt x="5766" y="206412"/>
                  </a:lnTo>
                  <a:lnTo>
                    <a:pt x="0" y="163067"/>
                  </a:lnTo>
                  <a:lnTo>
                    <a:pt x="5766" y="119723"/>
                  </a:lnTo>
                  <a:lnTo>
                    <a:pt x="22041" y="80771"/>
                  </a:lnTo>
                  <a:lnTo>
                    <a:pt x="47291" y="47767"/>
                  </a:lnTo>
                  <a:lnTo>
                    <a:pt x="79981" y="22267"/>
                  </a:lnTo>
                  <a:lnTo>
                    <a:pt x="118577" y="5826"/>
                  </a:lnTo>
                  <a:lnTo>
                    <a:pt x="161544" y="0"/>
                  </a:lnTo>
                  <a:close/>
                </a:path>
              </a:pathLst>
            </a:custGeom>
            <a:ln w="38099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5723" y="4855495"/>
              <a:ext cx="429767" cy="43122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178301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6" y="0"/>
                  </a:moveTo>
                  <a:lnTo>
                    <a:pt x="119150" y="5825"/>
                  </a:lnTo>
                  <a:lnTo>
                    <a:pt x="80376" y="22264"/>
                  </a:lnTo>
                  <a:lnTo>
                    <a:pt x="47529" y="47763"/>
                  </a:lnTo>
                  <a:lnTo>
                    <a:pt x="22154" y="80766"/>
                  </a:lnTo>
                  <a:lnTo>
                    <a:pt x="5796" y="119719"/>
                  </a:lnTo>
                  <a:lnTo>
                    <a:pt x="0" y="163068"/>
                  </a:lnTo>
                  <a:lnTo>
                    <a:pt x="5796" y="206416"/>
                  </a:lnTo>
                  <a:lnTo>
                    <a:pt x="22154" y="245369"/>
                  </a:lnTo>
                  <a:lnTo>
                    <a:pt x="47529" y="278372"/>
                  </a:lnTo>
                  <a:lnTo>
                    <a:pt x="80376" y="303871"/>
                  </a:lnTo>
                  <a:lnTo>
                    <a:pt x="119150" y="320310"/>
                  </a:lnTo>
                  <a:lnTo>
                    <a:pt x="162306" y="326136"/>
                  </a:lnTo>
                  <a:lnTo>
                    <a:pt x="205461" y="320310"/>
                  </a:lnTo>
                  <a:lnTo>
                    <a:pt x="244235" y="303871"/>
                  </a:lnTo>
                  <a:lnTo>
                    <a:pt x="277082" y="278372"/>
                  </a:lnTo>
                  <a:lnTo>
                    <a:pt x="302457" y="245369"/>
                  </a:lnTo>
                  <a:lnTo>
                    <a:pt x="318815" y="206416"/>
                  </a:lnTo>
                  <a:lnTo>
                    <a:pt x="324612" y="163068"/>
                  </a:lnTo>
                  <a:lnTo>
                    <a:pt x="318815" y="119719"/>
                  </a:lnTo>
                  <a:lnTo>
                    <a:pt x="302457" y="80766"/>
                  </a:lnTo>
                  <a:lnTo>
                    <a:pt x="277082" y="47763"/>
                  </a:lnTo>
                  <a:lnTo>
                    <a:pt x="244235" y="22264"/>
                  </a:lnTo>
                  <a:lnTo>
                    <a:pt x="205461" y="5825"/>
                  </a:lnTo>
                  <a:lnTo>
                    <a:pt x="162306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78301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6" y="0"/>
                  </a:moveTo>
                  <a:lnTo>
                    <a:pt x="205461" y="5825"/>
                  </a:lnTo>
                  <a:lnTo>
                    <a:pt x="244235" y="22264"/>
                  </a:lnTo>
                  <a:lnTo>
                    <a:pt x="277082" y="47763"/>
                  </a:lnTo>
                  <a:lnTo>
                    <a:pt x="302457" y="80766"/>
                  </a:lnTo>
                  <a:lnTo>
                    <a:pt x="318815" y="119719"/>
                  </a:lnTo>
                  <a:lnTo>
                    <a:pt x="324612" y="163068"/>
                  </a:lnTo>
                  <a:lnTo>
                    <a:pt x="318815" y="206416"/>
                  </a:lnTo>
                  <a:lnTo>
                    <a:pt x="302457" y="245369"/>
                  </a:lnTo>
                  <a:lnTo>
                    <a:pt x="277082" y="278372"/>
                  </a:lnTo>
                  <a:lnTo>
                    <a:pt x="244235" y="303871"/>
                  </a:lnTo>
                  <a:lnTo>
                    <a:pt x="205461" y="320310"/>
                  </a:lnTo>
                  <a:lnTo>
                    <a:pt x="162306" y="326136"/>
                  </a:lnTo>
                  <a:lnTo>
                    <a:pt x="119150" y="320310"/>
                  </a:lnTo>
                  <a:lnTo>
                    <a:pt x="80376" y="303871"/>
                  </a:lnTo>
                  <a:lnTo>
                    <a:pt x="47529" y="278372"/>
                  </a:lnTo>
                  <a:lnTo>
                    <a:pt x="22154" y="245369"/>
                  </a:lnTo>
                  <a:lnTo>
                    <a:pt x="5796" y="206416"/>
                  </a:lnTo>
                  <a:lnTo>
                    <a:pt x="0" y="163068"/>
                  </a:lnTo>
                  <a:lnTo>
                    <a:pt x="5796" y="119719"/>
                  </a:lnTo>
                  <a:lnTo>
                    <a:pt x="22154" y="80766"/>
                  </a:lnTo>
                  <a:lnTo>
                    <a:pt x="47529" y="47763"/>
                  </a:lnTo>
                  <a:lnTo>
                    <a:pt x="80376" y="22264"/>
                  </a:lnTo>
                  <a:lnTo>
                    <a:pt x="119150" y="5825"/>
                  </a:lnTo>
                  <a:lnTo>
                    <a:pt x="162306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39845" y="4360926"/>
              <a:ext cx="4294505" cy="525145"/>
            </a:xfrm>
            <a:custGeom>
              <a:avLst/>
              <a:gdLst/>
              <a:ahLst/>
              <a:cxnLst/>
              <a:rect l="l" t="t" r="r" b="b"/>
              <a:pathLst>
                <a:path w="4294505" h="525145">
                  <a:moveTo>
                    <a:pt x="4293997" y="0"/>
                  </a:moveTo>
                  <a:lnTo>
                    <a:pt x="0" y="524637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10889" y="4354830"/>
              <a:ext cx="30480" cy="530860"/>
            </a:xfrm>
            <a:custGeom>
              <a:avLst/>
              <a:gdLst/>
              <a:ahLst/>
              <a:cxnLst/>
              <a:rect l="l" t="t" r="r" b="b"/>
              <a:pathLst>
                <a:path w="30479" h="530860">
                  <a:moveTo>
                    <a:pt x="14986" y="-14477"/>
                  </a:moveTo>
                  <a:lnTo>
                    <a:pt x="14986" y="544830"/>
                  </a:lnTo>
                </a:path>
              </a:pathLst>
            </a:custGeom>
            <a:ln w="58927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19221" y="3539489"/>
              <a:ext cx="4716145" cy="1346200"/>
            </a:xfrm>
            <a:custGeom>
              <a:avLst/>
              <a:gdLst/>
              <a:ahLst/>
              <a:cxnLst/>
              <a:rect l="l" t="t" r="r" b="b"/>
              <a:pathLst>
                <a:path w="4716145" h="1346200">
                  <a:moveTo>
                    <a:pt x="0" y="815340"/>
                  </a:moveTo>
                  <a:lnTo>
                    <a:pt x="420877" y="1345692"/>
                  </a:lnTo>
                </a:path>
                <a:path w="4716145" h="1346200">
                  <a:moveTo>
                    <a:pt x="0" y="0"/>
                  </a:moveTo>
                  <a:lnTo>
                    <a:pt x="4714875" y="494665"/>
                  </a:lnTo>
                </a:path>
                <a:path w="4716145" h="1346200">
                  <a:moveTo>
                    <a:pt x="0" y="0"/>
                  </a:moveTo>
                  <a:lnTo>
                    <a:pt x="390905" y="488950"/>
                  </a:lnTo>
                </a:path>
                <a:path w="4716145" h="1346200">
                  <a:moveTo>
                    <a:pt x="4715256" y="6096"/>
                  </a:moveTo>
                  <a:lnTo>
                    <a:pt x="4715256" y="495046"/>
                  </a:lnTo>
                </a:path>
                <a:path w="4716145" h="1346200">
                  <a:moveTo>
                    <a:pt x="4715636" y="6096"/>
                  </a:moveTo>
                  <a:lnTo>
                    <a:pt x="391667" y="489331"/>
                  </a:lnTo>
                </a:path>
                <a:path w="4716145" h="1346200">
                  <a:moveTo>
                    <a:pt x="4714875" y="6096"/>
                  </a:moveTo>
                  <a:lnTo>
                    <a:pt x="0" y="489331"/>
                  </a:lnTo>
                </a:path>
                <a:path w="4716145" h="1346200">
                  <a:moveTo>
                    <a:pt x="391667" y="0"/>
                  </a:moveTo>
                  <a:lnTo>
                    <a:pt x="4715636" y="494665"/>
                  </a:lnTo>
                </a:path>
                <a:path w="4716145" h="1346200">
                  <a:moveTo>
                    <a:pt x="391667" y="0"/>
                  </a:moveTo>
                  <a:lnTo>
                    <a:pt x="391667" y="488950"/>
                  </a:lnTo>
                </a:path>
                <a:path w="4716145" h="1346200">
                  <a:moveTo>
                    <a:pt x="390905" y="0"/>
                  </a:moveTo>
                  <a:lnTo>
                    <a:pt x="0" y="488950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7016" y="4846320"/>
              <a:ext cx="448056" cy="44958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618738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6" y="0"/>
                  </a:moveTo>
                  <a:lnTo>
                    <a:pt x="119150" y="5825"/>
                  </a:lnTo>
                  <a:lnTo>
                    <a:pt x="80376" y="22264"/>
                  </a:lnTo>
                  <a:lnTo>
                    <a:pt x="47529" y="47763"/>
                  </a:lnTo>
                  <a:lnTo>
                    <a:pt x="22154" y="80766"/>
                  </a:lnTo>
                  <a:lnTo>
                    <a:pt x="5796" y="119719"/>
                  </a:lnTo>
                  <a:lnTo>
                    <a:pt x="0" y="163068"/>
                  </a:lnTo>
                  <a:lnTo>
                    <a:pt x="5796" y="206416"/>
                  </a:lnTo>
                  <a:lnTo>
                    <a:pt x="22154" y="245369"/>
                  </a:lnTo>
                  <a:lnTo>
                    <a:pt x="47529" y="278372"/>
                  </a:lnTo>
                  <a:lnTo>
                    <a:pt x="80376" y="303871"/>
                  </a:lnTo>
                  <a:lnTo>
                    <a:pt x="119150" y="320310"/>
                  </a:lnTo>
                  <a:lnTo>
                    <a:pt x="162306" y="326136"/>
                  </a:lnTo>
                  <a:lnTo>
                    <a:pt x="205461" y="320310"/>
                  </a:lnTo>
                  <a:lnTo>
                    <a:pt x="244235" y="303871"/>
                  </a:lnTo>
                  <a:lnTo>
                    <a:pt x="277082" y="278372"/>
                  </a:lnTo>
                  <a:lnTo>
                    <a:pt x="302457" y="245369"/>
                  </a:lnTo>
                  <a:lnTo>
                    <a:pt x="318815" y="206416"/>
                  </a:lnTo>
                  <a:lnTo>
                    <a:pt x="324612" y="163068"/>
                  </a:lnTo>
                  <a:lnTo>
                    <a:pt x="318815" y="119719"/>
                  </a:lnTo>
                  <a:lnTo>
                    <a:pt x="302457" y="80766"/>
                  </a:lnTo>
                  <a:lnTo>
                    <a:pt x="277082" y="47763"/>
                  </a:lnTo>
                  <a:lnTo>
                    <a:pt x="244235" y="22264"/>
                  </a:lnTo>
                  <a:lnTo>
                    <a:pt x="205461" y="5825"/>
                  </a:lnTo>
                  <a:lnTo>
                    <a:pt x="162306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18738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6" y="0"/>
                  </a:moveTo>
                  <a:lnTo>
                    <a:pt x="205461" y="5825"/>
                  </a:lnTo>
                  <a:lnTo>
                    <a:pt x="244235" y="22264"/>
                  </a:lnTo>
                  <a:lnTo>
                    <a:pt x="277082" y="47763"/>
                  </a:lnTo>
                  <a:lnTo>
                    <a:pt x="302457" y="80766"/>
                  </a:lnTo>
                  <a:lnTo>
                    <a:pt x="318815" y="119719"/>
                  </a:lnTo>
                  <a:lnTo>
                    <a:pt x="324612" y="163068"/>
                  </a:lnTo>
                  <a:lnTo>
                    <a:pt x="318815" y="206416"/>
                  </a:lnTo>
                  <a:lnTo>
                    <a:pt x="302457" y="245369"/>
                  </a:lnTo>
                  <a:lnTo>
                    <a:pt x="277082" y="278372"/>
                  </a:lnTo>
                  <a:lnTo>
                    <a:pt x="244235" y="303871"/>
                  </a:lnTo>
                  <a:lnTo>
                    <a:pt x="205461" y="320310"/>
                  </a:lnTo>
                  <a:lnTo>
                    <a:pt x="162306" y="326136"/>
                  </a:lnTo>
                  <a:lnTo>
                    <a:pt x="119150" y="320310"/>
                  </a:lnTo>
                  <a:lnTo>
                    <a:pt x="80376" y="303871"/>
                  </a:lnTo>
                  <a:lnTo>
                    <a:pt x="47529" y="278372"/>
                  </a:lnTo>
                  <a:lnTo>
                    <a:pt x="22154" y="245369"/>
                  </a:lnTo>
                  <a:lnTo>
                    <a:pt x="5796" y="206416"/>
                  </a:lnTo>
                  <a:lnTo>
                    <a:pt x="0" y="163068"/>
                  </a:lnTo>
                  <a:lnTo>
                    <a:pt x="5796" y="119719"/>
                  </a:lnTo>
                  <a:lnTo>
                    <a:pt x="22154" y="80766"/>
                  </a:lnTo>
                  <a:lnTo>
                    <a:pt x="47529" y="47763"/>
                  </a:lnTo>
                  <a:lnTo>
                    <a:pt x="80376" y="22264"/>
                  </a:lnTo>
                  <a:lnTo>
                    <a:pt x="119150" y="5825"/>
                  </a:lnTo>
                  <a:lnTo>
                    <a:pt x="162306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8975" y="4846320"/>
              <a:ext cx="446531" cy="44958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060697" y="4885182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3" y="0"/>
                  </a:moveTo>
                  <a:lnTo>
                    <a:pt x="118577" y="5825"/>
                  </a:lnTo>
                  <a:lnTo>
                    <a:pt x="79981" y="22264"/>
                  </a:lnTo>
                  <a:lnTo>
                    <a:pt x="47291" y="47763"/>
                  </a:lnTo>
                  <a:lnTo>
                    <a:pt x="22041" y="80766"/>
                  </a:lnTo>
                  <a:lnTo>
                    <a:pt x="5766" y="119719"/>
                  </a:lnTo>
                  <a:lnTo>
                    <a:pt x="0" y="163068"/>
                  </a:lnTo>
                  <a:lnTo>
                    <a:pt x="5766" y="206416"/>
                  </a:lnTo>
                  <a:lnTo>
                    <a:pt x="22041" y="245369"/>
                  </a:lnTo>
                  <a:lnTo>
                    <a:pt x="47291" y="278372"/>
                  </a:lnTo>
                  <a:lnTo>
                    <a:pt x="79981" y="303871"/>
                  </a:lnTo>
                  <a:lnTo>
                    <a:pt x="118577" y="320310"/>
                  </a:lnTo>
                  <a:lnTo>
                    <a:pt x="161543" y="326136"/>
                  </a:lnTo>
                  <a:lnTo>
                    <a:pt x="204510" y="320310"/>
                  </a:lnTo>
                  <a:lnTo>
                    <a:pt x="243106" y="303871"/>
                  </a:lnTo>
                  <a:lnTo>
                    <a:pt x="275796" y="278372"/>
                  </a:lnTo>
                  <a:lnTo>
                    <a:pt x="301046" y="245369"/>
                  </a:lnTo>
                  <a:lnTo>
                    <a:pt x="317321" y="206416"/>
                  </a:lnTo>
                  <a:lnTo>
                    <a:pt x="323088" y="163068"/>
                  </a:lnTo>
                  <a:lnTo>
                    <a:pt x="317321" y="119719"/>
                  </a:lnTo>
                  <a:lnTo>
                    <a:pt x="301046" y="80766"/>
                  </a:lnTo>
                  <a:lnTo>
                    <a:pt x="275796" y="47763"/>
                  </a:lnTo>
                  <a:lnTo>
                    <a:pt x="243106" y="22264"/>
                  </a:lnTo>
                  <a:lnTo>
                    <a:pt x="204510" y="5825"/>
                  </a:lnTo>
                  <a:lnTo>
                    <a:pt x="161543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60697" y="4885182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3" y="0"/>
                  </a:moveTo>
                  <a:lnTo>
                    <a:pt x="204510" y="5825"/>
                  </a:lnTo>
                  <a:lnTo>
                    <a:pt x="243106" y="22264"/>
                  </a:lnTo>
                  <a:lnTo>
                    <a:pt x="275796" y="47763"/>
                  </a:lnTo>
                  <a:lnTo>
                    <a:pt x="301046" y="80766"/>
                  </a:lnTo>
                  <a:lnTo>
                    <a:pt x="317321" y="119719"/>
                  </a:lnTo>
                  <a:lnTo>
                    <a:pt x="323088" y="163068"/>
                  </a:lnTo>
                  <a:lnTo>
                    <a:pt x="317321" y="206416"/>
                  </a:lnTo>
                  <a:lnTo>
                    <a:pt x="301046" y="245369"/>
                  </a:lnTo>
                  <a:lnTo>
                    <a:pt x="275796" y="278372"/>
                  </a:lnTo>
                  <a:lnTo>
                    <a:pt x="243106" y="303871"/>
                  </a:lnTo>
                  <a:lnTo>
                    <a:pt x="204510" y="320310"/>
                  </a:lnTo>
                  <a:lnTo>
                    <a:pt x="161543" y="326136"/>
                  </a:lnTo>
                  <a:lnTo>
                    <a:pt x="118577" y="320310"/>
                  </a:lnTo>
                  <a:lnTo>
                    <a:pt x="79981" y="303871"/>
                  </a:lnTo>
                  <a:lnTo>
                    <a:pt x="47291" y="278372"/>
                  </a:lnTo>
                  <a:lnTo>
                    <a:pt x="22041" y="245369"/>
                  </a:lnTo>
                  <a:lnTo>
                    <a:pt x="5766" y="206416"/>
                  </a:lnTo>
                  <a:lnTo>
                    <a:pt x="0" y="163068"/>
                  </a:lnTo>
                  <a:lnTo>
                    <a:pt x="5766" y="119719"/>
                  </a:lnTo>
                  <a:lnTo>
                    <a:pt x="22041" y="80766"/>
                  </a:lnTo>
                  <a:lnTo>
                    <a:pt x="47291" y="47763"/>
                  </a:lnTo>
                  <a:lnTo>
                    <a:pt x="79981" y="22264"/>
                  </a:lnTo>
                  <a:lnTo>
                    <a:pt x="118577" y="5825"/>
                  </a:lnTo>
                  <a:lnTo>
                    <a:pt x="161543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9411" y="4846320"/>
              <a:ext cx="448056" cy="44958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501133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5" y="0"/>
                  </a:moveTo>
                  <a:lnTo>
                    <a:pt x="119150" y="5825"/>
                  </a:lnTo>
                  <a:lnTo>
                    <a:pt x="80376" y="22264"/>
                  </a:lnTo>
                  <a:lnTo>
                    <a:pt x="47529" y="47763"/>
                  </a:lnTo>
                  <a:lnTo>
                    <a:pt x="22154" y="80766"/>
                  </a:lnTo>
                  <a:lnTo>
                    <a:pt x="5796" y="119719"/>
                  </a:lnTo>
                  <a:lnTo>
                    <a:pt x="0" y="163068"/>
                  </a:lnTo>
                  <a:lnTo>
                    <a:pt x="5796" y="206416"/>
                  </a:lnTo>
                  <a:lnTo>
                    <a:pt x="22154" y="245369"/>
                  </a:lnTo>
                  <a:lnTo>
                    <a:pt x="47529" y="278372"/>
                  </a:lnTo>
                  <a:lnTo>
                    <a:pt x="80376" y="303871"/>
                  </a:lnTo>
                  <a:lnTo>
                    <a:pt x="119150" y="320310"/>
                  </a:lnTo>
                  <a:lnTo>
                    <a:pt x="162305" y="326136"/>
                  </a:lnTo>
                  <a:lnTo>
                    <a:pt x="205461" y="320310"/>
                  </a:lnTo>
                  <a:lnTo>
                    <a:pt x="244235" y="303871"/>
                  </a:lnTo>
                  <a:lnTo>
                    <a:pt x="277082" y="278372"/>
                  </a:lnTo>
                  <a:lnTo>
                    <a:pt x="302457" y="245369"/>
                  </a:lnTo>
                  <a:lnTo>
                    <a:pt x="318815" y="206416"/>
                  </a:lnTo>
                  <a:lnTo>
                    <a:pt x="324612" y="163068"/>
                  </a:lnTo>
                  <a:lnTo>
                    <a:pt x="318815" y="119719"/>
                  </a:lnTo>
                  <a:lnTo>
                    <a:pt x="302457" y="80766"/>
                  </a:lnTo>
                  <a:lnTo>
                    <a:pt x="277082" y="47763"/>
                  </a:lnTo>
                  <a:lnTo>
                    <a:pt x="244235" y="22264"/>
                  </a:lnTo>
                  <a:lnTo>
                    <a:pt x="205461" y="5825"/>
                  </a:lnTo>
                  <a:lnTo>
                    <a:pt x="162305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01133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5" y="0"/>
                  </a:moveTo>
                  <a:lnTo>
                    <a:pt x="205461" y="5825"/>
                  </a:lnTo>
                  <a:lnTo>
                    <a:pt x="244235" y="22264"/>
                  </a:lnTo>
                  <a:lnTo>
                    <a:pt x="277082" y="47763"/>
                  </a:lnTo>
                  <a:lnTo>
                    <a:pt x="302457" y="80766"/>
                  </a:lnTo>
                  <a:lnTo>
                    <a:pt x="318815" y="119719"/>
                  </a:lnTo>
                  <a:lnTo>
                    <a:pt x="324612" y="163068"/>
                  </a:lnTo>
                  <a:lnTo>
                    <a:pt x="318815" y="206416"/>
                  </a:lnTo>
                  <a:lnTo>
                    <a:pt x="302457" y="245369"/>
                  </a:lnTo>
                  <a:lnTo>
                    <a:pt x="277082" y="278372"/>
                  </a:lnTo>
                  <a:lnTo>
                    <a:pt x="244235" y="303871"/>
                  </a:lnTo>
                  <a:lnTo>
                    <a:pt x="205461" y="320310"/>
                  </a:lnTo>
                  <a:lnTo>
                    <a:pt x="162305" y="326136"/>
                  </a:lnTo>
                  <a:lnTo>
                    <a:pt x="119150" y="320310"/>
                  </a:lnTo>
                  <a:lnTo>
                    <a:pt x="80376" y="303871"/>
                  </a:lnTo>
                  <a:lnTo>
                    <a:pt x="47529" y="278372"/>
                  </a:lnTo>
                  <a:lnTo>
                    <a:pt x="22154" y="245369"/>
                  </a:lnTo>
                  <a:lnTo>
                    <a:pt x="5796" y="206416"/>
                  </a:lnTo>
                  <a:lnTo>
                    <a:pt x="0" y="163068"/>
                  </a:lnTo>
                  <a:lnTo>
                    <a:pt x="5796" y="119719"/>
                  </a:lnTo>
                  <a:lnTo>
                    <a:pt x="22154" y="80766"/>
                  </a:lnTo>
                  <a:lnTo>
                    <a:pt x="47529" y="47763"/>
                  </a:lnTo>
                  <a:lnTo>
                    <a:pt x="80376" y="22264"/>
                  </a:lnTo>
                  <a:lnTo>
                    <a:pt x="119150" y="5825"/>
                  </a:lnTo>
                  <a:lnTo>
                    <a:pt x="162305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1372" y="4846320"/>
              <a:ext cx="446531" cy="44958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943094" y="4885182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3" y="0"/>
                  </a:moveTo>
                  <a:lnTo>
                    <a:pt x="118577" y="5825"/>
                  </a:lnTo>
                  <a:lnTo>
                    <a:pt x="79981" y="22264"/>
                  </a:lnTo>
                  <a:lnTo>
                    <a:pt x="47291" y="47763"/>
                  </a:lnTo>
                  <a:lnTo>
                    <a:pt x="22041" y="80766"/>
                  </a:lnTo>
                  <a:lnTo>
                    <a:pt x="5766" y="119719"/>
                  </a:lnTo>
                  <a:lnTo>
                    <a:pt x="0" y="163068"/>
                  </a:lnTo>
                  <a:lnTo>
                    <a:pt x="5766" y="206416"/>
                  </a:lnTo>
                  <a:lnTo>
                    <a:pt x="22041" y="245369"/>
                  </a:lnTo>
                  <a:lnTo>
                    <a:pt x="47291" y="278372"/>
                  </a:lnTo>
                  <a:lnTo>
                    <a:pt x="79981" y="303871"/>
                  </a:lnTo>
                  <a:lnTo>
                    <a:pt x="118577" y="320310"/>
                  </a:lnTo>
                  <a:lnTo>
                    <a:pt x="161543" y="326136"/>
                  </a:lnTo>
                  <a:lnTo>
                    <a:pt x="204510" y="320310"/>
                  </a:lnTo>
                  <a:lnTo>
                    <a:pt x="243106" y="303871"/>
                  </a:lnTo>
                  <a:lnTo>
                    <a:pt x="275796" y="278372"/>
                  </a:lnTo>
                  <a:lnTo>
                    <a:pt x="301046" y="245369"/>
                  </a:lnTo>
                  <a:lnTo>
                    <a:pt x="317321" y="206416"/>
                  </a:lnTo>
                  <a:lnTo>
                    <a:pt x="323088" y="163068"/>
                  </a:lnTo>
                  <a:lnTo>
                    <a:pt x="317321" y="119719"/>
                  </a:lnTo>
                  <a:lnTo>
                    <a:pt x="301046" y="80766"/>
                  </a:lnTo>
                  <a:lnTo>
                    <a:pt x="275796" y="47763"/>
                  </a:lnTo>
                  <a:lnTo>
                    <a:pt x="243106" y="22264"/>
                  </a:lnTo>
                  <a:lnTo>
                    <a:pt x="204510" y="5825"/>
                  </a:lnTo>
                  <a:lnTo>
                    <a:pt x="161543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43094" y="4885182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3" y="0"/>
                  </a:moveTo>
                  <a:lnTo>
                    <a:pt x="204510" y="5825"/>
                  </a:lnTo>
                  <a:lnTo>
                    <a:pt x="243106" y="22264"/>
                  </a:lnTo>
                  <a:lnTo>
                    <a:pt x="275796" y="47763"/>
                  </a:lnTo>
                  <a:lnTo>
                    <a:pt x="301046" y="80766"/>
                  </a:lnTo>
                  <a:lnTo>
                    <a:pt x="317321" y="119719"/>
                  </a:lnTo>
                  <a:lnTo>
                    <a:pt x="323088" y="163068"/>
                  </a:lnTo>
                  <a:lnTo>
                    <a:pt x="317321" y="206416"/>
                  </a:lnTo>
                  <a:lnTo>
                    <a:pt x="301046" y="245369"/>
                  </a:lnTo>
                  <a:lnTo>
                    <a:pt x="275796" y="278372"/>
                  </a:lnTo>
                  <a:lnTo>
                    <a:pt x="243106" y="303871"/>
                  </a:lnTo>
                  <a:lnTo>
                    <a:pt x="204510" y="320310"/>
                  </a:lnTo>
                  <a:lnTo>
                    <a:pt x="161543" y="326136"/>
                  </a:lnTo>
                  <a:lnTo>
                    <a:pt x="118577" y="320310"/>
                  </a:lnTo>
                  <a:lnTo>
                    <a:pt x="79981" y="303871"/>
                  </a:lnTo>
                  <a:lnTo>
                    <a:pt x="47291" y="278372"/>
                  </a:lnTo>
                  <a:lnTo>
                    <a:pt x="22041" y="245369"/>
                  </a:lnTo>
                  <a:lnTo>
                    <a:pt x="5766" y="206416"/>
                  </a:lnTo>
                  <a:lnTo>
                    <a:pt x="0" y="163068"/>
                  </a:lnTo>
                  <a:lnTo>
                    <a:pt x="5766" y="119719"/>
                  </a:lnTo>
                  <a:lnTo>
                    <a:pt x="22041" y="80766"/>
                  </a:lnTo>
                  <a:lnTo>
                    <a:pt x="47291" y="47763"/>
                  </a:lnTo>
                  <a:lnTo>
                    <a:pt x="79981" y="22264"/>
                  </a:lnTo>
                  <a:lnTo>
                    <a:pt x="118577" y="5825"/>
                  </a:lnTo>
                  <a:lnTo>
                    <a:pt x="161543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21807" y="4846320"/>
              <a:ext cx="448056" cy="44958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383529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6" y="0"/>
                  </a:moveTo>
                  <a:lnTo>
                    <a:pt x="119150" y="5825"/>
                  </a:lnTo>
                  <a:lnTo>
                    <a:pt x="80376" y="22264"/>
                  </a:lnTo>
                  <a:lnTo>
                    <a:pt x="47529" y="47763"/>
                  </a:lnTo>
                  <a:lnTo>
                    <a:pt x="22154" y="80766"/>
                  </a:lnTo>
                  <a:lnTo>
                    <a:pt x="5796" y="119719"/>
                  </a:lnTo>
                  <a:lnTo>
                    <a:pt x="0" y="163068"/>
                  </a:lnTo>
                  <a:lnTo>
                    <a:pt x="5796" y="206416"/>
                  </a:lnTo>
                  <a:lnTo>
                    <a:pt x="22154" y="245369"/>
                  </a:lnTo>
                  <a:lnTo>
                    <a:pt x="47529" y="278372"/>
                  </a:lnTo>
                  <a:lnTo>
                    <a:pt x="80376" y="303871"/>
                  </a:lnTo>
                  <a:lnTo>
                    <a:pt x="119150" y="320310"/>
                  </a:lnTo>
                  <a:lnTo>
                    <a:pt x="162306" y="326136"/>
                  </a:lnTo>
                  <a:lnTo>
                    <a:pt x="205461" y="320310"/>
                  </a:lnTo>
                  <a:lnTo>
                    <a:pt x="244235" y="303871"/>
                  </a:lnTo>
                  <a:lnTo>
                    <a:pt x="277082" y="278372"/>
                  </a:lnTo>
                  <a:lnTo>
                    <a:pt x="302457" y="245369"/>
                  </a:lnTo>
                  <a:lnTo>
                    <a:pt x="318815" y="206416"/>
                  </a:lnTo>
                  <a:lnTo>
                    <a:pt x="324612" y="163068"/>
                  </a:lnTo>
                  <a:lnTo>
                    <a:pt x="318815" y="119719"/>
                  </a:lnTo>
                  <a:lnTo>
                    <a:pt x="302457" y="80766"/>
                  </a:lnTo>
                  <a:lnTo>
                    <a:pt x="277082" y="47763"/>
                  </a:lnTo>
                  <a:lnTo>
                    <a:pt x="244235" y="22264"/>
                  </a:lnTo>
                  <a:lnTo>
                    <a:pt x="205461" y="5825"/>
                  </a:lnTo>
                  <a:lnTo>
                    <a:pt x="162306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383529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6" y="0"/>
                  </a:moveTo>
                  <a:lnTo>
                    <a:pt x="205461" y="5825"/>
                  </a:lnTo>
                  <a:lnTo>
                    <a:pt x="244235" y="22264"/>
                  </a:lnTo>
                  <a:lnTo>
                    <a:pt x="277082" y="47763"/>
                  </a:lnTo>
                  <a:lnTo>
                    <a:pt x="302457" y="80766"/>
                  </a:lnTo>
                  <a:lnTo>
                    <a:pt x="318815" y="119719"/>
                  </a:lnTo>
                  <a:lnTo>
                    <a:pt x="324612" y="163068"/>
                  </a:lnTo>
                  <a:lnTo>
                    <a:pt x="318815" y="206416"/>
                  </a:lnTo>
                  <a:lnTo>
                    <a:pt x="302457" y="245369"/>
                  </a:lnTo>
                  <a:lnTo>
                    <a:pt x="277082" y="278372"/>
                  </a:lnTo>
                  <a:lnTo>
                    <a:pt x="244235" y="303871"/>
                  </a:lnTo>
                  <a:lnTo>
                    <a:pt x="205461" y="320310"/>
                  </a:lnTo>
                  <a:lnTo>
                    <a:pt x="162306" y="326136"/>
                  </a:lnTo>
                  <a:lnTo>
                    <a:pt x="119150" y="320310"/>
                  </a:lnTo>
                  <a:lnTo>
                    <a:pt x="80376" y="303871"/>
                  </a:lnTo>
                  <a:lnTo>
                    <a:pt x="47529" y="278372"/>
                  </a:lnTo>
                  <a:lnTo>
                    <a:pt x="22154" y="245369"/>
                  </a:lnTo>
                  <a:lnTo>
                    <a:pt x="5796" y="206416"/>
                  </a:lnTo>
                  <a:lnTo>
                    <a:pt x="0" y="163068"/>
                  </a:lnTo>
                  <a:lnTo>
                    <a:pt x="5796" y="119719"/>
                  </a:lnTo>
                  <a:lnTo>
                    <a:pt x="22154" y="80766"/>
                  </a:lnTo>
                  <a:lnTo>
                    <a:pt x="47529" y="47763"/>
                  </a:lnTo>
                  <a:lnTo>
                    <a:pt x="80376" y="22264"/>
                  </a:lnTo>
                  <a:lnTo>
                    <a:pt x="119150" y="5825"/>
                  </a:lnTo>
                  <a:lnTo>
                    <a:pt x="162306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3767" y="4846320"/>
              <a:ext cx="446532" cy="44958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825489" y="4885182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4" y="0"/>
                  </a:moveTo>
                  <a:lnTo>
                    <a:pt x="118577" y="5825"/>
                  </a:lnTo>
                  <a:lnTo>
                    <a:pt x="79981" y="22264"/>
                  </a:lnTo>
                  <a:lnTo>
                    <a:pt x="47291" y="47763"/>
                  </a:lnTo>
                  <a:lnTo>
                    <a:pt x="22041" y="80766"/>
                  </a:lnTo>
                  <a:lnTo>
                    <a:pt x="5766" y="119719"/>
                  </a:lnTo>
                  <a:lnTo>
                    <a:pt x="0" y="163068"/>
                  </a:lnTo>
                  <a:lnTo>
                    <a:pt x="5766" y="206416"/>
                  </a:lnTo>
                  <a:lnTo>
                    <a:pt x="22041" y="245369"/>
                  </a:lnTo>
                  <a:lnTo>
                    <a:pt x="47291" y="278372"/>
                  </a:lnTo>
                  <a:lnTo>
                    <a:pt x="79981" y="303871"/>
                  </a:lnTo>
                  <a:lnTo>
                    <a:pt x="118577" y="320310"/>
                  </a:lnTo>
                  <a:lnTo>
                    <a:pt x="161544" y="326136"/>
                  </a:lnTo>
                  <a:lnTo>
                    <a:pt x="204510" y="320310"/>
                  </a:lnTo>
                  <a:lnTo>
                    <a:pt x="243106" y="303871"/>
                  </a:lnTo>
                  <a:lnTo>
                    <a:pt x="275796" y="278372"/>
                  </a:lnTo>
                  <a:lnTo>
                    <a:pt x="301046" y="245369"/>
                  </a:lnTo>
                  <a:lnTo>
                    <a:pt x="317321" y="206416"/>
                  </a:lnTo>
                  <a:lnTo>
                    <a:pt x="323088" y="163068"/>
                  </a:lnTo>
                  <a:lnTo>
                    <a:pt x="317321" y="119719"/>
                  </a:lnTo>
                  <a:lnTo>
                    <a:pt x="301046" y="80766"/>
                  </a:lnTo>
                  <a:lnTo>
                    <a:pt x="275796" y="47763"/>
                  </a:lnTo>
                  <a:lnTo>
                    <a:pt x="243106" y="22264"/>
                  </a:lnTo>
                  <a:lnTo>
                    <a:pt x="204510" y="5825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825489" y="4885182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4" y="0"/>
                  </a:moveTo>
                  <a:lnTo>
                    <a:pt x="204510" y="5825"/>
                  </a:lnTo>
                  <a:lnTo>
                    <a:pt x="243106" y="22264"/>
                  </a:lnTo>
                  <a:lnTo>
                    <a:pt x="275796" y="47763"/>
                  </a:lnTo>
                  <a:lnTo>
                    <a:pt x="301046" y="80766"/>
                  </a:lnTo>
                  <a:lnTo>
                    <a:pt x="317321" y="119719"/>
                  </a:lnTo>
                  <a:lnTo>
                    <a:pt x="323088" y="163068"/>
                  </a:lnTo>
                  <a:lnTo>
                    <a:pt x="317321" y="206416"/>
                  </a:lnTo>
                  <a:lnTo>
                    <a:pt x="301046" y="245369"/>
                  </a:lnTo>
                  <a:lnTo>
                    <a:pt x="275796" y="278372"/>
                  </a:lnTo>
                  <a:lnTo>
                    <a:pt x="243106" y="303871"/>
                  </a:lnTo>
                  <a:lnTo>
                    <a:pt x="204510" y="320310"/>
                  </a:lnTo>
                  <a:lnTo>
                    <a:pt x="161544" y="326136"/>
                  </a:lnTo>
                  <a:lnTo>
                    <a:pt x="118577" y="320310"/>
                  </a:lnTo>
                  <a:lnTo>
                    <a:pt x="79981" y="303871"/>
                  </a:lnTo>
                  <a:lnTo>
                    <a:pt x="47291" y="278372"/>
                  </a:lnTo>
                  <a:lnTo>
                    <a:pt x="22041" y="245369"/>
                  </a:lnTo>
                  <a:lnTo>
                    <a:pt x="5766" y="206416"/>
                  </a:lnTo>
                  <a:lnTo>
                    <a:pt x="0" y="163068"/>
                  </a:lnTo>
                  <a:lnTo>
                    <a:pt x="5766" y="119719"/>
                  </a:lnTo>
                  <a:lnTo>
                    <a:pt x="22041" y="80766"/>
                  </a:lnTo>
                  <a:lnTo>
                    <a:pt x="47291" y="47763"/>
                  </a:lnTo>
                  <a:lnTo>
                    <a:pt x="79981" y="22264"/>
                  </a:lnTo>
                  <a:lnTo>
                    <a:pt x="118577" y="5825"/>
                  </a:lnTo>
                  <a:lnTo>
                    <a:pt x="161544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04203" y="4846320"/>
              <a:ext cx="448055" cy="44958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265926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6" y="0"/>
                  </a:moveTo>
                  <a:lnTo>
                    <a:pt x="119150" y="5825"/>
                  </a:lnTo>
                  <a:lnTo>
                    <a:pt x="80376" y="22264"/>
                  </a:lnTo>
                  <a:lnTo>
                    <a:pt x="47529" y="47763"/>
                  </a:lnTo>
                  <a:lnTo>
                    <a:pt x="22154" y="80766"/>
                  </a:lnTo>
                  <a:lnTo>
                    <a:pt x="5796" y="119719"/>
                  </a:lnTo>
                  <a:lnTo>
                    <a:pt x="0" y="163068"/>
                  </a:lnTo>
                  <a:lnTo>
                    <a:pt x="5796" y="206416"/>
                  </a:lnTo>
                  <a:lnTo>
                    <a:pt x="22154" y="245369"/>
                  </a:lnTo>
                  <a:lnTo>
                    <a:pt x="47529" y="278372"/>
                  </a:lnTo>
                  <a:lnTo>
                    <a:pt x="80376" y="303871"/>
                  </a:lnTo>
                  <a:lnTo>
                    <a:pt x="119150" y="320310"/>
                  </a:lnTo>
                  <a:lnTo>
                    <a:pt x="162306" y="326136"/>
                  </a:lnTo>
                  <a:lnTo>
                    <a:pt x="205461" y="320310"/>
                  </a:lnTo>
                  <a:lnTo>
                    <a:pt x="244235" y="303871"/>
                  </a:lnTo>
                  <a:lnTo>
                    <a:pt x="277082" y="278372"/>
                  </a:lnTo>
                  <a:lnTo>
                    <a:pt x="302457" y="245369"/>
                  </a:lnTo>
                  <a:lnTo>
                    <a:pt x="318815" y="206416"/>
                  </a:lnTo>
                  <a:lnTo>
                    <a:pt x="324612" y="163068"/>
                  </a:lnTo>
                  <a:lnTo>
                    <a:pt x="318815" y="119719"/>
                  </a:lnTo>
                  <a:lnTo>
                    <a:pt x="302457" y="80766"/>
                  </a:lnTo>
                  <a:lnTo>
                    <a:pt x="277082" y="47763"/>
                  </a:lnTo>
                  <a:lnTo>
                    <a:pt x="244235" y="22264"/>
                  </a:lnTo>
                  <a:lnTo>
                    <a:pt x="205461" y="5825"/>
                  </a:lnTo>
                  <a:lnTo>
                    <a:pt x="162306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265926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6" y="0"/>
                  </a:moveTo>
                  <a:lnTo>
                    <a:pt x="205461" y="5825"/>
                  </a:lnTo>
                  <a:lnTo>
                    <a:pt x="244235" y="22264"/>
                  </a:lnTo>
                  <a:lnTo>
                    <a:pt x="277082" y="47763"/>
                  </a:lnTo>
                  <a:lnTo>
                    <a:pt x="302457" y="80766"/>
                  </a:lnTo>
                  <a:lnTo>
                    <a:pt x="318815" y="119719"/>
                  </a:lnTo>
                  <a:lnTo>
                    <a:pt x="324612" y="163068"/>
                  </a:lnTo>
                  <a:lnTo>
                    <a:pt x="318815" y="206416"/>
                  </a:lnTo>
                  <a:lnTo>
                    <a:pt x="302457" y="245369"/>
                  </a:lnTo>
                  <a:lnTo>
                    <a:pt x="277082" y="278372"/>
                  </a:lnTo>
                  <a:lnTo>
                    <a:pt x="244235" y="303871"/>
                  </a:lnTo>
                  <a:lnTo>
                    <a:pt x="205461" y="320310"/>
                  </a:lnTo>
                  <a:lnTo>
                    <a:pt x="162306" y="326136"/>
                  </a:lnTo>
                  <a:lnTo>
                    <a:pt x="119150" y="320310"/>
                  </a:lnTo>
                  <a:lnTo>
                    <a:pt x="80376" y="303871"/>
                  </a:lnTo>
                  <a:lnTo>
                    <a:pt x="47529" y="278372"/>
                  </a:lnTo>
                  <a:lnTo>
                    <a:pt x="22154" y="245369"/>
                  </a:lnTo>
                  <a:lnTo>
                    <a:pt x="5796" y="206416"/>
                  </a:lnTo>
                  <a:lnTo>
                    <a:pt x="0" y="163068"/>
                  </a:lnTo>
                  <a:lnTo>
                    <a:pt x="5796" y="119719"/>
                  </a:lnTo>
                  <a:lnTo>
                    <a:pt x="22154" y="80766"/>
                  </a:lnTo>
                  <a:lnTo>
                    <a:pt x="47529" y="47763"/>
                  </a:lnTo>
                  <a:lnTo>
                    <a:pt x="80376" y="22264"/>
                  </a:lnTo>
                  <a:lnTo>
                    <a:pt x="119150" y="5825"/>
                  </a:lnTo>
                  <a:lnTo>
                    <a:pt x="162306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6164" y="4846320"/>
              <a:ext cx="446531" cy="44958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707885" y="4885182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5" h="326389">
                  <a:moveTo>
                    <a:pt x="161544" y="0"/>
                  </a:moveTo>
                  <a:lnTo>
                    <a:pt x="118577" y="5825"/>
                  </a:lnTo>
                  <a:lnTo>
                    <a:pt x="79981" y="22264"/>
                  </a:lnTo>
                  <a:lnTo>
                    <a:pt x="47291" y="47763"/>
                  </a:lnTo>
                  <a:lnTo>
                    <a:pt x="22041" y="80766"/>
                  </a:lnTo>
                  <a:lnTo>
                    <a:pt x="5766" y="119719"/>
                  </a:lnTo>
                  <a:lnTo>
                    <a:pt x="0" y="163068"/>
                  </a:lnTo>
                  <a:lnTo>
                    <a:pt x="5766" y="206416"/>
                  </a:lnTo>
                  <a:lnTo>
                    <a:pt x="22041" y="245369"/>
                  </a:lnTo>
                  <a:lnTo>
                    <a:pt x="47291" y="278372"/>
                  </a:lnTo>
                  <a:lnTo>
                    <a:pt x="79981" y="303871"/>
                  </a:lnTo>
                  <a:lnTo>
                    <a:pt x="118577" y="320310"/>
                  </a:lnTo>
                  <a:lnTo>
                    <a:pt x="161544" y="326136"/>
                  </a:lnTo>
                  <a:lnTo>
                    <a:pt x="204466" y="320310"/>
                  </a:lnTo>
                  <a:lnTo>
                    <a:pt x="243049" y="303871"/>
                  </a:lnTo>
                  <a:lnTo>
                    <a:pt x="275748" y="278372"/>
                  </a:lnTo>
                  <a:lnTo>
                    <a:pt x="301018" y="245369"/>
                  </a:lnTo>
                  <a:lnTo>
                    <a:pt x="317313" y="206416"/>
                  </a:lnTo>
                  <a:lnTo>
                    <a:pt x="323088" y="163068"/>
                  </a:lnTo>
                  <a:lnTo>
                    <a:pt x="317313" y="119719"/>
                  </a:lnTo>
                  <a:lnTo>
                    <a:pt x="301018" y="80766"/>
                  </a:lnTo>
                  <a:lnTo>
                    <a:pt x="275748" y="47763"/>
                  </a:lnTo>
                  <a:lnTo>
                    <a:pt x="243049" y="22264"/>
                  </a:lnTo>
                  <a:lnTo>
                    <a:pt x="204466" y="5825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707885" y="4885182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5" h="326389">
                  <a:moveTo>
                    <a:pt x="161544" y="0"/>
                  </a:moveTo>
                  <a:lnTo>
                    <a:pt x="204466" y="5825"/>
                  </a:lnTo>
                  <a:lnTo>
                    <a:pt x="243049" y="22264"/>
                  </a:lnTo>
                  <a:lnTo>
                    <a:pt x="275748" y="47763"/>
                  </a:lnTo>
                  <a:lnTo>
                    <a:pt x="301018" y="80766"/>
                  </a:lnTo>
                  <a:lnTo>
                    <a:pt x="317313" y="119719"/>
                  </a:lnTo>
                  <a:lnTo>
                    <a:pt x="323088" y="163068"/>
                  </a:lnTo>
                  <a:lnTo>
                    <a:pt x="317313" y="206416"/>
                  </a:lnTo>
                  <a:lnTo>
                    <a:pt x="301018" y="245369"/>
                  </a:lnTo>
                  <a:lnTo>
                    <a:pt x="275748" y="278372"/>
                  </a:lnTo>
                  <a:lnTo>
                    <a:pt x="243049" y="303871"/>
                  </a:lnTo>
                  <a:lnTo>
                    <a:pt x="204466" y="320310"/>
                  </a:lnTo>
                  <a:lnTo>
                    <a:pt x="161544" y="326136"/>
                  </a:lnTo>
                  <a:lnTo>
                    <a:pt x="118577" y="320310"/>
                  </a:lnTo>
                  <a:lnTo>
                    <a:pt x="79981" y="303871"/>
                  </a:lnTo>
                  <a:lnTo>
                    <a:pt x="47291" y="278372"/>
                  </a:lnTo>
                  <a:lnTo>
                    <a:pt x="22041" y="245369"/>
                  </a:lnTo>
                  <a:lnTo>
                    <a:pt x="5766" y="206416"/>
                  </a:lnTo>
                  <a:lnTo>
                    <a:pt x="0" y="163068"/>
                  </a:lnTo>
                  <a:lnTo>
                    <a:pt x="5766" y="119719"/>
                  </a:lnTo>
                  <a:lnTo>
                    <a:pt x="22041" y="80766"/>
                  </a:lnTo>
                  <a:lnTo>
                    <a:pt x="47291" y="47763"/>
                  </a:lnTo>
                  <a:lnTo>
                    <a:pt x="79981" y="22264"/>
                  </a:lnTo>
                  <a:lnTo>
                    <a:pt x="118577" y="5825"/>
                  </a:lnTo>
                  <a:lnTo>
                    <a:pt x="161544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6600" y="4846320"/>
              <a:ext cx="448055" cy="44958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7148321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5" y="0"/>
                  </a:moveTo>
                  <a:lnTo>
                    <a:pt x="119150" y="5825"/>
                  </a:lnTo>
                  <a:lnTo>
                    <a:pt x="80376" y="22264"/>
                  </a:lnTo>
                  <a:lnTo>
                    <a:pt x="47529" y="47763"/>
                  </a:lnTo>
                  <a:lnTo>
                    <a:pt x="22154" y="80766"/>
                  </a:lnTo>
                  <a:lnTo>
                    <a:pt x="5796" y="119719"/>
                  </a:lnTo>
                  <a:lnTo>
                    <a:pt x="0" y="163068"/>
                  </a:lnTo>
                  <a:lnTo>
                    <a:pt x="5796" y="206416"/>
                  </a:lnTo>
                  <a:lnTo>
                    <a:pt x="22154" y="245369"/>
                  </a:lnTo>
                  <a:lnTo>
                    <a:pt x="47529" y="278372"/>
                  </a:lnTo>
                  <a:lnTo>
                    <a:pt x="80376" y="303871"/>
                  </a:lnTo>
                  <a:lnTo>
                    <a:pt x="119150" y="320310"/>
                  </a:lnTo>
                  <a:lnTo>
                    <a:pt x="162305" y="326136"/>
                  </a:lnTo>
                  <a:lnTo>
                    <a:pt x="205461" y="320310"/>
                  </a:lnTo>
                  <a:lnTo>
                    <a:pt x="244235" y="303871"/>
                  </a:lnTo>
                  <a:lnTo>
                    <a:pt x="277082" y="278372"/>
                  </a:lnTo>
                  <a:lnTo>
                    <a:pt x="302457" y="245369"/>
                  </a:lnTo>
                  <a:lnTo>
                    <a:pt x="318815" y="206416"/>
                  </a:lnTo>
                  <a:lnTo>
                    <a:pt x="324611" y="163068"/>
                  </a:lnTo>
                  <a:lnTo>
                    <a:pt x="318815" y="119719"/>
                  </a:lnTo>
                  <a:lnTo>
                    <a:pt x="302457" y="80766"/>
                  </a:lnTo>
                  <a:lnTo>
                    <a:pt x="277082" y="47763"/>
                  </a:lnTo>
                  <a:lnTo>
                    <a:pt x="244235" y="22264"/>
                  </a:lnTo>
                  <a:lnTo>
                    <a:pt x="205461" y="5825"/>
                  </a:lnTo>
                  <a:lnTo>
                    <a:pt x="162305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148321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5" y="0"/>
                  </a:moveTo>
                  <a:lnTo>
                    <a:pt x="205461" y="5825"/>
                  </a:lnTo>
                  <a:lnTo>
                    <a:pt x="244235" y="22264"/>
                  </a:lnTo>
                  <a:lnTo>
                    <a:pt x="277082" y="47763"/>
                  </a:lnTo>
                  <a:lnTo>
                    <a:pt x="302457" y="80766"/>
                  </a:lnTo>
                  <a:lnTo>
                    <a:pt x="318815" y="119719"/>
                  </a:lnTo>
                  <a:lnTo>
                    <a:pt x="324611" y="163068"/>
                  </a:lnTo>
                  <a:lnTo>
                    <a:pt x="318815" y="206416"/>
                  </a:lnTo>
                  <a:lnTo>
                    <a:pt x="302457" y="245369"/>
                  </a:lnTo>
                  <a:lnTo>
                    <a:pt x="277082" y="278372"/>
                  </a:lnTo>
                  <a:lnTo>
                    <a:pt x="244235" y="303871"/>
                  </a:lnTo>
                  <a:lnTo>
                    <a:pt x="205461" y="320310"/>
                  </a:lnTo>
                  <a:lnTo>
                    <a:pt x="162305" y="326136"/>
                  </a:lnTo>
                  <a:lnTo>
                    <a:pt x="119150" y="320310"/>
                  </a:lnTo>
                  <a:lnTo>
                    <a:pt x="80376" y="303871"/>
                  </a:lnTo>
                  <a:lnTo>
                    <a:pt x="47529" y="278372"/>
                  </a:lnTo>
                  <a:lnTo>
                    <a:pt x="22154" y="245369"/>
                  </a:lnTo>
                  <a:lnTo>
                    <a:pt x="5796" y="206416"/>
                  </a:lnTo>
                  <a:lnTo>
                    <a:pt x="0" y="163068"/>
                  </a:lnTo>
                  <a:lnTo>
                    <a:pt x="5796" y="119719"/>
                  </a:lnTo>
                  <a:lnTo>
                    <a:pt x="22154" y="80766"/>
                  </a:lnTo>
                  <a:lnTo>
                    <a:pt x="47529" y="47763"/>
                  </a:lnTo>
                  <a:lnTo>
                    <a:pt x="80376" y="22264"/>
                  </a:lnTo>
                  <a:lnTo>
                    <a:pt x="119150" y="5825"/>
                  </a:lnTo>
                  <a:lnTo>
                    <a:pt x="162305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919221" y="4354830"/>
              <a:ext cx="4716145" cy="530860"/>
            </a:xfrm>
            <a:custGeom>
              <a:avLst/>
              <a:gdLst/>
              <a:ahLst/>
              <a:cxnLst/>
              <a:rect l="l" t="t" r="r" b="b"/>
              <a:pathLst>
                <a:path w="4716145" h="530860">
                  <a:moveTo>
                    <a:pt x="0" y="0"/>
                  </a:moveTo>
                  <a:lnTo>
                    <a:pt x="861949" y="530352"/>
                  </a:lnTo>
                </a:path>
                <a:path w="4716145" h="530860">
                  <a:moveTo>
                    <a:pt x="391667" y="0"/>
                  </a:moveTo>
                  <a:lnTo>
                    <a:pt x="862711" y="530352"/>
                  </a:lnTo>
                </a:path>
                <a:path w="4716145" h="530860">
                  <a:moveTo>
                    <a:pt x="4715509" y="6096"/>
                  </a:moveTo>
                  <a:lnTo>
                    <a:pt x="862583" y="530733"/>
                  </a:lnTo>
                </a:path>
                <a:path w="4716145" h="530860">
                  <a:moveTo>
                    <a:pt x="391667" y="0"/>
                  </a:moveTo>
                  <a:lnTo>
                    <a:pt x="1303908" y="530352"/>
                  </a:lnTo>
                </a:path>
                <a:path w="4716145" h="530860">
                  <a:moveTo>
                    <a:pt x="0" y="0"/>
                  </a:moveTo>
                  <a:lnTo>
                    <a:pt x="1303019" y="530352"/>
                  </a:lnTo>
                </a:path>
                <a:path w="4716145" h="530860">
                  <a:moveTo>
                    <a:pt x="4714748" y="6096"/>
                  </a:moveTo>
                  <a:lnTo>
                    <a:pt x="1303019" y="530733"/>
                  </a:lnTo>
                </a:path>
                <a:path w="4716145" h="530860">
                  <a:moveTo>
                    <a:pt x="0" y="0"/>
                  </a:moveTo>
                  <a:lnTo>
                    <a:pt x="1744217" y="530352"/>
                  </a:lnTo>
                </a:path>
                <a:path w="4716145" h="530860">
                  <a:moveTo>
                    <a:pt x="391667" y="0"/>
                  </a:moveTo>
                  <a:lnTo>
                    <a:pt x="1744979" y="530352"/>
                  </a:lnTo>
                </a:path>
                <a:path w="4716145" h="530860">
                  <a:moveTo>
                    <a:pt x="4715636" y="6096"/>
                  </a:moveTo>
                  <a:lnTo>
                    <a:pt x="1744979" y="530733"/>
                  </a:lnTo>
                </a:path>
                <a:path w="4716145" h="530860">
                  <a:moveTo>
                    <a:pt x="0" y="0"/>
                  </a:moveTo>
                  <a:lnTo>
                    <a:pt x="2185289" y="530352"/>
                  </a:lnTo>
                </a:path>
                <a:path w="4716145" h="530860">
                  <a:moveTo>
                    <a:pt x="391667" y="0"/>
                  </a:moveTo>
                  <a:lnTo>
                    <a:pt x="2186051" y="530352"/>
                  </a:lnTo>
                </a:path>
                <a:path w="4716145" h="530860">
                  <a:moveTo>
                    <a:pt x="4714875" y="6096"/>
                  </a:moveTo>
                  <a:lnTo>
                    <a:pt x="2185416" y="530733"/>
                  </a:lnTo>
                </a:path>
                <a:path w="4716145" h="530860">
                  <a:moveTo>
                    <a:pt x="391667" y="0"/>
                  </a:moveTo>
                  <a:lnTo>
                    <a:pt x="2627249" y="530352"/>
                  </a:lnTo>
                </a:path>
                <a:path w="4716145" h="530860">
                  <a:moveTo>
                    <a:pt x="0" y="0"/>
                  </a:moveTo>
                  <a:lnTo>
                    <a:pt x="2626360" y="530352"/>
                  </a:lnTo>
                </a:path>
                <a:path w="4716145" h="530860">
                  <a:moveTo>
                    <a:pt x="4715763" y="6096"/>
                  </a:moveTo>
                  <a:lnTo>
                    <a:pt x="2627376" y="530733"/>
                  </a:lnTo>
                </a:path>
                <a:path w="4716145" h="530860">
                  <a:moveTo>
                    <a:pt x="0" y="0"/>
                  </a:moveTo>
                  <a:lnTo>
                    <a:pt x="3067557" y="530352"/>
                  </a:lnTo>
                </a:path>
                <a:path w="4716145" h="530860">
                  <a:moveTo>
                    <a:pt x="391667" y="0"/>
                  </a:moveTo>
                  <a:lnTo>
                    <a:pt x="3068319" y="530352"/>
                  </a:lnTo>
                </a:path>
                <a:path w="4716145" h="530860">
                  <a:moveTo>
                    <a:pt x="4715129" y="6096"/>
                  </a:moveTo>
                  <a:lnTo>
                    <a:pt x="3067812" y="530733"/>
                  </a:lnTo>
                </a:path>
                <a:path w="4716145" h="530860">
                  <a:moveTo>
                    <a:pt x="0" y="0"/>
                  </a:moveTo>
                  <a:lnTo>
                    <a:pt x="3508629" y="530352"/>
                  </a:lnTo>
                </a:path>
                <a:path w="4716145" h="530860">
                  <a:moveTo>
                    <a:pt x="391667" y="0"/>
                  </a:moveTo>
                  <a:lnTo>
                    <a:pt x="3509391" y="530352"/>
                  </a:lnTo>
                </a:path>
                <a:path w="4716145" h="530860">
                  <a:moveTo>
                    <a:pt x="4714367" y="6096"/>
                  </a:moveTo>
                  <a:lnTo>
                    <a:pt x="3508248" y="530733"/>
                  </a:lnTo>
                </a:path>
                <a:path w="4716145" h="530860">
                  <a:moveTo>
                    <a:pt x="0" y="0"/>
                  </a:moveTo>
                  <a:lnTo>
                    <a:pt x="3949827" y="530352"/>
                  </a:lnTo>
                </a:path>
                <a:path w="4716145" h="530860">
                  <a:moveTo>
                    <a:pt x="391667" y="0"/>
                  </a:moveTo>
                  <a:lnTo>
                    <a:pt x="3950588" y="530352"/>
                  </a:lnTo>
                </a:path>
                <a:path w="4716145" h="530860">
                  <a:moveTo>
                    <a:pt x="4715256" y="6096"/>
                  </a:moveTo>
                  <a:lnTo>
                    <a:pt x="3950207" y="530733"/>
                  </a:lnTo>
                </a:path>
                <a:path w="4716145" h="530860">
                  <a:moveTo>
                    <a:pt x="0" y="0"/>
                  </a:moveTo>
                  <a:lnTo>
                    <a:pt x="4390898" y="530352"/>
                  </a:lnTo>
                </a:path>
                <a:path w="4716145" h="530860">
                  <a:moveTo>
                    <a:pt x="391667" y="0"/>
                  </a:moveTo>
                  <a:lnTo>
                    <a:pt x="4391659" y="530352"/>
                  </a:lnTo>
                </a:path>
                <a:path w="4716145" h="530860">
                  <a:moveTo>
                    <a:pt x="4714621" y="6096"/>
                  </a:moveTo>
                  <a:lnTo>
                    <a:pt x="4390644" y="530733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27461" y="1757359"/>
              <a:ext cx="722001" cy="722001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2919221" y="2387346"/>
              <a:ext cx="4715510" cy="831850"/>
            </a:xfrm>
            <a:custGeom>
              <a:avLst/>
              <a:gdLst/>
              <a:ahLst/>
              <a:cxnLst/>
              <a:rect l="l" t="t" r="r" b="b"/>
              <a:pathLst>
                <a:path w="4715509" h="831850">
                  <a:moveTo>
                    <a:pt x="1901316" y="0"/>
                  </a:moveTo>
                  <a:lnTo>
                    <a:pt x="0" y="826134"/>
                  </a:lnTo>
                </a:path>
                <a:path w="4715509" h="831850">
                  <a:moveTo>
                    <a:pt x="1902078" y="0"/>
                  </a:moveTo>
                  <a:lnTo>
                    <a:pt x="391667" y="826134"/>
                  </a:lnTo>
                </a:path>
                <a:path w="4715509" h="831850">
                  <a:moveTo>
                    <a:pt x="1901952" y="7619"/>
                  </a:moveTo>
                  <a:lnTo>
                    <a:pt x="4715383" y="831595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/>
          <p:nvPr/>
        </p:nvSpPr>
        <p:spPr>
          <a:xfrm>
            <a:off x="3957828" y="2054351"/>
            <a:ext cx="534670" cy="173990"/>
          </a:xfrm>
          <a:custGeom>
            <a:avLst/>
            <a:gdLst/>
            <a:ahLst/>
            <a:cxnLst/>
            <a:rect l="l" t="t" r="r" b="b"/>
            <a:pathLst>
              <a:path w="534670" h="173989">
                <a:moveTo>
                  <a:pt x="360680" y="0"/>
                </a:moveTo>
                <a:lnTo>
                  <a:pt x="360680" y="173736"/>
                </a:lnTo>
                <a:lnTo>
                  <a:pt x="476504" y="115824"/>
                </a:lnTo>
                <a:lnTo>
                  <a:pt x="389636" y="115824"/>
                </a:lnTo>
                <a:lnTo>
                  <a:pt x="389636" y="57912"/>
                </a:lnTo>
                <a:lnTo>
                  <a:pt x="476503" y="57912"/>
                </a:lnTo>
                <a:lnTo>
                  <a:pt x="360680" y="0"/>
                </a:lnTo>
                <a:close/>
              </a:path>
              <a:path w="534670" h="173989">
                <a:moveTo>
                  <a:pt x="360680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360680" y="115824"/>
                </a:lnTo>
                <a:lnTo>
                  <a:pt x="360680" y="57912"/>
                </a:lnTo>
                <a:close/>
              </a:path>
              <a:path w="534670" h="173989">
                <a:moveTo>
                  <a:pt x="476503" y="57912"/>
                </a:moveTo>
                <a:lnTo>
                  <a:pt x="389636" y="57912"/>
                </a:lnTo>
                <a:lnTo>
                  <a:pt x="389636" y="115824"/>
                </a:lnTo>
                <a:lnTo>
                  <a:pt x="476504" y="115824"/>
                </a:lnTo>
                <a:lnTo>
                  <a:pt x="534416" y="86868"/>
                </a:lnTo>
                <a:lnTo>
                  <a:pt x="476503" y="57912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569333" y="1953513"/>
            <a:ext cx="15195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[</a:t>
            </a:r>
            <a:r>
              <a:rPr sz="2200" spc="-2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0,</a:t>
            </a:r>
            <a:r>
              <a:rPr sz="2200" spc="-1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0,</a:t>
            </a:r>
            <a:r>
              <a:rPr sz="2200" spc="-2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…,</a:t>
            </a:r>
            <a:r>
              <a:rPr sz="2200" spc="-10" dirty="0">
                <a:latin typeface="Trebuchet MS"/>
                <a:cs typeface="Trebuchet MS"/>
              </a:rPr>
              <a:t> 0]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621404" y="3949446"/>
            <a:ext cx="2305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…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255328" y="3949446"/>
            <a:ext cx="2305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…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889531" y="3949446"/>
            <a:ext cx="2305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…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621404" y="3105403"/>
            <a:ext cx="2305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…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255328" y="3105403"/>
            <a:ext cx="2305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…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889531" y="3105403"/>
            <a:ext cx="2305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…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919222" y="2394966"/>
            <a:ext cx="4716145" cy="824230"/>
          </a:xfrm>
          <a:custGeom>
            <a:avLst/>
            <a:gdLst/>
            <a:ahLst/>
            <a:cxnLst/>
            <a:rect l="l" t="t" r="r" b="b"/>
            <a:pathLst>
              <a:path w="4716145" h="824230">
                <a:moveTo>
                  <a:pt x="2216530" y="0"/>
                </a:moveTo>
                <a:lnTo>
                  <a:pt x="0" y="818261"/>
                </a:lnTo>
              </a:path>
              <a:path w="4716145" h="824230">
                <a:moveTo>
                  <a:pt x="2226055" y="0"/>
                </a:moveTo>
                <a:lnTo>
                  <a:pt x="391667" y="818261"/>
                </a:lnTo>
              </a:path>
              <a:path w="4716145" h="824230">
                <a:moveTo>
                  <a:pt x="2208276" y="0"/>
                </a:moveTo>
                <a:lnTo>
                  <a:pt x="4715763" y="823976"/>
                </a:lnTo>
              </a:path>
              <a:path w="4716145" h="824230">
                <a:moveTo>
                  <a:pt x="2979292" y="0"/>
                </a:moveTo>
                <a:lnTo>
                  <a:pt x="0" y="818261"/>
                </a:lnTo>
              </a:path>
              <a:path w="4716145" h="824230">
                <a:moveTo>
                  <a:pt x="2980054" y="0"/>
                </a:moveTo>
                <a:lnTo>
                  <a:pt x="391667" y="818261"/>
                </a:lnTo>
              </a:path>
              <a:path w="4716145" h="824230">
                <a:moveTo>
                  <a:pt x="2979419" y="0"/>
                </a:moveTo>
                <a:lnTo>
                  <a:pt x="4715002" y="823976"/>
                </a:lnTo>
              </a:path>
            </a:pathLst>
          </a:custGeom>
          <a:ln w="2895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2326" y="616711"/>
            <a:ext cx="2710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Trebuchet MS"/>
                <a:cs typeface="Trebuchet MS"/>
              </a:rPr>
              <a:t>AN</a:t>
            </a:r>
            <a:r>
              <a:rPr sz="2800" b="0" spc="-45" dirty="0">
                <a:latin typeface="Trebuchet MS"/>
                <a:cs typeface="Trebuchet MS"/>
              </a:rPr>
              <a:t> </a:t>
            </a:r>
            <a:r>
              <a:rPr sz="2800" b="0" spc="-5" dirty="0">
                <a:latin typeface="Trebuchet MS"/>
                <a:cs typeface="Trebuchet MS"/>
              </a:rPr>
              <a:t>MNIST</a:t>
            </a:r>
            <a:r>
              <a:rPr sz="2800" b="0" spc="-35" dirty="0">
                <a:latin typeface="Trebuchet MS"/>
                <a:cs typeface="Trebuchet MS"/>
              </a:rPr>
              <a:t> </a:t>
            </a:r>
            <a:r>
              <a:rPr sz="2800" b="0" spc="-5" dirty="0">
                <a:latin typeface="Trebuchet MS"/>
                <a:cs typeface="Trebuchet MS"/>
              </a:rPr>
              <a:t>MODEL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6130" y="1987753"/>
            <a:ext cx="638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(7</a:t>
            </a:r>
            <a:r>
              <a:rPr sz="1800" dirty="0">
                <a:latin typeface="Trebuchet MS"/>
                <a:cs typeface="Trebuchet MS"/>
              </a:rPr>
              <a:t>8</a:t>
            </a:r>
            <a:r>
              <a:rPr sz="1800" spc="-5" dirty="0">
                <a:latin typeface="Trebuchet MS"/>
                <a:cs typeface="Trebuchet MS"/>
              </a:rPr>
              <a:t>4,)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6130" y="3156330"/>
            <a:ext cx="637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(5</a:t>
            </a:r>
            <a:r>
              <a:rPr sz="1800" spc="5" dirty="0">
                <a:latin typeface="Trebuchet MS"/>
                <a:cs typeface="Trebuchet MS"/>
              </a:rPr>
              <a:t>1</a:t>
            </a:r>
            <a:r>
              <a:rPr sz="1800" spc="-5" dirty="0">
                <a:latin typeface="Trebuchet MS"/>
                <a:cs typeface="Trebuchet MS"/>
              </a:rPr>
              <a:t>2,)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6130" y="4056633"/>
            <a:ext cx="637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(5</a:t>
            </a:r>
            <a:r>
              <a:rPr sz="1800" spc="5" dirty="0">
                <a:latin typeface="Trebuchet MS"/>
                <a:cs typeface="Trebuchet MS"/>
              </a:rPr>
              <a:t>1</a:t>
            </a:r>
            <a:r>
              <a:rPr sz="1800" spc="-5" dirty="0">
                <a:latin typeface="Trebuchet MS"/>
                <a:cs typeface="Trebuchet MS"/>
              </a:rPr>
              <a:t>2,)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5566" y="5029301"/>
            <a:ext cx="5181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(1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-5" dirty="0">
                <a:latin typeface="Trebuchet MS"/>
                <a:cs typeface="Trebuchet MS"/>
              </a:rPr>
              <a:t>,)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15628" y="2157983"/>
            <a:ext cx="151130" cy="3053080"/>
          </a:xfrm>
          <a:custGeom>
            <a:avLst/>
            <a:gdLst/>
            <a:ahLst/>
            <a:cxnLst/>
            <a:rect l="l" t="t" r="r" b="b"/>
            <a:pathLst>
              <a:path w="151129" h="3053079">
                <a:moveTo>
                  <a:pt x="0" y="0"/>
                </a:moveTo>
                <a:lnTo>
                  <a:pt x="29360" y="982"/>
                </a:lnTo>
                <a:lnTo>
                  <a:pt x="53340" y="3667"/>
                </a:lnTo>
                <a:lnTo>
                  <a:pt x="69508" y="7661"/>
                </a:lnTo>
                <a:lnTo>
                  <a:pt x="75438" y="12573"/>
                </a:lnTo>
                <a:lnTo>
                  <a:pt x="75438" y="1513713"/>
                </a:lnTo>
                <a:lnTo>
                  <a:pt x="81367" y="1518624"/>
                </a:lnTo>
                <a:lnTo>
                  <a:pt x="97535" y="1522618"/>
                </a:lnTo>
                <a:lnTo>
                  <a:pt x="121515" y="1525303"/>
                </a:lnTo>
                <a:lnTo>
                  <a:pt x="150875" y="1526285"/>
                </a:lnTo>
                <a:lnTo>
                  <a:pt x="121515" y="1527268"/>
                </a:lnTo>
                <a:lnTo>
                  <a:pt x="97536" y="1529953"/>
                </a:lnTo>
                <a:lnTo>
                  <a:pt x="81367" y="1533947"/>
                </a:lnTo>
                <a:lnTo>
                  <a:pt x="75438" y="1538858"/>
                </a:lnTo>
                <a:lnTo>
                  <a:pt x="75438" y="3039999"/>
                </a:lnTo>
                <a:lnTo>
                  <a:pt x="69508" y="3044894"/>
                </a:lnTo>
                <a:lnTo>
                  <a:pt x="53340" y="3048890"/>
                </a:lnTo>
                <a:lnTo>
                  <a:pt x="29360" y="3051584"/>
                </a:lnTo>
                <a:lnTo>
                  <a:pt x="0" y="3052572"/>
                </a:lnTo>
              </a:path>
            </a:pathLst>
          </a:custGeom>
          <a:ln w="9143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9509759" y="3290315"/>
            <a:ext cx="1051560" cy="782320"/>
            <a:chOff x="9509759" y="3290315"/>
            <a:chExt cx="1051560" cy="782320"/>
          </a:xfrm>
        </p:grpSpPr>
        <p:sp>
          <p:nvSpPr>
            <p:cNvPr id="9" name="object 9"/>
            <p:cNvSpPr/>
            <p:nvPr/>
          </p:nvSpPr>
          <p:spPr>
            <a:xfrm>
              <a:off x="9522713" y="3303269"/>
              <a:ext cx="1026160" cy="756285"/>
            </a:xfrm>
            <a:custGeom>
              <a:avLst/>
              <a:gdLst/>
              <a:ahLst/>
              <a:cxnLst/>
              <a:rect l="l" t="t" r="r" b="b"/>
              <a:pathLst>
                <a:path w="1026159" h="756285">
                  <a:moveTo>
                    <a:pt x="1025651" y="0"/>
                  </a:moveTo>
                  <a:lnTo>
                    <a:pt x="0" y="0"/>
                  </a:lnTo>
                  <a:lnTo>
                    <a:pt x="0" y="755903"/>
                  </a:lnTo>
                  <a:lnTo>
                    <a:pt x="1025651" y="755903"/>
                  </a:lnTo>
                  <a:lnTo>
                    <a:pt x="1025651" y="0"/>
                  </a:lnTo>
                  <a:close/>
                </a:path>
              </a:pathLst>
            </a:custGeom>
            <a:solidFill>
              <a:srgbClr val="7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22713" y="3303269"/>
              <a:ext cx="1026160" cy="756285"/>
            </a:xfrm>
            <a:custGeom>
              <a:avLst/>
              <a:gdLst/>
              <a:ahLst/>
              <a:cxnLst/>
              <a:rect l="l" t="t" r="r" b="b"/>
              <a:pathLst>
                <a:path w="1026159" h="756285">
                  <a:moveTo>
                    <a:pt x="0" y="755903"/>
                  </a:moveTo>
                  <a:lnTo>
                    <a:pt x="1025651" y="755903"/>
                  </a:lnTo>
                  <a:lnTo>
                    <a:pt x="1025651" y="0"/>
                  </a:lnTo>
                  <a:lnTo>
                    <a:pt x="0" y="0"/>
                  </a:lnTo>
                  <a:lnTo>
                    <a:pt x="0" y="755903"/>
                  </a:lnTo>
                  <a:close/>
                </a:path>
              </a:pathLst>
            </a:custGeom>
            <a:ln w="25908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535668" y="3316223"/>
            <a:ext cx="1000125" cy="350520"/>
          </a:xfrm>
          <a:prstGeom prst="rect">
            <a:avLst/>
          </a:prstGeom>
          <a:solidFill>
            <a:srgbClr val="76B800"/>
          </a:solidFill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ts val="2760"/>
              </a:lnSpc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Layer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35668" y="3666597"/>
            <a:ext cx="1000125" cy="379730"/>
          </a:xfrm>
          <a:prstGeom prst="rect">
            <a:avLst/>
          </a:prstGeom>
          <a:solidFill>
            <a:srgbClr val="76B800"/>
          </a:solidFill>
        </p:spPr>
        <p:txBody>
          <a:bodyPr vert="horz" wrap="square" lIns="0" tIns="0" rIns="0" bIns="0" rtlCol="0">
            <a:spAutoFit/>
          </a:bodyPr>
          <a:lstStyle/>
          <a:p>
            <a:pPr marL="227329">
              <a:lnSpc>
                <a:spcPts val="2635"/>
              </a:lnSpc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Size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1694" y="3225545"/>
            <a:ext cx="958850" cy="425450"/>
          </a:xfrm>
          <a:prstGeom prst="rect">
            <a:avLst/>
          </a:prstGeom>
          <a:solidFill>
            <a:srgbClr val="76B800"/>
          </a:solidFill>
          <a:ln w="25908">
            <a:solidFill>
              <a:srgbClr val="9A9A9A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5"/>
              </a:spcBef>
            </a:pP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ReLU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61694" y="4805934"/>
            <a:ext cx="1361440" cy="425450"/>
          </a:xfrm>
          <a:prstGeom prst="rect">
            <a:avLst/>
          </a:prstGeom>
          <a:solidFill>
            <a:srgbClr val="76B800"/>
          </a:solidFill>
          <a:ln w="25908">
            <a:solidFill>
              <a:srgbClr val="9A9A9A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Sigmoid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1694" y="4016502"/>
            <a:ext cx="958850" cy="424180"/>
          </a:xfrm>
          <a:prstGeom prst="rect">
            <a:avLst/>
          </a:prstGeom>
          <a:solidFill>
            <a:srgbClr val="76B800"/>
          </a:solidFill>
          <a:ln w="25908">
            <a:solidFill>
              <a:srgbClr val="9A9A9A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0"/>
              </a:spcBef>
            </a:pP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ReLU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57828" y="2054351"/>
            <a:ext cx="534670" cy="173990"/>
          </a:xfrm>
          <a:custGeom>
            <a:avLst/>
            <a:gdLst/>
            <a:ahLst/>
            <a:cxnLst/>
            <a:rect l="l" t="t" r="r" b="b"/>
            <a:pathLst>
              <a:path w="534670" h="173989">
                <a:moveTo>
                  <a:pt x="360680" y="0"/>
                </a:moveTo>
                <a:lnTo>
                  <a:pt x="360680" y="173736"/>
                </a:lnTo>
                <a:lnTo>
                  <a:pt x="476504" y="115824"/>
                </a:lnTo>
                <a:lnTo>
                  <a:pt x="389636" y="115824"/>
                </a:lnTo>
                <a:lnTo>
                  <a:pt x="389636" y="57912"/>
                </a:lnTo>
                <a:lnTo>
                  <a:pt x="476503" y="57912"/>
                </a:lnTo>
                <a:lnTo>
                  <a:pt x="360680" y="0"/>
                </a:lnTo>
                <a:close/>
              </a:path>
              <a:path w="534670" h="173989">
                <a:moveTo>
                  <a:pt x="360680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360680" y="115824"/>
                </a:lnTo>
                <a:lnTo>
                  <a:pt x="360680" y="57912"/>
                </a:lnTo>
                <a:close/>
              </a:path>
              <a:path w="534670" h="173989">
                <a:moveTo>
                  <a:pt x="476503" y="57912"/>
                </a:moveTo>
                <a:lnTo>
                  <a:pt x="389636" y="57912"/>
                </a:lnTo>
                <a:lnTo>
                  <a:pt x="389636" y="115824"/>
                </a:lnTo>
                <a:lnTo>
                  <a:pt x="476504" y="115824"/>
                </a:lnTo>
                <a:lnTo>
                  <a:pt x="534416" y="86868"/>
                </a:lnTo>
                <a:lnTo>
                  <a:pt x="476503" y="57912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2695955" y="1757359"/>
            <a:ext cx="5153025" cy="3538854"/>
            <a:chOff x="2695955" y="1757359"/>
            <a:chExt cx="5153025" cy="3538854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0324" y="3189763"/>
              <a:ext cx="428306" cy="43122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472934" y="3219450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5" h="326389">
                  <a:moveTo>
                    <a:pt x="161544" y="0"/>
                  </a:moveTo>
                  <a:lnTo>
                    <a:pt x="118577" y="5826"/>
                  </a:lnTo>
                  <a:lnTo>
                    <a:pt x="79981" y="22267"/>
                  </a:lnTo>
                  <a:lnTo>
                    <a:pt x="47291" y="47767"/>
                  </a:lnTo>
                  <a:lnTo>
                    <a:pt x="22041" y="80772"/>
                  </a:lnTo>
                  <a:lnTo>
                    <a:pt x="5766" y="119723"/>
                  </a:lnTo>
                  <a:lnTo>
                    <a:pt x="0" y="163068"/>
                  </a:lnTo>
                  <a:lnTo>
                    <a:pt x="5766" y="206412"/>
                  </a:lnTo>
                  <a:lnTo>
                    <a:pt x="22041" y="245364"/>
                  </a:lnTo>
                  <a:lnTo>
                    <a:pt x="47291" y="278368"/>
                  </a:lnTo>
                  <a:lnTo>
                    <a:pt x="79981" y="303868"/>
                  </a:lnTo>
                  <a:lnTo>
                    <a:pt x="118577" y="320309"/>
                  </a:lnTo>
                  <a:lnTo>
                    <a:pt x="161544" y="326136"/>
                  </a:lnTo>
                  <a:lnTo>
                    <a:pt x="204510" y="320309"/>
                  </a:lnTo>
                  <a:lnTo>
                    <a:pt x="243106" y="303868"/>
                  </a:lnTo>
                  <a:lnTo>
                    <a:pt x="275796" y="278368"/>
                  </a:lnTo>
                  <a:lnTo>
                    <a:pt x="301046" y="245363"/>
                  </a:lnTo>
                  <a:lnTo>
                    <a:pt x="317321" y="206412"/>
                  </a:lnTo>
                  <a:lnTo>
                    <a:pt x="323088" y="163068"/>
                  </a:lnTo>
                  <a:lnTo>
                    <a:pt x="317321" y="119723"/>
                  </a:lnTo>
                  <a:lnTo>
                    <a:pt x="301046" y="80771"/>
                  </a:lnTo>
                  <a:lnTo>
                    <a:pt x="275796" y="47767"/>
                  </a:lnTo>
                  <a:lnTo>
                    <a:pt x="243106" y="22267"/>
                  </a:lnTo>
                  <a:lnTo>
                    <a:pt x="204510" y="5826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72934" y="3219450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5" h="326389">
                  <a:moveTo>
                    <a:pt x="161544" y="0"/>
                  </a:moveTo>
                  <a:lnTo>
                    <a:pt x="204510" y="5826"/>
                  </a:lnTo>
                  <a:lnTo>
                    <a:pt x="243106" y="22267"/>
                  </a:lnTo>
                  <a:lnTo>
                    <a:pt x="275796" y="47767"/>
                  </a:lnTo>
                  <a:lnTo>
                    <a:pt x="301046" y="80771"/>
                  </a:lnTo>
                  <a:lnTo>
                    <a:pt x="317321" y="119723"/>
                  </a:lnTo>
                  <a:lnTo>
                    <a:pt x="323088" y="163068"/>
                  </a:lnTo>
                  <a:lnTo>
                    <a:pt x="317321" y="206412"/>
                  </a:lnTo>
                  <a:lnTo>
                    <a:pt x="301046" y="245363"/>
                  </a:lnTo>
                  <a:lnTo>
                    <a:pt x="275796" y="278368"/>
                  </a:lnTo>
                  <a:lnTo>
                    <a:pt x="243106" y="303868"/>
                  </a:lnTo>
                  <a:lnTo>
                    <a:pt x="204510" y="320309"/>
                  </a:lnTo>
                  <a:lnTo>
                    <a:pt x="161544" y="326136"/>
                  </a:lnTo>
                  <a:lnTo>
                    <a:pt x="118577" y="320309"/>
                  </a:lnTo>
                  <a:lnTo>
                    <a:pt x="79981" y="303868"/>
                  </a:lnTo>
                  <a:lnTo>
                    <a:pt x="47291" y="278368"/>
                  </a:lnTo>
                  <a:lnTo>
                    <a:pt x="22041" y="245364"/>
                  </a:lnTo>
                  <a:lnTo>
                    <a:pt x="5766" y="206412"/>
                  </a:lnTo>
                  <a:lnTo>
                    <a:pt x="0" y="163068"/>
                  </a:lnTo>
                  <a:lnTo>
                    <a:pt x="5766" y="119723"/>
                  </a:lnTo>
                  <a:lnTo>
                    <a:pt x="22041" y="80772"/>
                  </a:lnTo>
                  <a:lnTo>
                    <a:pt x="47291" y="47767"/>
                  </a:lnTo>
                  <a:lnTo>
                    <a:pt x="79981" y="22267"/>
                  </a:lnTo>
                  <a:lnTo>
                    <a:pt x="118577" y="5826"/>
                  </a:lnTo>
                  <a:lnTo>
                    <a:pt x="161544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243" y="3183667"/>
              <a:ext cx="429767" cy="43122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147822" y="3213354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5" y="0"/>
                  </a:moveTo>
                  <a:lnTo>
                    <a:pt x="119150" y="5826"/>
                  </a:lnTo>
                  <a:lnTo>
                    <a:pt x="80376" y="22267"/>
                  </a:lnTo>
                  <a:lnTo>
                    <a:pt x="47529" y="47767"/>
                  </a:lnTo>
                  <a:lnTo>
                    <a:pt x="22154" y="80772"/>
                  </a:lnTo>
                  <a:lnTo>
                    <a:pt x="5796" y="119723"/>
                  </a:lnTo>
                  <a:lnTo>
                    <a:pt x="0" y="163068"/>
                  </a:lnTo>
                  <a:lnTo>
                    <a:pt x="5796" y="206412"/>
                  </a:lnTo>
                  <a:lnTo>
                    <a:pt x="22154" y="245363"/>
                  </a:lnTo>
                  <a:lnTo>
                    <a:pt x="47529" y="278368"/>
                  </a:lnTo>
                  <a:lnTo>
                    <a:pt x="80376" y="303868"/>
                  </a:lnTo>
                  <a:lnTo>
                    <a:pt x="119150" y="320309"/>
                  </a:lnTo>
                  <a:lnTo>
                    <a:pt x="162305" y="326135"/>
                  </a:lnTo>
                  <a:lnTo>
                    <a:pt x="205461" y="320309"/>
                  </a:lnTo>
                  <a:lnTo>
                    <a:pt x="244235" y="303868"/>
                  </a:lnTo>
                  <a:lnTo>
                    <a:pt x="277082" y="278368"/>
                  </a:lnTo>
                  <a:lnTo>
                    <a:pt x="302457" y="245363"/>
                  </a:lnTo>
                  <a:lnTo>
                    <a:pt x="318815" y="206412"/>
                  </a:lnTo>
                  <a:lnTo>
                    <a:pt x="324612" y="163068"/>
                  </a:lnTo>
                  <a:lnTo>
                    <a:pt x="318815" y="119723"/>
                  </a:lnTo>
                  <a:lnTo>
                    <a:pt x="302457" y="80771"/>
                  </a:lnTo>
                  <a:lnTo>
                    <a:pt x="277082" y="47767"/>
                  </a:lnTo>
                  <a:lnTo>
                    <a:pt x="244235" y="22267"/>
                  </a:lnTo>
                  <a:lnTo>
                    <a:pt x="205461" y="5826"/>
                  </a:lnTo>
                  <a:lnTo>
                    <a:pt x="162305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47822" y="3213354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5" y="0"/>
                  </a:moveTo>
                  <a:lnTo>
                    <a:pt x="205461" y="5826"/>
                  </a:lnTo>
                  <a:lnTo>
                    <a:pt x="244235" y="22267"/>
                  </a:lnTo>
                  <a:lnTo>
                    <a:pt x="277082" y="47767"/>
                  </a:lnTo>
                  <a:lnTo>
                    <a:pt x="302457" y="80771"/>
                  </a:lnTo>
                  <a:lnTo>
                    <a:pt x="318815" y="119723"/>
                  </a:lnTo>
                  <a:lnTo>
                    <a:pt x="324612" y="163068"/>
                  </a:lnTo>
                  <a:lnTo>
                    <a:pt x="318815" y="206412"/>
                  </a:lnTo>
                  <a:lnTo>
                    <a:pt x="302457" y="245363"/>
                  </a:lnTo>
                  <a:lnTo>
                    <a:pt x="277082" y="278368"/>
                  </a:lnTo>
                  <a:lnTo>
                    <a:pt x="244235" y="303868"/>
                  </a:lnTo>
                  <a:lnTo>
                    <a:pt x="205461" y="320309"/>
                  </a:lnTo>
                  <a:lnTo>
                    <a:pt x="162305" y="326135"/>
                  </a:lnTo>
                  <a:lnTo>
                    <a:pt x="119150" y="320309"/>
                  </a:lnTo>
                  <a:lnTo>
                    <a:pt x="80376" y="303868"/>
                  </a:lnTo>
                  <a:lnTo>
                    <a:pt x="47529" y="278368"/>
                  </a:lnTo>
                  <a:lnTo>
                    <a:pt x="22154" y="245363"/>
                  </a:lnTo>
                  <a:lnTo>
                    <a:pt x="5796" y="206412"/>
                  </a:lnTo>
                  <a:lnTo>
                    <a:pt x="0" y="163068"/>
                  </a:lnTo>
                  <a:lnTo>
                    <a:pt x="5796" y="119723"/>
                  </a:lnTo>
                  <a:lnTo>
                    <a:pt x="22154" y="80772"/>
                  </a:lnTo>
                  <a:lnTo>
                    <a:pt x="47529" y="47767"/>
                  </a:lnTo>
                  <a:lnTo>
                    <a:pt x="80376" y="22267"/>
                  </a:lnTo>
                  <a:lnTo>
                    <a:pt x="119150" y="5826"/>
                  </a:lnTo>
                  <a:lnTo>
                    <a:pt x="162305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95955" y="3174492"/>
              <a:ext cx="446531" cy="44958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757677" y="3213354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4" y="0"/>
                  </a:moveTo>
                  <a:lnTo>
                    <a:pt x="118577" y="5826"/>
                  </a:lnTo>
                  <a:lnTo>
                    <a:pt x="79981" y="22267"/>
                  </a:lnTo>
                  <a:lnTo>
                    <a:pt x="47291" y="47767"/>
                  </a:lnTo>
                  <a:lnTo>
                    <a:pt x="22041" y="80772"/>
                  </a:lnTo>
                  <a:lnTo>
                    <a:pt x="5766" y="119723"/>
                  </a:lnTo>
                  <a:lnTo>
                    <a:pt x="0" y="163068"/>
                  </a:lnTo>
                  <a:lnTo>
                    <a:pt x="5766" y="206412"/>
                  </a:lnTo>
                  <a:lnTo>
                    <a:pt x="22041" y="245363"/>
                  </a:lnTo>
                  <a:lnTo>
                    <a:pt x="47291" y="278368"/>
                  </a:lnTo>
                  <a:lnTo>
                    <a:pt x="79981" y="303868"/>
                  </a:lnTo>
                  <a:lnTo>
                    <a:pt x="118577" y="320309"/>
                  </a:lnTo>
                  <a:lnTo>
                    <a:pt x="161544" y="326135"/>
                  </a:lnTo>
                  <a:lnTo>
                    <a:pt x="204510" y="320309"/>
                  </a:lnTo>
                  <a:lnTo>
                    <a:pt x="243106" y="303868"/>
                  </a:lnTo>
                  <a:lnTo>
                    <a:pt x="275796" y="278368"/>
                  </a:lnTo>
                  <a:lnTo>
                    <a:pt x="301046" y="245363"/>
                  </a:lnTo>
                  <a:lnTo>
                    <a:pt x="317321" y="206412"/>
                  </a:lnTo>
                  <a:lnTo>
                    <a:pt x="323088" y="163068"/>
                  </a:lnTo>
                  <a:lnTo>
                    <a:pt x="317321" y="119723"/>
                  </a:lnTo>
                  <a:lnTo>
                    <a:pt x="301046" y="80771"/>
                  </a:lnTo>
                  <a:lnTo>
                    <a:pt x="275796" y="47767"/>
                  </a:lnTo>
                  <a:lnTo>
                    <a:pt x="243106" y="22267"/>
                  </a:lnTo>
                  <a:lnTo>
                    <a:pt x="204510" y="5826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57677" y="3213354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4" y="0"/>
                  </a:moveTo>
                  <a:lnTo>
                    <a:pt x="204510" y="5826"/>
                  </a:lnTo>
                  <a:lnTo>
                    <a:pt x="243106" y="22267"/>
                  </a:lnTo>
                  <a:lnTo>
                    <a:pt x="275796" y="47767"/>
                  </a:lnTo>
                  <a:lnTo>
                    <a:pt x="301046" y="80771"/>
                  </a:lnTo>
                  <a:lnTo>
                    <a:pt x="317321" y="119723"/>
                  </a:lnTo>
                  <a:lnTo>
                    <a:pt x="323088" y="163068"/>
                  </a:lnTo>
                  <a:lnTo>
                    <a:pt x="317321" y="206412"/>
                  </a:lnTo>
                  <a:lnTo>
                    <a:pt x="301046" y="245363"/>
                  </a:lnTo>
                  <a:lnTo>
                    <a:pt x="275796" y="278368"/>
                  </a:lnTo>
                  <a:lnTo>
                    <a:pt x="243106" y="303868"/>
                  </a:lnTo>
                  <a:lnTo>
                    <a:pt x="204510" y="320309"/>
                  </a:lnTo>
                  <a:lnTo>
                    <a:pt x="161544" y="326135"/>
                  </a:lnTo>
                  <a:lnTo>
                    <a:pt x="118577" y="320309"/>
                  </a:lnTo>
                  <a:lnTo>
                    <a:pt x="79981" y="303868"/>
                  </a:lnTo>
                  <a:lnTo>
                    <a:pt x="47291" y="278368"/>
                  </a:lnTo>
                  <a:lnTo>
                    <a:pt x="22041" y="245363"/>
                  </a:lnTo>
                  <a:lnTo>
                    <a:pt x="5766" y="206412"/>
                  </a:lnTo>
                  <a:lnTo>
                    <a:pt x="0" y="163068"/>
                  </a:lnTo>
                  <a:lnTo>
                    <a:pt x="5766" y="119723"/>
                  </a:lnTo>
                  <a:lnTo>
                    <a:pt x="22041" y="80772"/>
                  </a:lnTo>
                  <a:lnTo>
                    <a:pt x="47291" y="47767"/>
                  </a:lnTo>
                  <a:lnTo>
                    <a:pt x="79981" y="22267"/>
                  </a:lnTo>
                  <a:lnTo>
                    <a:pt x="118577" y="5826"/>
                  </a:lnTo>
                  <a:lnTo>
                    <a:pt x="161544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0324" y="4005103"/>
              <a:ext cx="428306" cy="43122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472934" y="4034789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5" h="326389">
                  <a:moveTo>
                    <a:pt x="161544" y="0"/>
                  </a:moveTo>
                  <a:lnTo>
                    <a:pt x="118577" y="5826"/>
                  </a:lnTo>
                  <a:lnTo>
                    <a:pt x="79981" y="22267"/>
                  </a:lnTo>
                  <a:lnTo>
                    <a:pt x="47291" y="47767"/>
                  </a:lnTo>
                  <a:lnTo>
                    <a:pt x="22041" y="80772"/>
                  </a:lnTo>
                  <a:lnTo>
                    <a:pt x="5766" y="119723"/>
                  </a:lnTo>
                  <a:lnTo>
                    <a:pt x="0" y="163068"/>
                  </a:lnTo>
                  <a:lnTo>
                    <a:pt x="5766" y="206412"/>
                  </a:lnTo>
                  <a:lnTo>
                    <a:pt x="22041" y="245364"/>
                  </a:lnTo>
                  <a:lnTo>
                    <a:pt x="47291" y="278368"/>
                  </a:lnTo>
                  <a:lnTo>
                    <a:pt x="79981" y="303868"/>
                  </a:lnTo>
                  <a:lnTo>
                    <a:pt x="118577" y="320309"/>
                  </a:lnTo>
                  <a:lnTo>
                    <a:pt x="161544" y="326136"/>
                  </a:lnTo>
                  <a:lnTo>
                    <a:pt x="204510" y="320309"/>
                  </a:lnTo>
                  <a:lnTo>
                    <a:pt x="243106" y="303868"/>
                  </a:lnTo>
                  <a:lnTo>
                    <a:pt x="275796" y="278368"/>
                  </a:lnTo>
                  <a:lnTo>
                    <a:pt x="301046" y="245363"/>
                  </a:lnTo>
                  <a:lnTo>
                    <a:pt x="317321" y="206412"/>
                  </a:lnTo>
                  <a:lnTo>
                    <a:pt x="323088" y="163068"/>
                  </a:lnTo>
                  <a:lnTo>
                    <a:pt x="317321" y="119723"/>
                  </a:lnTo>
                  <a:lnTo>
                    <a:pt x="301046" y="80771"/>
                  </a:lnTo>
                  <a:lnTo>
                    <a:pt x="275796" y="47767"/>
                  </a:lnTo>
                  <a:lnTo>
                    <a:pt x="243106" y="22267"/>
                  </a:lnTo>
                  <a:lnTo>
                    <a:pt x="204510" y="5826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72934" y="4034789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5" h="326389">
                  <a:moveTo>
                    <a:pt x="161544" y="0"/>
                  </a:moveTo>
                  <a:lnTo>
                    <a:pt x="204510" y="5826"/>
                  </a:lnTo>
                  <a:lnTo>
                    <a:pt x="243106" y="22267"/>
                  </a:lnTo>
                  <a:lnTo>
                    <a:pt x="275796" y="47767"/>
                  </a:lnTo>
                  <a:lnTo>
                    <a:pt x="301046" y="80771"/>
                  </a:lnTo>
                  <a:lnTo>
                    <a:pt x="317321" y="119723"/>
                  </a:lnTo>
                  <a:lnTo>
                    <a:pt x="323088" y="163068"/>
                  </a:lnTo>
                  <a:lnTo>
                    <a:pt x="317321" y="206412"/>
                  </a:lnTo>
                  <a:lnTo>
                    <a:pt x="301046" y="245363"/>
                  </a:lnTo>
                  <a:lnTo>
                    <a:pt x="275796" y="278368"/>
                  </a:lnTo>
                  <a:lnTo>
                    <a:pt x="243106" y="303868"/>
                  </a:lnTo>
                  <a:lnTo>
                    <a:pt x="204510" y="320309"/>
                  </a:lnTo>
                  <a:lnTo>
                    <a:pt x="161544" y="326136"/>
                  </a:lnTo>
                  <a:lnTo>
                    <a:pt x="118577" y="320309"/>
                  </a:lnTo>
                  <a:lnTo>
                    <a:pt x="79981" y="303868"/>
                  </a:lnTo>
                  <a:lnTo>
                    <a:pt x="47291" y="278368"/>
                  </a:lnTo>
                  <a:lnTo>
                    <a:pt x="22041" y="245364"/>
                  </a:lnTo>
                  <a:lnTo>
                    <a:pt x="5766" y="206412"/>
                  </a:lnTo>
                  <a:lnTo>
                    <a:pt x="0" y="163068"/>
                  </a:lnTo>
                  <a:lnTo>
                    <a:pt x="5766" y="119723"/>
                  </a:lnTo>
                  <a:lnTo>
                    <a:pt x="22041" y="80772"/>
                  </a:lnTo>
                  <a:lnTo>
                    <a:pt x="47291" y="47767"/>
                  </a:lnTo>
                  <a:lnTo>
                    <a:pt x="79981" y="22267"/>
                  </a:lnTo>
                  <a:lnTo>
                    <a:pt x="118577" y="5826"/>
                  </a:lnTo>
                  <a:lnTo>
                    <a:pt x="161544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243" y="3999007"/>
              <a:ext cx="429767" cy="43122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147822" y="4028694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5" y="0"/>
                  </a:moveTo>
                  <a:lnTo>
                    <a:pt x="119150" y="5826"/>
                  </a:lnTo>
                  <a:lnTo>
                    <a:pt x="80376" y="22267"/>
                  </a:lnTo>
                  <a:lnTo>
                    <a:pt x="47529" y="47767"/>
                  </a:lnTo>
                  <a:lnTo>
                    <a:pt x="22154" y="80771"/>
                  </a:lnTo>
                  <a:lnTo>
                    <a:pt x="5796" y="119723"/>
                  </a:lnTo>
                  <a:lnTo>
                    <a:pt x="0" y="163067"/>
                  </a:lnTo>
                  <a:lnTo>
                    <a:pt x="5796" y="206412"/>
                  </a:lnTo>
                  <a:lnTo>
                    <a:pt x="22154" y="245363"/>
                  </a:lnTo>
                  <a:lnTo>
                    <a:pt x="47529" y="278368"/>
                  </a:lnTo>
                  <a:lnTo>
                    <a:pt x="80376" y="303868"/>
                  </a:lnTo>
                  <a:lnTo>
                    <a:pt x="119150" y="320309"/>
                  </a:lnTo>
                  <a:lnTo>
                    <a:pt x="162305" y="326135"/>
                  </a:lnTo>
                  <a:lnTo>
                    <a:pt x="205461" y="320309"/>
                  </a:lnTo>
                  <a:lnTo>
                    <a:pt x="244235" y="303868"/>
                  </a:lnTo>
                  <a:lnTo>
                    <a:pt x="277082" y="278368"/>
                  </a:lnTo>
                  <a:lnTo>
                    <a:pt x="302457" y="245363"/>
                  </a:lnTo>
                  <a:lnTo>
                    <a:pt x="318815" y="206412"/>
                  </a:lnTo>
                  <a:lnTo>
                    <a:pt x="324612" y="163067"/>
                  </a:lnTo>
                  <a:lnTo>
                    <a:pt x="318815" y="119723"/>
                  </a:lnTo>
                  <a:lnTo>
                    <a:pt x="302457" y="80771"/>
                  </a:lnTo>
                  <a:lnTo>
                    <a:pt x="277082" y="47767"/>
                  </a:lnTo>
                  <a:lnTo>
                    <a:pt x="244235" y="22267"/>
                  </a:lnTo>
                  <a:lnTo>
                    <a:pt x="205461" y="5826"/>
                  </a:lnTo>
                  <a:lnTo>
                    <a:pt x="162305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47822" y="4028694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5" y="0"/>
                  </a:moveTo>
                  <a:lnTo>
                    <a:pt x="205461" y="5826"/>
                  </a:lnTo>
                  <a:lnTo>
                    <a:pt x="244235" y="22267"/>
                  </a:lnTo>
                  <a:lnTo>
                    <a:pt x="277082" y="47767"/>
                  </a:lnTo>
                  <a:lnTo>
                    <a:pt x="302457" y="80771"/>
                  </a:lnTo>
                  <a:lnTo>
                    <a:pt x="318815" y="119723"/>
                  </a:lnTo>
                  <a:lnTo>
                    <a:pt x="324612" y="163067"/>
                  </a:lnTo>
                  <a:lnTo>
                    <a:pt x="318815" y="206412"/>
                  </a:lnTo>
                  <a:lnTo>
                    <a:pt x="302457" y="245363"/>
                  </a:lnTo>
                  <a:lnTo>
                    <a:pt x="277082" y="278368"/>
                  </a:lnTo>
                  <a:lnTo>
                    <a:pt x="244235" y="303868"/>
                  </a:lnTo>
                  <a:lnTo>
                    <a:pt x="205461" y="320309"/>
                  </a:lnTo>
                  <a:lnTo>
                    <a:pt x="162305" y="326135"/>
                  </a:lnTo>
                  <a:lnTo>
                    <a:pt x="119150" y="320309"/>
                  </a:lnTo>
                  <a:lnTo>
                    <a:pt x="80376" y="303868"/>
                  </a:lnTo>
                  <a:lnTo>
                    <a:pt x="47529" y="278368"/>
                  </a:lnTo>
                  <a:lnTo>
                    <a:pt x="22154" y="245363"/>
                  </a:lnTo>
                  <a:lnTo>
                    <a:pt x="5796" y="206412"/>
                  </a:lnTo>
                  <a:lnTo>
                    <a:pt x="0" y="163067"/>
                  </a:lnTo>
                  <a:lnTo>
                    <a:pt x="5796" y="119723"/>
                  </a:lnTo>
                  <a:lnTo>
                    <a:pt x="22154" y="80771"/>
                  </a:lnTo>
                  <a:lnTo>
                    <a:pt x="47529" y="47767"/>
                  </a:lnTo>
                  <a:lnTo>
                    <a:pt x="80376" y="22267"/>
                  </a:lnTo>
                  <a:lnTo>
                    <a:pt x="119150" y="5826"/>
                  </a:lnTo>
                  <a:lnTo>
                    <a:pt x="162305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95955" y="3989832"/>
              <a:ext cx="446531" cy="44958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757677" y="4028694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4" y="0"/>
                  </a:moveTo>
                  <a:lnTo>
                    <a:pt x="118577" y="5826"/>
                  </a:lnTo>
                  <a:lnTo>
                    <a:pt x="79981" y="22267"/>
                  </a:lnTo>
                  <a:lnTo>
                    <a:pt x="47291" y="47767"/>
                  </a:lnTo>
                  <a:lnTo>
                    <a:pt x="22041" y="80771"/>
                  </a:lnTo>
                  <a:lnTo>
                    <a:pt x="5766" y="119723"/>
                  </a:lnTo>
                  <a:lnTo>
                    <a:pt x="0" y="163067"/>
                  </a:lnTo>
                  <a:lnTo>
                    <a:pt x="5766" y="206412"/>
                  </a:lnTo>
                  <a:lnTo>
                    <a:pt x="22041" y="245363"/>
                  </a:lnTo>
                  <a:lnTo>
                    <a:pt x="47291" y="278368"/>
                  </a:lnTo>
                  <a:lnTo>
                    <a:pt x="79981" y="303868"/>
                  </a:lnTo>
                  <a:lnTo>
                    <a:pt x="118577" y="320309"/>
                  </a:lnTo>
                  <a:lnTo>
                    <a:pt x="161544" y="326135"/>
                  </a:lnTo>
                  <a:lnTo>
                    <a:pt x="204510" y="320309"/>
                  </a:lnTo>
                  <a:lnTo>
                    <a:pt x="243106" y="303868"/>
                  </a:lnTo>
                  <a:lnTo>
                    <a:pt x="275796" y="278368"/>
                  </a:lnTo>
                  <a:lnTo>
                    <a:pt x="301046" y="245363"/>
                  </a:lnTo>
                  <a:lnTo>
                    <a:pt x="317321" y="206412"/>
                  </a:lnTo>
                  <a:lnTo>
                    <a:pt x="323088" y="163067"/>
                  </a:lnTo>
                  <a:lnTo>
                    <a:pt x="317321" y="119723"/>
                  </a:lnTo>
                  <a:lnTo>
                    <a:pt x="301046" y="80771"/>
                  </a:lnTo>
                  <a:lnTo>
                    <a:pt x="275796" y="47767"/>
                  </a:lnTo>
                  <a:lnTo>
                    <a:pt x="243106" y="22267"/>
                  </a:lnTo>
                  <a:lnTo>
                    <a:pt x="204510" y="5826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57677" y="4028694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4" y="0"/>
                  </a:moveTo>
                  <a:lnTo>
                    <a:pt x="204510" y="5826"/>
                  </a:lnTo>
                  <a:lnTo>
                    <a:pt x="243106" y="22267"/>
                  </a:lnTo>
                  <a:lnTo>
                    <a:pt x="275796" y="47767"/>
                  </a:lnTo>
                  <a:lnTo>
                    <a:pt x="301046" y="80771"/>
                  </a:lnTo>
                  <a:lnTo>
                    <a:pt x="317321" y="119723"/>
                  </a:lnTo>
                  <a:lnTo>
                    <a:pt x="323088" y="163067"/>
                  </a:lnTo>
                  <a:lnTo>
                    <a:pt x="317321" y="206412"/>
                  </a:lnTo>
                  <a:lnTo>
                    <a:pt x="301046" y="245363"/>
                  </a:lnTo>
                  <a:lnTo>
                    <a:pt x="275796" y="278368"/>
                  </a:lnTo>
                  <a:lnTo>
                    <a:pt x="243106" y="303868"/>
                  </a:lnTo>
                  <a:lnTo>
                    <a:pt x="204510" y="320309"/>
                  </a:lnTo>
                  <a:lnTo>
                    <a:pt x="161544" y="326135"/>
                  </a:lnTo>
                  <a:lnTo>
                    <a:pt x="118577" y="320309"/>
                  </a:lnTo>
                  <a:lnTo>
                    <a:pt x="79981" y="303868"/>
                  </a:lnTo>
                  <a:lnTo>
                    <a:pt x="47291" y="278368"/>
                  </a:lnTo>
                  <a:lnTo>
                    <a:pt x="22041" y="245363"/>
                  </a:lnTo>
                  <a:lnTo>
                    <a:pt x="5766" y="206412"/>
                  </a:lnTo>
                  <a:lnTo>
                    <a:pt x="0" y="163067"/>
                  </a:lnTo>
                  <a:lnTo>
                    <a:pt x="5766" y="119723"/>
                  </a:lnTo>
                  <a:lnTo>
                    <a:pt x="22041" y="80771"/>
                  </a:lnTo>
                  <a:lnTo>
                    <a:pt x="47291" y="47767"/>
                  </a:lnTo>
                  <a:lnTo>
                    <a:pt x="79981" y="22267"/>
                  </a:lnTo>
                  <a:lnTo>
                    <a:pt x="118577" y="5826"/>
                  </a:lnTo>
                  <a:lnTo>
                    <a:pt x="161544" y="0"/>
                  </a:lnTo>
                  <a:close/>
                </a:path>
              </a:pathLst>
            </a:custGeom>
            <a:ln w="38099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5723" y="4855495"/>
              <a:ext cx="429767" cy="43122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178301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6" y="0"/>
                  </a:moveTo>
                  <a:lnTo>
                    <a:pt x="119150" y="5825"/>
                  </a:lnTo>
                  <a:lnTo>
                    <a:pt x="80376" y="22264"/>
                  </a:lnTo>
                  <a:lnTo>
                    <a:pt x="47529" y="47763"/>
                  </a:lnTo>
                  <a:lnTo>
                    <a:pt x="22154" y="80766"/>
                  </a:lnTo>
                  <a:lnTo>
                    <a:pt x="5796" y="119719"/>
                  </a:lnTo>
                  <a:lnTo>
                    <a:pt x="0" y="163068"/>
                  </a:lnTo>
                  <a:lnTo>
                    <a:pt x="5796" y="206416"/>
                  </a:lnTo>
                  <a:lnTo>
                    <a:pt x="22154" y="245369"/>
                  </a:lnTo>
                  <a:lnTo>
                    <a:pt x="47529" y="278372"/>
                  </a:lnTo>
                  <a:lnTo>
                    <a:pt x="80376" y="303871"/>
                  </a:lnTo>
                  <a:lnTo>
                    <a:pt x="119150" y="320310"/>
                  </a:lnTo>
                  <a:lnTo>
                    <a:pt x="162306" y="326136"/>
                  </a:lnTo>
                  <a:lnTo>
                    <a:pt x="205461" y="320310"/>
                  </a:lnTo>
                  <a:lnTo>
                    <a:pt x="244235" y="303871"/>
                  </a:lnTo>
                  <a:lnTo>
                    <a:pt x="277082" y="278372"/>
                  </a:lnTo>
                  <a:lnTo>
                    <a:pt x="302457" y="245369"/>
                  </a:lnTo>
                  <a:lnTo>
                    <a:pt x="318815" y="206416"/>
                  </a:lnTo>
                  <a:lnTo>
                    <a:pt x="324612" y="163068"/>
                  </a:lnTo>
                  <a:lnTo>
                    <a:pt x="318815" y="119719"/>
                  </a:lnTo>
                  <a:lnTo>
                    <a:pt x="302457" y="80766"/>
                  </a:lnTo>
                  <a:lnTo>
                    <a:pt x="277082" y="47763"/>
                  </a:lnTo>
                  <a:lnTo>
                    <a:pt x="244235" y="22264"/>
                  </a:lnTo>
                  <a:lnTo>
                    <a:pt x="205461" y="5825"/>
                  </a:lnTo>
                  <a:lnTo>
                    <a:pt x="162306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78301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6" y="0"/>
                  </a:moveTo>
                  <a:lnTo>
                    <a:pt x="205461" y="5825"/>
                  </a:lnTo>
                  <a:lnTo>
                    <a:pt x="244235" y="22264"/>
                  </a:lnTo>
                  <a:lnTo>
                    <a:pt x="277082" y="47763"/>
                  </a:lnTo>
                  <a:lnTo>
                    <a:pt x="302457" y="80766"/>
                  </a:lnTo>
                  <a:lnTo>
                    <a:pt x="318815" y="119719"/>
                  </a:lnTo>
                  <a:lnTo>
                    <a:pt x="324612" y="163068"/>
                  </a:lnTo>
                  <a:lnTo>
                    <a:pt x="318815" y="206416"/>
                  </a:lnTo>
                  <a:lnTo>
                    <a:pt x="302457" y="245369"/>
                  </a:lnTo>
                  <a:lnTo>
                    <a:pt x="277082" y="278372"/>
                  </a:lnTo>
                  <a:lnTo>
                    <a:pt x="244235" y="303871"/>
                  </a:lnTo>
                  <a:lnTo>
                    <a:pt x="205461" y="320310"/>
                  </a:lnTo>
                  <a:lnTo>
                    <a:pt x="162306" y="326136"/>
                  </a:lnTo>
                  <a:lnTo>
                    <a:pt x="119150" y="320310"/>
                  </a:lnTo>
                  <a:lnTo>
                    <a:pt x="80376" y="303871"/>
                  </a:lnTo>
                  <a:lnTo>
                    <a:pt x="47529" y="278372"/>
                  </a:lnTo>
                  <a:lnTo>
                    <a:pt x="22154" y="245369"/>
                  </a:lnTo>
                  <a:lnTo>
                    <a:pt x="5796" y="206416"/>
                  </a:lnTo>
                  <a:lnTo>
                    <a:pt x="0" y="163068"/>
                  </a:lnTo>
                  <a:lnTo>
                    <a:pt x="5796" y="119719"/>
                  </a:lnTo>
                  <a:lnTo>
                    <a:pt x="22154" y="80766"/>
                  </a:lnTo>
                  <a:lnTo>
                    <a:pt x="47529" y="47763"/>
                  </a:lnTo>
                  <a:lnTo>
                    <a:pt x="80376" y="22264"/>
                  </a:lnTo>
                  <a:lnTo>
                    <a:pt x="119150" y="5825"/>
                  </a:lnTo>
                  <a:lnTo>
                    <a:pt x="162306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39845" y="4360926"/>
              <a:ext cx="4294505" cy="525145"/>
            </a:xfrm>
            <a:custGeom>
              <a:avLst/>
              <a:gdLst/>
              <a:ahLst/>
              <a:cxnLst/>
              <a:rect l="l" t="t" r="r" b="b"/>
              <a:pathLst>
                <a:path w="4294505" h="525145">
                  <a:moveTo>
                    <a:pt x="4293997" y="0"/>
                  </a:moveTo>
                  <a:lnTo>
                    <a:pt x="0" y="524637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10889" y="4354830"/>
              <a:ext cx="30480" cy="530860"/>
            </a:xfrm>
            <a:custGeom>
              <a:avLst/>
              <a:gdLst/>
              <a:ahLst/>
              <a:cxnLst/>
              <a:rect l="l" t="t" r="r" b="b"/>
              <a:pathLst>
                <a:path w="30479" h="530860">
                  <a:moveTo>
                    <a:pt x="14986" y="-14477"/>
                  </a:moveTo>
                  <a:lnTo>
                    <a:pt x="14986" y="544830"/>
                  </a:lnTo>
                </a:path>
              </a:pathLst>
            </a:custGeom>
            <a:ln w="58927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19221" y="3539489"/>
              <a:ext cx="4716145" cy="1346200"/>
            </a:xfrm>
            <a:custGeom>
              <a:avLst/>
              <a:gdLst/>
              <a:ahLst/>
              <a:cxnLst/>
              <a:rect l="l" t="t" r="r" b="b"/>
              <a:pathLst>
                <a:path w="4716145" h="1346200">
                  <a:moveTo>
                    <a:pt x="0" y="815340"/>
                  </a:moveTo>
                  <a:lnTo>
                    <a:pt x="420877" y="1345692"/>
                  </a:lnTo>
                </a:path>
                <a:path w="4716145" h="1346200">
                  <a:moveTo>
                    <a:pt x="0" y="0"/>
                  </a:moveTo>
                  <a:lnTo>
                    <a:pt x="4714875" y="494665"/>
                  </a:lnTo>
                </a:path>
                <a:path w="4716145" h="1346200">
                  <a:moveTo>
                    <a:pt x="0" y="0"/>
                  </a:moveTo>
                  <a:lnTo>
                    <a:pt x="390905" y="488950"/>
                  </a:lnTo>
                </a:path>
                <a:path w="4716145" h="1346200">
                  <a:moveTo>
                    <a:pt x="0" y="0"/>
                  </a:moveTo>
                  <a:lnTo>
                    <a:pt x="0" y="488950"/>
                  </a:lnTo>
                </a:path>
                <a:path w="4716145" h="1346200">
                  <a:moveTo>
                    <a:pt x="4715256" y="6096"/>
                  </a:moveTo>
                  <a:lnTo>
                    <a:pt x="4715256" y="495046"/>
                  </a:lnTo>
                </a:path>
                <a:path w="4716145" h="1346200">
                  <a:moveTo>
                    <a:pt x="4715636" y="6096"/>
                  </a:moveTo>
                  <a:lnTo>
                    <a:pt x="391667" y="489331"/>
                  </a:lnTo>
                </a:path>
                <a:path w="4716145" h="1346200">
                  <a:moveTo>
                    <a:pt x="4714875" y="6096"/>
                  </a:moveTo>
                  <a:lnTo>
                    <a:pt x="0" y="489331"/>
                  </a:lnTo>
                </a:path>
                <a:path w="4716145" h="1346200">
                  <a:moveTo>
                    <a:pt x="391667" y="0"/>
                  </a:moveTo>
                  <a:lnTo>
                    <a:pt x="4715636" y="494665"/>
                  </a:lnTo>
                </a:path>
                <a:path w="4716145" h="1346200">
                  <a:moveTo>
                    <a:pt x="391667" y="0"/>
                  </a:moveTo>
                  <a:lnTo>
                    <a:pt x="391667" y="488950"/>
                  </a:lnTo>
                </a:path>
                <a:path w="4716145" h="1346200">
                  <a:moveTo>
                    <a:pt x="390905" y="0"/>
                  </a:moveTo>
                  <a:lnTo>
                    <a:pt x="0" y="488950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7016" y="4846320"/>
              <a:ext cx="448056" cy="44958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618738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6" y="0"/>
                  </a:moveTo>
                  <a:lnTo>
                    <a:pt x="119150" y="5825"/>
                  </a:lnTo>
                  <a:lnTo>
                    <a:pt x="80376" y="22264"/>
                  </a:lnTo>
                  <a:lnTo>
                    <a:pt x="47529" y="47763"/>
                  </a:lnTo>
                  <a:lnTo>
                    <a:pt x="22154" y="80766"/>
                  </a:lnTo>
                  <a:lnTo>
                    <a:pt x="5796" y="119719"/>
                  </a:lnTo>
                  <a:lnTo>
                    <a:pt x="0" y="163068"/>
                  </a:lnTo>
                  <a:lnTo>
                    <a:pt x="5796" y="206416"/>
                  </a:lnTo>
                  <a:lnTo>
                    <a:pt x="22154" y="245369"/>
                  </a:lnTo>
                  <a:lnTo>
                    <a:pt x="47529" y="278372"/>
                  </a:lnTo>
                  <a:lnTo>
                    <a:pt x="80376" y="303871"/>
                  </a:lnTo>
                  <a:lnTo>
                    <a:pt x="119150" y="320310"/>
                  </a:lnTo>
                  <a:lnTo>
                    <a:pt x="162306" y="326136"/>
                  </a:lnTo>
                  <a:lnTo>
                    <a:pt x="205461" y="320310"/>
                  </a:lnTo>
                  <a:lnTo>
                    <a:pt x="244235" y="303871"/>
                  </a:lnTo>
                  <a:lnTo>
                    <a:pt x="277082" y="278372"/>
                  </a:lnTo>
                  <a:lnTo>
                    <a:pt x="302457" y="245369"/>
                  </a:lnTo>
                  <a:lnTo>
                    <a:pt x="318815" y="206416"/>
                  </a:lnTo>
                  <a:lnTo>
                    <a:pt x="324612" y="163068"/>
                  </a:lnTo>
                  <a:lnTo>
                    <a:pt x="318815" y="119719"/>
                  </a:lnTo>
                  <a:lnTo>
                    <a:pt x="302457" y="80766"/>
                  </a:lnTo>
                  <a:lnTo>
                    <a:pt x="277082" y="47763"/>
                  </a:lnTo>
                  <a:lnTo>
                    <a:pt x="244235" y="22264"/>
                  </a:lnTo>
                  <a:lnTo>
                    <a:pt x="205461" y="5825"/>
                  </a:lnTo>
                  <a:lnTo>
                    <a:pt x="162306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18738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6" y="0"/>
                  </a:moveTo>
                  <a:lnTo>
                    <a:pt x="205461" y="5825"/>
                  </a:lnTo>
                  <a:lnTo>
                    <a:pt x="244235" y="22264"/>
                  </a:lnTo>
                  <a:lnTo>
                    <a:pt x="277082" y="47763"/>
                  </a:lnTo>
                  <a:lnTo>
                    <a:pt x="302457" y="80766"/>
                  </a:lnTo>
                  <a:lnTo>
                    <a:pt x="318815" y="119719"/>
                  </a:lnTo>
                  <a:lnTo>
                    <a:pt x="324612" y="163068"/>
                  </a:lnTo>
                  <a:lnTo>
                    <a:pt x="318815" y="206416"/>
                  </a:lnTo>
                  <a:lnTo>
                    <a:pt x="302457" y="245369"/>
                  </a:lnTo>
                  <a:lnTo>
                    <a:pt x="277082" y="278372"/>
                  </a:lnTo>
                  <a:lnTo>
                    <a:pt x="244235" y="303871"/>
                  </a:lnTo>
                  <a:lnTo>
                    <a:pt x="205461" y="320310"/>
                  </a:lnTo>
                  <a:lnTo>
                    <a:pt x="162306" y="326136"/>
                  </a:lnTo>
                  <a:lnTo>
                    <a:pt x="119150" y="320310"/>
                  </a:lnTo>
                  <a:lnTo>
                    <a:pt x="80376" y="303871"/>
                  </a:lnTo>
                  <a:lnTo>
                    <a:pt x="47529" y="278372"/>
                  </a:lnTo>
                  <a:lnTo>
                    <a:pt x="22154" y="245369"/>
                  </a:lnTo>
                  <a:lnTo>
                    <a:pt x="5796" y="206416"/>
                  </a:lnTo>
                  <a:lnTo>
                    <a:pt x="0" y="163068"/>
                  </a:lnTo>
                  <a:lnTo>
                    <a:pt x="5796" y="119719"/>
                  </a:lnTo>
                  <a:lnTo>
                    <a:pt x="22154" y="80766"/>
                  </a:lnTo>
                  <a:lnTo>
                    <a:pt x="47529" y="47763"/>
                  </a:lnTo>
                  <a:lnTo>
                    <a:pt x="80376" y="22264"/>
                  </a:lnTo>
                  <a:lnTo>
                    <a:pt x="119150" y="5825"/>
                  </a:lnTo>
                  <a:lnTo>
                    <a:pt x="162306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8975" y="4846320"/>
              <a:ext cx="446531" cy="44958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060697" y="4885182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3" y="0"/>
                  </a:moveTo>
                  <a:lnTo>
                    <a:pt x="118577" y="5825"/>
                  </a:lnTo>
                  <a:lnTo>
                    <a:pt x="79981" y="22264"/>
                  </a:lnTo>
                  <a:lnTo>
                    <a:pt x="47291" y="47763"/>
                  </a:lnTo>
                  <a:lnTo>
                    <a:pt x="22041" y="80766"/>
                  </a:lnTo>
                  <a:lnTo>
                    <a:pt x="5766" y="119719"/>
                  </a:lnTo>
                  <a:lnTo>
                    <a:pt x="0" y="163068"/>
                  </a:lnTo>
                  <a:lnTo>
                    <a:pt x="5766" y="206416"/>
                  </a:lnTo>
                  <a:lnTo>
                    <a:pt x="22041" y="245369"/>
                  </a:lnTo>
                  <a:lnTo>
                    <a:pt x="47291" y="278372"/>
                  </a:lnTo>
                  <a:lnTo>
                    <a:pt x="79981" y="303871"/>
                  </a:lnTo>
                  <a:lnTo>
                    <a:pt x="118577" y="320310"/>
                  </a:lnTo>
                  <a:lnTo>
                    <a:pt x="161543" y="326136"/>
                  </a:lnTo>
                  <a:lnTo>
                    <a:pt x="204510" y="320310"/>
                  </a:lnTo>
                  <a:lnTo>
                    <a:pt x="243106" y="303871"/>
                  </a:lnTo>
                  <a:lnTo>
                    <a:pt x="275796" y="278372"/>
                  </a:lnTo>
                  <a:lnTo>
                    <a:pt x="301046" y="245369"/>
                  </a:lnTo>
                  <a:lnTo>
                    <a:pt x="317321" y="206416"/>
                  </a:lnTo>
                  <a:lnTo>
                    <a:pt x="323088" y="163068"/>
                  </a:lnTo>
                  <a:lnTo>
                    <a:pt x="317321" y="119719"/>
                  </a:lnTo>
                  <a:lnTo>
                    <a:pt x="301046" y="80766"/>
                  </a:lnTo>
                  <a:lnTo>
                    <a:pt x="275796" y="47763"/>
                  </a:lnTo>
                  <a:lnTo>
                    <a:pt x="243106" y="22264"/>
                  </a:lnTo>
                  <a:lnTo>
                    <a:pt x="204510" y="5825"/>
                  </a:lnTo>
                  <a:lnTo>
                    <a:pt x="161543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060697" y="4885182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3" y="0"/>
                  </a:moveTo>
                  <a:lnTo>
                    <a:pt x="204510" y="5825"/>
                  </a:lnTo>
                  <a:lnTo>
                    <a:pt x="243106" y="22264"/>
                  </a:lnTo>
                  <a:lnTo>
                    <a:pt x="275796" y="47763"/>
                  </a:lnTo>
                  <a:lnTo>
                    <a:pt x="301046" y="80766"/>
                  </a:lnTo>
                  <a:lnTo>
                    <a:pt x="317321" y="119719"/>
                  </a:lnTo>
                  <a:lnTo>
                    <a:pt x="323088" y="163068"/>
                  </a:lnTo>
                  <a:lnTo>
                    <a:pt x="317321" y="206416"/>
                  </a:lnTo>
                  <a:lnTo>
                    <a:pt x="301046" y="245369"/>
                  </a:lnTo>
                  <a:lnTo>
                    <a:pt x="275796" y="278372"/>
                  </a:lnTo>
                  <a:lnTo>
                    <a:pt x="243106" y="303871"/>
                  </a:lnTo>
                  <a:lnTo>
                    <a:pt x="204510" y="320310"/>
                  </a:lnTo>
                  <a:lnTo>
                    <a:pt x="161543" y="326136"/>
                  </a:lnTo>
                  <a:lnTo>
                    <a:pt x="118577" y="320310"/>
                  </a:lnTo>
                  <a:lnTo>
                    <a:pt x="79981" y="303871"/>
                  </a:lnTo>
                  <a:lnTo>
                    <a:pt x="47291" y="278372"/>
                  </a:lnTo>
                  <a:lnTo>
                    <a:pt x="22041" y="245369"/>
                  </a:lnTo>
                  <a:lnTo>
                    <a:pt x="5766" y="206416"/>
                  </a:lnTo>
                  <a:lnTo>
                    <a:pt x="0" y="163068"/>
                  </a:lnTo>
                  <a:lnTo>
                    <a:pt x="5766" y="119719"/>
                  </a:lnTo>
                  <a:lnTo>
                    <a:pt x="22041" y="80766"/>
                  </a:lnTo>
                  <a:lnTo>
                    <a:pt x="47291" y="47763"/>
                  </a:lnTo>
                  <a:lnTo>
                    <a:pt x="79981" y="22264"/>
                  </a:lnTo>
                  <a:lnTo>
                    <a:pt x="118577" y="5825"/>
                  </a:lnTo>
                  <a:lnTo>
                    <a:pt x="161543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9411" y="4846320"/>
              <a:ext cx="448056" cy="44958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501133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5" y="0"/>
                  </a:moveTo>
                  <a:lnTo>
                    <a:pt x="119150" y="5825"/>
                  </a:lnTo>
                  <a:lnTo>
                    <a:pt x="80376" y="22264"/>
                  </a:lnTo>
                  <a:lnTo>
                    <a:pt x="47529" y="47763"/>
                  </a:lnTo>
                  <a:lnTo>
                    <a:pt x="22154" y="80766"/>
                  </a:lnTo>
                  <a:lnTo>
                    <a:pt x="5796" y="119719"/>
                  </a:lnTo>
                  <a:lnTo>
                    <a:pt x="0" y="163068"/>
                  </a:lnTo>
                  <a:lnTo>
                    <a:pt x="5796" y="206416"/>
                  </a:lnTo>
                  <a:lnTo>
                    <a:pt x="22154" y="245369"/>
                  </a:lnTo>
                  <a:lnTo>
                    <a:pt x="47529" y="278372"/>
                  </a:lnTo>
                  <a:lnTo>
                    <a:pt x="80376" y="303871"/>
                  </a:lnTo>
                  <a:lnTo>
                    <a:pt x="119150" y="320310"/>
                  </a:lnTo>
                  <a:lnTo>
                    <a:pt x="162305" y="326136"/>
                  </a:lnTo>
                  <a:lnTo>
                    <a:pt x="205461" y="320310"/>
                  </a:lnTo>
                  <a:lnTo>
                    <a:pt x="244235" y="303871"/>
                  </a:lnTo>
                  <a:lnTo>
                    <a:pt x="277082" y="278372"/>
                  </a:lnTo>
                  <a:lnTo>
                    <a:pt x="302457" y="245369"/>
                  </a:lnTo>
                  <a:lnTo>
                    <a:pt x="318815" y="206416"/>
                  </a:lnTo>
                  <a:lnTo>
                    <a:pt x="324612" y="163068"/>
                  </a:lnTo>
                  <a:lnTo>
                    <a:pt x="318815" y="119719"/>
                  </a:lnTo>
                  <a:lnTo>
                    <a:pt x="302457" y="80766"/>
                  </a:lnTo>
                  <a:lnTo>
                    <a:pt x="277082" y="47763"/>
                  </a:lnTo>
                  <a:lnTo>
                    <a:pt x="244235" y="22264"/>
                  </a:lnTo>
                  <a:lnTo>
                    <a:pt x="205461" y="5825"/>
                  </a:lnTo>
                  <a:lnTo>
                    <a:pt x="162305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01133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5" y="0"/>
                  </a:moveTo>
                  <a:lnTo>
                    <a:pt x="205461" y="5825"/>
                  </a:lnTo>
                  <a:lnTo>
                    <a:pt x="244235" y="22264"/>
                  </a:lnTo>
                  <a:lnTo>
                    <a:pt x="277082" y="47763"/>
                  </a:lnTo>
                  <a:lnTo>
                    <a:pt x="302457" y="80766"/>
                  </a:lnTo>
                  <a:lnTo>
                    <a:pt x="318815" y="119719"/>
                  </a:lnTo>
                  <a:lnTo>
                    <a:pt x="324612" y="163068"/>
                  </a:lnTo>
                  <a:lnTo>
                    <a:pt x="318815" y="206416"/>
                  </a:lnTo>
                  <a:lnTo>
                    <a:pt x="302457" y="245369"/>
                  </a:lnTo>
                  <a:lnTo>
                    <a:pt x="277082" y="278372"/>
                  </a:lnTo>
                  <a:lnTo>
                    <a:pt x="244235" y="303871"/>
                  </a:lnTo>
                  <a:lnTo>
                    <a:pt x="205461" y="320310"/>
                  </a:lnTo>
                  <a:lnTo>
                    <a:pt x="162305" y="326136"/>
                  </a:lnTo>
                  <a:lnTo>
                    <a:pt x="119150" y="320310"/>
                  </a:lnTo>
                  <a:lnTo>
                    <a:pt x="80376" y="303871"/>
                  </a:lnTo>
                  <a:lnTo>
                    <a:pt x="47529" y="278372"/>
                  </a:lnTo>
                  <a:lnTo>
                    <a:pt x="22154" y="245369"/>
                  </a:lnTo>
                  <a:lnTo>
                    <a:pt x="5796" y="206416"/>
                  </a:lnTo>
                  <a:lnTo>
                    <a:pt x="0" y="163068"/>
                  </a:lnTo>
                  <a:lnTo>
                    <a:pt x="5796" y="119719"/>
                  </a:lnTo>
                  <a:lnTo>
                    <a:pt x="22154" y="80766"/>
                  </a:lnTo>
                  <a:lnTo>
                    <a:pt x="47529" y="47763"/>
                  </a:lnTo>
                  <a:lnTo>
                    <a:pt x="80376" y="22264"/>
                  </a:lnTo>
                  <a:lnTo>
                    <a:pt x="119150" y="5825"/>
                  </a:lnTo>
                  <a:lnTo>
                    <a:pt x="162305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1372" y="4846320"/>
              <a:ext cx="446531" cy="44958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943094" y="4885182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3" y="0"/>
                  </a:moveTo>
                  <a:lnTo>
                    <a:pt x="118577" y="5825"/>
                  </a:lnTo>
                  <a:lnTo>
                    <a:pt x="79981" y="22264"/>
                  </a:lnTo>
                  <a:lnTo>
                    <a:pt x="47291" y="47763"/>
                  </a:lnTo>
                  <a:lnTo>
                    <a:pt x="22041" y="80766"/>
                  </a:lnTo>
                  <a:lnTo>
                    <a:pt x="5766" y="119719"/>
                  </a:lnTo>
                  <a:lnTo>
                    <a:pt x="0" y="163068"/>
                  </a:lnTo>
                  <a:lnTo>
                    <a:pt x="5766" y="206416"/>
                  </a:lnTo>
                  <a:lnTo>
                    <a:pt x="22041" y="245369"/>
                  </a:lnTo>
                  <a:lnTo>
                    <a:pt x="47291" y="278372"/>
                  </a:lnTo>
                  <a:lnTo>
                    <a:pt x="79981" y="303871"/>
                  </a:lnTo>
                  <a:lnTo>
                    <a:pt x="118577" y="320310"/>
                  </a:lnTo>
                  <a:lnTo>
                    <a:pt x="161543" y="326136"/>
                  </a:lnTo>
                  <a:lnTo>
                    <a:pt x="204510" y="320310"/>
                  </a:lnTo>
                  <a:lnTo>
                    <a:pt x="243106" y="303871"/>
                  </a:lnTo>
                  <a:lnTo>
                    <a:pt x="275796" y="278372"/>
                  </a:lnTo>
                  <a:lnTo>
                    <a:pt x="301046" y="245369"/>
                  </a:lnTo>
                  <a:lnTo>
                    <a:pt x="317321" y="206416"/>
                  </a:lnTo>
                  <a:lnTo>
                    <a:pt x="323088" y="163068"/>
                  </a:lnTo>
                  <a:lnTo>
                    <a:pt x="317321" y="119719"/>
                  </a:lnTo>
                  <a:lnTo>
                    <a:pt x="301046" y="80766"/>
                  </a:lnTo>
                  <a:lnTo>
                    <a:pt x="275796" y="47763"/>
                  </a:lnTo>
                  <a:lnTo>
                    <a:pt x="243106" y="22264"/>
                  </a:lnTo>
                  <a:lnTo>
                    <a:pt x="204510" y="5825"/>
                  </a:lnTo>
                  <a:lnTo>
                    <a:pt x="161543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943094" y="4885182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3" y="0"/>
                  </a:moveTo>
                  <a:lnTo>
                    <a:pt x="204510" y="5825"/>
                  </a:lnTo>
                  <a:lnTo>
                    <a:pt x="243106" y="22264"/>
                  </a:lnTo>
                  <a:lnTo>
                    <a:pt x="275796" y="47763"/>
                  </a:lnTo>
                  <a:lnTo>
                    <a:pt x="301046" y="80766"/>
                  </a:lnTo>
                  <a:lnTo>
                    <a:pt x="317321" y="119719"/>
                  </a:lnTo>
                  <a:lnTo>
                    <a:pt x="323088" y="163068"/>
                  </a:lnTo>
                  <a:lnTo>
                    <a:pt x="317321" y="206416"/>
                  </a:lnTo>
                  <a:lnTo>
                    <a:pt x="301046" y="245369"/>
                  </a:lnTo>
                  <a:lnTo>
                    <a:pt x="275796" y="278372"/>
                  </a:lnTo>
                  <a:lnTo>
                    <a:pt x="243106" y="303871"/>
                  </a:lnTo>
                  <a:lnTo>
                    <a:pt x="204510" y="320310"/>
                  </a:lnTo>
                  <a:lnTo>
                    <a:pt x="161543" y="326136"/>
                  </a:lnTo>
                  <a:lnTo>
                    <a:pt x="118577" y="320310"/>
                  </a:lnTo>
                  <a:lnTo>
                    <a:pt x="79981" y="303871"/>
                  </a:lnTo>
                  <a:lnTo>
                    <a:pt x="47291" y="278372"/>
                  </a:lnTo>
                  <a:lnTo>
                    <a:pt x="22041" y="245369"/>
                  </a:lnTo>
                  <a:lnTo>
                    <a:pt x="5766" y="206416"/>
                  </a:lnTo>
                  <a:lnTo>
                    <a:pt x="0" y="163068"/>
                  </a:lnTo>
                  <a:lnTo>
                    <a:pt x="5766" y="119719"/>
                  </a:lnTo>
                  <a:lnTo>
                    <a:pt x="22041" y="80766"/>
                  </a:lnTo>
                  <a:lnTo>
                    <a:pt x="47291" y="47763"/>
                  </a:lnTo>
                  <a:lnTo>
                    <a:pt x="79981" y="22264"/>
                  </a:lnTo>
                  <a:lnTo>
                    <a:pt x="118577" y="5825"/>
                  </a:lnTo>
                  <a:lnTo>
                    <a:pt x="161543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21807" y="4846320"/>
              <a:ext cx="448056" cy="44958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383529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6" y="0"/>
                  </a:moveTo>
                  <a:lnTo>
                    <a:pt x="119150" y="5825"/>
                  </a:lnTo>
                  <a:lnTo>
                    <a:pt x="80376" y="22264"/>
                  </a:lnTo>
                  <a:lnTo>
                    <a:pt x="47529" y="47763"/>
                  </a:lnTo>
                  <a:lnTo>
                    <a:pt x="22154" y="80766"/>
                  </a:lnTo>
                  <a:lnTo>
                    <a:pt x="5796" y="119719"/>
                  </a:lnTo>
                  <a:lnTo>
                    <a:pt x="0" y="163068"/>
                  </a:lnTo>
                  <a:lnTo>
                    <a:pt x="5796" y="206416"/>
                  </a:lnTo>
                  <a:lnTo>
                    <a:pt x="22154" y="245369"/>
                  </a:lnTo>
                  <a:lnTo>
                    <a:pt x="47529" y="278372"/>
                  </a:lnTo>
                  <a:lnTo>
                    <a:pt x="80376" y="303871"/>
                  </a:lnTo>
                  <a:lnTo>
                    <a:pt x="119150" y="320310"/>
                  </a:lnTo>
                  <a:lnTo>
                    <a:pt x="162306" y="326136"/>
                  </a:lnTo>
                  <a:lnTo>
                    <a:pt x="205461" y="320310"/>
                  </a:lnTo>
                  <a:lnTo>
                    <a:pt x="244235" y="303871"/>
                  </a:lnTo>
                  <a:lnTo>
                    <a:pt x="277082" y="278372"/>
                  </a:lnTo>
                  <a:lnTo>
                    <a:pt x="302457" y="245369"/>
                  </a:lnTo>
                  <a:lnTo>
                    <a:pt x="318815" y="206416"/>
                  </a:lnTo>
                  <a:lnTo>
                    <a:pt x="324612" y="163068"/>
                  </a:lnTo>
                  <a:lnTo>
                    <a:pt x="318815" y="119719"/>
                  </a:lnTo>
                  <a:lnTo>
                    <a:pt x="302457" y="80766"/>
                  </a:lnTo>
                  <a:lnTo>
                    <a:pt x="277082" y="47763"/>
                  </a:lnTo>
                  <a:lnTo>
                    <a:pt x="244235" y="22264"/>
                  </a:lnTo>
                  <a:lnTo>
                    <a:pt x="205461" y="5825"/>
                  </a:lnTo>
                  <a:lnTo>
                    <a:pt x="162306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383529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6" y="0"/>
                  </a:moveTo>
                  <a:lnTo>
                    <a:pt x="205461" y="5825"/>
                  </a:lnTo>
                  <a:lnTo>
                    <a:pt x="244235" y="22264"/>
                  </a:lnTo>
                  <a:lnTo>
                    <a:pt x="277082" y="47763"/>
                  </a:lnTo>
                  <a:lnTo>
                    <a:pt x="302457" y="80766"/>
                  </a:lnTo>
                  <a:lnTo>
                    <a:pt x="318815" y="119719"/>
                  </a:lnTo>
                  <a:lnTo>
                    <a:pt x="324612" y="163068"/>
                  </a:lnTo>
                  <a:lnTo>
                    <a:pt x="318815" y="206416"/>
                  </a:lnTo>
                  <a:lnTo>
                    <a:pt x="302457" y="245369"/>
                  </a:lnTo>
                  <a:lnTo>
                    <a:pt x="277082" y="278372"/>
                  </a:lnTo>
                  <a:lnTo>
                    <a:pt x="244235" y="303871"/>
                  </a:lnTo>
                  <a:lnTo>
                    <a:pt x="205461" y="320310"/>
                  </a:lnTo>
                  <a:lnTo>
                    <a:pt x="162306" y="326136"/>
                  </a:lnTo>
                  <a:lnTo>
                    <a:pt x="119150" y="320310"/>
                  </a:lnTo>
                  <a:lnTo>
                    <a:pt x="80376" y="303871"/>
                  </a:lnTo>
                  <a:lnTo>
                    <a:pt x="47529" y="278372"/>
                  </a:lnTo>
                  <a:lnTo>
                    <a:pt x="22154" y="245369"/>
                  </a:lnTo>
                  <a:lnTo>
                    <a:pt x="5796" y="206416"/>
                  </a:lnTo>
                  <a:lnTo>
                    <a:pt x="0" y="163068"/>
                  </a:lnTo>
                  <a:lnTo>
                    <a:pt x="5796" y="119719"/>
                  </a:lnTo>
                  <a:lnTo>
                    <a:pt x="22154" y="80766"/>
                  </a:lnTo>
                  <a:lnTo>
                    <a:pt x="47529" y="47763"/>
                  </a:lnTo>
                  <a:lnTo>
                    <a:pt x="80376" y="22264"/>
                  </a:lnTo>
                  <a:lnTo>
                    <a:pt x="119150" y="5825"/>
                  </a:lnTo>
                  <a:lnTo>
                    <a:pt x="162306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3767" y="4846320"/>
              <a:ext cx="446532" cy="44958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825489" y="4885182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4" y="0"/>
                  </a:moveTo>
                  <a:lnTo>
                    <a:pt x="118577" y="5825"/>
                  </a:lnTo>
                  <a:lnTo>
                    <a:pt x="79981" y="22264"/>
                  </a:lnTo>
                  <a:lnTo>
                    <a:pt x="47291" y="47763"/>
                  </a:lnTo>
                  <a:lnTo>
                    <a:pt x="22041" y="80766"/>
                  </a:lnTo>
                  <a:lnTo>
                    <a:pt x="5766" y="119719"/>
                  </a:lnTo>
                  <a:lnTo>
                    <a:pt x="0" y="163068"/>
                  </a:lnTo>
                  <a:lnTo>
                    <a:pt x="5766" y="206416"/>
                  </a:lnTo>
                  <a:lnTo>
                    <a:pt x="22041" y="245369"/>
                  </a:lnTo>
                  <a:lnTo>
                    <a:pt x="47291" y="278372"/>
                  </a:lnTo>
                  <a:lnTo>
                    <a:pt x="79981" y="303871"/>
                  </a:lnTo>
                  <a:lnTo>
                    <a:pt x="118577" y="320310"/>
                  </a:lnTo>
                  <a:lnTo>
                    <a:pt x="161544" y="326136"/>
                  </a:lnTo>
                  <a:lnTo>
                    <a:pt x="204510" y="320310"/>
                  </a:lnTo>
                  <a:lnTo>
                    <a:pt x="243106" y="303871"/>
                  </a:lnTo>
                  <a:lnTo>
                    <a:pt x="275796" y="278372"/>
                  </a:lnTo>
                  <a:lnTo>
                    <a:pt x="301046" y="245369"/>
                  </a:lnTo>
                  <a:lnTo>
                    <a:pt x="317321" y="206416"/>
                  </a:lnTo>
                  <a:lnTo>
                    <a:pt x="323088" y="163068"/>
                  </a:lnTo>
                  <a:lnTo>
                    <a:pt x="317321" y="119719"/>
                  </a:lnTo>
                  <a:lnTo>
                    <a:pt x="301046" y="80766"/>
                  </a:lnTo>
                  <a:lnTo>
                    <a:pt x="275796" y="47763"/>
                  </a:lnTo>
                  <a:lnTo>
                    <a:pt x="243106" y="22264"/>
                  </a:lnTo>
                  <a:lnTo>
                    <a:pt x="204510" y="5825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825489" y="4885182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4" y="0"/>
                  </a:moveTo>
                  <a:lnTo>
                    <a:pt x="204510" y="5825"/>
                  </a:lnTo>
                  <a:lnTo>
                    <a:pt x="243106" y="22264"/>
                  </a:lnTo>
                  <a:lnTo>
                    <a:pt x="275796" y="47763"/>
                  </a:lnTo>
                  <a:lnTo>
                    <a:pt x="301046" y="80766"/>
                  </a:lnTo>
                  <a:lnTo>
                    <a:pt x="317321" y="119719"/>
                  </a:lnTo>
                  <a:lnTo>
                    <a:pt x="323088" y="163068"/>
                  </a:lnTo>
                  <a:lnTo>
                    <a:pt x="317321" y="206416"/>
                  </a:lnTo>
                  <a:lnTo>
                    <a:pt x="301046" y="245369"/>
                  </a:lnTo>
                  <a:lnTo>
                    <a:pt x="275796" y="278372"/>
                  </a:lnTo>
                  <a:lnTo>
                    <a:pt x="243106" y="303871"/>
                  </a:lnTo>
                  <a:lnTo>
                    <a:pt x="204510" y="320310"/>
                  </a:lnTo>
                  <a:lnTo>
                    <a:pt x="161544" y="326136"/>
                  </a:lnTo>
                  <a:lnTo>
                    <a:pt x="118577" y="320310"/>
                  </a:lnTo>
                  <a:lnTo>
                    <a:pt x="79981" y="303871"/>
                  </a:lnTo>
                  <a:lnTo>
                    <a:pt x="47291" y="278372"/>
                  </a:lnTo>
                  <a:lnTo>
                    <a:pt x="22041" y="245369"/>
                  </a:lnTo>
                  <a:lnTo>
                    <a:pt x="5766" y="206416"/>
                  </a:lnTo>
                  <a:lnTo>
                    <a:pt x="0" y="163068"/>
                  </a:lnTo>
                  <a:lnTo>
                    <a:pt x="5766" y="119719"/>
                  </a:lnTo>
                  <a:lnTo>
                    <a:pt x="22041" y="80766"/>
                  </a:lnTo>
                  <a:lnTo>
                    <a:pt x="47291" y="47763"/>
                  </a:lnTo>
                  <a:lnTo>
                    <a:pt x="79981" y="22264"/>
                  </a:lnTo>
                  <a:lnTo>
                    <a:pt x="118577" y="5825"/>
                  </a:lnTo>
                  <a:lnTo>
                    <a:pt x="161544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04203" y="4846320"/>
              <a:ext cx="448055" cy="44958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265926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6" y="0"/>
                  </a:moveTo>
                  <a:lnTo>
                    <a:pt x="119150" y="5825"/>
                  </a:lnTo>
                  <a:lnTo>
                    <a:pt x="80376" y="22264"/>
                  </a:lnTo>
                  <a:lnTo>
                    <a:pt x="47529" y="47763"/>
                  </a:lnTo>
                  <a:lnTo>
                    <a:pt x="22154" y="80766"/>
                  </a:lnTo>
                  <a:lnTo>
                    <a:pt x="5796" y="119719"/>
                  </a:lnTo>
                  <a:lnTo>
                    <a:pt x="0" y="163068"/>
                  </a:lnTo>
                  <a:lnTo>
                    <a:pt x="5796" y="206416"/>
                  </a:lnTo>
                  <a:lnTo>
                    <a:pt x="22154" y="245369"/>
                  </a:lnTo>
                  <a:lnTo>
                    <a:pt x="47529" y="278372"/>
                  </a:lnTo>
                  <a:lnTo>
                    <a:pt x="80376" y="303871"/>
                  </a:lnTo>
                  <a:lnTo>
                    <a:pt x="119150" y="320310"/>
                  </a:lnTo>
                  <a:lnTo>
                    <a:pt x="162306" y="326136"/>
                  </a:lnTo>
                  <a:lnTo>
                    <a:pt x="205461" y="320310"/>
                  </a:lnTo>
                  <a:lnTo>
                    <a:pt x="244235" y="303871"/>
                  </a:lnTo>
                  <a:lnTo>
                    <a:pt x="277082" y="278372"/>
                  </a:lnTo>
                  <a:lnTo>
                    <a:pt x="302457" y="245369"/>
                  </a:lnTo>
                  <a:lnTo>
                    <a:pt x="318815" y="206416"/>
                  </a:lnTo>
                  <a:lnTo>
                    <a:pt x="324612" y="163068"/>
                  </a:lnTo>
                  <a:lnTo>
                    <a:pt x="318815" y="119719"/>
                  </a:lnTo>
                  <a:lnTo>
                    <a:pt x="302457" y="80766"/>
                  </a:lnTo>
                  <a:lnTo>
                    <a:pt x="277082" y="47763"/>
                  </a:lnTo>
                  <a:lnTo>
                    <a:pt x="244235" y="22264"/>
                  </a:lnTo>
                  <a:lnTo>
                    <a:pt x="205461" y="5825"/>
                  </a:lnTo>
                  <a:lnTo>
                    <a:pt x="162306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265926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6" y="0"/>
                  </a:moveTo>
                  <a:lnTo>
                    <a:pt x="205461" y="5825"/>
                  </a:lnTo>
                  <a:lnTo>
                    <a:pt x="244235" y="22264"/>
                  </a:lnTo>
                  <a:lnTo>
                    <a:pt x="277082" y="47763"/>
                  </a:lnTo>
                  <a:lnTo>
                    <a:pt x="302457" y="80766"/>
                  </a:lnTo>
                  <a:lnTo>
                    <a:pt x="318815" y="119719"/>
                  </a:lnTo>
                  <a:lnTo>
                    <a:pt x="324612" y="163068"/>
                  </a:lnTo>
                  <a:lnTo>
                    <a:pt x="318815" y="206416"/>
                  </a:lnTo>
                  <a:lnTo>
                    <a:pt x="302457" y="245369"/>
                  </a:lnTo>
                  <a:lnTo>
                    <a:pt x="277082" y="278372"/>
                  </a:lnTo>
                  <a:lnTo>
                    <a:pt x="244235" y="303871"/>
                  </a:lnTo>
                  <a:lnTo>
                    <a:pt x="205461" y="320310"/>
                  </a:lnTo>
                  <a:lnTo>
                    <a:pt x="162306" y="326136"/>
                  </a:lnTo>
                  <a:lnTo>
                    <a:pt x="119150" y="320310"/>
                  </a:lnTo>
                  <a:lnTo>
                    <a:pt x="80376" y="303871"/>
                  </a:lnTo>
                  <a:lnTo>
                    <a:pt x="47529" y="278372"/>
                  </a:lnTo>
                  <a:lnTo>
                    <a:pt x="22154" y="245369"/>
                  </a:lnTo>
                  <a:lnTo>
                    <a:pt x="5796" y="206416"/>
                  </a:lnTo>
                  <a:lnTo>
                    <a:pt x="0" y="163068"/>
                  </a:lnTo>
                  <a:lnTo>
                    <a:pt x="5796" y="119719"/>
                  </a:lnTo>
                  <a:lnTo>
                    <a:pt x="22154" y="80766"/>
                  </a:lnTo>
                  <a:lnTo>
                    <a:pt x="47529" y="47763"/>
                  </a:lnTo>
                  <a:lnTo>
                    <a:pt x="80376" y="22264"/>
                  </a:lnTo>
                  <a:lnTo>
                    <a:pt x="119150" y="5825"/>
                  </a:lnTo>
                  <a:lnTo>
                    <a:pt x="162306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6164" y="4846320"/>
              <a:ext cx="446531" cy="44958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6707885" y="4885182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5" h="326389">
                  <a:moveTo>
                    <a:pt x="161544" y="0"/>
                  </a:moveTo>
                  <a:lnTo>
                    <a:pt x="118577" y="5825"/>
                  </a:lnTo>
                  <a:lnTo>
                    <a:pt x="79981" y="22264"/>
                  </a:lnTo>
                  <a:lnTo>
                    <a:pt x="47291" y="47763"/>
                  </a:lnTo>
                  <a:lnTo>
                    <a:pt x="22041" y="80766"/>
                  </a:lnTo>
                  <a:lnTo>
                    <a:pt x="5766" y="119719"/>
                  </a:lnTo>
                  <a:lnTo>
                    <a:pt x="0" y="163068"/>
                  </a:lnTo>
                  <a:lnTo>
                    <a:pt x="5766" y="206416"/>
                  </a:lnTo>
                  <a:lnTo>
                    <a:pt x="22041" y="245369"/>
                  </a:lnTo>
                  <a:lnTo>
                    <a:pt x="47291" y="278372"/>
                  </a:lnTo>
                  <a:lnTo>
                    <a:pt x="79981" y="303871"/>
                  </a:lnTo>
                  <a:lnTo>
                    <a:pt x="118577" y="320310"/>
                  </a:lnTo>
                  <a:lnTo>
                    <a:pt x="161544" y="326136"/>
                  </a:lnTo>
                  <a:lnTo>
                    <a:pt x="204466" y="320310"/>
                  </a:lnTo>
                  <a:lnTo>
                    <a:pt x="243049" y="303871"/>
                  </a:lnTo>
                  <a:lnTo>
                    <a:pt x="275748" y="278372"/>
                  </a:lnTo>
                  <a:lnTo>
                    <a:pt x="301018" y="245369"/>
                  </a:lnTo>
                  <a:lnTo>
                    <a:pt x="317313" y="206416"/>
                  </a:lnTo>
                  <a:lnTo>
                    <a:pt x="323088" y="163068"/>
                  </a:lnTo>
                  <a:lnTo>
                    <a:pt x="317313" y="119719"/>
                  </a:lnTo>
                  <a:lnTo>
                    <a:pt x="301018" y="80766"/>
                  </a:lnTo>
                  <a:lnTo>
                    <a:pt x="275748" y="47763"/>
                  </a:lnTo>
                  <a:lnTo>
                    <a:pt x="243049" y="22264"/>
                  </a:lnTo>
                  <a:lnTo>
                    <a:pt x="204466" y="5825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07885" y="4885182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5" h="326389">
                  <a:moveTo>
                    <a:pt x="161544" y="0"/>
                  </a:moveTo>
                  <a:lnTo>
                    <a:pt x="204466" y="5825"/>
                  </a:lnTo>
                  <a:lnTo>
                    <a:pt x="243049" y="22264"/>
                  </a:lnTo>
                  <a:lnTo>
                    <a:pt x="275748" y="47763"/>
                  </a:lnTo>
                  <a:lnTo>
                    <a:pt x="301018" y="80766"/>
                  </a:lnTo>
                  <a:lnTo>
                    <a:pt x="317313" y="119719"/>
                  </a:lnTo>
                  <a:lnTo>
                    <a:pt x="323088" y="163068"/>
                  </a:lnTo>
                  <a:lnTo>
                    <a:pt x="317313" y="206416"/>
                  </a:lnTo>
                  <a:lnTo>
                    <a:pt x="301018" y="245369"/>
                  </a:lnTo>
                  <a:lnTo>
                    <a:pt x="275748" y="278372"/>
                  </a:lnTo>
                  <a:lnTo>
                    <a:pt x="243049" y="303871"/>
                  </a:lnTo>
                  <a:lnTo>
                    <a:pt x="204466" y="320310"/>
                  </a:lnTo>
                  <a:lnTo>
                    <a:pt x="161544" y="326136"/>
                  </a:lnTo>
                  <a:lnTo>
                    <a:pt x="118577" y="320310"/>
                  </a:lnTo>
                  <a:lnTo>
                    <a:pt x="79981" y="303871"/>
                  </a:lnTo>
                  <a:lnTo>
                    <a:pt x="47291" y="278372"/>
                  </a:lnTo>
                  <a:lnTo>
                    <a:pt x="22041" y="245369"/>
                  </a:lnTo>
                  <a:lnTo>
                    <a:pt x="5766" y="206416"/>
                  </a:lnTo>
                  <a:lnTo>
                    <a:pt x="0" y="163068"/>
                  </a:lnTo>
                  <a:lnTo>
                    <a:pt x="5766" y="119719"/>
                  </a:lnTo>
                  <a:lnTo>
                    <a:pt x="22041" y="80766"/>
                  </a:lnTo>
                  <a:lnTo>
                    <a:pt x="47291" y="47763"/>
                  </a:lnTo>
                  <a:lnTo>
                    <a:pt x="79981" y="22264"/>
                  </a:lnTo>
                  <a:lnTo>
                    <a:pt x="118577" y="5825"/>
                  </a:lnTo>
                  <a:lnTo>
                    <a:pt x="161544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6600" y="4846320"/>
              <a:ext cx="448055" cy="44958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7148321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5" y="0"/>
                  </a:moveTo>
                  <a:lnTo>
                    <a:pt x="119150" y="5825"/>
                  </a:lnTo>
                  <a:lnTo>
                    <a:pt x="80376" y="22264"/>
                  </a:lnTo>
                  <a:lnTo>
                    <a:pt x="47529" y="47763"/>
                  </a:lnTo>
                  <a:lnTo>
                    <a:pt x="22154" y="80766"/>
                  </a:lnTo>
                  <a:lnTo>
                    <a:pt x="5796" y="119719"/>
                  </a:lnTo>
                  <a:lnTo>
                    <a:pt x="0" y="163068"/>
                  </a:lnTo>
                  <a:lnTo>
                    <a:pt x="5796" y="206416"/>
                  </a:lnTo>
                  <a:lnTo>
                    <a:pt x="22154" y="245369"/>
                  </a:lnTo>
                  <a:lnTo>
                    <a:pt x="47529" y="278372"/>
                  </a:lnTo>
                  <a:lnTo>
                    <a:pt x="80376" y="303871"/>
                  </a:lnTo>
                  <a:lnTo>
                    <a:pt x="119150" y="320310"/>
                  </a:lnTo>
                  <a:lnTo>
                    <a:pt x="162305" y="326136"/>
                  </a:lnTo>
                  <a:lnTo>
                    <a:pt x="205461" y="320310"/>
                  </a:lnTo>
                  <a:lnTo>
                    <a:pt x="244235" y="303871"/>
                  </a:lnTo>
                  <a:lnTo>
                    <a:pt x="277082" y="278372"/>
                  </a:lnTo>
                  <a:lnTo>
                    <a:pt x="302457" y="245369"/>
                  </a:lnTo>
                  <a:lnTo>
                    <a:pt x="318815" y="206416"/>
                  </a:lnTo>
                  <a:lnTo>
                    <a:pt x="324611" y="163068"/>
                  </a:lnTo>
                  <a:lnTo>
                    <a:pt x="318815" y="119719"/>
                  </a:lnTo>
                  <a:lnTo>
                    <a:pt x="302457" y="80766"/>
                  </a:lnTo>
                  <a:lnTo>
                    <a:pt x="277082" y="47763"/>
                  </a:lnTo>
                  <a:lnTo>
                    <a:pt x="244235" y="22264"/>
                  </a:lnTo>
                  <a:lnTo>
                    <a:pt x="205461" y="5825"/>
                  </a:lnTo>
                  <a:lnTo>
                    <a:pt x="162305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148321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5" y="0"/>
                  </a:moveTo>
                  <a:lnTo>
                    <a:pt x="205461" y="5825"/>
                  </a:lnTo>
                  <a:lnTo>
                    <a:pt x="244235" y="22264"/>
                  </a:lnTo>
                  <a:lnTo>
                    <a:pt x="277082" y="47763"/>
                  </a:lnTo>
                  <a:lnTo>
                    <a:pt x="302457" y="80766"/>
                  </a:lnTo>
                  <a:lnTo>
                    <a:pt x="318815" y="119719"/>
                  </a:lnTo>
                  <a:lnTo>
                    <a:pt x="324611" y="163068"/>
                  </a:lnTo>
                  <a:lnTo>
                    <a:pt x="318815" y="206416"/>
                  </a:lnTo>
                  <a:lnTo>
                    <a:pt x="302457" y="245369"/>
                  </a:lnTo>
                  <a:lnTo>
                    <a:pt x="277082" y="278372"/>
                  </a:lnTo>
                  <a:lnTo>
                    <a:pt x="244235" y="303871"/>
                  </a:lnTo>
                  <a:lnTo>
                    <a:pt x="205461" y="320310"/>
                  </a:lnTo>
                  <a:lnTo>
                    <a:pt x="162305" y="326136"/>
                  </a:lnTo>
                  <a:lnTo>
                    <a:pt x="119150" y="320310"/>
                  </a:lnTo>
                  <a:lnTo>
                    <a:pt x="80376" y="303871"/>
                  </a:lnTo>
                  <a:lnTo>
                    <a:pt x="47529" y="278372"/>
                  </a:lnTo>
                  <a:lnTo>
                    <a:pt x="22154" y="245369"/>
                  </a:lnTo>
                  <a:lnTo>
                    <a:pt x="5796" y="206416"/>
                  </a:lnTo>
                  <a:lnTo>
                    <a:pt x="0" y="163068"/>
                  </a:lnTo>
                  <a:lnTo>
                    <a:pt x="5796" y="119719"/>
                  </a:lnTo>
                  <a:lnTo>
                    <a:pt x="22154" y="80766"/>
                  </a:lnTo>
                  <a:lnTo>
                    <a:pt x="47529" y="47763"/>
                  </a:lnTo>
                  <a:lnTo>
                    <a:pt x="80376" y="22264"/>
                  </a:lnTo>
                  <a:lnTo>
                    <a:pt x="119150" y="5825"/>
                  </a:lnTo>
                  <a:lnTo>
                    <a:pt x="162305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919221" y="4354830"/>
              <a:ext cx="4716145" cy="530860"/>
            </a:xfrm>
            <a:custGeom>
              <a:avLst/>
              <a:gdLst/>
              <a:ahLst/>
              <a:cxnLst/>
              <a:rect l="l" t="t" r="r" b="b"/>
              <a:pathLst>
                <a:path w="4716145" h="530860">
                  <a:moveTo>
                    <a:pt x="0" y="0"/>
                  </a:moveTo>
                  <a:lnTo>
                    <a:pt x="861949" y="530352"/>
                  </a:lnTo>
                </a:path>
                <a:path w="4716145" h="530860">
                  <a:moveTo>
                    <a:pt x="391667" y="0"/>
                  </a:moveTo>
                  <a:lnTo>
                    <a:pt x="862711" y="530352"/>
                  </a:lnTo>
                </a:path>
                <a:path w="4716145" h="530860">
                  <a:moveTo>
                    <a:pt x="4715509" y="6096"/>
                  </a:moveTo>
                  <a:lnTo>
                    <a:pt x="862583" y="530733"/>
                  </a:lnTo>
                </a:path>
                <a:path w="4716145" h="530860">
                  <a:moveTo>
                    <a:pt x="391667" y="0"/>
                  </a:moveTo>
                  <a:lnTo>
                    <a:pt x="1303908" y="530352"/>
                  </a:lnTo>
                </a:path>
                <a:path w="4716145" h="530860">
                  <a:moveTo>
                    <a:pt x="0" y="0"/>
                  </a:moveTo>
                  <a:lnTo>
                    <a:pt x="1303019" y="530352"/>
                  </a:lnTo>
                </a:path>
                <a:path w="4716145" h="530860">
                  <a:moveTo>
                    <a:pt x="4714748" y="6096"/>
                  </a:moveTo>
                  <a:lnTo>
                    <a:pt x="1303019" y="530733"/>
                  </a:lnTo>
                </a:path>
                <a:path w="4716145" h="530860">
                  <a:moveTo>
                    <a:pt x="0" y="0"/>
                  </a:moveTo>
                  <a:lnTo>
                    <a:pt x="1744217" y="530352"/>
                  </a:lnTo>
                </a:path>
                <a:path w="4716145" h="530860">
                  <a:moveTo>
                    <a:pt x="391667" y="0"/>
                  </a:moveTo>
                  <a:lnTo>
                    <a:pt x="1744979" y="530352"/>
                  </a:lnTo>
                </a:path>
                <a:path w="4716145" h="530860">
                  <a:moveTo>
                    <a:pt x="4715636" y="6096"/>
                  </a:moveTo>
                  <a:lnTo>
                    <a:pt x="1744979" y="530733"/>
                  </a:lnTo>
                </a:path>
                <a:path w="4716145" h="530860">
                  <a:moveTo>
                    <a:pt x="0" y="0"/>
                  </a:moveTo>
                  <a:lnTo>
                    <a:pt x="2185289" y="530352"/>
                  </a:lnTo>
                </a:path>
                <a:path w="4716145" h="530860">
                  <a:moveTo>
                    <a:pt x="391667" y="0"/>
                  </a:moveTo>
                  <a:lnTo>
                    <a:pt x="2186051" y="530352"/>
                  </a:lnTo>
                </a:path>
                <a:path w="4716145" h="530860">
                  <a:moveTo>
                    <a:pt x="4714875" y="6096"/>
                  </a:moveTo>
                  <a:lnTo>
                    <a:pt x="2185416" y="530733"/>
                  </a:lnTo>
                </a:path>
                <a:path w="4716145" h="530860">
                  <a:moveTo>
                    <a:pt x="391667" y="0"/>
                  </a:moveTo>
                  <a:lnTo>
                    <a:pt x="2627249" y="530352"/>
                  </a:lnTo>
                </a:path>
                <a:path w="4716145" h="530860">
                  <a:moveTo>
                    <a:pt x="0" y="0"/>
                  </a:moveTo>
                  <a:lnTo>
                    <a:pt x="2626360" y="530352"/>
                  </a:lnTo>
                </a:path>
                <a:path w="4716145" h="530860">
                  <a:moveTo>
                    <a:pt x="4715763" y="6096"/>
                  </a:moveTo>
                  <a:lnTo>
                    <a:pt x="2627376" y="530733"/>
                  </a:lnTo>
                </a:path>
                <a:path w="4716145" h="530860">
                  <a:moveTo>
                    <a:pt x="0" y="0"/>
                  </a:moveTo>
                  <a:lnTo>
                    <a:pt x="3067557" y="530352"/>
                  </a:lnTo>
                </a:path>
                <a:path w="4716145" h="530860">
                  <a:moveTo>
                    <a:pt x="391667" y="0"/>
                  </a:moveTo>
                  <a:lnTo>
                    <a:pt x="3068319" y="530352"/>
                  </a:lnTo>
                </a:path>
                <a:path w="4716145" h="530860">
                  <a:moveTo>
                    <a:pt x="4715129" y="6096"/>
                  </a:moveTo>
                  <a:lnTo>
                    <a:pt x="3067812" y="530733"/>
                  </a:lnTo>
                </a:path>
                <a:path w="4716145" h="530860">
                  <a:moveTo>
                    <a:pt x="0" y="0"/>
                  </a:moveTo>
                  <a:lnTo>
                    <a:pt x="3508629" y="530352"/>
                  </a:lnTo>
                </a:path>
                <a:path w="4716145" h="530860">
                  <a:moveTo>
                    <a:pt x="391667" y="0"/>
                  </a:moveTo>
                  <a:lnTo>
                    <a:pt x="3509391" y="530352"/>
                  </a:lnTo>
                </a:path>
                <a:path w="4716145" h="530860">
                  <a:moveTo>
                    <a:pt x="4714367" y="6096"/>
                  </a:moveTo>
                  <a:lnTo>
                    <a:pt x="3508248" y="530733"/>
                  </a:lnTo>
                </a:path>
                <a:path w="4716145" h="530860">
                  <a:moveTo>
                    <a:pt x="0" y="0"/>
                  </a:moveTo>
                  <a:lnTo>
                    <a:pt x="3949827" y="530352"/>
                  </a:lnTo>
                </a:path>
                <a:path w="4716145" h="530860">
                  <a:moveTo>
                    <a:pt x="391667" y="0"/>
                  </a:moveTo>
                  <a:lnTo>
                    <a:pt x="3950588" y="530352"/>
                  </a:lnTo>
                </a:path>
                <a:path w="4716145" h="530860">
                  <a:moveTo>
                    <a:pt x="4715256" y="6096"/>
                  </a:moveTo>
                  <a:lnTo>
                    <a:pt x="3950207" y="530733"/>
                  </a:lnTo>
                </a:path>
                <a:path w="4716145" h="530860">
                  <a:moveTo>
                    <a:pt x="0" y="0"/>
                  </a:moveTo>
                  <a:lnTo>
                    <a:pt x="4390898" y="530352"/>
                  </a:lnTo>
                </a:path>
                <a:path w="4716145" h="530860">
                  <a:moveTo>
                    <a:pt x="391667" y="0"/>
                  </a:moveTo>
                  <a:lnTo>
                    <a:pt x="4391659" y="530352"/>
                  </a:lnTo>
                </a:path>
                <a:path w="4716145" h="530860">
                  <a:moveTo>
                    <a:pt x="4714621" y="6096"/>
                  </a:moveTo>
                  <a:lnTo>
                    <a:pt x="4390644" y="530733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27461" y="1757359"/>
              <a:ext cx="722001" cy="722001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2919221" y="2387346"/>
              <a:ext cx="4715510" cy="831850"/>
            </a:xfrm>
            <a:custGeom>
              <a:avLst/>
              <a:gdLst/>
              <a:ahLst/>
              <a:cxnLst/>
              <a:rect l="l" t="t" r="r" b="b"/>
              <a:pathLst>
                <a:path w="4715509" h="831850">
                  <a:moveTo>
                    <a:pt x="1901316" y="0"/>
                  </a:moveTo>
                  <a:lnTo>
                    <a:pt x="0" y="826134"/>
                  </a:lnTo>
                </a:path>
                <a:path w="4715509" h="831850">
                  <a:moveTo>
                    <a:pt x="1902078" y="0"/>
                  </a:moveTo>
                  <a:lnTo>
                    <a:pt x="391667" y="826134"/>
                  </a:lnTo>
                </a:path>
                <a:path w="4715509" h="831850">
                  <a:moveTo>
                    <a:pt x="1901952" y="7619"/>
                  </a:moveTo>
                  <a:lnTo>
                    <a:pt x="4715383" y="831595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4569333" y="1953513"/>
            <a:ext cx="15195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[</a:t>
            </a:r>
            <a:r>
              <a:rPr sz="2200" spc="-2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0,</a:t>
            </a:r>
            <a:r>
              <a:rPr sz="2200" spc="-1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0,</a:t>
            </a:r>
            <a:r>
              <a:rPr sz="2200" spc="-2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…,</a:t>
            </a:r>
            <a:r>
              <a:rPr sz="2200" spc="-10" dirty="0">
                <a:latin typeface="Trebuchet MS"/>
                <a:cs typeface="Trebuchet MS"/>
              </a:rPr>
              <a:t> 0]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621404" y="3949446"/>
            <a:ext cx="2305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…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255328" y="3949446"/>
            <a:ext cx="2305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…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889531" y="3949446"/>
            <a:ext cx="2305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…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21404" y="3105403"/>
            <a:ext cx="2305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…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255328" y="3105403"/>
            <a:ext cx="2305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…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889531" y="3105403"/>
            <a:ext cx="2305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…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919222" y="2394966"/>
            <a:ext cx="4716145" cy="824230"/>
          </a:xfrm>
          <a:custGeom>
            <a:avLst/>
            <a:gdLst/>
            <a:ahLst/>
            <a:cxnLst/>
            <a:rect l="l" t="t" r="r" b="b"/>
            <a:pathLst>
              <a:path w="4716145" h="824230">
                <a:moveTo>
                  <a:pt x="2216530" y="0"/>
                </a:moveTo>
                <a:lnTo>
                  <a:pt x="0" y="818261"/>
                </a:lnTo>
              </a:path>
              <a:path w="4716145" h="824230">
                <a:moveTo>
                  <a:pt x="2226055" y="0"/>
                </a:moveTo>
                <a:lnTo>
                  <a:pt x="391667" y="818261"/>
                </a:lnTo>
              </a:path>
              <a:path w="4716145" h="824230">
                <a:moveTo>
                  <a:pt x="2208276" y="0"/>
                </a:moveTo>
                <a:lnTo>
                  <a:pt x="4715763" y="823976"/>
                </a:lnTo>
              </a:path>
              <a:path w="4716145" h="824230">
                <a:moveTo>
                  <a:pt x="2979292" y="0"/>
                </a:moveTo>
                <a:lnTo>
                  <a:pt x="0" y="818261"/>
                </a:lnTo>
              </a:path>
              <a:path w="4716145" h="824230">
                <a:moveTo>
                  <a:pt x="2980054" y="0"/>
                </a:moveTo>
                <a:lnTo>
                  <a:pt x="391667" y="818261"/>
                </a:lnTo>
              </a:path>
              <a:path w="4716145" h="824230">
                <a:moveTo>
                  <a:pt x="2979419" y="0"/>
                </a:moveTo>
                <a:lnTo>
                  <a:pt x="4715002" y="823976"/>
                </a:lnTo>
              </a:path>
            </a:pathLst>
          </a:custGeom>
          <a:ln w="2895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2326" y="616711"/>
            <a:ext cx="2710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Trebuchet MS"/>
                <a:cs typeface="Trebuchet MS"/>
              </a:rPr>
              <a:t>AN</a:t>
            </a:r>
            <a:r>
              <a:rPr sz="2800" b="0" spc="-45" dirty="0">
                <a:latin typeface="Trebuchet MS"/>
                <a:cs typeface="Trebuchet MS"/>
              </a:rPr>
              <a:t> </a:t>
            </a:r>
            <a:r>
              <a:rPr sz="2800" b="0" spc="-5" dirty="0">
                <a:latin typeface="Trebuchet MS"/>
                <a:cs typeface="Trebuchet MS"/>
              </a:rPr>
              <a:t>MNIST</a:t>
            </a:r>
            <a:r>
              <a:rPr sz="2800" b="0" spc="-35" dirty="0">
                <a:latin typeface="Trebuchet MS"/>
                <a:cs typeface="Trebuchet MS"/>
              </a:rPr>
              <a:t> </a:t>
            </a:r>
            <a:r>
              <a:rPr sz="2800" b="0" spc="-5" dirty="0">
                <a:latin typeface="Trebuchet MS"/>
                <a:cs typeface="Trebuchet MS"/>
              </a:rPr>
              <a:t>MODEL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6130" y="1987753"/>
            <a:ext cx="638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(7</a:t>
            </a:r>
            <a:r>
              <a:rPr sz="1800" dirty="0">
                <a:latin typeface="Trebuchet MS"/>
                <a:cs typeface="Trebuchet MS"/>
              </a:rPr>
              <a:t>8</a:t>
            </a:r>
            <a:r>
              <a:rPr sz="1800" spc="-5" dirty="0">
                <a:latin typeface="Trebuchet MS"/>
                <a:cs typeface="Trebuchet MS"/>
              </a:rPr>
              <a:t>4,)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6130" y="3156330"/>
            <a:ext cx="637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(5</a:t>
            </a:r>
            <a:r>
              <a:rPr sz="1800" spc="5" dirty="0">
                <a:latin typeface="Trebuchet MS"/>
                <a:cs typeface="Trebuchet MS"/>
              </a:rPr>
              <a:t>1</a:t>
            </a:r>
            <a:r>
              <a:rPr sz="1800" spc="-5" dirty="0">
                <a:latin typeface="Trebuchet MS"/>
                <a:cs typeface="Trebuchet MS"/>
              </a:rPr>
              <a:t>2,)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6130" y="4056633"/>
            <a:ext cx="637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(5</a:t>
            </a:r>
            <a:r>
              <a:rPr sz="1800" spc="5" dirty="0">
                <a:latin typeface="Trebuchet MS"/>
                <a:cs typeface="Trebuchet MS"/>
              </a:rPr>
              <a:t>1</a:t>
            </a:r>
            <a:r>
              <a:rPr sz="1800" spc="-5" dirty="0">
                <a:latin typeface="Trebuchet MS"/>
                <a:cs typeface="Trebuchet MS"/>
              </a:rPr>
              <a:t>2,)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65566" y="5029301"/>
            <a:ext cx="5181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(1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-5" dirty="0">
                <a:latin typeface="Trebuchet MS"/>
                <a:cs typeface="Trebuchet MS"/>
              </a:rPr>
              <a:t>,)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15628" y="2157983"/>
            <a:ext cx="151130" cy="3053080"/>
          </a:xfrm>
          <a:custGeom>
            <a:avLst/>
            <a:gdLst/>
            <a:ahLst/>
            <a:cxnLst/>
            <a:rect l="l" t="t" r="r" b="b"/>
            <a:pathLst>
              <a:path w="151129" h="3053079">
                <a:moveTo>
                  <a:pt x="0" y="0"/>
                </a:moveTo>
                <a:lnTo>
                  <a:pt x="29360" y="982"/>
                </a:lnTo>
                <a:lnTo>
                  <a:pt x="53340" y="3667"/>
                </a:lnTo>
                <a:lnTo>
                  <a:pt x="69508" y="7661"/>
                </a:lnTo>
                <a:lnTo>
                  <a:pt x="75438" y="12573"/>
                </a:lnTo>
                <a:lnTo>
                  <a:pt x="75438" y="1513713"/>
                </a:lnTo>
                <a:lnTo>
                  <a:pt x="81367" y="1518624"/>
                </a:lnTo>
                <a:lnTo>
                  <a:pt x="97535" y="1522618"/>
                </a:lnTo>
                <a:lnTo>
                  <a:pt x="121515" y="1525303"/>
                </a:lnTo>
                <a:lnTo>
                  <a:pt x="150875" y="1526285"/>
                </a:lnTo>
                <a:lnTo>
                  <a:pt x="121515" y="1527268"/>
                </a:lnTo>
                <a:lnTo>
                  <a:pt x="97536" y="1529953"/>
                </a:lnTo>
                <a:lnTo>
                  <a:pt x="81367" y="1533947"/>
                </a:lnTo>
                <a:lnTo>
                  <a:pt x="75438" y="1538858"/>
                </a:lnTo>
                <a:lnTo>
                  <a:pt x="75438" y="3039999"/>
                </a:lnTo>
                <a:lnTo>
                  <a:pt x="69508" y="3044894"/>
                </a:lnTo>
                <a:lnTo>
                  <a:pt x="53340" y="3048890"/>
                </a:lnTo>
                <a:lnTo>
                  <a:pt x="29360" y="3051584"/>
                </a:lnTo>
                <a:lnTo>
                  <a:pt x="0" y="3052572"/>
                </a:lnTo>
              </a:path>
            </a:pathLst>
          </a:custGeom>
          <a:ln w="9143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61694" y="3225545"/>
            <a:ext cx="958850" cy="425450"/>
          </a:xfrm>
          <a:prstGeom prst="rect">
            <a:avLst/>
          </a:prstGeom>
          <a:solidFill>
            <a:srgbClr val="76B800"/>
          </a:solidFill>
          <a:ln w="25908">
            <a:solidFill>
              <a:srgbClr val="9A9A9A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5"/>
              </a:spcBef>
            </a:pP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ReLU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61694" y="4805934"/>
            <a:ext cx="1361440" cy="425450"/>
          </a:xfrm>
          <a:prstGeom prst="rect">
            <a:avLst/>
          </a:prstGeom>
          <a:solidFill>
            <a:srgbClr val="464646"/>
          </a:solidFill>
          <a:ln w="25908">
            <a:solidFill>
              <a:srgbClr val="9A9A9A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Softmax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509759" y="3290315"/>
            <a:ext cx="1051560" cy="782320"/>
            <a:chOff x="9509759" y="3290315"/>
            <a:chExt cx="1051560" cy="782320"/>
          </a:xfrm>
        </p:grpSpPr>
        <p:sp>
          <p:nvSpPr>
            <p:cNvPr id="11" name="object 11"/>
            <p:cNvSpPr/>
            <p:nvPr/>
          </p:nvSpPr>
          <p:spPr>
            <a:xfrm>
              <a:off x="9522713" y="3303269"/>
              <a:ext cx="1026160" cy="756285"/>
            </a:xfrm>
            <a:custGeom>
              <a:avLst/>
              <a:gdLst/>
              <a:ahLst/>
              <a:cxnLst/>
              <a:rect l="l" t="t" r="r" b="b"/>
              <a:pathLst>
                <a:path w="1026159" h="756285">
                  <a:moveTo>
                    <a:pt x="1025651" y="0"/>
                  </a:moveTo>
                  <a:lnTo>
                    <a:pt x="0" y="0"/>
                  </a:lnTo>
                  <a:lnTo>
                    <a:pt x="0" y="755903"/>
                  </a:lnTo>
                  <a:lnTo>
                    <a:pt x="1025651" y="755903"/>
                  </a:lnTo>
                  <a:lnTo>
                    <a:pt x="1025651" y="0"/>
                  </a:lnTo>
                  <a:close/>
                </a:path>
              </a:pathLst>
            </a:custGeom>
            <a:solidFill>
              <a:srgbClr val="7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522713" y="3303269"/>
              <a:ext cx="1026160" cy="756285"/>
            </a:xfrm>
            <a:custGeom>
              <a:avLst/>
              <a:gdLst/>
              <a:ahLst/>
              <a:cxnLst/>
              <a:rect l="l" t="t" r="r" b="b"/>
              <a:pathLst>
                <a:path w="1026159" h="756285">
                  <a:moveTo>
                    <a:pt x="0" y="755903"/>
                  </a:moveTo>
                  <a:lnTo>
                    <a:pt x="1025651" y="755903"/>
                  </a:lnTo>
                  <a:lnTo>
                    <a:pt x="1025651" y="0"/>
                  </a:lnTo>
                  <a:lnTo>
                    <a:pt x="0" y="0"/>
                  </a:lnTo>
                  <a:lnTo>
                    <a:pt x="0" y="755903"/>
                  </a:lnTo>
                  <a:close/>
                </a:path>
              </a:pathLst>
            </a:custGeom>
            <a:ln w="25908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535668" y="3316223"/>
            <a:ext cx="1000125" cy="350520"/>
          </a:xfrm>
          <a:prstGeom prst="rect">
            <a:avLst/>
          </a:prstGeom>
          <a:solidFill>
            <a:srgbClr val="76B800"/>
          </a:solidFill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ts val="2760"/>
              </a:lnSpc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Layer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35668" y="3666597"/>
            <a:ext cx="1000125" cy="379730"/>
          </a:xfrm>
          <a:prstGeom prst="rect">
            <a:avLst/>
          </a:prstGeom>
          <a:solidFill>
            <a:srgbClr val="76B800"/>
          </a:solidFill>
        </p:spPr>
        <p:txBody>
          <a:bodyPr vert="horz" wrap="square" lIns="0" tIns="0" rIns="0" bIns="0" rtlCol="0">
            <a:spAutoFit/>
          </a:bodyPr>
          <a:lstStyle/>
          <a:p>
            <a:pPr marL="227329">
              <a:lnSpc>
                <a:spcPts val="2635"/>
              </a:lnSpc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Size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1694" y="4016502"/>
            <a:ext cx="958850" cy="424180"/>
          </a:xfrm>
          <a:prstGeom prst="rect">
            <a:avLst/>
          </a:prstGeom>
          <a:solidFill>
            <a:srgbClr val="76B800"/>
          </a:solidFill>
          <a:ln w="25908">
            <a:solidFill>
              <a:srgbClr val="9A9A9A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0"/>
              </a:spcBef>
            </a:pP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ReLU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57828" y="2054351"/>
            <a:ext cx="534670" cy="173990"/>
          </a:xfrm>
          <a:custGeom>
            <a:avLst/>
            <a:gdLst/>
            <a:ahLst/>
            <a:cxnLst/>
            <a:rect l="l" t="t" r="r" b="b"/>
            <a:pathLst>
              <a:path w="534670" h="173989">
                <a:moveTo>
                  <a:pt x="360680" y="0"/>
                </a:moveTo>
                <a:lnTo>
                  <a:pt x="360680" y="173736"/>
                </a:lnTo>
                <a:lnTo>
                  <a:pt x="476504" y="115824"/>
                </a:lnTo>
                <a:lnTo>
                  <a:pt x="389636" y="115824"/>
                </a:lnTo>
                <a:lnTo>
                  <a:pt x="389636" y="57912"/>
                </a:lnTo>
                <a:lnTo>
                  <a:pt x="476503" y="57912"/>
                </a:lnTo>
                <a:lnTo>
                  <a:pt x="360680" y="0"/>
                </a:lnTo>
                <a:close/>
              </a:path>
              <a:path w="534670" h="173989">
                <a:moveTo>
                  <a:pt x="360680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360680" y="115824"/>
                </a:lnTo>
                <a:lnTo>
                  <a:pt x="360680" y="57912"/>
                </a:lnTo>
                <a:close/>
              </a:path>
              <a:path w="534670" h="173989">
                <a:moveTo>
                  <a:pt x="476503" y="57912"/>
                </a:moveTo>
                <a:lnTo>
                  <a:pt x="389636" y="57912"/>
                </a:lnTo>
                <a:lnTo>
                  <a:pt x="389636" y="115824"/>
                </a:lnTo>
                <a:lnTo>
                  <a:pt x="476504" y="115824"/>
                </a:lnTo>
                <a:lnTo>
                  <a:pt x="534416" y="86868"/>
                </a:lnTo>
                <a:lnTo>
                  <a:pt x="476503" y="57912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2695955" y="1757359"/>
            <a:ext cx="5153025" cy="3538854"/>
            <a:chOff x="2695955" y="1757359"/>
            <a:chExt cx="5153025" cy="3538854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0324" y="3189763"/>
              <a:ext cx="428306" cy="43122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472934" y="3219450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5" h="326389">
                  <a:moveTo>
                    <a:pt x="161544" y="0"/>
                  </a:moveTo>
                  <a:lnTo>
                    <a:pt x="118577" y="5826"/>
                  </a:lnTo>
                  <a:lnTo>
                    <a:pt x="79981" y="22267"/>
                  </a:lnTo>
                  <a:lnTo>
                    <a:pt x="47291" y="47767"/>
                  </a:lnTo>
                  <a:lnTo>
                    <a:pt x="22041" y="80772"/>
                  </a:lnTo>
                  <a:lnTo>
                    <a:pt x="5766" y="119723"/>
                  </a:lnTo>
                  <a:lnTo>
                    <a:pt x="0" y="163068"/>
                  </a:lnTo>
                  <a:lnTo>
                    <a:pt x="5766" y="206412"/>
                  </a:lnTo>
                  <a:lnTo>
                    <a:pt x="22041" y="245364"/>
                  </a:lnTo>
                  <a:lnTo>
                    <a:pt x="47291" y="278368"/>
                  </a:lnTo>
                  <a:lnTo>
                    <a:pt x="79981" y="303868"/>
                  </a:lnTo>
                  <a:lnTo>
                    <a:pt x="118577" y="320309"/>
                  </a:lnTo>
                  <a:lnTo>
                    <a:pt x="161544" y="326136"/>
                  </a:lnTo>
                  <a:lnTo>
                    <a:pt x="204510" y="320309"/>
                  </a:lnTo>
                  <a:lnTo>
                    <a:pt x="243106" y="303868"/>
                  </a:lnTo>
                  <a:lnTo>
                    <a:pt x="275796" y="278368"/>
                  </a:lnTo>
                  <a:lnTo>
                    <a:pt x="301046" y="245363"/>
                  </a:lnTo>
                  <a:lnTo>
                    <a:pt x="317321" y="206412"/>
                  </a:lnTo>
                  <a:lnTo>
                    <a:pt x="323088" y="163068"/>
                  </a:lnTo>
                  <a:lnTo>
                    <a:pt x="317321" y="119723"/>
                  </a:lnTo>
                  <a:lnTo>
                    <a:pt x="301046" y="80771"/>
                  </a:lnTo>
                  <a:lnTo>
                    <a:pt x="275796" y="47767"/>
                  </a:lnTo>
                  <a:lnTo>
                    <a:pt x="243106" y="22267"/>
                  </a:lnTo>
                  <a:lnTo>
                    <a:pt x="204510" y="5826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72934" y="3219450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5" h="326389">
                  <a:moveTo>
                    <a:pt x="161544" y="0"/>
                  </a:moveTo>
                  <a:lnTo>
                    <a:pt x="204510" y="5826"/>
                  </a:lnTo>
                  <a:lnTo>
                    <a:pt x="243106" y="22267"/>
                  </a:lnTo>
                  <a:lnTo>
                    <a:pt x="275796" y="47767"/>
                  </a:lnTo>
                  <a:lnTo>
                    <a:pt x="301046" y="80771"/>
                  </a:lnTo>
                  <a:lnTo>
                    <a:pt x="317321" y="119723"/>
                  </a:lnTo>
                  <a:lnTo>
                    <a:pt x="323088" y="163068"/>
                  </a:lnTo>
                  <a:lnTo>
                    <a:pt x="317321" y="206412"/>
                  </a:lnTo>
                  <a:lnTo>
                    <a:pt x="301046" y="245363"/>
                  </a:lnTo>
                  <a:lnTo>
                    <a:pt x="275796" y="278368"/>
                  </a:lnTo>
                  <a:lnTo>
                    <a:pt x="243106" y="303868"/>
                  </a:lnTo>
                  <a:lnTo>
                    <a:pt x="204510" y="320309"/>
                  </a:lnTo>
                  <a:lnTo>
                    <a:pt x="161544" y="326136"/>
                  </a:lnTo>
                  <a:lnTo>
                    <a:pt x="118577" y="320309"/>
                  </a:lnTo>
                  <a:lnTo>
                    <a:pt x="79981" y="303868"/>
                  </a:lnTo>
                  <a:lnTo>
                    <a:pt x="47291" y="278368"/>
                  </a:lnTo>
                  <a:lnTo>
                    <a:pt x="22041" y="245364"/>
                  </a:lnTo>
                  <a:lnTo>
                    <a:pt x="5766" y="206412"/>
                  </a:lnTo>
                  <a:lnTo>
                    <a:pt x="0" y="163068"/>
                  </a:lnTo>
                  <a:lnTo>
                    <a:pt x="5766" y="119723"/>
                  </a:lnTo>
                  <a:lnTo>
                    <a:pt x="22041" y="80772"/>
                  </a:lnTo>
                  <a:lnTo>
                    <a:pt x="47291" y="47767"/>
                  </a:lnTo>
                  <a:lnTo>
                    <a:pt x="79981" y="22267"/>
                  </a:lnTo>
                  <a:lnTo>
                    <a:pt x="118577" y="5826"/>
                  </a:lnTo>
                  <a:lnTo>
                    <a:pt x="161544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243" y="3183667"/>
              <a:ext cx="429767" cy="43122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147822" y="3213354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5" y="0"/>
                  </a:moveTo>
                  <a:lnTo>
                    <a:pt x="119150" y="5826"/>
                  </a:lnTo>
                  <a:lnTo>
                    <a:pt x="80376" y="22267"/>
                  </a:lnTo>
                  <a:lnTo>
                    <a:pt x="47529" y="47767"/>
                  </a:lnTo>
                  <a:lnTo>
                    <a:pt x="22154" y="80772"/>
                  </a:lnTo>
                  <a:lnTo>
                    <a:pt x="5796" y="119723"/>
                  </a:lnTo>
                  <a:lnTo>
                    <a:pt x="0" y="163068"/>
                  </a:lnTo>
                  <a:lnTo>
                    <a:pt x="5796" y="206412"/>
                  </a:lnTo>
                  <a:lnTo>
                    <a:pt x="22154" y="245363"/>
                  </a:lnTo>
                  <a:lnTo>
                    <a:pt x="47529" y="278368"/>
                  </a:lnTo>
                  <a:lnTo>
                    <a:pt x="80376" y="303868"/>
                  </a:lnTo>
                  <a:lnTo>
                    <a:pt x="119150" y="320309"/>
                  </a:lnTo>
                  <a:lnTo>
                    <a:pt x="162305" y="326135"/>
                  </a:lnTo>
                  <a:lnTo>
                    <a:pt x="205461" y="320309"/>
                  </a:lnTo>
                  <a:lnTo>
                    <a:pt x="244235" y="303868"/>
                  </a:lnTo>
                  <a:lnTo>
                    <a:pt x="277082" y="278368"/>
                  </a:lnTo>
                  <a:lnTo>
                    <a:pt x="302457" y="245363"/>
                  </a:lnTo>
                  <a:lnTo>
                    <a:pt x="318815" y="206412"/>
                  </a:lnTo>
                  <a:lnTo>
                    <a:pt x="324612" y="163068"/>
                  </a:lnTo>
                  <a:lnTo>
                    <a:pt x="318815" y="119723"/>
                  </a:lnTo>
                  <a:lnTo>
                    <a:pt x="302457" y="80771"/>
                  </a:lnTo>
                  <a:lnTo>
                    <a:pt x="277082" y="47767"/>
                  </a:lnTo>
                  <a:lnTo>
                    <a:pt x="244235" y="22267"/>
                  </a:lnTo>
                  <a:lnTo>
                    <a:pt x="205461" y="5826"/>
                  </a:lnTo>
                  <a:lnTo>
                    <a:pt x="162305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47822" y="3213354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5" y="0"/>
                  </a:moveTo>
                  <a:lnTo>
                    <a:pt x="205461" y="5826"/>
                  </a:lnTo>
                  <a:lnTo>
                    <a:pt x="244235" y="22267"/>
                  </a:lnTo>
                  <a:lnTo>
                    <a:pt x="277082" y="47767"/>
                  </a:lnTo>
                  <a:lnTo>
                    <a:pt x="302457" y="80771"/>
                  </a:lnTo>
                  <a:lnTo>
                    <a:pt x="318815" y="119723"/>
                  </a:lnTo>
                  <a:lnTo>
                    <a:pt x="324612" y="163068"/>
                  </a:lnTo>
                  <a:lnTo>
                    <a:pt x="318815" y="206412"/>
                  </a:lnTo>
                  <a:lnTo>
                    <a:pt x="302457" y="245363"/>
                  </a:lnTo>
                  <a:lnTo>
                    <a:pt x="277082" y="278368"/>
                  </a:lnTo>
                  <a:lnTo>
                    <a:pt x="244235" y="303868"/>
                  </a:lnTo>
                  <a:lnTo>
                    <a:pt x="205461" y="320309"/>
                  </a:lnTo>
                  <a:lnTo>
                    <a:pt x="162305" y="326135"/>
                  </a:lnTo>
                  <a:lnTo>
                    <a:pt x="119150" y="320309"/>
                  </a:lnTo>
                  <a:lnTo>
                    <a:pt x="80376" y="303868"/>
                  </a:lnTo>
                  <a:lnTo>
                    <a:pt x="47529" y="278368"/>
                  </a:lnTo>
                  <a:lnTo>
                    <a:pt x="22154" y="245363"/>
                  </a:lnTo>
                  <a:lnTo>
                    <a:pt x="5796" y="206412"/>
                  </a:lnTo>
                  <a:lnTo>
                    <a:pt x="0" y="163068"/>
                  </a:lnTo>
                  <a:lnTo>
                    <a:pt x="5796" y="119723"/>
                  </a:lnTo>
                  <a:lnTo>
                    <a:pt x="22154" y="80772"/>
                  </a:lnTo>
                  <a:lnTo>
                    <a:pt x="47529" y="47767"/>
                  </a:lnTo>
                  <a:lnTo>
                    <a:pt x="80376" y="22267"/>
                  </a:lnTo>
                  <a:lnTo>
                    <a:pt x="119150" y="5826"/>
                  </a:lnTo>
                  <a:lnTo>
                    <a:pt x="162305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95955" y="3174492"/>
              <a:ext cx="446531" cy="44958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757677" y="3213354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4" y="0"/>
                  </a:moveTo>
                  <a:lnTo>
                    <a:pt x="118577" y="5826"/>
                  </a:lnTo>
                  <a:lnTo>
                    <a:pt x="79981" y="22267"/>
                  </a:lnTo>
                  <a:lnTo>
                    <a:pt x="47291" y="47767"/>
                  </a:lnTo>
                  <a:lnTo>
                    <a:pt x="22041" y="80772"/>
                  </a:lnTo>
                  <a:lnTo>
                    <a:pt x="5766" y="119723"/>
                  </a:lnTo>
                  <a:lnTo>
                    <a:pt x="0" y="163068"/>
                  </a:lnTo>
                  <a:lnTo>
                    <a:pt x="5766" y="206412"/>
                  </a:lnTo>
                  <a:lnTo>
                    <a:pt x="22041" y="245363"/>
                  </a:lnTo>
                  <a:lnTo>
                    <a:pt x="47291" y="278368"/>
                  </a:lnTo>
                  <a:lnTo>
                    <a:pt x="79981" y="303868"/>
                  </a:lnTo>
                  <a:lnTo>
                    <a:pt x="118577" y="320309"/>
                  </a:lnTo>
                  <a:lnTo>
                    <a:pt x="161544" y="326135"/>
                  </a:lnTo>
                  <a:lnTo>
                    <a:pt x="204510" y="320309"/>
                  </a:lnTo>
                  <a:lnTo>
                    <a:pt x="243106" y="303868"/>
                  </a:lnTo>
                  <a:lnTo>
                    <a:pt x="275796" y="278368"/>
                  </a:lnTo>
                  <a:lnTo>
                    <a:pt x="301046" y="245363"/>
                  </a:lnTo>
                  <a:lnTo>
                    <a:pt x="317321" y="206412"/>
                  </a:lnTo>
                  <a:lnTo>
                    <a:pt x="323088" y="163068"/>
                  </a:lnTo>
                  <a:lnTo>
                    <a:pt x="317321" y="119723"/>
                  </a:lnTo>
                  <a:lnTo>
                    <a:pt x="301046" y="80771"/>
                  </a:lnTo>
                  <a:lnTo>
                    <a:pt x="275796" y="47767"/>
                  </a:lnTo>
                  <a:lnTo>
                    <a:pt x="243106" y="22267"/>
                  </a:lnTo>
                  <a:lnTo>
                    <a:pt x="204510" y="5826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57677" y="3213354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4" y="0"/>
                  </a:moveTo>
                  <a:lnTo>
                    <a:pt x="204510" y="5826"/>
                  </a:lnTo>
                  <a:lnTo>
                    <a:pt x="243106" y="22267"/>
                  </a:lnTo>
                  <a:lnTo>
                    <a:pt x="275796" y="47767"/>
                  </a:lnTo>
                  <a:lnTo>
                    <a:pt x="301046" y="80771"/>
                  </a:lnTo>
                  <a:lnTo>
                    <a:pt x="317321" y="119723"/>
                  </a:lnTo>
                  <a:lnTo>
                    <a:pt x="323088" y="163068"/>
                  </a:lnTo>
                  <a:lnTo>
                    <a:pt x="317321" y="206412"/>
                  </a:lnTo>
                  <a:lnTo>
                    <a:pt x="301046" y="245363"/>
                  </a:lnTo>
                  <a:lnTo>
                    <a:pt x="275796" y="278368"/>
                  </a:lnTo>
                  <a:lnTo>
                    <a:pt x="243106" y="303868"/>
                  </a:lnTo>
                  <a:lnTo>
                    <a:pt x="204510" y="320309"/>
                  </a:lnTo>
                  <a:lnTo>
                    <a:pt x="161544" y="326135"/>
                  </a:lnTo>
                  <a:lnTo>
                    <a:pt x="118577" y="320309"/>
                  </a:lnTo>
                  <a:lnTo>
                    <a:pt x="79981" y="303868"/>
                  </a:lnTo>
                  <a:lnTo>
                    <a:pt x="47291" y="278368"/>
                  </a:lnTo>
                  <a:lnTo>
                    <a:pt x="22041" y="245363"/>
                  </a:lnTo>
                  <a:lnTo>
                    <a:pt x="5766" y="206412"/>
                  </a:lnTo>
                  <a:lnTo>
                    <a:pt x="0" y="163068"/>
                  </a:lnTo>
                  <a:lnTo>
                    <a:pt x="5766" y="119723"/>
                  </a:lnTo>
                  <a:lnTo>
                    <a:pt x="22041" y="80772"/>
                  </a:lnTo>
                  <a:lnTo>
                    <a:pt x="47291" y="47767"/>
                  </a:lnTo>
                  <a:lnTo>
                    <a:pt x="79981" y="22267"/>
                  </a:lnTo>
                  <a:lnTo>
                    <a:pt x="118577" y="5826"/>
                  </a:lnTo>
                  <a:lnTo>
                    <a:pt x="161544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0324" y="4005103"/>
              <a:ext cx="428306" cy="43122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472934" y="4034789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5" h="326389">
                  <a:moveTo>
                    <a:pt x="161544" y="0"/>
                  </a:moveTo>
                  <a:lnTo>
                    <a:pt x="118577" y="5826"/>
                  </a:lnTo>
                  <a:lnTo>
                    <a:pt x="79981" y="22267"/>
                  </a:lnTo>
                  <a:lnTo>
                    <a:pt x="47291" y="47767"/>
                  </a:lnTo>
                  <a:lnTo>
                    <a:pt x="22041" y="80772"/>
                  </a:lnTo>
                  <a:lnTo>
                    <a:pt x="5766" y="119723"/>
                  </a:lnTo>
                  <a:lnTo>
                    <a:pt x="0" y="163068"/>
                  </a:lnTo>
                  <a:lnTo>
                    <a:pt x="5766" y="206412"/>
                  </a:lnTo>
                  <a:lnTo>
                    <a:pt x="22041" y="245364"/>
                  </a:lnTo>
                  <a:lnTo>
                    <a:pt x="47291" y="278368"/>
                  </a:lnTo>
                  <a:lnTo>
                    <a:pt x="79981" y="303868"/>
                  </a:lnTo>
                  <a:lnTo>
                    <a:pt x="118577" y="320309"/>
                  </a:lnTo>
                  <a:lnTo>
                    <a:pt x="161544" y="326136"/>
                  </a:lnTo>
                  <a:lnTo>
                    <a:pt x="204510" y="320309"/>
                  </a:lnTo>
                  <a:lnTo>
                    <a:pt x="243106" y="303868"/>
                  </a:lnTo>
                  <a:lnTo>
                    <a:pt x="275796" y="278368"/>
                  </a:lnTo>
                  <a:lnTo>
                    <a:pt x="301046" y="245363"/>
                  </a:lnTo>
                  <a:lnTo>
                    <a:pt x="317321" y="206412"/>
                  </a:lnTo>
                  <a:lnTo>
                    <a:pt x="323088" y="163068"/>
                  </a:lnTo>
                  <a:lnTo>
                    <a:pt x="317321" y="119723"/>
                  </a:lnTo>
                  <a:lnTo>
                    <a:pt x="301046" y="80771"/>
                  </a:lnTo>
                  <a:lnTo>
                    <a:pt x="275796" y="47767"/>
                  </a:lnTo>
                  <a:lnTo>
                    <a:pt x="243106" y="22267"/>
                  </a:lnTo>
                  <a:lnTo>
                    <a:pt x="204510" y="5826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72934" y="4034789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5" h="326389">
                  <a:moveTo>
                    <a:pt x="161544" y="0"/>
                  </a:moveTo>
                  <a:lnTo>
                    <a:pt x="204510" y="5826"/>
                  </a:lnTo>
                  <a:lnTo>
                    <a:pt x="243106" y="22267"/>
                  </a:lnTo>
                  <a:lnTo>
                    <a:pt x="275796" y="47767"/>
                  </a:lnTo>
                  <a:lnTo>
                    <a:pt x="301046" y="80771"/>
                  </a:lnTo>
                  <a:lnTo>
                    <a:pt x="317321" y="119723"/>
                  </a:lnTo>
                  <a:lnTo>
                    <a:pt x="323088" y="163068"/>
                  </a:lnTo>
                  <a:lnTo>
                    <a:pt x="317321" y="206412"/>
                  </a:lnTo>
                  <a:lnTo>
                    <a:pt x="301046" y="245363"/>
                  </a:lnTo>
                  <a:lnTo>
                    <a:pt x="275796" y="278368"/>
                  </a:lnTo>
                  <a:lnTo>
                    <a:pt x="243106" y="303868"/>
                  </a:lnTo>
                  <a:lnTo>
                    <a:pt x="204510" y="320309"/>
                  </a:lnTo>
                  <a:lnTo>
                    <a:pt x="161544" y="326136"/>
                  </a:lnTo>
                  <a:lnTo>
                    <a:pt x="118577" y="320309"/>
                  </a:lnTo>
                  <a:lnTo>
                    <a:pt x="79981" y="303868"/>
                  </a:lnTo>
                  <a:lnTo>
                    <a:pt x="47291" y="278368"/>
                  </a:lnTo>
                  <a:lnTo>
                    <a:pt x="22041" y="245364"/>
                  </a:lnTo>
                  <a:lnTo>
                    <a:pt x="5766" y="206412"/>
                  </a:lnTo>
                  <a:lnTo>
                    <a:pt x="0" y="163068"/>
                  </a:lnTo>
                  <a:lnTo>
                    <a:pt x="5766" y="119723"/>
                  </a:lnTo>
                  <a:lnTo>
                    <a:pt x="22041" y="80772"/>
                  </a:lnTo>
                  <a:lnTo>
                    <a:pt x="47291" y="47767"/>
                  </a:lnTo>
                  <a:lnTo>
                    <a:pt x="79981" y="22267"/>
                  </a:lnTo>
                  <a:lnTo>
                    <a:pt x="118577" y="5826"/>
                  </a:lnTo>
                  <a:lnTo>
                    <a:pt x="161544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243" y="3999007"/>
              <a:ext cx="429767" cy="43122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147822" y="4028694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5" y="0"/>
                  </a:moveTo>
                  <a:lnTo>
                    <a:pt x="119150" y="5826"/>
                  </a:lnTo>
                  <a:lnTo>
                    <a:pt x="80376" y="22267"/>
                  </a:lnTo>
                  <a:lnTo>
                    <a:pt x="47529" y="47767"/>
                  </a:lnTo>
                  <a:lnTo>
                    <a:pt x="22154" y="80771"/>
                  </a:lnTo>
                  <a:lnTo>
                    <a:pt x="5796" y="119723"/>
                  </a:lnTo>
                  <a:lnTo>
                    <a:pt x="0" y="163067"/>
                  </a:lnTo>
                  <a:lnTo>
                    <a:pt x="5796" y="206412"/>
                  </a:lnTo>
                  <a:lnTo>
                    <a:pt x="22154" y="245363"/>
                  </a:lnTo>
                  <a:lnTo>
                    <a:pt x="47529" y="278368"/>
                  </a:lnTo>
                  <a:lnTo>
                    <a:pt x="80376" y="303868"/>
                  </a:lnTo>
                  <a:lnTo>
                    <a:pt x="119150" y="320309"/>
                  </a:lnTo>
                  <a:lnTo>
                    <a:pt x="162305" y="326135"/>
                  </a:lnTo>
                  <a:lnTo>
                    <a:pt x="205461" y="320309"/>
                  </a:lnTo>
                  <a:lnTo>
                    <a:pt x="244235" y="303868"/>
                  </a:lnTo>
                  <a:lnTo>
                    <a:pt x="277082" y="278368"/>
                  </a:lnTo>
                  <a:lnTo>
                    <a:pt x="302457" y="245363"/>
                  </a:lnTo>
                  <a:lnTo>
                    <a:pt x="318815" y="206412"/>
                  </a:lnTo>
                  <a:lnTo>
                    <a:pt x="324612" y="163067"/>
                  </a:lnTo>
                  <a:lnTo>
                    <a:pt x="318815" y="119723"/>
                  </a:lnTo>
                  <a:lnTo>
                    <a:pt x="302457" y="80771"/>
                  </a:lnTo>
                  <a:lnTo>
                    <a:pt x="277082" y="47767"/>
                  </a:lnTo>
                  <a:lnTo>
                    <a:pt x="244235" y="22267"/>
                  </a:lnTo>
                  <a:lnTo>
                    <a:pt x="205461" y="5826"/>
                  </a:lnTo>
                  <a:lnTo>
                    <a:pt x="162305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47822" y="4028694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5" y="0"/>
                  </a:moveTo>
                  <a:lnTo>
                    <a:pt x="205461" y="5826"/>
                  </a:lnTo>
                  <a:lnTo>
                    <a:pt x="244235" y="22267"/>
                  </a:lnTo>
                  <a:lnTo>
                    <a:pt x="277082" y="47767"/>
                  </a:lnTo>
                  <a:lnTo>
                    <a:pt x="302457" y="80771"/>
                  </a:lnTo>
                  <a:lnTo>
                    <a:pt x="318815" y="119723"/>
                  </a:lnTo>
                  <a:lnTo>
                    <a:pt x="324612" y="163067"/>
                  </a:lnTo>
                  <a:lnTo>
                    <a:pt x="318815" y="206412"/>
                  </a:lnTo>
                  <a:lnTo>
                    <a:pt x="302457" y="245363"/>
                  </a:lnTo>
                  <a:lnTo>
                    <a:pt x="277082" y="278368"/>
                  </a:lnTo>
                  <a:lnTo>
                    <a:pt x="244235" y="303868"/>
                  </a:lnTo>
                  <a:lnTo>
                    <a:pt x="205461" y="320309"/>
                  </a:lnTo>
                  <a:lnTo>
                    <a:pt x="162305" y="326135"/>
                  </a:lnTo>
                  <a:lnTo>
                    <a:pt x="119150" y="320309"/>
                  </a:lnTo>
                  <a:lnTo>
                    <a:pt x="80376" y="303868"/>
                  </a:lnTo>
                  <a:lnTo>
                    <a:pt x="47529" y="278368"/>
                  </a:lnTo>
                  <a:lnTo>
                    <a:pt x="22154" y="245363"/>
                  </a:lnTo>
                  <a:lnTo>
                    <a:pt x="5796" y="206412"/>
                  </a:lnTo>
                  <a:lnTo>
                    <a:pt x="0" y="163067"/>
                  </a:lnTo>
                  <a:lnTo>
                    <a:pt x="5796" y="119723"/>
                  </a:lnTo>
                  <a:lnTo>
                    <a:pt x="22154" y="80771"/>
                  </a:lnTo>
                  <a:lnTo>
                    <a:pt x="47529" y="47767"/>
                  </a:lnTo>
                  <a:lnTo>
                    <a:pt x="80376" y="22267"/>
                  </a:lnTo>
                  <a:lnTo>
                    <a:pt x="119150" y="5826"/>
                  </a:lnTo>
                  <a:lnTo>
                    <a:pt x="162305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95955" y="3989832"/>
              <a:ext cx="446531" cy="44958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757677" y="4028694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4" y="0"/>
                  </a:moveTo>
                  <a:lnTo>
                    <a:pt x="118577" y="5826"/>
                  </a:lnTo>
                  <a:lnTo>
                    <a:pt x="79981" y="22267"/>
                  </a:lnTo>
                  <a:lnTo>
                    <a:pt x="47291" y="47767"/>
                  </a:lnTo>
                  <a:lnTo>
                    <a:pt x="22041" y="80771"/>
                  </a:lnTo>
                  <a:lnTo>
                    <a:pt x="5766" y="119723"/>
                  </a:lnTo>
                  <a:lnTo>
                    <a:pt x="0" y="163067"/>
                  </a:lnTo>
                  <a:lnTo>
                    <a:pt x="5766" y="206412"/>
                  </a:lnTo>
                  <a:lnTo>
                    <a:pt x="22041" y="245363"/>
                  </a:lnTo>
                  <a:lnTo>
                    <a:pt x="47291" y="278368"/>
                  </a:lnTo>
                  <a:lnTo>
                    <a:pt x="79981" y="303868"/>
                  </a:lnTo>
                  <a:lnTo>
                    <a:pt x="118577" y="320309"/>
                  </a:lnTo>
                  <a:lnTo>
                    <a:pt x="161544" y="326135"/>
                  </a:lnTo>
                  <a:lnTo>
                    <a:pt x="204510" y="320309"/>
                  </a:lnTo>
                  <a:lnTo>
                    <a:pt x="243106" y="303868"/>
                  </a:lnTo>
                  <a:lnTo>
                    <a:pt x="275796" y="278368"/>
                  </a:lnTo>
                  <a:lnTo>
                    <a:pt x="301046" y="245363"/>
                  </a:lnTo>
                  <a:lnTo>
                    <a:pt x="317321" y="206412"/>
                  </a:lnTo>
                  <a:lnTo>
                    <a:pt x="323088" y="163067"/>
                  </a:lnTo>
                  <a:lnTo>
                    <a:pt x="317321" y="119723"/>
                  </a:lnTo>
                  <a:lnTo>
                    <a:pt x="301046" y="80771"/>
                  </a:lnTo>
                  <a:lnTo>
                    <a:pt x="275796" y="47767"/>
                  </a:lnTo>
                  <a:lnTo>
                    <a:pt x="243106" y="22267"/>
                  </a:lnTo>
                  <a:lnTo>
                    <a:pt x="204510" y="5826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57677" y="4028694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4" y="0"/>
                  </a:moveTo>
                  <a:lnTo>
                    <a:pt x="204510" y="5826"/>
                  </a:lnTo>
                  <a:lnTo>
                    <a:pt x="243106" y="22267"/>
                  </a:lnTo>
                  <a:lnTo>
                    <a:pt x="275796" y="47767"/>
                  </a:lnTo>
                  <a:lnTo>
                    <a:pt x="301046" y="80771"/>
                  </a:lnTo>
                  <a:lnTo>
                    <a:pt x="317321" y="119723"/>
                  </a:lnTo>
                  <a:lnTo>
                    <a:pt x="323088" y="163067"/>
                  </a:lnTo>
                  <a:lnTo>
                    <a:pt x="317321" y="206412"/>
                  </a:lnTo>
                  <a:lnTo>
                    <a:pt x="301046" y="245363"/>
                  </a:lnTo>
                  <a:lnTo>
                    <a:pt x="275796" y="278368"/>
                  </a:lnTo>
                  <a:lnTo>
                    <a:pt x="243106" y="303868"/>
                  </a:lnTo>
                  <a:lnTo>
                    <a:pt x="204510" y="320309"/>
                  </a:lnTo>
                  <a:lnTo>
                    <a:pt x="161544" y="326135"/>
                  </a:lnTo>
                  <a:lnTo>
                    <a:pt x="118577" y="320309"/>
                  </a:lnTo>
                  <a:lnTo>
                    <a:pt x="79981" y="303868"/>
                  </a:lnTo>
                  <a:lnTo>
                    <a:pt x="47291" y="278368"/>
                  </a:lnTo>
                  <a:lnTo>
                    <a:pt x="22041" y="245363"/>
                  </a:lnTo>
                  <a:lnTo>
                    <a:pt x="5766" y="206412"/>
                  </a:lnTo>
                  <a:lnTo>
                    <a:pt x="0" y="163067"/>
                  </a:lnTo>
                  <a:lnTo>
                    <a:pt x="5766" y="119723"/>
                  </a:lnTo>
                  <a:lnTo>
                    <a:pt x="22041" y="80771"/>
                  </a:lnTo>
                  <a:lnTo>
                    <a:pt x="47291" y="47767"/>
                  </a:lnTo>
                  <a:lnTo>
                    <a:pt x="79981" y="22267"/>
                  </a:lnTo>
                  <a:lnTo>
                    <a:pt x="118577" y="5826"/>
                  </a:lnTo>
                  <a:lnTo>
                    <a:pt x="161544" y="0"/>
                  </a:lnTo>
                  <a:close/>
                </a:path>
              </a:pathLst>
            </a:custGeom>
            <a:ln w="38099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5723" y="4855495"/>
              <a:ext cx="429767" cy="43122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178301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6" y="0"/>
                  </a:moveTo>
                  <a:lnTo>
                    <a:pt x="119150" y="5825"/>
                  </a:lnTo>
                  <a:lnTo>
                    <a:pt x="80376" y="22264"/>
                  </a:lnTo>
                  <a:lnTo>
                    <a:pt x="47529" y="47763"/>
                  </a:lnTo>
                  <a:lnTo>
                    <a:pt x="22154" y="80766"/>
                  </a:lnTo>
                  <a:lnTo>
                    <a:pt x="5796" y="119719"/>
                  </a:lnTo>
                  <a:lnTo>
                    <a:pt x="0" y="163068"/>
                  </a:lnTo>
                  <a:lnTo>
                    <a:pt x="5796" y="206416"/>
                  </a:lnTo>
                  <a:lnTo>
                    <a:pt x="22154" y="245369"/>
                  </a:lnTo>
                  <a:lnTo>
                    <a:pt x="47529" y="278372"/>
                  </a:lnTo>
                  <a:lnTo>
                    <a:pt x="80376" y="303871"/>
                  </a:lnTo>
                  <a:lnTo>
                    <a:pt x="119150" y="320310"/>
                  </a:lnTo>
                  <a:lnTo>
                    <a:pt x="162306" y="326136"/>
                  </a:lnTo>
                  <a:lnTo>
                    <a:pt x="205461" y="320310"/>
                  </a:lnTo>
                  <a:lnTo>
                    <a:pt x="244235" y="303871"/>
                  </a:lnTo>
                  <a:lnTo>
                    <a:pt x="277082" y="278372"/>
                  </a:lnTo>
                  <a:lnTo>
                    <a:pt x="302457" y="245369"/>
                  </a:lnTo>
                  <a:lnTo>
                    <a:pt x="318815" y="206416"/>
                  </a:lnTo>
                  <a:lnTo>
                    <a:pt x="324612" y="163068"/>
                  </a:lnTo>
                  <a:lnTo>
                    <a:pt x="318815" y="119719"/>
                  </a:lnTo>
                  <a:lnTo>
                    <a:pt x="302457" y="80766"/>
                  </a:lnTo>
                  <a:lnTo>
                    <a:pt x="277082" y="47763"/>
                  </a:lnTo>
                  <a:lnTo>
                    <a:pt x="244235" y="22264"/>
                  </a:lnTo>
                  <a:lnTo>
                    <a:pt x="205461" y="5825"/>
                  </a:lnTo>
                  <a:lnTo>
                    <a:pt x="162306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78301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6" y="0"/>
                  </a:moveTo>
                  <a:lnTo>
                    <a:pt x="205461" y="5825"/>
                  </a:lnTo>
                  <a:lnTo>
                    <a:pt x="244235" y="22264"/>
                  </a:lnTo>
                  <a:lnTo>
                    <a:pt x="277082" y="47763"/>
                  </a:lnTo>
                  <a:lnTo>
                    <a:pt x="302457" y="80766"/>
                  </a:lnTo>
                  <a:lnTo>
                    <a:pt x="318815" y="119719"/>
                  </a:lnTo>
                  <a:lnTo>
                    <a:pt x="324612" y="163068"/>
                  </a:lnTo>
                  <a:lnTo>
                    <a:pt x="318815" y="206416"/>
                  </a:lnTo>
                  <a:lnTo>
                    <a:pt x="302457" y="245369"/>
                  </a:lnTo>
                  <a:lnTo>
                    <a:pt x="277082" y="278372"/>
                  </a:lnTo>
                  <a:lnTo>
                    <a:pt x="244235" y="303871"/>
                  </a:lnTo>
                  <a:lnTo>
                    <a:pt x="205461" y="320310"/>
                  </a:lnTo>
                  <a:lnTo>
                    <a:pt x="162306" y="326136"/>
                  </a:lnTo>
                  <a:lnTo>
                    <a:pt x="119150" y="320310"/>
                  </a:lnTo>
                  <a:lnTo>
                    <a:pt x="80376" y="303871"/>
                  </a:lnTo>
                  <a:lnTo>
                    <a:pt x="47529" y="278372"/>
                  </a:lnTo>
                  <a:lnTo>
                    <a:pt x="22154" y="245369"/>
                  </a:lnTo>
                  <a:lnTo>
                    <a:pt x="5796" y="206416"/>
                  </a:lnTo>
                  <a:lnTo>
                    <a:pt x="0" y="163068"/>
                  </a:lnTo>
                  <a:lnTo>
                    <a:pt x="5796" y="119719"/>
                  </a:lnTo>
                  <a:lnTo>
                    <a:pt x="22154" y="80766"/>
                  </a:lnTo>
                  <a:lnTo>
                    <a:pt x="47529" y="47763"/>
                  </a:lnTo>
                  <a:lnTo>
                    <a:pt x="80376" y="22264"/>
                  </a:lnTo>
                  <a:lnTo>
                    <a:pt x="119150" y="5825"/>
                  </a:lnTo>
                  <a:lnTo>
                    <a:pt x="162306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39845" y="4360926"/>
              <a:ext cx="4294505" cy="525145"/>
            </a:xfrm>
            <a:custGeom>
              <a:avLst/>
              <a:gdLst/>
              <a:ahLst/>
              <a:cxnLst/>
              <a:rect l="l" t="t" r="r" b="b"/>
              <a:pathLst>
                <a:path w="4294505" h="525145">
                  <a:moveTo>
                    <a:pt x="4293997" y="0"/>
                  </a:moveTo>
                  <a:lnTo>
                    <a:pt x="0" y="524637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10889" y="4354830"/>
              <a:ext cx="30480" cy="530860"/>
            </a:xfrm>
            <a:custGeom>
              <a:avLst/>
              <a:gdLst/>
              <a:ahLst/>
              <a:cxnLst/>
              <a:rect l="l" t="t" r="r" b="b"/>
              <a:pathLst>
                <a:path w="30479" h="530860">
                  <a:moveTo>
                    <a:pt x="14986" y="-14477"/>
                  </a:moveTo>
                  <a:lnTo>
                    <a:pt x="14986" y="544830"/>
                  </a:lnTo>
                </a:path>
              </a:pathLst>
            </a:custGeom>
            <a:ln w="58927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19221" y="3539489"/>
              <a:ext cx="4716145" cy="1346200"/>
            </a:xfrm>
            <a:custGeom>
              <a:avLst/>
              <a:gdLst/>
              <a:ahLst/>
              <a:cxnLst/>
              <a:rect l="l" t="t" r="r" b="b"/>
              <a:pathLst>
                <a:path w="4716145" h="1346200">
                  <a:moveTo>
                    <a:pt x="0" y="815340"/>
                  </a:moveTo>
                  <a:lnTo>
                    <a:pt x="420877" y="1345692"/>
                  </a:lnTo>
                </a:path>
                <a:path w="4716145" h="1346200">
                  <a:moveTo>
                    <a:pt x="0" y="0"/>
                  </a:moveTo>
                  <a:lnTo>
                    <a:pt x="4714875" y="494665"/>
                  </a:lnTo>
                </a:path>
                <a:path w="4716145" h="1346200">
                  <a:moveTo>
                    <a:pt x="0" y="0"/>
                  </a:moveTo>
                  <a:lnTo>
                    <a:pt x="390905" y="488950"/>
                  </a:lnTo>
                </a:path>
                <a:path w="4716145" h="1346200">
                  <a:moveTo>
                    <a:pt x="0" y="0"/>
                  </a:moveTo>
                  <a:lnTo>
                    <a:pt x="0" y="488950"/>
                  </a:lnTo>
                </a:path>
                <a:path w="4716145" h="1346200">
                  <a:moveTo>
                    <a:pt x="4715256" y="6096"/>
                  </a:moveTo>
                  <a:lnTo>
                    <a:pt x="4715256" y="495046"/>
                  </a:lnTo>
                </a:path>
                <a:path w="4716145" h="1346200">
                  <a:moveTo>
                    <a:pt x="4715636" y="6096"/>
                  </a:moveTo>
                  <a:lnTo>
                    <a:pt x="391667" y="489331"/>
                  </a:lnTo>
                </a:path>
                <a:path w="4716145" h="1346200">
                  <a:moveTo>
                    <a:pt x="4714875" y="6096"/>
                  </a:moveTo>
                  <a:lnTo>
                    <a:pt x="0" y="489331"/>
                  </a:lnTo>
                </a:path>
                <a:path w="4716145" h="1346200">
                  <a:moveTo>
                    <a:pt x="391667" y="0"/>
                  </a:moveTo>
                  <a:lnTo>
                    <a:pt x="4715636" y="494665"/>
                  </a:lnTo>
                </a:path>
                <a:path w="4716145" h="1346200">
                  <a:moveTo>
                    <a:pt x="391667" y="0"/>
                  </a:moveTo>
                  <a:lnTo>
                    <a:pt x="391667" y="488950"/>
                  </a:lnTo>
                </a:path>
                <a:path w="4716145" h="1346200">
                  <a:moveTo>
                    <a:pt x="390905" y="0"/>
                  </a:moveTo>
                  <a:lnTo>
                    <a:pt x="0" y="488950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7016" y="4846320"/>
              <a:ext cx="448056" cy="44958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618738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6" y="0"/>
                  </a:moveTo>
                  <a:lnTo>
                    <a:pt x="119150" y="5825"/>
                  </a:lnTo>
                  <a:lnTo>
                    <a:pt x="80376" y="22264"/>
                  </a:lnTo>
                  <a:lnTo>
                    <a:pt x="47529" y="47763"/>
                  </a:lnTo>
                  <a:lnTo>
                    <a:pt x="22154" y="80766"/>
                  </a:lnTo>
                  <a:lnTo>
                    <a:pt x="5796" y="119719"/>
                  </a:lnTo>
                  <a:lnTo>
                    <a:pt x="0" y="163068"/>
                  </a:lnTo>
                  <a:lnTo>
                    <a:pt x="5796" y="206416"/>
                  </a:lnTo>
                  <a:lnTo>
                    <a:pt x="22154" y="245369"/>
                  </a:lnTo>
                  <a:lnTo>
                    <a:pt x="47529" y="278372"/>
                  </a:lnTo>
                  <a:lnTo>
                    <a:pt x="80376" y="303871"/>
                  </a:lnTo>
                  <a:lnTo>
                    <a:pt x="119150" y="320310"/>
                  </a:lnTo>
                  <a:lnTo>
                    <a:pt x="162306" y="326136"/>
                  </a:lnTo>
                  <a:lnTo>
                    <a:pt x="205461" y="320310"/>
                  </a:lnTo>
                  <a:lnTo>
                    <a:pt x="244235" y="303871"/>
                  </a:lnTo>
                  <a:lnTo>
                    <a:pt x="277082" y="278372"/>
                  </a:lnTo>
                  <a:lnTo>
                    <a:pt x="302457" y="245369"/>
                  </a:lnTo>
                  <a:lnTo>
                    <a:pt x="318815" y="206416"/>
                  </a:lnTo>
                  <a:lnTo>
                    <a:pt x="324612" y="163068"/>
                  </a:lnTo>
                  <a:lnTo>
                    <a:pt x="318815" y="119719"/>
                  </a:lnTo>
                  <a:lnTo>
                    <a:pt x="302457" y="80766"/>
                  </a:lnTo>
                  <a:lnTo>
                    <a:pt x="277082" y="47763"/>
                  </a:lnTo>
                  <a:lnTo>
                    <a:pt x="244235" y="22264"/>
                  </a:lnTo>
                  <a:lnTo>
                    <a:pt x="205461" y="5825"/>
                  </a:lnTo>
                  <a:lnTo>
                    <a:pt x="162306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18738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6" y="0"/>
                  </a:moveTo>
                  <a:lnTo>
                    <a:pt x="205461" y="5825"/>
                  </a:lnTo>
                  <a:lnTo>
                    <a:pt x="244235" y="22264"/>
                  </a:lnTo>
                  <a:lnTo>
                    <a:pt x="277082" y="47763"/>
                  </a:lnTo>
                  <a:lnTo>
                    <a:pt x="302457" y="80766"/>
                  </a:lnTo>
                  <a:lnTo>
                    <a:pt x="318815" y="119719"/>
                  </a:lnTo>
                  <a:lnTo>
                    <a:pt x="324612" y="163068"/>
                  </a:lnTo>
                  <a:lnTo>
                    <a:pt x="318815" y="206416"/>
                  </a:lnTo>
                  <a:lnTo>
                    <a:pt x="302457" y="245369"/>
                  </a:lnTo>
                  <a:lnTo>
                    <a:pt x="277082" y="278372"/>
                  </a:lnTo>
                  <a:lnTo>
                    <a:pt x="244235" y="303871"/>
                  </a:lnTo>
                  <a:lnTo>
                    <a:pt x="205461" y="320310"/>
                  </a:lnTo>
                  <a:lnTo>
                    <a:pt x="162306" y="326136"/>
                  </a:lnTo>
                  <a:lnTo>
                    <a:pt x="119150" y="320310"/>
                  </a:lnTo>
                  <a:lnTo>
                    <a:pt x="80376" y="303871"/>
                  </a:lnTo>
                  <a:lnTo>
                    <a:pt x="47529" y="278372"/>
                  </a:lnTo>
                  <a:lnTo>
                    <a:pt x="22154" y="245369"/>
                  </a:lnTo>
                  <a:lnTo>
                    <a:pt x="5796" y="206416"/>
                  </a:lnTo>
                  <a:lnTo>
                    <a:pt x="0" y="163068"/>
                  </a:lnTo>
                  <a:lnTo>
                    <a:pt x="5796" y="119719"/>
                  </a:lnTo>
                  <a:lnTo>
                    <a:pt x="22154" y="80766"/>
                  </a:lnTo>
                  <a:lnTo>
                    <a:pt x="47529" y="47763"/>
                  </a:lnTo>
                  <a:lnTo>
                    <a:pt x="80376" y="22264"/>
                  </a:lnTo>
                  <a:lnTo>
                    <a:pt x="119150" y="5825"/>
                  </a:lnTo>
                  <a:lnTo>
                    <a:pt x="162306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98975" y="4846320"/>
              <a:ext cx="446531" cy="44958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060697" y="4885182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3" y="0"/>
                  </a:moveTo>
                  <a:lnTo>
                    <a:pt x="118577" y="5825"/>
                  </a:lnTo>
                  <a:lnTo>
                    <a:pt x="79981" y="22264"/>
                  </a:lnTo>
                  <a:lnTo>
                    <a:pt x="47291" y="47763"/>
                  </a:lnTo>
                  <a:lnTo>
                    <a:pt x="22041" y="80766"/>
                  </a:lnTo>
                  <a:lnTo>
                    <a:pt x="5766" y="119719"/>
                  </a:lnTo>
                  <a:lnTo>
                    <a:pt x="0" y="163068"/>
                  </a:lnTo>
                  <a:lnTo>
                    <a:pt x="5766" y="206416"/>
                  </a:lnTo>
                  <a:lnTo>
                    <a:pt x="22041" y="245369"/>
                  </a:lnTo>
                  <a:lnTo>
                    <a:pt x="47291" y="278372"/>
                  </a:lnTo>
                  <a:lnTo>
                    <a:pt x="79981" y="303871"/>
                  </a:lnTo>
                  <a:lnTo>
                    <a:pt x="118577" y="320310"/>
                  </a:lnTo>
                  <a:lnTo>
                    <a:pt x="161543" y="326136"/>
                  </a:lnTo>
                  <a:lnTo>
                    <a:pt x="204510" y="320310"/>
                  </a:lnTo>
                  <a:lnTo>
                    <a:pt x="243106" y="303871"/>
                  </a:lnTo>
                  <a:lnTo>
                    <a:pt x="275796" y="278372"/>
                  </a:lnTo>
                  <a:lnTo>
                    <a:pt x="301046" y="245369"/>
                  </a:lnTo>
                  <a:lnTo>
                    <a:pt x="317321" y="206416"/>
                  </a:lnTo>
                  <a:lnTo>
                    <a:pt x="323088" y="163068"/>
                  </a:lnTo>
                  <a:lnTo>
                    <a:pt x="317321" y="119719"/>
                  </a:lnTo>
                  <a:lnTo>
                    <a:pt x="301046" y="80766"/>
                  </a:lnTo>
                  <a:lnTo>
                    <a:pt x="275796" y="47763"/>
                  </a:lnTo>
                  <a:lnTo>
                    <a:pt x="243106" y="22264"/>
                  </a:lnTo>
                  <a:lnTo>
                    <a:pt x="204510" y="5825"/>
                  </a:lnTo>
                  <a:lnTo>
                    <a:pt x="161543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060697" y="4885182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3" y="0"/>
                  </a:moveTo>
                  <a:lnTo>
                    <a:pt x="204510" y="5825"/>
                  </a:lnTo>
                  <a:lnTo>
                    <a:pt x="243106" y="22264"/>
                  </a:lnTo>
                  <a:lnTo>
                    <a:pt x="275796" y="47763"/>
                  </a:lnTo>
                  <a:lnTo>
                    <a:pt x="301046" y="80766"/>
                  </a:lnTo>
                  <a:lnTo>
                    <a:pt x="317321" y="119719"/>
                  </a:lnTo>
                  <a:lnTo>
                    <a:pt x="323088" y="163068"/>
                  </a:lnTo>
                  <a:lnTo>
                    <a:pt x="317321" y="206416"/>
                  </a:lnTo>
                  <a:lnTo>
                    <a:pt x="301046" y="245369"/>
                  </a:lnTo>
                  <a:lnTo>
                    <a:pt x="275796" y="278372"/>
                  </a:lnTo>
                  <a:lnTo>
                    <a:pt x="243106" y="303871"/>
                  </a:lnTo>
                  <a:lnTo>
                    <a:pt x="204510" y="320310"/>
                  </a:lnTo>
                  <a:lnTo>
                    <a:pt x="161543" y="326136"/>
                  </a:lnTo>
                  <a:lnTo>
                    <a:pt x="118577" y="320310"/>
                  </a:lnTo>
                  <a:lnTo>
                    <a:pt x="79981" y="303871"/>
                  </a:lnTo>
                  <a:lnTo>
                    <a:pt x="47291" y="278372"/>
                  </a:lnTo>
                  <a:lnTo>
                    <a:pt x="22041" y="245369"/>
                  </a:lnTo>
                  <a:lnTo>
                    <a:pt x="5766" y="206416"/>
                  </a:lnTo>
                  <a:lnTo>
                    <a:pt x="0" y="163068"/>
                  </a:lnTo>
                  <a:lnTo>
                    <a:pt x="5766" y="119719"/>
                  </a:lnTo>
                  <a:lnTo>
                    <a:pt x="22041" y="80766"/>
                  </a:lnTo>
                  <a:lnTo>
                    <a:pt x="47291" y="47763"/>
                  </a:lnTo>
                  <a:lnTo>
                    <a:pt x="79981" y="22264"/>
                  </a:lnTo>
                  <a:lnTo>
                    <a:pt x="118577" y="5825"/>
                  </a:lnTo>
                  <a:lnTo>
                    <a:pt x="161543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39411" y="4846320"/>
              <a:ext cx="448056" cy="44958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501133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5" y="0"/>
                  </a:moveTo>
                  <a:lnTo>
                    <a:pt x="119150" y="5825"/>
                  </a:lnTo>
                  <a:lnTo>
                    <a:pt x="80376" y="22264"/>
                  </a:lnTo>
                  <a:lnTo>
                    <a:pt x="47529" y="47763"/>
                  </a:lnTo>
                  <a:lnTo>
                    <a:pt x="22154" y="80766"/>
                  </a:lnTo>
                  <a:lnTo>
                    <a:pt x="5796" y="119719"/>
                  </a:lnTo>
                  <a:lnTo>
                    <a:pt x="0" y="163068"/>
                  </a:lnTo>
                  <a:lnTo>
                    <a:pt x="5796" y="206416"/>
                  </a:lnTo>
                  <a:lnTo>
                    <a:pt x="22154" y="245369"/>
                  </a:lnTo>
                  <a:lnTo>
                    <a:pt x="47529" y="278372"/>
                  </a:lnTo>
                  <a:lnTo>
                    <a:pt x="80376" y="303871"/>
                  </a:lnTo>
                  <a:lnTo>
                    <a:pt x="119150" y="320310"/>
                  </a:lnTo>
                  <a:lnTo>
                    <a:pt x="162305" y="326136"/>
                  </a:lnTo>
                  <a:lnTo>
                    <a:pt x="205461" y="320310"/>
                  </a:lnTo>
                  <a:lnTo>
                    <a:pt x="244235" y="303871"/>
                  </a:lnTo>
                  <a:lnTo>
                    <a:pt x="277082" y="278372"/>
                  </a:lnTo>
                  <a:lnTo>
                    <a:pt x="302457" y="245369"/>
                  </a:lnTo>
                  <a:lnTo>
                    <a:pt x="318815" y="206416"/>
                  </a:lnTo>
                  <a:lnTo>
                    <a:pt x="324612" y="163068"/>
                  </a:lnTo>
                  <a:lnTo>
                    <a:pt x="318815" y="119719"/>
                  </a:lnTo>
                  <a:lnTo>
                    <a:pt x="302457" y="80766"/>
                  </a:lnTo>
                  <a:lnTo>
                    <a:pt x="277082" y="47763"/>
                  </a:lnTo>
                  <a:lnTo>
                    <a:pt x="244235" y="22264"/>
                  </a:lnTo>
                  <a:lnTo>
                    <a:pt x="205461" y="5825"/>
                  </a:lnTo>
                  <a:lnTo>
                    <a:pt x="162305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01133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5" y="0"/>
                  </a:moveTo>
                  <a:lnTo>
                    <a:pt x="205461" y="5825"/>
                  </a:lnTo>
                  <a:lnTo>
                    <a:pt x="244235" y="22264"/>
                  </a:lnTo>
                  <a:lnTo>
                    <a:pt x="277082" y="47763"/>
                  </a:lnTo>
                  <a:lnTo>
                    <a:pt x="302457" y="80766"/>
                  </a:lnTo>
                  <a:lnTo>
                    <a:pt x="318815" y="119719"/>
                  </a:lnTo>
                  <a:lnTo>
                    <a:pt x="324612" y="163068"/>
                  </a:lnTo>
                  <a:lnTo>
                    <a:pt x="318815" y="206416"/>
                  </a:lnTo>
                  <a:lnTo>
                    <a:pt x="302457" y="245369"/>
                  </a:lnTo>
                  <a:lnTo>
                    <a:pt x="277082" y="278372"/>
                  </a:lnTo>
                  <a:lnTo>
                    <a:pt x="244235" y="303871"/>
                  </a:lnTo>
                  <a:lnTo>
                    <a:pt x="205461" y="320310"/>
                  </a:lnTo>
                  <a:lnTo>
                    <a:pt x="162305" y="326136"/>
                  </a:lnTo>
                  <a:lnTo>
                    <a:pt x="119150" y="320310"/>
                  </a:lnTo>
                  <a:lnTo>
                    <a:pt x="80376" y="303871"/>
                  </a:lnTo>
                  <a:lnTo>
                    <a:pt x="47529" y="278372"/>
                  </a:lnTo>
                  <a:lnTo>
                    <a:pt x="22154" y="245369"/>
                  </a:lnTo>
                  <a:lnTo>
                    <a:pt x="5796" y="206416"/>
                  </a:lnTo>
                  <a:lnTo>
                    <a:pt x="0" y="163068"/>
                  </a:lnTo>
                  <a:lnTo>
                    <a:pt x="5796" y="119719"/>
                  </a:lnTo>
                  <a:lnTo>
                    <a:pt x="22154" y="80766"/>
                  </a:lnTo>
                  <a:lnTo>
                    <a:pt x="47529" y="47763"/>
                  </a:lnTo>
                  <a:lnTo>
                    <a:pt x="80376" y="22264"/>
                  </a:lnTo>
                  <a:lnTo>
                    <a:pt x="119150" y="5825"/>
                  </a:lnTo>
                  <a:lnTo>
                    <a:pt x="162305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81372" y="4846320"/>
              <a:ext cx="446531" cy="44958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943094" y="4885182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3" y="0"/>
                  </a:moveTo>
                  <a:lnTo>
                    <a:pt x="118577" y="5825"/>
                  </a:lnTo>
                  <a:lnTo>
                    <a:pt x="79981" y="22264"/>
                  </a:lnTo>
                  <a:lnTo>
                    <a:pt x="47291" y="47763"/>
                  </a:lnTo>
                  <a:lnTo>
                    <a:pt x="22041" y="80766"/>
                  </a:lnTo>
                  <a:lnTo>
                    <a:pt x="5766" y="119719"/>
                  </a:lnTo>
                  <a:lnTo>
                    <a:pt x="0" y="163068"/>
                  </a:lnTo>
                  <a:lnTo>
                    <a:pt x="5766" y="206416"/>
                  </a:lnTo>
                  <a:lnTo>
                    <a:pt x="22041" y="245369"/>
                  </a:lnTo>
                  <a:lnTo>
                    <a:pt x="47291" y="278372"/>
                  </a:lnTo>
                  <a:lnTo>
                    <a:pt x="79981" y="303871"/>
                  </a:lnTo>
                  <a:lnTo>
                    <a:pt x="118577" y="320310"/>
                  </a:lnTo>
                  <a:lnTo>
                    <a:pt x="161543" y="326136"/>
                  </a:lnTo>
                  <a:lnTo>
                    <a:pt x="204510" y="320310"/>
                  </a:lnTo>
                  <a:lnTo>
                    <a:pt x="243106" y="303871"/>
                  </a:lnTo>
                  <a:lnTo>
                    <a:pt x="275796" y="278372"/>
                  </a:lnTo>
                  <a:lnTo>
                    <a:pt x="301046" y="245369"/>
                  </a:lnTo>
                  <a:lnTo>
                    <a:pt x="317321" y="206416"/>
                  </a:lnTo>
                  <a:lnTo>
                    <a:pt x="323088" y="163068"/>
                  </a:lnTo>
                  <a:lnTo>
                    <a:pt x="317321" y="119719"/>
                  </a:lnTo>
                  <a:lnTo>
                    <a:pt x="301046" y="80766"/>
                  </a:lnTo>
                  <a:lnTo>
                    <a:pt x="275796" y="47763"/>
                  </a:lnTo>
                  <a:lnTo>
                    <a:pt x="243106" y="22264"/>
                  </a:lnTo>
                  <a:lnTo>
                    <a:pt x="204510" y="5825"/>
                  </a:lnTo>
                  <a:lnTo>
                    <a:pt x="161543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943094" y="4885182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3" y="0"/>
                  </a:moveTo>
                  <a:lnTo>
                    <a:pt x="204510" y="5825"/>
                  </a:lnTo>
                  <a:lnTo>
                    <a:pt x="243106" y="22264"/>
                  </a:lnTo>
                  <a:lnTo>
                    <a:pt x="275796" y="47763"/>
                  </a:lnTo>
                  <a:lnTo>
                    <a:pt x="301046" y="80766"/>
                  </a:lnTo>
                  <a:lnTo>
                    <a:pt x="317321" y="119719"/>
                  </a:lnTo>
                  <a:lnTo>
                    <a:pt x="323088" y="163068"/>
                  </a:lnTo>
                  <a:lnTo>
                    <a:pt x="317321" y="206416"/>
                  </a:lnTo>
                  <a:lnTo>
                    <a:pt x="301046" y="245369"/>
                  </a:lnTo>
                  <a:lnTo>
                    <a:pt x="275796" y="278372"/>
                  </a:lnTo>
                  <a:lnTo>
                    <a:pt x="243106" y="303871"/>
                  </a:lnTo>
                  <a:lnTo>
                    <a:pt x="204510" y="320310"/>
                  </a:lnTo>
                  <a:lnTo>
                    <a:pt x="161543" y="326136"/>
                  </a:lnTo>
                  <a:lnTo>
                    <a:pt x="118577" y="320310"/>
                  </a:lnTo>
                  <a:lnTo>
                    <a:pt x="79981" y="303871"/>
                  </a:lnTo>
                  <a:lnTo>
                    <a:pt x="47291" y="278372"/>
                  </a:lnTo>
                  <a:lnTo>
                    <a:pt x="22041" y="245369"/>
                  </a:lnTo>
                  <a:lnTo>
                    <a:pt x="5766" y="206416"/>
                  </a:lnTo>
                  <a:lnTo>
                    <a:pt x="0" y="163068"/>
                  </a:lnTo>
                  <a:lnTo>
                    <a:pt x="5766" y="119719"/>
                  </a:lnTo>
                  <a:lnTo>
                    <a:pt x="22041" y="80766"/>
                  </a:lnTo>
                  <a:lnTo>
                    <a:pt x="47291" y="47763"/>
                  </a:lnTo>
                  <a:lnTo>
                    <a:pt x="79981" y="22264"/>
                  </a:lnTo>
                  <a:lnTo>
                    <a:pt x="118577" y="5825"/>
                  </a:lnTo>
                  <a:lnTo>
                    <a:pt x="161543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21807" y="4846320"/>
              <a:ext cx="448056" cy="44958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383529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6" y="0"/>
                  </a:moveTo>
                  <a:lnTo>
                    <a:pt x="119150" y="5825"/>
                  </a:lnTo>
                  <a:lnTo>
                    <a:pt x="80376" y="22264"/>
                  </a:lnTo>
                  <a:lnTo>
                    <a:pt x="47529" y="47763"/>
                  </a:lnTo>
                  <a:lnTo>
                    <a:pt x="22154" y="80766"/>
                  </a:lnTo>
                  <a:lnTo>
                    <a:pt x="5796" y="119719"/>
                  </a:lnTo>
                  <a:lnTo>
                    <a:pt x="0" y="163068"/>
                  </a:lnTo>
                  <a:lnTo>
                    <a:pt x="5796" y="206416"/>
                  </a:lnTo>
                  <a:lnTo>
                    <a:pt x="22154" y="245369"/>
                  </a:lnTo>
                  <a:lnTo>
                    <a:pt x="47529" y="278372"/>
                  </a:lnTo>
                  <a:lnTo>
                    <a:pt x="80376" y="303871"/>
                  </a:lnTo>
                  <a:lnTo>
                    <a:pt x="119150" y="320310"/>
                  </a:lnTo>
                  <a:lnTo>
                    <a:pt x="162306" y="326136"/>
                  </a:lnTo>
                  <a:lnTo>
                    <a:pt x="205461" y="320310"/>
                  </a:lnTo>
                  <a:lnTo>
                    <a:pt x="244235" y="303871"/>
                  </a:lnTo>
                  <a:lnTo>
                    <a:pt x="277082" y="278372"/>
                  </a:lnTo>
                  <a:lnTo>
                    <a:pt x="302457" y="245369"/>
                  </a:lnTo>
                  <a:lnTo>
                    <a:pt x="318815" y="206416"/>
                  </a:lnTo>
                  <a:lnTo>
                    <a:pt x="324612" y="163068"/>
                  </a:lnTo>
                  <a:lnTo>
                    <a:pt x="318815" y="119719"/>
                  </a:lnTo>
                  <a:lnTo>
                    <a:pt x="302457" y="80766"/>
                  </a:lnTo>
                  <a:lnTo>
                    <a:pt x="277082" y="47763"/>
                  </a:lnTo>
                  <a:lnTo>
                    <a:pt x="244235" y="22264"/>
                  </a:lnTo>
                  <a:lnTo>
                    <a:pt x="205461" y="5825"/>
                  </a:lnTo>
                  <a:lnTo>
                    <a:pt x="162306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383529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6" y="0"/>
                  </a:moveTo>
                  <a:lnTo>
                    <a:pt x="205461" y="5825"/>
                  </a:lnTo>
                  <a:lnTo>
                    <a:pt x="244235" y="22264"/>
                  </a:lnTo>
                  <a:lnTo>
                    <a:pt x="277082" y="47763"/>
                  </a:lnTo>
                  <a:lnTo>
                    <a:pt x="302457" y="80766"/>
                  </a:lnTo>
                  <a:lnTo>
                    <a:pt x="318815" y="119719"/>
                  </a:lnTo>
                  <a:lnTo>
                    <a:pt x="324612" y="163068"/>
                  </a:lnTo>
                  <a:lnTo>
                    <a:pt x="318815" y="206416"/>
                  </a:lnTo>
                  <a:lnTo>
                    <a:pt x="302457" y="245369"/>
                  </a:lnTo>
                  <a:lnTo>
                    <a:pt x="277082" y="278372"/>
                  </a:lnTo>
                  <a:lnTo>
                    <a:pt x="244235" y="303871"/>
                  </a:lnTo>
                  <a:lnTo>
                    <a:pt x="205461" y="320310"/>
                  </a:lnTo>
                  <a:lnTo>
                    <a:pt x="162306" y="326136"/>
                  </a:lnTo>
                  <a:lnTo>
                    <a:pt x="119150" y="320310"/>
                  </a:lnTo>
                  <a:lnTo>
                    <a:pt x="80376" y="303871"/>
                  </a:lnTo>
                  <a:lnTo>
                    <a:pt x="47529" y="278372"/>
                  </a:lnTo>
                  <a:lnTo>
                    <a:pt x="22154" y="245369"/>
                  </a:lnTo>
                  <a:lnTo>
                    <a:pt x="5796" y="206416"/>
                  </a:lnTo>
                  <a:lnTo>
                    <a:pt x="0" y="163068"/>
                  </a:lnTo>
                  <a:lnTo>
                    <a:pt x="5796" y="119719"/>
                  </a:lnTo>
                  <a:lnTo>
                    <a:pt x="22154" y="80766"/>
                  </a:lnTo>
                  <a:lnTo>
                    <a:pt x="47529" y="47763"/>
                  </a:lnTo>
                  <a:lnTo>
                    <a:pt x="80376" y="22264"/>
                  </a:lnTo>
                  <a:lnTo>
                    <a:pt x="119150" y="5825"/>
                  </a:lnTo>
                  <a:lnTo>
                    <a:pt x="162306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3767" y="4846320"/>
              <a:ext cx="446532" cy="44958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825489" y="4885182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4" y="0"/>
                  </a:moveTo>
                  <a:lnTo>
                    <a:pt x="118577" y="5825"/>
                  </a:lnTo>
                  <a:lnTo>
                    <a:pt x="79981" y="22264"/>
                  </a:lnTo>
                  <a:lnTo>
                    <a:pt x="47291" y="47763"/>
                  </a:lnTo>
                  <a:lnTo>
                    <a:pt x="22041" y="80766"/>
                  </a:lnTo>
                  <a:lnTo>
                    <a:pt x="5766" y="119719"/>
                  </a:lnTo>
                  <a:lnTo>
                    <a:pt x="0" y="163068"/>
                  </a:lnTo>
                  <a:lnTo>
                    <a:pt x="5766" y="206416"/>
                  </a:lnTo>
                  <a:lnTo>
                    <a:pt x="22041" y="245369"/>
                  </a:lnTo>
                  <a:lnTo>
                    <a:pt x="47291" y="278372"/>
                  </a:lnTo>
                  <a:lnTo>
                    <a:pt x="79981" y="303871"/>
                  </a:lnTo>
                  <a:lnTo>
                    <a:pt x="118577" y="320310"/>
                  </a:lnTo>
                  <a:lnTo>
                    <a:pt x="161544" y="326136"/>
                  </a:lnTo>
                  <a:lnTo>
                    <a:pt x="204510" y="320310"/>
                  </a:lnTo>
                  <a:lnTo>
                    <a:pt x="243106" y="303871"/>
                  </a:lnTo>
                  <a:lnTo>
                    <a:pt x="275796" y="278372"/>
                  </a:lnTo>
                  <a:lnTo>
                    <a:pt x="301046" y="245369"/>
                  </a:lnTo>
                  <a:lnTo>
                    <a:pt x="317321" y="206416"/>
                  </a:lnTo>
                  <a:lnTo>
                    <a:pt x="323088" y="163068"/>
                  </a:lnTo>
                  <a:lnTo>
                    <a:pt x="317321" y="119719"/>
                  </a:lnTo>
                  <a:lnTo>
                    <a:pt x="301046" y="80766"/>
                  </a:lnTo>
                  <a:lnTo>
                    <a:pt x="275796" y="47763"/>
                  </a:lnTo>
                  <a:lnTo>
                    <a:pt x="243106" y="22264"/>
                  </a:lnTo>
                  <a:lnTo>
                    <a:pt x="204510" y="5825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825489" y="4885182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4" y="0"/>
                  </a:moveTo>
                  <a:lnTo>
                    <a:pt x="204510" y="5825"/>
                  </a:lnTo>
                  <a:lnTo>
                    <a:pt x="243106" y="22264"/>
                  </a:lnTo>
                  <a:lnTo>
                    <a:pt x="275796" y="47763"/>
                  </a:lnTo>
                  <a:lnTo>
                    <a:pt x="301046" y="80766"/>
                  </a:lnTo>
                  <a:lnTo>
                    <a:pt x="317321" y="119719"/>
                  </a:lnTo>
                  <a:lnTo>
                    <a:pt x="323088" y="163068"/>
                  </a:lnTo>
                  <a:lnTo>
                    <a:pt x="317321" y="206416"/>
                  </a:lnTo>
                  <a:lnTo>
                    <a:pt x="301046" y="245369"/>
                  </a:lnTo>
                  <a:lnTo>
                    <a:pt x="275796" y="278372"/>
                  </a:lnTo>
                  <a:lnTo>
                    <a:pt x="243106" y="303871"/>
                  </a:lnTo>
                  <a:lnTo>
                    <a:pt x="204510" y="320310"/>
                  </a:lnTo>
                  <a:lnTo>
                    <a:pt x="161544" y="326136"/>
                  </a:lnTo>
                  <a:lnTo>
                    <a:pt x="118577" y="320310"/>
                  </a:lnTo>
                  <a:lnTo>
                    <a:pt x="79981" y="303871"/>
                  </a:lnTo>
                  <a:lnTo>
                    <a:pt x="47291" y="278372"/>
                  </a:lnTo>
                  <a:lnTo>
                    <a:pt x="22041" y="245369"/>
                  </a:lnTo>
                  <a:lnTo>
                    <a:pt x="5766" y="206416"/>
                  </a:lnTo>
                  <a:lnTo>
                    <a:pt x="0" y="163068"/>
                  </a:lnTo>
                  <a:lnTo>
                    <a:pt x="5766" y="119719"/>
                  </a:lnTo>
                  <a:lnTo>
                    <a:pt x="22041" y="80766"/>
                  </a:lnTo>
                  <a:lnTo>
                    <a:pt x="47291" y="47763"/>
                  </a:lnTo>
                  <a:lnTo>
                    <a:pt x="79981" y="22264"/>
                  </a:lnTo>
                  <a:lnTo>
                    <a:pt x="118577" y="5825"/>
                  </a:lnTo>
                  <a:lnTo>
                    <a:pt x="161544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04203" y="4846320"/>
              <a:ext cx="448055" cy="44958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265926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6" y="0"/>
                  </a:moveTo>
                  <a:lnTo>
                    <a:pt x="119150" y="5825"/>
                  </a:lnTo>
                  <a:lnTo>
                    <a:pt x="80376" y="22264"/>
                  </a:lnTo>
                  <a:lnTo>
                    <a:pt x="47529" y="47763"/>
                  </a:lnTo>
                  <a:lnTo>
                    <a:pt x="22154" y="80766"/>
                  </a:lnTo>
                  <a:lnTo>
                    <a:pt x="5796" y="119719"/>
                  </a:lnTo>
                  <a:lnTo>
                    <a:pt x="0" y="163068"/>
                  </a:lnTo>
                  <a:lnTo>
                    <a:pt x="5796" y="206416"/>
                  </a:lnTo>
                  <a:lnTo>
                    <a:pt x="22154" y="245369"/>
                  </a:lnTo>
                  <a:lnTo>
                    <a:pt x="47529" y="278372"/>
                  </a:lnTo>
                  <a:lnTo>
                    <a:pt x="80376" y="303871"/>
                  </a:lnTo>
                  <a:lnTo>
                    <a:pt x="119150" y="320310"/>
                  </a:lnTo>
                  <a:lnTo>
                    <a:pt x="162306" y="326136"/>
                  </a:lnTo>
                  <a:lnTo>
                    <a:pt x="205461" y="320310"/>
                  </a:lnTo>
                  <a:lnTo>
                    <a:pt x="244235" y="303871"/>
                  </a:lnTo>
                  <a:lnTo>
                    <a:pt x="277082" y="278372"/>
                  </a:lnTo>
                  <a:lnTo>
                    <a:pt x="302457" y="245369"/>
                  </a:lnTo>
                  <a:lnTo>
                    <a:pt x="318815" y="206416"/>
                  </a:lnTo>
                  <a:lnTo>
                    <a:pt x="324612" y="163068"/>
                  </a:lnTo>
                  <a:lnTo>
                    <a:pt x="318815" y="119719"/>
                  </a:lnTo>
                  <a:lnTo>
                    <a:pt x="302457" y="80766"/>
                  </a:lnTo>
                  <a:lnTo>
                    <a:pt x="277082" y="47763"/>
                  </a:lnTo>
                  <a:lnTo>
                    <a:pt x="244235" y="22264"/>
                  </a:lnTo>
                  <a:lnTo>
                    <a:pt x="205461" y="5825"/>
                  </a:lnTo>
                  <a:lnTo>
                    <a:pt x="162306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265926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6" y="0"/>
                  </a:moveTo>
                  <a:lnTo>
                    <a:pt x="205461" y="5825"/>
                  </a:lnTo>
                  <a:lnTo>
                    <a:pt x="244235" y="22264"/>
                  </a:lnTo>
                  <a:lnTo>
                    <a:pt x="277082" y="47763"/>
                  </a:lnTo>
                  <a:lnTo>
                    <a:pt x="302457" y="80766"/>
                  </a:lnTo>
                  <a:lnTo>
                    <a:pt x="318815" y="119719"/>
                  </a:lnTo>
                  <a:lnTo>
                    <a:pt x="324612" y="163068"/>
                  </a:lnTo>
                  <a:lnTo>
                    <a:pt x="318815" y="206416"/>
                  </a:lnTo>
                  <a:lnTo>
                    <a:pt x="302457" y="245369"/>
                  </a:lnTo>
                  <a:lnTo>
                    <a:pt x="277082" y="278372"/>
                  </a:lnTo>
                  <a:lnTo>
                    <a:pt x="244235" y="303871"/>
                  </a:lnTo>
                  <a:lnTo>
                    <a:pt x="205461" y="320310"/>
                  </a:lnTo>
                  <a:lnTo>
                    <a:pt x="162306" y="326136"/>
                  </a:lnTo>
                  <a:lnTo>
                    <a:pt x="119150" y="320310"/>
                  </a:lnTo>
                  <a:lnTo>
                    <a:pt x="80376" y="303871"/>
                  </a:lnTo>
                  <a:lnTo>
                    <a:pt x="47529" y="278372"/>
                  </a:lnTo>
                  <a:lnTo>
                    <a:pt x="22154" y="245369"/>
                  </a:lnTo>
                  <a:lnTo>
                    <a:pt x="5796" y="206416"/>
                  </a:lnTo>
                  <a:lnTo>
                    <a:pt x="0" y="163068"/>
                  </a:lnTo>
                  <a:lnTo>
                    <a:pt x="5796" y="119719"/>
                  </a:lnTo>
                  <a:lnTo>
                    <a:pt x="22154" y="80766"/>
                  </a:lnTo>
                  <a:lnTo>
                    <a:pt x="47529" y="47763"/>
                  </a:lnTo>
                  <a:lnTo>
                    <a:pt x="80376" y="22264"/>
                  </a:lnTo>
                  <a:lnTo>
                    <a:pt x="119150" y="5825"/>
                  </a:lnTo>
                  <a:lnTo>
                    <a:pt x="162306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6164" y="4846320"/>
              <a:ext cx="446531" cy="44958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6707885" y="4885182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5" h="326389">
                  <a:moveTo>
                    <a:pt x="161544" y="0"/>
                  </a:moveTo>
                  <a:lnTo>
                    <a:pt x="118577" y="5825"/>
                  </a:lnTo>
                  <a:lnTo>
                    <a:pt x="79981" y="22264"/>
                  </a:lnTo>
                  <a:lnTo>
                    <a:pt x="47291" y="47763"/>
                  </a:lnTo>
                  <a:lnTo>
                    <a:pt x="22041" y="80766"/>
                  </a:lnTo>
                  <a:lnTo>
                    <a:pt x="5766" y="119719"/>
                  </a:lnTo>
                  <a:lnTo>
                    <a:pt x="0" y="163068"/>
                  </a:lnTo>
                  <a:lnTo>
                    <a:pt x="5766" y="206416"/>
                  </a:lnTo>
                  <a:lnTo>
                    <a:pt x="22041" y="245369"/>
                  </a:lnTo>
                  <a:lnTo>
                    <a:pt x="47291" y="278372"/>
                  </a:lnTo>
                  <a:lnTo>
                    <a:pt x="79981" y="303871"/>
                  </a:lnTo>
                  <a:lnTo>
                    <a:pt x="118577" y="320310"/>
                  </a:lnTo>
                  <a:lnTo>
                    <a:pt x="161544" y="326136"/>
                  </a:lnTo>
                  <a:lnTo>
                    <a:pt x="204466" y="320310"/>
                  </a:lnTo>
                  <a:lnTo>
                    <a:pt x="243049" y="303871"/>
                  </a:lnTo>
                  <a:lnTo>
                    <a:pt x="275748" y="278372"/>
                  </a:lnTo>
                  <a:lnTo>
                    <a:pt x="301018" y="245369"/>
                  </a:lnTo>
                  <a:lnTo>
                    <a:pt x="317313" y="206416"/>
                  </a:lnTo>
                  <a:lnTo>
                    <a:pt x="323088" y="163068"/>
                  </a:lnTo>
                  <a:lnTo>
                    <a:pt x="317313" y="119719"/>
                  </a:lnTo>
                  <a:lnTo>
                    <a:pt x="301018" y="80766"/>
                  </a:lnTo>
                  <a:lnTo>
                    <a:pt x="275748" y="47763"/>
                  </a:lnTo>
                  <a:lnTo>
                    <a:pt x="243049" y="22264"/>
                  </a:lnTo>
                  <a:lnTo>
                    <a:pt x="204466" y="5825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07885" y="4885182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5" h="326389">
                  <a:moveTo>
                    <a:pt x="161544" y="0"/>
                  </a:moveTo>
                  <a:lnTo>
                    <a:pt x="204466" y="5825"/>
                  </a:lnTo>
                  <a:lnTo>
                    <a:pt x="243049" y="22264"/>
                  </a:lnTo>
                  <a:lnTo>
                    <a:pt x="275748" y="47763"/>
                  </a:lnTo>
                  <a:lnTo>
                    <a:pt x="301018" y="80766"/>
                  </a:lnTo>
                  <a:lnTo>
                    <a:pt x="317313" y="119719"/>
                  </a:lnTo>
                  <a:lnTo>
                    <a:pt x="323088" y="163068"/>
                  </a:lnTo>
                  <a:lnTo>
                    <a:pt x="317313" y="206416"/>
                  </a:lnTo>
                  <a:lnTo>
                    <a:pt x="301018" y="245369"/>
                  </a:lnTo>
                  <a:lnTo>
                    <a:pt x="275748" y="278372"/>
                  </a:lnTo>
                  <a:lnTo>
                    <a:pt x="243049" y="303871"/>
                  </a:lnTo>
                  <a:lnTo>
                    <a:pt x="204466" y="320310"/>
                  </a:lnTo>
                  <a:lnTo>
                    <a:pt x="161544" y="326136"/>
                  </a:lnTo>
                  <a:lnTo>
                    <a:pt x="118577" y="320310"/>
                  </a:lnTo>
                  <a:lnTo>
                    <a:pt x="79981" y="303871"/>
                  </a:lnTo>
                  <a:lnTo>
                    <a:pt x="47291" y="278372"/>
                  </a:lnTo>
                  <a:lnTo>
                    <a:pt x="22041" y="245369"/>
                  </a:lnTo>
                  <a:lnTo>
                    <a:pt x="5766" y="206416"/>
                  </a:lnTo>
                  <a:lnTo>
                    <a:pt x="0" y="163068"/>
                  </a:lnTo>
                  <a:lnTo>
                    <a:pt x="5766" y="119719"/>
                  </a:lnTo>
                  <a:lnTo>
                    <a:pt x="22041" y="80766"/>
                  </a:lnTo>
                  <a:lnTo>
                    <a:pt x="47291" y="47763"/>
                  </a:lnTo>
                  <a:lnTo>
                    <a:pt x="79981" y="22264"/>
                  </a:lnTo>
                  <a:lnTo>
                    <a:pt x="118577" y="5825"/>
                  </a:lnTo>
                  <a:lnTo>
                    <a:pt x="161544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6600" y="4846320"/>
              <a:ext cx="448055" cy="44958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7148321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5" y="0"/>
                  </a:moveTo>
                  <a:lnTo>
                    <a:pt x="119150" y="5825"/>
                  </a:lnTo>
                  <a:lnTo>
                    <a:pt x="80376" y="22264"/>
                  </a:lnTo>
                  <a:lnTo>
                    <a:pt x="47529" y="47763"/>
                  </a:lnTo>
                  <a:lnTo>
                    <a:pt x="22154" y="80766"/>
                  </a:lnTo>
                  <a:lnTo>
                    <a:pt x="5796" y="119719"/>
                  </a:lnTo>
                  <a:lnTo>
                    <a:pt x="0" y="163068"/>
                  </a:lnTo>
                  <a:lnTo>
                    <a:pt x="5796" y="206416"/>
                  </a:lnTo>
                  <a:lnTo>
                    <a:pt x="22154" y="245369"/>
                  </a:lnTo>
                  <a:lnTo>
                    <a:pt x="47529" y="278372"/>
                  </a:lnTo>
                  <a:lnTo>
                    <a:pt x="80376" y="303871"/>
                  </a:lnTo>
                  <a:lnTo>
                    <a:pt x="119150" y="320310"/>
                  </a:lnTo>
                  <a:lnTo>
                    <a:pt x="162305" y="326136"/>
                  </a:lnTo>
                  <a:lnTo>
                    <a:pt x="205461" y="320310"/>
                  </a:lnTo>
                  <a:lnTo>
                    <a:pt x="244235" y="303871"/>
                  </a:lnTo>
                  <a:lnTo>
                    <a:pt x="277082" y="278372"/>
                  </a:lnTo>
                  <a:lnTo>
                    <a:pt x="302457" y="245369"/>
                  </a:lnTo>
                  <a:lnTo>
                    <a:pt x="318815" y="206416"/>
                  </a:lnTo>
                  <a:lnTo>
                    <a:pt x="324611" y="163068"/>
                  </a:lnTo>
                  <a:lnTo>
                    <a:pt x="318815" y="119719"/>
                  </a:lnTo>
                  <a:lnTo>
                    <a:pt x="302457" y="80766"/>
                  </a:lnTo>
                  <a:lnTo>
                    <a:pt x="277082" y="47763"/>
                  </a:lnTo>
                  <a:lnTo>
                    <a:pt x="244235" y="22264"/>
                  </a:lnTo>
                  <a:lnTo>
                    <a:pt x="205461" y="5825"/>
                  </a:lnTo>
                  <a:lnTo>
                    <a:pt x="162305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148321" y="488518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5" y="0"/>
                  </a:moveTo>
                  <a:lnTo>
                    <a:pt x="205461" y="5825"/>
                  </a:lnTo>
                  <a:lnTo>
                    <a:pt x="244235" y="22264"/>
                  </a:lnTo>
                  <a:lnTo>
                    <a:pt x="277082" y="47763"/>
                  </a:lnTo>
                  <a:lnTo>
                    <a:pt x="302457" y="80766"/>
                  </a:lnTo>
                  <a:lnTo>
                    <a:pt x="318815" y="119719"/>
                  </a:lnTo>
                  <a:lnTo>
                    <a:pt x="324611" y="163068"/>
                  </a:lnTo>
                  <a:lnTo>
                    <a:pt x="318815" y="206416"/>
                  </a:lnTo>
                  <a:lnTo>
                    <a:pt x="302457" y="245369"/>
                  </a:lnTo>
                  <a:lnTo>
                    <a:pt x="277082" y="278372"/>
                  </a:lnTo>
                  <a:lnTo>
                    <a:pt x="244235" y="303871"/>
                  </a:lnTo>
                  <a:lnTo>
                    <a:pt x="205461" y="320310"/>
                  </a:lnTo>
                  <a:lnTo>
                    <a:pt x="162305" y="326136"/>
                  </a:lnTo>
                  <a:lnTo>
                    <a:pt x="119150" y="320310"/>
                  </a:lnTo>
                  <a:lnTo>
                    <a:pt x="80376" y="303871"/>
                  </a:lnTo>
                  <a:lnTo>
                    <a:pt x="47529" y="278372"/>
                  </a:lnTo>
                  <a:lnTo>
                    <a:pt x="22154" y="245369"/>
                  </a:lnTo>
                  <a:lnTo>
                    <a:pt x="5796" y="206416"/>
                  </a:lnTo>
                  <a:lnTo>
                    <a:pt x="0" y="163068"/>
                  </a:lnTo>
                  <a:lnTo>
                    <a:pt x="5796" y="119719"/>
                  </a:lnTo>
                  <a:lnTo>
                    <a:pt x="22154" y="80766"/>
                  </a:lnTo>
                  <a:lnTo>
                    <a:pt x="47529" y="47763"/>
                  </a:lnTo>
                  <a:lnTo>
                    <a:pt x="80376" y="22264"/>
                  </a:lnTo>
                  <a:lnTo>
                    <a:pt x="119150" y="5825"/>
                  </a:lnTo>
                  <a:lnTo>
                    <a:pt x="162305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919221" y="4354830"/>
              <a:ext cx="4716145" cy="530860"/>
            </a:xfrm>
            <a:custGeom>
              <a:avLst/>
              <a:gdLst/>
              <a:ahLst/>
              <a:cxnLst/>
              <a:rect l="l" t="t" r="r" b="b"/>
              <a:pathLst>
                <a:path w="4716145" h="530860">
                  <a:moveTo>
                    <a:pt x="0" y="0"/>
                  </a:moveTo>
                  <a:lnTo>
                    <a:pt x="861949" y="530352"/>
                  </a:lnTo>
                </a:path>
                <a:path w="4716145" h="530860">
                  <a:moveTo>
                    <a:pt x="391667" y="0"/>
                  </a:moveTo>
                  <a:lnTo>
                    <a:pt x="862711" y="530352"/>
                  </a:lnTo>
                </a:path>
                <a:path w="4716145" h="530860">
                  <a:moveTo>
                    <a:pt x="4715509" y="6096"/>
                  </a:moveTo>
                  <a:lnTo>
                    <a:pt x="862583" y="530733"/>
                  </a:lnTo>
                </a:path>
                <a:path w="4716145" h="530860">
                  <a:moveTo>
                    <a:pt x="391667" y="0"/>
                  </a:moveTo>
                  <a:lnTo>
                    <a:pt x="1303908" y="530352"/>
                  </a:lnTo>
                </a:path>
                <a:path w="4716145" h="530860">
                  <a:moveTo>
                    <a:pt x="0" y="0"/>
                  </a:moveTo>
                  <a:lnTo>
                    <a:pt x="1303019" y="530352"/>
                  </a:lnTo>
                </a:path>
                <a:path w="4716145" h="530860">
                  <a:moveTo>
                    <a:pt x="4714748" y="6096"/>
                  </a:moveTo>
                  <a:lnTo>
                    <a:pt x="1303019" y="530733"/>
                  </a:lnTo>
                </a:path>
                <a:path w="4716145" h="530860">
                  <a:moveTo>
                    <a:pt x="0" y="0"/>
                  </a:moveTo>
                  <a:lnTo>
                    <a:pt x="1744217" y="530352"/>
                  </a:lnTo>
                </a:path>
                <a:path w="4716145" h="530860">
                  <a:moveTo>
                    <a:pt x="391667" y="0"/>
                  </a:moveTo>
                  <a:lnTo>
                    <a:pt x="1744979" y="530352"/>
                  </a:lnTo>
                </a:path>
                <a:path w="4716145" h="530860">
                  <a:moveTo>
                    <a:pt x="4715636" y="6096"/>
                  </a:moveTo>
                  <a:lnTo>
                    <a:pt x="1744979" y="530733"/>
                  </a:lnTo>
                </a:path>
                <a:path w="4716145" h="530860">
                  <a:moveTo>
                    <a:pt x="0" y="0"/>
                  </a:moveTo>
                  <a:lnTo>
                    <a:pt x="2185289" y="530352"/>
                  </a:lnTo>
                </a:path>
                <a:path w="4716145" h="530860">
                  <a:moveTo>
                    <a:pt x="391667" y="0"/>
                  </a:moveTo>
                  <a:lnTo>
                    <a:pt x="2186051" y="530352"/>
                  </a:lnTo>
                </a:path>
                <a:path w="4716145" h="530860">
                  <a:moveTo>
                    <a:pt x="4714875" y="6096"/>
                  </a:moveTo>
                  <a:lnTo>
                    <a:pt x="2185416" y="530733"/>
                  </a:lnTo>
                </a:path>
                <a:path w="4716145" h="530860">
                  <a:moveTo>
                    <a:pt x="391667" y="0"/>
                  </a:moveTo>
                  <a:lnTo>
                    <a:pt x="2627249" y="530352"/>
                  </a:lnTo>
                </a:path>
                <a:path w="4716145" h="530860">
                  <a:moveTo>
                    <a:pt x="0" y="0"/>
                  </a:moveTo>
                  <a:lnTo>
                    <a:pt x="2626360" y="530352"/>
                  </a:lnTo>
                </a:path>
                <a:path w="4716145" h="530860">
                  <a:moveTo>
                    <a:pt x="4715763" y="6096"/>
                  </a:moveTo>
                  <a:lnTo>
                    <a:pt x="2627376" y="530733"/>
                  </a:lnTo>
                </a:path>
                <a:path w="4716145" h="530860">
                  <a:moveTo>
                    <a:pt x="0" y="0"/>
                  </a:moveTo>
                  <a:lnTo>
                    <a:pt x="3067557" y="530352"/>
                  </a:lnTo>
                </a:path>
                <a:path w="4716145" h="530860">
                  <a:moveTo>
                    <a:pt x="391667" y="0"/>
                  </a:moveTo>
                  <a:lnTo>
                    <a:pt x="3068319" y="530352"/>
                  </a:lnTo>
                </a:path>
                <a:path w="4716145" h="530860">
                  <a:moveTo>
                    <a:pt x="4715129" y="6096"/>
                  </a:moveTo>
                  <a:lnTo>
                    <a:pt x="3067812" y="530733"/>
                  </a:lnTo>
                </a:path>
                <a:path w="4716145" h="530860">
                  <a:moveTo>
                    <a:pt x="0" y="0"/>
                  </a:moveTo>
                  <a:lnTo>
                    <a:pt x="3508629" y="530352"/>
                  </a:lnTo>
                </a:path>
                <a:path w="4716145" h="530860">
                  <a:moveTo>
                    <a:pt x="391667" y="0"/>
                  </a:moveTo>
                  <a:lnTo>
                    <a:pt x="3509391" y="530352"/>
                  </a:lnTo>
                </a:path>
                <a:path w="4716145" h="530860">
                  <a:moveTo>
                    <a:pt x="4714367" y="6096"/>
                  </a:moveTo>
                  <a:lnTo>
                    <a:pt x="3508248" y="530733"/>
                  </a:lnTo>
                </a:path>
                <a:path w="4716145" h="530860">
                  <a:moveTo>
                    <a:pt x="0" y="0"/>
                  </a:moveTo>
                  <a:lnTo>
                    <a:pt x="3949827" y="530352"/>
                  </a:lnTo>
                </a:path>
                <a:path w="4716145" h="530860">
                  <a:moveTo>
                    <a:pt x="391667" y="0"/>
                  </a:moveTo>
                  <a:lnTo>
                    <a:pt x="3950588" y="530352"/>
                  </a:lnTo>
                </a:path>
                <a:path w="4716145" h="530860">
                  <a:moveTo>
                    <a:pt x="4715256" y="6096"/>
                  </a:moveTo>
                  <a:lnTo>
                    <a:pt x="3950207" y="530733"/>
                  </a:lnTo>
                </a:path>
                <a:path w="4716145" h="530860">
                  <a:moveTo>
                    <a:pt x="0" y="0"/>
                  </a:moveTo>
                  <a:lnTo>
                    <a:pt x="4390898" y="530352"/>
                  </a:lnTo>
                </a:path>
                <a:path w="4716145" h="530860">
                  <a:moveTo>
                    <a:pt x="391667" y="0"/>
                  </a:moveTo>
                  <a:lnTo>
                    <a:pt x="4391659" y="530352"/>
                  </a:lnTo>
                </a:path>
                <a:path w="4716145" h="530860">
                  <a:moveTo>
                    <a:pt x="4714621" y="6096"/>
                  </a:moveTo>
                  <a:lnTo>
                    <a:pt x="4390644" y="530733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27461" y="1757359"/>
              <a:ext cx="722001" cy="722001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2919221" y="2387346"/>
              <a:ext cx="4715510" cy="831850"/>
            </a:xfrm>
            <a:custGeom>
              <a:avLst/>
              <a:gdLst/>
              <a:ahLst/>
              <a:cxnLst/>
              <a:rect l="l" t="t" r="r" b="b"/>
              <a:pathLst>
                <a:path w="4715509" h="831850">
                  <a:moveTo>
                    <a:pt x="1901316" y="0"/>
                  </a:moveTo>
                  <a:lnTo>
                    <a:pt x="0" y="826134"/>
                  </a:lnTo>
                </a:path>
                <a:path w="4715509" h="831850">
                  <a:moveTo>
                    <a:pt x="1902078" y="0"/>
                  </a:moveTo>
                  <a:lnTo>
                    <a:pt x="391667" y="826134"/>
                  </a:lnTo>
                </a:path>
                <a:path w="4715509" h="831850">
                  <a:moveTo>
                    <a:pt x="1901952" y="7619"/>
                  </a:moveTo>
                  <a:lnTo>
                    <a:pt x="4715383" y="831595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4569333" y="1953513"/>
            <a:ext cx="15195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[</a:t>
            </a:r>
            <a:r>
              <a:rPr sz="2200" spc="-2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0,</a:t>
            </a:r>
            <a:r>
              <a:rPr sz="2200" spc="-1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0,</a:t>
            </a:r>
            <a:r>
              <a:rPr sz="2200" spc="-25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…,</a:t>
            </a:r>
            <a:r>
              <a:rPr sz="2200" spc="-10" dirty="0">
                <a:latin typeface="Trebuchet MS"/>
                <a:cs typeface="Trebuchet MS"/>
              </a:rPr>
              <a:t> 0]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621404" y="3949446"/>
            <a:ext cx="2305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…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255328" y="3949446"/>
            <a:ext cx="2305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…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889531" y="3949446"/>
            <a:ext cx="2305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…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21404" y="3105403"/>
            <a:ext cx="2305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…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255328" y="3105403"/>
            <a:ext cx="2305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…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889531" y="3105403"/>
            <a:ext cx="2305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…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919222" y="2394966"/>
            <a:ext cx="4716145" cy="824230"/>
          </a:xfrm>
          <a:custGeom>
            <a:avLst/>
            <a:gdLst/>
            <a:ahLst/>
            <a:cxnLst/>
            <a:rect l="l" t="t" r="r" b="b"/>
            <a:pathLst>
              <a:path w="4716145" h="824230">
                <a:moveTo>
                  <a:pt x="2216530" y="0"/>
                </a:moveTo>
                <a:lnTo>
                  <a:pt x="0" y="818261"/>
                </a:lnTo>
              </a:path>
              <a:path w="4716145" h="824230">
                <a:moveTo>
                  <a:pt x="2226055" y="0"/>
                </a:moveTo>
                <a:lnTo>
                  <a:pt x="391667" y="818261"/>
                </a:lnTo>
              </a:path>
              <a:path w="4716145" h="824230">
                <a:moveTo>
                  <a:pt x="2208276" y="0"/>
                </a:moveTo>
                <a:lnTo>
                  <a:pt x="4715763" y="823976"/>
                </a:lnTo>
              </a:path>
              <a:path w="4716145" h="824230">
                <a:moveTo>
                  <a:pt x="2979292" y="0"/>
                </a:moveTo>
                <a:lnTo>
                  <a:pt x="0" y="818261"/>
                </a:lnTo>
              </a:path>
              <a:path w="4716145" h="824230">
                <a:moveTo>
                  <a:pt x="2980054" y="0"/>
                </a:moveTo>
                <a:lnTo>
                  <a:pt x="391667" y="818261"/>
                </a:lnTo>
              </a:path>
              <a:path w="4716145" h="824230">
                <a:moveTo>
                  <a:pt x="2979419" y="0"/>
                </a:moveTo>
                <a:lnTo>
                  <a:pt x="4715002" y="823976"/>
                </a:lnTo>
              </a:path>
            </a:pathLst>
          </a:custGeom>
          <a:ln w="2895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9098" y="631697"/>
            <a:ext cx="5594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RMSE</a:t>
            </a:r>
            <a:r>
              <a:rPr spc="-25" dirty="0"/>
              <a:t> </a:t>
            </a:r>
            <a:r>
              <a:rPr spc="-5" dirty="0"/>
              <a:t>FOR</a:t>
            </a:r>
            <a:r>
              <a:rPr spc="-30" dirty="0"/>
              <a:t> </a:t>
            </a:r>
            <a:r>
              <a:rPr spc="-5" dirty="0"/>
              <a:t>PROBABILITIES?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2376" y="1644395"/>
            <a:ext cx="6103620" cy="2566670"/>
            <a:chOff x="722376" y="1644395"/>
            <a:chExt cx="6103620" cy="2566670"/>
          </a:xfrm>
        </p:grpSpPr>
        <p:sp>
          <p:nvSpPr>
            <p:cNvPr id="4" name="object 4"/>
            <p:cNvSpPr/>
            <p:nvPr/>
          </p:nvSpPr>
          <p:spPr>
            <a:xfrm>
              <a:off x="722376" y="1644395"/>
              <a:ext cx="6103620" cy="2566670"/>
            </a:xfrm>
            <a:custGeom>
              <a:avLst/>
              <a:gdLst/>
              <a:ahLst/>
              <a:cxnLst/>
              <a:rect l="l" t="t" r="r" b="b"/>
              <a:pathLst>
                <a:path w="6103620" h="2566670">
                  <a:moveTo>
                    <a:pt x="6103620" y="0"/>
                  </a:moveTo>
                  <a:lnTo>
                    <a:pt x="0" y="0"/>
                  </a:lnTo>
                  <a:lnTo>
                    <a:pt x="0" y="2566416"/>
                  </a:lnTo>
                  <a:lnTo>
                    <a:pt x="6103620" y="2566416"/>
                  </a:lnTo>
                  <a:lnTo>
                    <a:pt x="610362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9284" y="1840991"/>
              <a:ext cx="5497195" cy="1879600"/>
            </a:xfrm>
            <a:custGeom>
              <a:avLst/>
              <a:gdLst/>
              <a:ahLst/>
              <a:cxnLst/>
              <a:rect l="l" t="t" r="r" b="b"/>
              <a:pathLst>
                <a:path w="5497195" h="1879600">
                  <a:moveTo>
                    <a:pt x="5497068" y="0"/>
                  </a:moveTo>
                  <a:lnTo>
                    <a:pt x="0" y="0"/>
                  </a:lnTo>
                  <a:lnTo>
                    <a:pt x="0" y="1879092"/>
                  </a:lnTo>
                  <a:lnTo>
                    <a:pt x="5497068" y="1879092"/>
                  </a:lnTo>
                  <a:lnTo>
                    <a:pt x="54970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9284" y="1840991"/>
              <a:ext cx="5497195" cy="1879600"/>
            </a:xfrm>
            <a:custGeom>
              <a:avLst/>
              <a:gdLst/>
              <a:ahLst/>
              <a:cxnLst/>
              <a:rect l="l" t="t" r="r" b="b"/>
              <a:pathLst>
                <a:path w="5497195" h="1879600">
                  <a:moveTo>
                    <a:pt x="0" y="1408176"/>
                  </a:moveTo>
                  <a:lnTo>
                    <a:pt x="5497068" y="1408176"/>
                  </a:lnTo>
                </a:path>
                <a:path w="5497195" h="1879600">
                  <a:moveTo>
                    <a:pt x="0" y="938784"/>
                  </a:moveTo>
                  <a:lnTo>
                    <a:pt x="5497068" y="938784"/>
                  </a:lnTo>
                </a:path>
                <a:path w="5497195" h="1879600">
                  <a:moveTo>
                    <a:pt x="0" y="469392"/>
                  </a:moveTo>
                  <a:lnTo>
                    <a:pt x="5497068" y="469392"/>
                  </a:lnTo>
                </a:path>
                <a:path w="5497195" h="1879600">
                  <a:moveTo>
                    <a:pt x="0" y="0"/>
                  </a:moveTo>
                  <a:lnTo>
                    <a:pt x="5497068" y="0"/>
                  </a:lnTo>
                </a:path>
                <a:path w="5497195" h="1879600">
                  <a:moveTo>
                    <a:pt x="1374648" y="0"/>
                  </a:moveTo>
                  <a:lnTo>
                    <a:pt x="1374648" y="1879092"/>
                  </a:lnTo>
                </a:path>
                <a:path w="5497195" h="1879600">
                  <a:moveTo>
                    <a:pt x="2749295" y="0"/>
                  </a:moveTo>
                  <a:lnTo>
                    <a:pt x="2749295" y="1879092"/>
                  </a:lnTo>
                </a:path>
                <a:path w="5497195" h="1879600">
                  <a:moveTo>
                    <a:pt x="4122419" y="0"/>
                  </a:moveTo>
                  <a:lnTo>
                    <a:pt x="4122419" y="1879092"/>
                  </a:lnTo>
                </a:path>
                <a:path w="5497195" h="1879600">
                  <a:moveTo>
                    <a:pt x="5497068" y="0"/>
                  </a:moveTo>
                  <a:lnTo>
                    <a:pt x="5497068" y="1879092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29284" y="1840991"/>
              <a:ext cx="5497195" cy="1879600"/>
            </a:xfrm>
            <a:custGeom>
              <a:avLst/>
              <a:gdLst/>
              <a:ahLst/>
              <a:cxnLst/>
              <a:rect l="l" t="t" r="r" b="b"/>
              <a:pathLst>
                <a:path w="5497195" h="1879600">
                  <a:moveTo>
                    <a:pt x="0" y="1879092"/>
                  </a:moveTo>
                  <a:lnTo>
                    <a:pt x="0" y="0"/>
                  </a:lnTo>
                </a:path>
                <a:path w="5497195" h="1879600">
                  <a:moveTo>
                    <a:pt x="0" y="1879092"/>
                  </a:moveTo>
                  <a:lnTo>
                    <a:pt x="5497068" y="1879092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3983" y="3149345"/>
              <a:ext cx="199644" cy="1996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3983" y="2679953"/>
              <a:ext cx="199644" cy="1996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8630" y="3149345"/>
              <a:ext cx="199644" cy="1996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6659" y="3385566"/>
              <a:ext cx="199644" cy="1996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8630" y="2210561"/>
              <a:ext cx="199644" cy="1996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1754" y="2210561"/>
              <a:ext cx="199644" cy="1996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1754" y="2679953"/>
              <a:ext cx="199644" cy="1996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5954" y="2445257"/>
              <a:ext cx="199644" cy="19964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05586" y="1673478"/>
            <a:ext cx="133350" cy="2178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35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4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40"/>
              </a:spcBef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35"/>
              </a:spcBef>
            </a:pPr>
            <a:r>
              <a:rPr sz="18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9847" y="3837178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44242" y="3837178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18509" y="3837178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93157" y="3837178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67551" y="3837178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22376" y="1644395"/>
            <a:ext cx="6103620" cy="2566670"/>
          </a:xfrm>
          <a:custGeom>
            <a:avLst/>
            <a:gdLst/>
            <a:ahLst/>
            <a:cxnLst/>
            <a:rect l="l" t="t" r="r" b="b"/>
            <a:pathLst>
              <a:path w="6103620" h="2566670">
                <a:moveTo>
                  <a:pt x="0" y="2566416"/>
                </a:moveTo>
                <a:lnTo>
                  <a:pt x="6103620" y="2566416"/>
                </a:lnTo>
                <a:lnTo>
                  <a:pt x="6103620" y="0"/>
                </a:lnTo>
                <a:lnTo>
                  <a:pt x="0" y="0"/>
                </a:lnTo>
                <a:lnTo>
                  <a:pt x="0" y="256641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2376" y="1644395"/>
            <a:ext cx="6103620" cy="2566670"/>
            <a:chOff x="722376" y="1644395"/>
            <a:chExt cx="6103620" cy="2566670"/>
          </a:xfrm>
        </p:grpSpPr>
        <p:sp>
          <p:nvSpPr>
            <p:cNvPr id="3" name="object 3"/>
            <p:cNvSpPr/>
            <p:nvPr/>
          </p:nvSpPr>
          <p:spPr>
            <a:xfrm>
              <a:off x="722376" y="1644395"/>
              <a:ext cx="6103620" cy="2566670"/>
            </a:xfrm>
            <a:custGeom>
              <a:avLst/>
              <a:gdLst/>
              <a:ahLst/>
              <a:cxnLst/>
              <a:rect l="l" t="t" r="r" b="b"/>
              <a:pathLst>
                <a:path w="6103620" h="2566670">
                  <a:moveTo>
                    <a:pt x="6103620" y="0"/>
                  </a:moveTo>
                  <a:lnTo>
                    <a:pt x="0" y="0"/>
                  </a:lnTo>
                  <a:lnTo>
                    <a:pt x="0" y="2566416"/>
                  </a:lnTo>
                  <a:lnTo>
                    <a:pt x="6103620" y="2566416"/>
                  </a:lnTo>
                  <a:lnTo>
                    <a:pt x="610362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9284" y="1840991"/>
              <a:ext cx="5497195" cy="1879600"/>
            </a:xfrm>
            <a:custGeom>
              <a:avLst/>
              <a:gdLst/>
              <a:ahLst/>
              <a:cxnLst/>
              <a:rect l="l" t="t" r="r" b="b"/>
              <a:pathLst>
                <a:path w="5497195" h="1879600">
                  <a:moveTo>
                    <a:pt x="5497068" y="0"/>
                  </a:moveTo>
                  <a:lnTo>
                    <a:pt x="0" y="0"/>
                  </a:lnTo>
                  <a:lnTo>
                    <a:pt x="0" y="1879092"/>
                  </a:lnTo>
                  <a:lnTo>
                    <a:pt x="5497068" y="1879092"/>
                  </a:lnTo>
                  <a:lnTo>
                    <a:pt x="54970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9284" y="1840991"/>
              <a:ext cx="5497195" cy="1879600"/>
            </a:xfrm>
            <a:custGeom>
              <a:avLst/>
              <a:gdLst/>
              <a:ahLst/>
              <a:cxnLst/>
              <a:rect l="l" t="t" r="r" b="b"/>
              <a:pathLst>
                <a:path w="5497195" h="1879600">
                  <a:moveTo>
                    <a:pt x="0" y="1408176"/>
                  </a:moveTo>
                  <a:lnTo>
                    <a:pt x="5497068" y="1408176"/>
                  </a:lnTo>
                </a:path>
                <a:path w="5497195" h="1879600">
                  <a:moveTo>
                    <a:pt x="0" y="938784"/>
                  </a:moveTo>
                  <a:lnTo>
                    <a:pt x="5497068" y="938784"/>
                  </a:lnTo>
                </a:path>
                <a:path w="5497195" h="1879600">
                  <a:moveTo>
                    <a:pt x="0" y="469392"/>
                  </a:moveTo>
                  <a:lnTo>
                    <a:pt x="5497068" y="469392"/>
                  </a:lnTo>
                </a:path>
                <a:path w="5497195" h="1879600">
                  <a:moveTo>
                    <a:pt x="0" y="0"/>
                  </a:moveTo>
                  <a:lnTo>
                    <a:pt x="5497068" y="0"/>
                  </a:lnTo>
                </a:path>
                <a:path w="5497195" h="1879600">
                  <a:moveTo>
                    <a:pt x="1374648" y="0"/>
                  </a:moveTo>
                  <a:lnTo>
                    <a:pt x="1374648" y="1879092"/>
                  </a:lnTo>
                </a:path>
                <a:path w="5497195" h="1879600">
                  <a:moveTo>
                    <a:pt x="2749295" y="0"/>
                  </a:moveTo>
                  <a:lnTo>
                    <a:pt x="2749295" y="1879092"/>
                  </a:lnTo>
                </a:path>
                <a:path w="5497195" h="1879600">
                  <a:moveTo>
                    <a:pt x="4122419" y="0"/>
                  </a:moveTo>
                  <a:lnTo>
                    <a:pt x="4122419" y="1879092"/>
                  </a:lnTo>
                </a:path>
                <a:path w="5497195" h="1879600">
                  <a:moveTo>
                    <a:pt x="5497068" y="0"/>
                  </a:moveTo>
                  <a:lnTo>
                    <a:pt x="5497068" y="1879092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9284" y="1840991"/>
              <a:ext cx="5497195" cy="1879600"/>
            </a:xfrm>
            <a:custGeom>
              <a:avLst/>
              <a:gdLst/>
              <a:ahLst/>
              <a:cxnLst/>
              <a:rect l="l" t="t" r="r" b="b"/>
              <a:pathLst>
                <a:path w="5497195" h="1879600">
                  <a:moveTo>
                    <a:pt x="0" y="1879092"/>
                  </a:moveTo>
                  <a:lnTo>
                    <a:pt x="0" y="0"/>
                  </a:lnTo>
                </a:path>
                <a:path w="5497195" h="1879600">
                  <a:moveTo>
                    <a:pt x="0" y="1879092"/>
                  </a:moveTo>
                  <a:lnTo>
                    <a:pt x="5497068" y="1879092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3983" y="3149345"/>
              <a:ext cx="199644" cy="1996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3983" y="2679953"/>
              <a:ext cx="199644" cy="1996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8630" y="3149345"/>
              <a:ext cx="199644" cy="1996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6659" y="3385566"/>
              <a:ext cx="199644" cy="1996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8630" y="2210561"/>
              <a:ext cx="199644" cy="1996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1754" y="2210561"/>
              <a:ext cx="199644" cy="19964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1754" y="2679953"/>
              <a:ext cx="199644" cy="1996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5954" y="2445257"/>
              <a:ext cx="199644" cy="19964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05586" y="1673478"/>
            <a:ext cx="133350" cy="2178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35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4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40"/>
              </a:spcBef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35"/>
              </a:spcBef>
            </a:pPr>
            <a:r>
              <a:rPr sz="18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9847" y="3837178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44242" y="3837178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18509" y="3837178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93157" y="3837178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67551" y="3837178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17804" y="1639823"/>
            <a:ext cx="6113145" cy="2575560"/>
            <a:chOff x="717804" y="1639823"/>
            <a:chExt cx="6113145" cy="2575560"/>
          </a:xfrm>
        </p:grpSpPr>
        <p:sp>
          <p:nvSpPr>
            <p:cNvPr id="22" name="object 22"/>
            <p:cNvSpPr/>
            <p:nvPr/>
          </p:nvSpPr>
          <p:spPr>
            <a:xfrm>
              <a:off x="722376" y="1644395"/>
              <a:ext cx="6103620" cy="2566670"/>
            </a:xfrm>
            <a:custGeom>
              <a:avLst/>
              <a:gdLst/>
              <a:ahLst/>
              <a:cxnLst/>
              <a:rect l="l" t="t" r="r" b="b"/>
              <a:pathLst>
                <a:path w="6103620" h="2566670">
                  <a:moveTo>
                    <a:pt x="0" y="2566416"/>
                  </a:moveTo>
                  <a:lnTo>
                    <a:pt x="6103620" y="2566416"/>
                  </a:lnTo>
                  <a:lnTo>
                    <a:pt x="6103620" y="0"/>
                  </a:lnTo>
                  <a:lnTo>
                    <a:pt x="0" y="0"/>
                  </a:lnTo>
                  <a:lnTo>
                    <a:pt x="0" y="25664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97557" y="1850897"/>
              <a:ext cx="3987165" cy="1850389"/>
            </a:xfrm>
            <a:custGeom>
              <a:avLst/>
              <a:gdLst/>
              <a:ahLst/>
              <a:cxnLst/>
              <a:rect l="l" t="t" r="r" b="b"/>
              <a:pathLst>
                <a:path w="3987165" h="1850389">
                  <a:moveTo>
                    <a:pt x="0" y="0"/>
                  </a:moveTo>
                  <a:lnTo>
                    <a:pt x="3987165" y="185000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689098" y="631697"/>
            <a:ext cx="5594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RMSE</a:t>
            </a:r>
            <a:r>
              <a:rPr spc="-25" dirty="0"/>
              <a:t> </a:t>
            </a:r>
            <a:r>
              <a:rPr spc="-5" dirty="0"/>
              <a:t>FOR</a:t>
            </a:r>
            <a:r>
              <a:rPr spc="-30" dirty="0"/>
              <a:t> </a:t>
            </a:r>
            <a:r>
              <a:rPr spc="-5" dirty="0"/>
              <a:t>PROBABILITIES?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CROSS</a:t>
            </a:r>
            <a:r>
              <a:rPr spc="-95" dirty="0"/>
              <a:t> </a:t>
            </a:r>
            <a:r>
              <a:rPr dirty="0"/>
              <a:t>ENTROPY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73543" y="2774950"/>
            <a:ext cx="2545080" cy="1557655"/>
            <a:chOff x="7773543" y="2774950"/>
            <a:chExt cx="2545080" cy="1557655"/>
          </a:xfrm>
        </p:grpSpPr>
        <p:sp>
          <p:nvSpPr>
            <p:cNvPr id="4" name="object 4"/>
            <p:cNvSpPr/>
            <p:nvPr/>
          </p:nvSpPr>
          <p:spPr>
            <a:xfrm>
              <a:off x="7804785" y="2806192"/>
              <a:ext cx="2482215" cy="1494790"/>
            </a:xfrm>
            <a:custGeom>
              <a:avLst/>
              <a:gdLst/>
              <a:ahLst/>
              <a:cxnLst/>
              <a:rect l="l" t="t" r="r" b="b"/>
              <a:pathLst>
                <a:path w="2482215" h="1494789">
                  <a:moveTo>
                    <a:pt x="0" y="0"/>
                  </a:moveTo>
                  <a:lnTo>
                    <a:pt x="15884" y="49838"/>
                  </a:lnTo>
                  <a:lnTo>
                    <a:pt x="31787" y="99662"/>
                  </a:lnTo>
                  <a:lnTo>
                    <a:pt x="47704" y="149478"/>
                  </a:lnTo>
                  <a:lnTo>
                    <a:pt x="63631" y="199295"/>
                  </a:lnTo>
                  <a:lnTo>
                    <a:pt x="79566" y="249119"/>
                  </a:lnTo>
                  <a:lnTo>
                    <a:pt x="95504" y="298958"/>
                  </a:lnTo>
                  <a:lnTo>
                    <a:pt x="111388" y="348751"/>
                  </a:lnTo>
                  <a:lnTo>
                    <a:pt x="127286" y="398558"/>
                  </a:lnTo>
                  <a:lnTo>
                    <a:pt x="143192" y="448373"/>
                  </a:lnTo>
                  <a:lnTo>
                    <a:pt x="159098" y="498188"/>
                  </a:lnTo>
                  <a:lnTo>
                    <a:pt x="174996" y="547995"/>
                  </a:lnTo>
                  <a:lnTo>
                    <a:pt x="190881" y="597789"/>
                  </a:lnTo>
                  <a:lnTo>
                    <a:pt x="206818" y="648667"/>
                  </a:lnTo>
                  <a:lnTo>
                    <a:pt x="222753" y="700781"/>
                  </a:lnTo>
                  <a:lnTo>
                    <a:pt x="238680" y="752887"/>
                  </a:lnTo>
                  <a:lnTo>
                    <a:pt x="254597" y="803745"/>
                  </a:lnTo>
                  <a:lnTo>
                    <a:pt x="270500" y="852112"/>
                  </a:lnTo>
                  <a:lnTo>
                    <a:pt x="286385" y="896747"/>
                  </a:lnTo>
                  <a:lnTo>
                    <a:pt x="305497" y="946174"/>
                  </a:lnTo>
                  <a:lnTo>
                    <a:pt x="324592" y="992486"/>
                  </a:lnTo>
                  <a:lnTo>
                    <a:pt x="343681" y="1034976"/>
                  </a:lnTo>
                  <a:lnTo>
                    <a:pt x="362776" y="1072937"/>
                  </a:lnTo>
                  <a:lnTo>
                    <a:pt x="405723" y="1137374"/>
                  </a:lnTo>
                  <a:lnTo>
                    <a:pt x="453487" y="1178510"/>
                  </a:lnTo>
                  <a:lnTo>
                    <a:pt x="501225" y="1211724"/>
                  </a:lnTo>
                  <a:lnTo>
                    <a:pt x="548937" y="1237065"/>
                  </a:lnTo>
                  <a:lnTo>
                    <a:pt x="596657" y="1258885"/>
                  </a:lnTo>
                  <a:lnTo>
                    <a:pt x="644386" y="1277233"/>
                  </a:lnTo>
                  <a:lnTo>
                    <a:pt x="692161" y="1293574"/>
                  </a:lnTo>
                  <a:lnTo>
                    <a:pt x="739890" y="1307909"/>
                  </a:lnTo>
                  <a:lnTo>
                    <a:pt x="787612" y="1320946"/>
                  </a:lnTo>
                  <a:lnTo>
                    <a:pt x="835376" y="1332686"/>
                  </a:lnTo>
                  <a:lnTo>
                    <a:pt x="883114" y="1343566"/>
                  </a:lnTo>
                  <a:lnTo>
                    <a:pt x="930826" y="1353540"/>
                  </a:lnTo>
                  <a:lnTo>
                    <a:pt x="978546" y="1362821"/>
                  </a:lnTo>
                  <a:lnTo>
                    <a:pt x="1026275" y="1371409"/>
                  </a:lnTo>
                  <a:lnTo>
                    <a:pt x="1074050" y="1379563"/>
                  </a:lnTo>
                  <a:lnTo>
                    <a:pt x="1121779" y="1387234"/>
                  </a:lnTo>
                  <a:lnTo>
                    <a:pt x="1169501" y="1394456"/>
                  </a:lnTo>
                  <a:lnTo>
                    <a:pt x="1217265" y="1401226"/>
                  </a:lnTo>
                  <a:lnTo>
                    <a:pt x="1241171" y="1404493"/>
                  </a:lnTo>
                  <a:lnTo>
                    <a:pt x="1265003" y="1407759"/>
                  </a:lnTo>
                  <a:lnTo>
                    <a:pt x="1312715" y="1413958"/>
                  </a:lnTo>
                  <a:lnTo>
                    <a:pt x="1360435" y="1419848"/>
                  </a:lnTo>
                  <a:lnTo>
                    <a:pt x="1408164" y="1425475"/>
                  </a:lnTo>
                  <a:lnTo>
                    <a:pt x="1455939" y="1430887"/>
                  </a:lnTo>
                  <a:lnTo>
                    <a:pt x="1503668" y="1436082"/>
                  </a:lnTo>
                  <a:lnTo>
                    <a:pt x="1551388" y="1441108"/>
                  </a:lnTo>
                  <a:lnTo>
                    <a:pt x="1599100" y="1445871"/>
                  </a:lnTo>
                  <a:lnTo>
                    <a:pt x="1622933" y="1448181"/>
                  </a:lnTo>
                  <a:lnTo>
                    <a:pt x="1646838" y="1450518"/>
                  </a:lnTo>
                  <a:lnTo>
                    <a:pt x="1694602" y="1455003"/>
                  </a:lnTo>
                  <a:lnTo>
                    <a:pt x="1742324" y="1459347"/>
                  </a:lnTo>
                  <a:lnTo>
                    <a:pt x="1790053" y="1463502"/>
                  </a:lnTo>
                  <a:lnTo>
                    <a:pt x="1813941" y="1465580"/>
                  </a:lnTo>
                  <a:lnTo>
                    <a:pt x="1861693" y="1469564"/>
                  </a:lnTo>
                  <a:lnTo>
                    <a:pt x="1909445" y="1473454"/>
                  </a:lnTo>
                  <a:lnTo>
                    <a:pt x="1957133" y="1477184"/>
                  </a:lnTo>
                  <a:lnTo>
                    <a:pt x="2004822" y="1480820"/>
                  </a:lnTo>
                  <a:lnTo>
                    <a:pt x="2028727" y="1482643"/>
                  </a:lnTo>
                  <a:lnTo>
                    <a:pt x="2076491" y="1486195"/>
                  </a:lnTo>
                  <a:lnTo>
                    <a:pt x="2124213" y="1489408"/>
                  </a:lnTo>
                  <a:lnTo>
                    <a:pt x="2171942" y="1492234"/>
                  </a:lnTo>
                  <a:lnTo>
                    <a:pt x="2219664" y="1493837"/>
                  </a:lnTo>
                  <a:lnTo>
                    <a:pt x="2267428" y="1494266"/>
                  </a:lnTo>
                  <a:lnTo>
                    <a:pt x="2315166" y="1494536"/>
                  </a:lnTo>
                  <a:lnTo>
                    <a:pt x="2339022" y="1494567"/>
                  </a:lnTo>
                  <a:lnTo>
                    <a:pt x="2362878" y="1494551"/>
                  </a:lnTo>
                  <a:lnTo>
                    <a:pt x="2386711" y="1494536"/>
                  </a:lnTo>
                  <a:lnTo>
                    <a:pt x="2410616" y="1494536"/>
                  </a:lnTo>
                  <a:lnTo>
                    <a:pt x="2434510" y="1494536"/>
                  </a:lnTo>
                  <a:lnTo>
                    <a:pt x="2458380" y="1494536"/>
                  </a:lnTo>
                  <a:lnTo>
                    <a:pt x="2482215" y="1494536"/>
                  </a:lnTo>
                </a:path>
              </a:pathLst>
            </a:custGeom>
            <a:ln w="62484">
              <a:solidFill>
                <a:srgbClr val="0070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04785" y="2806192"/>
              <a:ext cx="2482215" cy="1494790"/>
            </a:xfrm>
            <a:custGeom>
              <a:avLst/>
              <a:gdLst/>
              <a:ahLst/>
              <a:cxnLst/>
              <a:rect l="l" t="t" r="r" b="b"/>
              <a:pathLst>
                <a:path w="2482215" h="1494789">
                  <a:moveTo>
                    <a:pt x="0" y="1494536"/>
                  </a:moveTo>
                  <a:lnTo>
                    <a:pt x="23834" y="1494536"/>
                  </a:lnTo>
                  <a:lnTo>
                    <a:pt x="47704" y="1494536"/>
                  </a:lnTo>
                  <a:lnTo>
                    <a:pt x="71598" y="1494536"/>
                  </a:lnTo>
                  <a:lnTo>
                    <a:pt x="95504" y="1494536"/>
                  </a:lnTo>
                  <a:lnTo>
                    <a:pt x="119336" y="1494551"/>
                  </a:lnTo>
                  <a:lnTo>
                    <a:pt x="167048" y="1494536"/>
                  </a:lnTo>
                  <a:lnTo>
                    <a:pt x="214786" y="1494266"/>
                  </a:lnTo>
                  <a:lnTo>
                    <a:pt x="262550" y="1493837"/>
                  </a:lnTo>
                  <a:lnTo>
                    <a:pt x="310272" y="1492234"/>
                  </a:lnTo>
                  <a:lnTo>
                    <a:pt x="358001" y="1489408"/>
                  </a:lnTo>
                  <a:lnTo>
                    <a:pt x="405723" y="1486195"/>
                  </a:lnTo>
                  <a:lnTo>
                    <a:pt x="453487" y="1482643"/>
                  </a:lnTo>
                  <a:lnTo>
                    <a:pt x="477393" y="1480820"/>
                  </a:lnTo>
                  <a:lnTo>
                    <a:pt x="501225" y="1479008"/>
                  </a:lnTo>
                  <a:lnTo>
                    <a:pt x="548937" y="1475337"/>
                  </a:lnTo>
                  <a:lnTo>
                    <a:pt x="596657" y="1471527"/>
                  </a:lnTo>
                  <a:lnTo>
                    <a:pt x="644386" y="1467578"/>
                  </a:lnTo>
                  <a:lnTo>
                    <a:pt x="692161" y="1463502"/>
                  </a:lnTo>
                  <a:lnTo>
                    <a:pt x="716026" y="1461436"/>
                  </a:lnTo>
                  <a:lnTo>
                    <a:pt x="763778" y="1457198"/>
                  </a:lnTo>
                  <a:lnTo>
                    <a:pt x="811482" y="1452784"/>
                  </a:lnTo>
                  <a:lnTo>
                    <a:pt x="859282" y="1448181"/>
                  </a:lnTo>
                  <a:lnTo>
                    <a:pt x="883114" y="1445871"/>
                  </a:lnTo>
                  <a:lnTo>
                    <a:pt x="930826" y="1441108"/>
                  </a:lnTo>
                  <a:lnTo>
                    <a:pt x="978546" y="1436082"/>
                  </a:lnTo>
                  <a:lnTo>
                    <a:pt x="1026275" y="1430887"/>
                  </a:lnTo>
                  <a:lnTo>
                    <a:pt x="1074050" y="1425475"/>
                  </a:lnTo>
                  <a:lnTo>
                    <a:pt x="1121779" y="1419848"/>
                  </a:lnTo>
                  <a:lnTo>
                    <a:pt x="1169501" y="1413958"/>
                  </a:lnTo>
                  <a:lnTo>
                    <a:pt x="1217265" y="1407759"/>
                  </a:lnTo>
                  <a:lnTo>
                    <a:pt x="1265003" y="1401226"/>
                  </a:lnTo>
                  <a:lnTo>
                    <a:pt x="1312715" y="1394456"/>
                  </a:lnTo>
                  <a:lnTo>
                    <a:pt x="1360435" y="1387234"/>
                  </a:lnTo>
                  <a:lnTo>
                    <a:pt x="1408164" y="1379563"/>
                  </a:lnTo>
                  <a:lnTo>
                    <a:pt x="1455939" y="1371409"/>
                  </a:lnTo>
                  <a:lnTo>
                    <a:pt x="1503668" y="1362821"/>
                  </a:lnTo>
                  <a:lnTo>
                    <a:pt x="1551388" y="1353540"/>
                  </a:lnTo>
                  <a:lnTo>
                    <a:pt x="1599100" y="1343566"/>
                  </a:lnTo>
                  <a:lnTo>
                    <a:pt x="1646838" y="1332686"/>
                  </a:lnTo>
                  <a:lnTo>
                    <a:pt x="1694602" y="1320946"/>
                  </a:lnTo>
                  <a:lnTo>
                    <a:pt x="1742324" y="1307909"/>
                  </a:lnTo>
                  <a:lnTo>
                    <a:pt x="1790053" y="1293574"/>
                  </a:lnTo>
                  <a:lnTo>
                    <a:pt x="1837828" y="1277233"/>
                  </a:lnTo>
                  <a:lnTo>
                    <a:pt x="1885557" y="1258885"/>
                  </a:lnTo>
                  <a:lnTo>
                    <a:pt x="1933277" y="1237065"/>
                  </a:lnTo>
                  <a:lnTo>
                    <a:pt x="1980989" y="1211724"/>
                  </a:lnTo>
                  <a:lnTo>
                    <a:pt x="2028727" y="1178510"/>
                  </a:lnTo>
                  <a:lnTo>
                    <a:pt x="2076491" y="1137374"/>
                  </a:lnTo>
                  <a:lnTo>
                    <a:pt x="2100326" y="1105662"/>
                  </a:lnTo>
                  <a:lnTo>
                    <a:pt x="2138533" y="1034976"/>
                  </a:lnTo>
                  <a:lnTo>
                    <a:pt x="2157622" y="992486"/>
                  </a:lnTo>
                  <a:lnTo>
                    <a:pt x="2176717" y="946174"/>
                  </a:lnTo>
                  <a:lnTo>
                    <a:pt x="2195830" y="896747"/>
                  </a:lnTo>
                  <a:lnTo>
                    <a:pt x="2211714" y="852112"/>
                  </a:lnTo>
                  <a:lnTo>
                    <a:pt x="2227617" y="803745"/>
                  </a:lnTo>
                  <a:lnTo>
                    <a:pt x="2243534" y="752887"/>
                  </a:lnTo>
                  <a:lnTo>
                    <a:pt x="2259461" y="700781"/>
                  </a:lnTo>
                  <a:lnTo>
                    <a:pt x="2275396" y="648667"/>
                  </a:lnTo>
                  <a:lnTo>
                    <a:pt x="2291334" y="597789"/>
                  </a:lnTo>
                  <a:lnTo>
                    <a:pt x="2307218" y="547995"/>
                  </a:lnTo>
                  <a:lnTo>
                    <a:pt x="2323116" y="498188"/>
                  </a:lnTo>
                  <a:lnTo>
                    <a:pt x="2339022" y="448373"/>
                  </a:lnTo>
                  <a:lnTo>
                    <a:pt x="2354928" y="398558"/>
                  </a:lnTo>
                  <a:lnTo>
                    <a:pt x="2370826" y="348751"/>
                  </a:lnTo>
                  <a:lnTo>
                    <a:pt x="2386711" y="298958"/>
                  </a:lnTo>
                  <a:lnTo>
                    <a:pt x="2402648" y="249119"/>
                  </a:lnTo>
                  <a:lnTo>
                    <a:pt x="2418583" y="199295"/>
                  </a:lnTo>
                  <a:lnTo>
                    <a:pt x="2434510" y="149479"/>
                  </a:lnTo>
                  <a:lnTo>
                    <a:pt x="2450427" y="99662"/>
                  </a:lnTo>
                  <a:lnTo>
                    <a:pt x="2466330" y="49838"/>
                  </a:lnTo>
                  <a:lnTo>
                    <a:pt x="2482215" y="0"/>
                  </a:lnTo>
                </a:path>
              </a:pathLst>
            </a:custGeom>
            <a:ln w="53340">
              <a:solidFill>
                <a:srgbClr val="9A42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428103" y="2289022"/>
            <a:ext cx="184785" cy="24174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775"/>
              </a:spcBef>
            </a:pPr>
            <a:r>
              <a:rPr sz="1400" dirty="0"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  <a:p>
            <a:pPr marL="77470">
              <a:lnSpc>
                <a:spcPct val="100000"/>
              </a:lnSpc>
              <a:spcBef>
                <a:spcPts val="675"/>
              </a:spcBef>
            </a:pPr>
            <a:r>
              <a:rPr sz="1400" dirty="0"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  <a:p>
            <a:pPr marL="77470">
              <a:lnSpc>
                <a:spcPct val="100000"/>
              </a:lnSpc>
              <a:spcBef>
                <a:spcPts val="670"/>
              </a:spcBef>
            </a:pPr>
            <a:r>
              <a:rPr sz="1400" dirty="0"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  <a:p>
            <a:pPr marL="77470">
              <a:lnSpc>
                <a:spcPct val="100000"/>
              </a:lnSpc>
              <a:spcBef>
                <a:spcPts val="675"/>
              </a:spcBef>
            </a:pPr>
            <a:r>
              <a:rPr sz="1400" dirty="0"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  <a:p>
            <a:pPr marL="77470">
              <a:lnSpc>
                <a:spcPct val="100000"/>
              </a:lnSpc>
              <a:spcBef>
                <a:spcPts val="675"/>
              </a:spcBef>
            </a:pPr>
            <a:r>
              <a:rPr sz="1400" dirty="0"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  <a:p>
            <a:pPr marL="77470">
              <a:lnSpc>
                <a:spcPct val="100000"/>
              </a:lnSpc>
              <a:spcBef>
                <a:spcPts val="675"/>
              </a:spcBef>
            </a:pPr>
            <a:r>
              <a:rPr sz="1400" dirty="0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  <a:p>
            <a:pPr marL="77470">
              <a:lnSpc>
                <a:spcPct val="100000"/>
              </a:lnSpc>
              <a:spcBef>
                <a:spcPts val="675"/>
              </a:spcBef>
            </a:pPr>
            <a:r>
              <a:rPr sz="1400" dirty="0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spc="-5" dirty="0">
                <a:latin typeface="Trebuchet MS"/>
                <a:cs typeface="Trebuchet MS"/>
              </a:rPr>
              <a:t>-1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0064" y="4400466"/>
            <a:ext cx="2524125" cy="37084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0.</a:t>
            </a:r>
            <a:r>
              <a:rPr sz="1400" spc="-10" dirty="0">
                <a:latin typeface="Trebuchet MS"/>
                <a:cs typeface="Trebuchet MS"/>
              </a:rPr>
              <a:t>0</a:t>
            </a:r>
            <a:r>
              <a:rPr sz="1400" dirty="0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400" spc="-5" dirty="0">
                <a:latin typeface="Trebuchet MS"/>
                <a:cs typeface="Trebuchet MS"/>
              </a:rPr>
              <a:t>0.</a:t>
            </a:r>
            <a:r>
              <a:rPr sz="1400" spc="-10" dirty="0">
                <a:latin typeface="Trebuchet MS"/>
                <a:cs typeface="Trebuchet MS"/>
              </a:rPr>
              <a:t>0</a:t>
            </a:r>
            <a:r>
              <a:rPr sz="1400" dirty="0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00" spc="-5" dirty="0">
                <a:latin typeface="Trebuchet MS"/>
                <a:cs typeface="Trebuchet MS"/>
              </a:rPr>
              <a:t>0.</a:t>
            </a:r>
            <a:r>
              <a:rPr sz="1400" spc="-10" dirty="0">
                <a:latin typeface="Trebuchet MS"/>
                <a:cs typeface="Trebuchet MS"/>
              </a:rPr>
              <a:t>1</a:t>
            </a:r>
            <a:r>
              <a:rPr sz="1400" dirty="0"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00" spc="-10" dirty="0">
                <a:latin typeface="Trebuchet MS"/>
                <a:cs typeface="Trebuchet MS"/>
              </a:rPr>
              <a:t>0</a:t>
            </a:r>
            <a:r>
              <a:rPr sz="1400" spc="-5" dirty="0">
                <a:latin typeface="Trebuchet MS"/>
                <a:cs typeface="Trebuchet MS"/>
              </a:rPr>
              <a:t>.</a:t>
            </a:r>
            <a:r>
              <a:rPr sz="1400" spc="-10" dirty="0">
                <a:latin typeface="Trebuchet MS"/>
                <a:cs typeface="Trebuchet MS"/>
              </a:rPr>
              <a:t>3</a:t>
            </a:r>
            <a:r>
              <a:rPr sz="1400" dirty="0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00" spc="-5" dirty="0">
                <a:latin typeface="Trebuchet MS"/>
                <a:cs typeface="Trebuchet MS"/>
              </a:rPr>
              <a:t>0.</a:t>
            </a:r>
            <a:r>
              <a:rPr sz="1400" spc="-10" dirty="0">
                <a:latin typeface="Trebuchet MS"/>
                <a:cs typeface="Trebuchet MS"/>
              </a:rPr>
              <a:t>4</a:t>
            </a:r>
            <a:r>
              <a:rPr sz="1400" dirty="0"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00" spc="-5" dirty="0">
                <a:latin typeface="Trebuchet MS"/>
                <a:cs typeface="Trebuchet MS"/>
              </a:rPr>
              <a:t>0.</a:t>
            </a:r>
            <a:r>
              <a:rPr sz="1400" spc="-10" dirty="0">
                <a:latin typeface="Trebuchet MS"/>
                <a:cs typeface="Trebuchet MS"/>
              </a:rPr>
              <a:t>6</a:t>
            </a:r>
            <a:r>
              <a:rPr sz="1400" dirty="0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00" spc="-5" dirty="0">
                <a:latin typeface="Trebuchet MS"/>
                <a:cs typeface="Trebuchet MS"/>
              </a:rPr>
              <a:t>0.</a:t>
            </a:r>
            <a:r>
              <a:rPr sz="1400" spc="-10" dirty="0">
                <a:latin typeface="Trebuchet MS"/>
                <a:cs typeface="Trebuchet MS"/>
              </a:rPr>
              <a:t>7</a:t>
            </a:r>
            <a:r>
              <a:rPr sz="1400" dirty="0"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00" spc="-5" dirty="0">
                <a:latin typeface="Trebuchet MS"/>
                <a:cs typeface="Trebuchet MS"/>
              </a:rPr>
              <a:t>0.</a:t>
            </a:r>
            <a:r>
              <a:rPr sz="1400" spc="-10" dirty="0">
                <a:latin typeface="Trebuchet MS"/>
                <a:cs typeface="Trebuchet MS"/>
              </a:rPr>
              <a:t>9</a:t>
            </a:r>
            <a:r>
              <a:rPr sz="1400" dirty="0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00" spc="-10" dirty="0">
                <a:latin typeface="Trebuchet MS"/>
                <a:cs typeface="Trebuchet MS"/>
              </a:rPr>
              <a:t>1</a:t>
            </a:r>
            <a:r>
              <a:rPr sz="1400" spc="-5" dirty="0">
                <a:latin typeface="Trebuchet MS"/>
                <a:cs typeface="Trebuchet MS"/>
              </a:rPr>
              <a:t>.</a:t>
            </a:r>
            <a:r>
              <a:rPr sz="1400" spc="-10" dirty="0">
                <a:latin typeface="Trebuchet MS"/>
                <a:cs typeface="Trebuchet MS"/>
              </a:rPr>
              <a:t>0</a:t>
            </a:r>
            <a:r>
              <a:rPr sz="1400" dirty="0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53675" y="3355405"/>
            <a:ext cx="261620" cy="4000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Trebuchet MS"/>
                <a:cs typeface="Trebuchet MS"/>
              </a:rPr>
              <a:t>L</a:t>
            </a:r>
            <a:r>
              <a:rPr sz="1600" spc="-15" dirty="0">
                <a:latin typeface="Trebuchet MS"/>
                <a:cs typeface="Trebuchet MS"/>
              </a:rPr>
              <a:t>o</a:t>
            </a:r>
            <a:r>
              <a:rPr sz="1600" dirty="0">
                <a:latin typeface="Trebuchet MS"/>
                <a:cs typeface="Trebuchet MS"/>
              </a:rPr>
              <a:t>ss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93506" y="1786890"/>
            <a:ext cx="217043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342900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latin typeface="Trebuchet MS"/>
                <a:cs typeface="Trebuchet MS"/>
              </a:rPr>
              <a:t>Cross </a:t>
            </a:r>
            <a:r>
              <a:rPr sz="1800" spc="-10" dirty="0">
                <a:latin typeface="Trebuchet MS"/>
                <a:cs typeface="Trebuchet MS"/>
              </a:rPr>
              <a:t>Entropy 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Blue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Point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Prediction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40345" y="5279897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62484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17102" y="5279897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53340">
            <a:solidFill>
              <a:srgbClr val="9A42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98791" y="4740655"/>
            <a:ext cx="2599055" cy="658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132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Assigned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Probability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  <a:tabLst>
                <a:tab pos="1488440" algn="l"/>
              </a:tabLst>
            </a:pPr>
            <a:r>
              <a:rPr sz="1600" spc="-5" dirty="0">
                <a:latin typeface="Trebuchet MS"/>
                <a:cs typeface="Trebuchet MS"/>
              </a:rPr>
              <a:t>Loss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if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True	Loss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if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False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2376" y="1644395"/>
            <a:ext cx="6103620" cy="2566670"/>
            <a:chOff x="722376" y="1644395"/>
            <a:chExt cx="6103620" cy="2566670"/>
          </a:xfrm>
        </p:grpSpPr>
        <p:sp>
          <p:nvSpPr>
            <p:cNvPr id="14" name="object 14"/>
            <p:cNvSpPr/>
            <p:nvPr/>
          </p:nvSpPr>
          <p:spPr>
            <a:xfrm>
              <a:off x="722376" y="1644395"/>
              <a:ext cx="6103620" cy="2566670"/>
            </a:xfrm>
            <a:custGeom>
              <a:avLst/>
              <a:gdLst/>
              <a:ahLst/>
              <a:cxnLst/>
              <a:rect l="l" t="t" r="r" b="b"/>
              <a:pathLst>
                <a:path w="6103620" h="2566670">
                  <a:moveTo>
                    <a:pt x="6103620" y="0"/>
                  </a:moveTo>
                  <a:lnTo>
                    <a:pt x="0" y="0"/>
                  </a:lnTo>
                  <a:lnTo>
                    <a:pt x="0" y="2566416"/>
                  </a:lnTo>
                  <a:lnTo>
                    <a:pt x="6103620" y="2566416"/>
                  </a:lnTo>
                  <a:lnTo>
                    <a:pt x="610362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29284" y="1840991"/>
              <a:ext cx="5497195" cy="1879600"/>
            </a:xfrm>
            <a:custGeom>
              <a:avLst/>
              <a:gdLst/>
              <a:ahLst/>
              <a:cxnLst/>
              <a:rect l="l" t="t" r="r" b="b"/>
              <a:pathLst>
                <a:path w="5497195" h="1879600">
                  <a:moveTo>
                    <a:pt x="5497068" y="0"/>
                  </a:moveTo>
                  <a:lnTo>
                    <a:pt x="0" y="0"/>
                  </a:lnTo>
                  <a:lnTo>
                    <a:pt x="0" y="1879092"/>
                  </a:lnTo>
                  <a:lnTo>
                    <a:pt x="5497068" y="1879092"/>
                  </a:lnTo>
                  <a:lnTo>
                    <a:pt x="54970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29284" y="1840991"/>
              <a:ext cx="5497195" cy="1879600"/>
            </a:xfrm>
            <a:custGeom>
              <a:avLst/>
              <a:gdLst/>
              <a:ahLst/>
              <a:cxnLst/>
              <a:rect l="l" t="t" r="r" b="b"/>
              <a:pathLst>
                <a:path w="5497195" h="1879600">
                  <a:moveTo>
                    <a:pt x="0" y="1408176"/>
                  </a:moveTo>
                  <a:lnTo>
                    <a:pt x="5497068" y="1408176"/>
                  </a:lnTo>
                </a:path>
                <a:path w="5497195" h="1879600">
                  <a:moveTo>
                    <a:pt x="0" y="938784"/>
                  </a:moveTo>
                  <a:lnTo>
                    <a:pt x="5497068" y="938784"/>
                  </a:lnTo>
                </a:path>
                <a:path w="5497195" h="1879600">
                  <a:moveTo>
                    <a:pt x="0" y="469392"/>
                  </a:moveTo>
                  <a:lnTo>
                    <a:pt x="5497068" y="469392"/>
                  </a:lnTo>
                </a:path>
                <a:path w="5497195" h="1879600">
                  <a:moveTo>
                    <a:pt x="0" y="0"/>
                  </a:moveTo>
                  <a:lnTo>
                    <a:pt x="5497068" y="0"/>
                  </a:lnTo>
                </a:path>
                <a:path w="5497195" h="1879600">
                  <a:moveTo>
                    <a:pt x="1374648" y="0"/>
                  </a:moveTo>
                  <a:lnTo>
                    <a:pt x="1374648" y="1879092"/>
                  </a:lnTo>
                </a:path>
                <a:path w="5497195" h="1879600">
                  <a:moveTo>
                    <a:pt x="2749295" y="0"/>
                  </a:moveTo>
                  <a:lnTo>
                    <a:pt x="2749295" y="1879092"/>
                  </a:lnTo>
                </a:path>
                <a:path w="5497195" h="1879600">
                  <a:moveTo>
                    <a:pt x="4122419" y="0"/>
                  </a:moveTo>
                  <a:lnTo>
                    <a:pt x="4122419" y="1879092"/>
                  </a:lnTo>
                </a:path>
                <a:path w="5497195" h="1879600">
                  <a:moveTo>
                    <a:pt x="5497068" y="0"/>
                  </a:moveTo>
                  <a:lnTo>
                    <a:pt x="5497068" y="1879092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29284" y="1840991"/>
              <a:ext cx="5497195" cy="1879600"/>
            </a:xfrm>
            <a:custGeom>
              <a:avLst/>
              <a:gdLst/>
              <a:ahLst/>
              <a:cxnLst/>
              <a:rect l="l" t="t" r="r" b="b"/>
              <a:pathLst>
                <a:path w="5497195" h="1879600">
                  <a:moveTo>
                    <a:pt x="0" y="1879092"/>
                  </a:moveTo>
                  <a:lnTo>
                    <a:pt x="0" y="0"/>
                  </a:lnTo>
                </a:path>
                <a:path w="5497195" h="1879600">
                  <a:moveTo>
                    <a:pt x="0" y="1879092"/>
                  </a:moveTo>
                  <a:lnTo>
                    <a:pt x="5497068" y="1879092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3983" y="3149345"/>
              <a:ext cx="199644" cy="1996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3983" y="2679953"/>
              <a:ext cx="199644" cy="1996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8630" y="3149345"/>
              <a:ext cx="199644" cy="19964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6659" y="3385566"/>
              <a:ext cx="199644" cy="19964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8630" y="2210561"/>
              <a:ext cx="199644" cy="1996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1754" y="2210561"/>
              <a:ext cx="199644" cy="1996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1754" y="2679953"/>
              <a:ext cx="199644" cy="19964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5954" y="2445257"/>
              <a:ext cx="199644" cy="19964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05586" y="1673478"/>
            <a:ext cx="133350" cy="2178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35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4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40"/>
              </a:spcBef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35"/>
              </a:spcBef>
            </a:pPr>
            <a:r>
              <a:rPr sz="18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69847" y="3837178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4242" y="3837178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18509" y="3837178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93157" y="3837178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67551" y="3837178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17804" y="1639823"/>
            <a:ext cx="6113145" cy="2575560"/>
            <a:chOff x="717804" y="1639823"/>
            <a:chExt cx="6113145" cy="2575560"/>
          </a:xfrm>
        </p:grpSpPr>
        <p:sp>
          <p:nvSpPr>
            <p:cNvPr id="33" name="object 33"/>
            <p:cNvSpPr/>
            <p:nvPr/>
          </p:nvSpPr>
          <p:spPr>
            <a:xfrm>
              <a:off x="722376" y="1644395"/>
              <a:ext cx="6103620" cy="2566670"/>
            </a:xfrm>
            <a:custGeom>
              <a:avLst/>
              <a:gdLst/>
              <a:ahLst/>
              <a:cxnLst/>
              <a:rect l="l" t="t" r="r" b="b"/>
              <a:pathLst>
                <a:path w="6103620" h="2566670">
                  <a:moveTo>
                    <a:pt x="0" y="2566416"/>
                  </a:moveTo>
                  <a:lnTo>
                    <a:pt x="6103620" y="2566416"/>
                  </a:lnTo>
                  <a:lnTo>
                    <a:pt x="6103620" y="0"/>
                  </a:lnTo>
                  <a:lnTo>
                    <a:pt x="0" y="0"/>
                  </a:lnTo>
                  <a:lnTo>
                    <a:pt x="0" y="25664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97557" y="1850897"/>
              <a:ext cx="3987165" cy="1850389"/>
            </a:xfrm>
            <a:custGeom>
              <a:avLst/>
              <a:gdLst/>
              <a:ahLst/>
              <a:cxnLst/>
              <a:rect l="l" t="t" r="r" b="b"/>
              <a:pathLst>
                <a:path w="3987165" h="1850389">
                  <a:moveTo>
                    <a:pt x="0" y="0"/>
                  </a:moveTo>
                  <a:lnTo>
                    <a:pt x="3987165" y="185000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CROSS</a:t>
            </a:r>
            <a:r>
              <a:rPr spc="-95" dirty="0"/>
              <a:t> </a:t>
            </a:r>
            <a:r>
              <a:rPr dirty="0"/>
              <a:t>ENTROPY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73543" y="2774950"/>
            <a:ext cx="2545080" cy="1557655"/>
            <a:chOff x="7773543" y="2774950"/>
            <a:chExt cx="2545080" cy="1557655"/>
          </a:xfrm>
        </p:grpSpPr>
        <p:sp>
          <p:nvSpPr>
            <p:cNvPr id="4" name="object 4"/>
            <p:cNvSpPr/>
            <p:nvPr/>
          </p:nvSpPr>
          <p:spPr>
            <a:xfrm>
              <a:off x="7804785" y="2806192"/>
              <a:ext cx="2482215" cy="1494790"/>
            </a:xfrm>
            <a:custGeom>
              <a:avLst/>
              <a:gdLst/>
              <a:ahLst/>
              <a:cxnLst/>
              <a:rect l="l" t="t" r="r" b="b"/>
              <a:pathLst>
                <a:path w="2482215" h="1494789">
                  <a:moveTo>
                    <a:pt x="0" y="0"/>
                  </a:moveTo>
                  <a:lnTo>
                    <a:pt x="15884" y="49838"/>
                  </a:lnTo>
                  <a:lnTo>
                    <a:pt x="31787" y="99662"/>
                  </a:lnTo>
                  <a:lnTo>
                    <a:pt x="47704" y="149478"/>
                  </a:lnTo>
                  <a:lnTo>
                    <a:pt x="63631" y="199295"/>
                  </a:lnTo>
                  <a:lnTo>
                    <a:pt x="79566" y="249119"/>
                  </a:lnTo>
                  <a:lnTo>
                    <a:pt x="95504" y="298958"/>
                  </a:lnTo>
                  <a:lnTo>
                    <a:pt x="111388" y="348751"/>
                  </a:lnTo>
                  <a:lnTo>
                    <a:pt x="127286" y="398558"/>
                  </a:lnTo>
                  <a:lnTo>
                    <a:pt x="143192" y="448373"/>
                  </a:lnTo>
                  <a:lnTo>
                    <a:pt x="159098" y="498188"/>
                  </a:lnTo>
                  <a:lnTo>
                    <a:pt x="174996" y="547995"/>
                  </a:lnTo>
                  <a:lnTo>
                    <a:pt x="190881" y="597789"/>
                  </a:lnTo>
                  <a:lnTo>
                    <a:pt x="206818" y="648667"/>
                  </a:lnTo>
                  <a:lnTo>
                    <a:pt x="222753" y="700781"/>
                  </a:lnTo>
                  <a:lnTo>
                    <a:pt x="238680" y="752887"/>
                  </a:lnTo>
                  <a:lnTo>
                    <a:pt x="254597" y="803745"/>
                  </a:lnTo>
                  <a:lnTo>
                    <a:pt x="270500" y="852112"/>
                  </a:lnTo>
                  <a:lnTo>
                    <a:pt x="286385" y="896747"/>
                  </a:lnTo>
                  <a:lnTo>
                    <a:pt x="305497" y="946174"/>
                  </a:lnTo>
                  <a:lnTo>
                    <a:pt x="324592" y="992486"/>
                  </a:lnTo>
                  <a:lnTo>
                    <a:pt x="343681" y="1034976"/>
                  </a:lnTo>
                  <a:lnTo>
                    <a:pt x="362776" y="1072937"/>
                  </a:lnTo>
                  <a:lnTo>
                    <a:pt x="405723" y="1137374"/>
                  </a:lnTo>
                  <a:lnTo>
                    <a:pt x="453487" y="1178510"/>
                  </a:lnTo>
                  <a:lnTo>
                    <a:pt x="501225" y="1211724"/>
                  </a:lnTo>
                  <a:lnTo>
                    <a:pt x="548937" y="1237065"/>
                  </a:lnTo>
                  <a:lnTo>
                    <a:pt x="596657" y="1258885"/>
                  </a:lnTo>
                  <a:lnTo>
                    <a:pt x="644386" y="1277233"/>
                  </a:lnTo>
                  <a:lnTo>
                    <a:pt x="692161" y="1293574"/>
                  </a:lnTo>
                  <a:lnTo>
                    <a:pt x="739890" y="1307909"/>
                  </a:lnTo>
                  <a:lnTo>
                    <a:pt x="787612" y="1320946"/>
                  </a:lnTo>
                  <a:lnTo>
                    <a:pt x="835376" y="1332686"/>
                  </a:lnTo>
                  <a:lnTo>
                    <a:pt x="883114" y="1343566"/>
                  </a:lnTo>
                  <a:lnTo>
                    <a:pt x="930826" y="1353540"/>
                  </a:lnTo>
                  <a:lnTo>
                    <a:pt x="978546" y="1362821"/>
                  </a:lnTo>
                  <a:lnTo>
                    <a:pt x="1026275" y="1371409"/>
                  </a:lnTo>
                  <a:lnTo>
                    <a:pt x="1074050" y="1379563"/>
                  </a:lnTo>
                  <a:lnTo>
                    <a:pt x="1121779" y="1387234"/>
                  </a:lnTo>
                  <a:lnTo>
                    <a:pt x="1169501" y="1394456"/>
                  </a:lnTo>
                  <a:lnTo>
                    <a:pt x="1217265" y="1401226"/>
                  </a:lnTo>
                  <a:lnTo>
                    <a:pt x="1241171" y="1404493"/>
                  </a:lnTo>
                  <a:lnTo>
                    <a:pt x="1265003" y="1407759"/>
                  </a:lnTo>
                  <a:lnTo>
                    <a:pt x="1312715" y="1413958"/>
                  </a:lnTo>
                  <a:lnTo>
                    <a:pt x="1360435" y="1419848"/>
                  </a:lnTo>
                  <a:lnTo>
                    <a:pt x="1408164" y="1425475"/>
                  </a:lnTo>
                  <a:lnTo>
                    <a:pt x="1455939" y="1430887"/>
                  </a:lnTo>
                  <a:lnTo>
                    <a:pt x="1503668" y="1436082"/>
                  </a:lnTo>
                  <a:lnTo>
                    <a:pt x="1551388" y="1441108"/>
                  </a:lnTo>
                  <a:lnTo>
                    <a:pt x="1599100" y="1445871"/>
                  </a:lnTo>
                  <a:lnTo>
                    <a:pt x="1622933" y="1448181"/>
                  </a:lnTo>
                  <a:lnTo>
                    <a:pt x="1646838" y="1450518"/>
                  </a:lnTo>
                  <a:lnTo>
                    <a:pt x="1694602" y="1455003"/>
                  </a:lnTo>
                  <a:lnTo>
                    <a:pt x="1742324" y="1459347"/>
                  </a:lnTo>
                  <a:lnTo>
                    <a:pt x="1790053" y="1463502"/>
                  </a:lnTo>
                  <a:lnTo>
                    <a:pt x="1813941" y="1465580"/>
                  </a:lnTo>
                  <a:lnTo>
                    <a:pt x="1861693" y="1469564"/>
                  </a:lnTo>
                  <a:lnTo>
                    <a:pt x="1909445" y="1473454"/>
                  </a:lnTo>
                  <a:lnTo>
                    <a:pt x="1957133" y="1477184"/>
                  </a:lnTo>
                  <a:lnTo>
                    <a:pt x="2004822" y="1480820"/>
                  </a:lnTo>
                  <a:lnTo>
                    <a:pt x="2028727" y="1482643"/>
                  </a:lnTo>
                  <a:lnTo>
                    <a:pt x="2076491" y="1486195"/>
                  </a:lnTo>
                  <a:lnTo>
                    <a:pt x="2124213" y="1489408"/>
                  </a:lnTo>
                  <a:lnTo>
                    <a:pt x="2171942" y="1492234"/>
                  </a:lnTo>
                  <a:lnTo>
                    <a:pt x="2219664" y="1493837"/>
                  </a:lnTo>
                  <a:lnTo>
                    <a:pt x="2267428" y="1494266"/>
                  </a:lnTo>
                  <a:lnTo>
                    <a:pt x="2315166" y="1494536"/>
                  </a:lnTo>
                  <a:lnTo>
                    <a:pt x="2339022" y="1494567"/>
                  </a:lnTo>
                  <a:lnTo>
                    <a:pt x="2362878" y="1494551"/>
                  </a:lnTo>
                  <a:lnTo>
                    <a:pt x="2386711" y="1494536"/>
                  </a:lnTo>
                  <a:lnTo>
                    <a:pt x="2410616" y="1494536"/>
                  </a:lnTo>
                  <a:lnTo>
                    <a:pt x="2434510" y="1494536"/>
                  </a:lnTo>
                  <a:lnTo>
                    <a:pt x="2458380" y="1494536"/>
                  </a:lnTo>
                  <a:lnTo>
                    <a:pt x="2482215" y="1494536"/>
                  </a:lnTo>
                </a:path>
              </a:pathLst>
            </a:custGeom>
            <a:ln w="62484">
              <a:solidFill>
                <a:srgbClr val="0070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04785" y="2806192"/>
              <a:ext cx="2482215" cy="1494790"/>
            </a:xfrm>
            <a:custGeom>
              <a:avLst/>
              <a:gdLst/>
              <a:ahLst/>
              <a:cxnLst/>
              <a:rect l="l" t="t" r="r" b="b"/>
              <a:pathLst>
                <a:path w="2482215" h="1494789">
                  <a:moveTo>
                    <a:pt x="0" y="1494536"/>
                  </a:moveTo>
                  <a:lnTo>
                    <a:pt x="23834" y="1494536"/>
                  </a:lnTo>
                  <a:lnTo>
                    <a:pt x="47704" y="1494536"/>
                  </a:lnTo>
                  <a:lnTo>
                    <a:pt x="71598" y="1494536"/>
                  </a:lnTo>
                  <a:lnTo>
                    <a:pt x="95504" y="1494536"/>
                  </a:lnTo>
                  <a:lnTo>
                    <a:pt x="119336" y="1494551"/>
                  </a:lnTo>
                  <a:lnTo>
                    <a:pt x="167048" y="1494536"/>
                  </a:lnTo>
                  <a:lnTo>
                    <a:pt x="214786" y="1494266"/>
                  </a:lnTo>
                  <a:lnTo>
                    <a:pt x="262550" y="1493837"/>
                  </a:lnTo>
                  <a:lnTo>
                    <a:pt x="310272" y="1492234"/>
                  </a:lnTo>
                  <a:lnTo>
                    <a:pt x="358001" y="1489408"/>
                  </a:lnTo>
                  <a:lnTo>
                    <a:pt x="405723" y="1486195"/>
                  </a:lnTo>
                  <a:lnTo>
                    <a:pt x="453487" y="1482643"/>
                  </a:lnTo>
                  <a:lnTo>
                    <a:pt x="477393" y="1480820"/>
                  </a:lnTo>
                  <a:lnTo>
                    <a:pt x="501225" y="1479008"/>
                  </a:lnTo>
                  <a:lnTo>
                    <a:pt x="548937" y="1475337"/>
                  </a:lnTo>
                  <a:lnTo>
                    <a:pt x="596657" y="1471527"/>
                  </a:lnTo>
                  <a:lnTo>
                    <a:pt x="644386" y="1467578"/>
                  </a:lnTo>
                  <a:lnTo>
                    <a:pt x="692161" y="1463502"/>
                  </a:lnTo>
                  <a:lnTo>
                    <a:pt x="716026" y="1461436"/>
                  </a:lnTo>
                  <a:lnTo>
                    <a:pt x="763778" y="1457198"/>
                  </a:lnTo>
                  <a:lnTo>
                    <a:pt x="811482" y="1452784"/>
                  </a:lnTo>
                  <a:lnTo>
                    <a:pt x="859282" y="1448181"/>
                  </a:lnTo>
                  <a:lnTo>
                    <a:pt x="883114" y="1445871"/>
                  </a:lnTo>
                  <a:lnTo>
                    <a:pt x="930826" y="1441108"/>
                  </a:lnTo>
                  <a:lnTo>
                    <a:pt x="978546" y="1436082"/>
                  </a:lnTo>
                  <a:lnTo>
                    <a:pt x="1026275" y="1430887"/>
                  </a:lnTo>
                  <a:lnTo>
                    <a:pt x="1074050" y="1425475"/>
                  </a:lnTo>
                  <a:lnTo>
                    <a:pt x="1121779" y="1419848"/>
                  </a:lnTo>
                  <a:lnTo>
                    <a:pt x="1169501" y="1413958"/>
                  </a:lnTo>
                  <a:lnTo>
                    <a:pt x="1217265" y="1407759"/>
                  </a:lnTo>
                  <a:lnTo>
                    <a:pt x="1265003" y="1401226"/>
                  </a:lnTo>
                  <a:lnTo>
                    <a:pt x="1312715" y="1394456"/>
                  </a:lnTo>
                  <a:lnTo>
                    <a:pt x="1360435" y="1387234"/>
                  </a:lnTo>
                  <a:lnTo>
                    <a:pt x="1408164" y="1379563"/>
                  </a:lnTo>
                  <a:lnTo>
                    <a:pt x="1455939" y="1371409"/>
                  </a:lnTo>
                  <a:lnTo>
                    <a:pt x="1503668" y="1362821"/>
                  </a:lnTo>
                  <a:lnTo>
                    <a:pt x="1551388" y="1353540"/>
                  </a:lnTo>
                  <a:lnTo>
                    <a:pt x="1599100" y="1343566"/>
                  </a:lnTo>
                  <a:lnTo>
                    <a:pt x="1646838" y="1332686"/>
                  </a:lnTo>
                  <a:lnTo>
                    <a:pt x="1694602" y="1320946"/>
                  </a:lnTo>
                  <a:lnTo>
                    <a:pt x="1742324" y="1307909"/>
                  </a:lnTo>
                  <a:lnTo>
                    <a:pt x="1790053" y="1293574"/>
                  </a:lnTo>
                  <a:lnTo>
                    <a:pt x="1837828" y="1277233"/>
                  </a:lnTo>
                  <a:lnTo>
                    <a:pt x="1885557" y="1258885"/>
                  </a:lnTo>
                  <a:lnTo>
                    <a:pt x="1933277" y="1237065"/>
                  </a:lnTo>
                  <a:lnTo>
                    <a:pt x="1980989" y="1211724"/>
                  </a:lnTo>
                  <a:lnTo>
                    <a:pt x="2028727" y="1178510"/>
                  </a:lnTo>
                  <a:lnTo>
                    <a:pt x="2076491" y="1137374"/>
                  </a:lnTo>
                  <a:lnTo>
                    <a:pt x="2100326" y="1105662"/>
                  </a:lnTo>
                  <a:lnTo>
                    <a:pt x="2138533" y="1034976"/>
                  </a:lnTo>
                  <a:lnTo>
                    <a:pt x="2157622" y="992486"/>
                  </a:lnTo>
                  <a:lnTo>
                    <a:pt x="2176717" y="946174"/>
                  </a:lnTo>
                  <a:lnTo>
                    <a:pt x="2195830" y="896747"/>
                  </a:lnTo>
                  <a:lnTo>
                    <a:pt x="2211714" y="852112"/>
                  </a:lnTo>
                  <a:lnTo>
                    <a:pt x="2227617" y="803745"/>
                  </a:lnTo>
                  <a:lnTo>
                    <a:pt x="2243534" y="752887"/>
                  </a:lnTo>
                  <a:lnTo>
                    <a:pt x="2259461" y="700781"/>
                  </a:lnTo>
                  <a:lnTo>
                    <a:pt x="2275396" y="648667"/>
                  </a:lnTo>
                  <a:lnTo>
                    <a:pt x="2291334" y="597789"/>
                  </a:lnTo>
                  <a:lnTo>
                    <a:pt x="2307218" y="547995"/>
                  </a:lnTo>
                  <a:lnTo>
                    <a:pt x="2323116" y="498188"/>
                  </a:lnTo>
                  <a:lnTo>
                    <a:pt x="2339022" y="448373"/>
                  </a:lnTo>
                  <a:lnTo>
                    <a:pt x="2354928" y="398558"/>
                  </a:lnTo>
                  <a:lnTo>
                    <a:pt x="2370826" y="348751"/>
                  </a:lnTo>
                  <a:lnTo>
                    <a:pt x="2386711" y="298958"/>
                  </a:lnTo>
                  <a:lnTo>
                    <a:pt x="2402648" y="249119"/>
                  </a:lnTo>
                  <a:lnTo>
                    <a:pt x="2418583" y="199295"/>
                  </a:lnTo>
                  <a:lnTo>
                    <a:pt x="2434510" y="149479"/>
                  </a:lnTo>
                  <a:lnTo>
                    <a:pt x="2450427" y="99662"/>
                  </a:lnTo>
                  <a:lnTo>
                    <a:pt x="2466330" y="49838"/>
                  </a:lnTo>
                  <a:lnTo>
                    <a:pt x="2482215" y="0"/>
                  </a:lnTo>
                </a:path>
              </a:pathLst>
            </a:custGeom>
            <a:ln w="53340">
              <a:solidFill>
                <a:srgbClr val="9A42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428103" y="2289022"/>
            <a:ext cx="184785" cy="24174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775"/>
              </a:spcBef>
            </a:pPr>
            <a:r>
              <a:rPr sz="1400" dirty="0"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  <a:p>
            <a:pPr marL="77470">
              <a:lnSpc>
                <a:spcPct val="100000"/>
              </a:lnSpc>
              <a:spcBef>
                <a:spcPts val="675"/>
              </a:spcBef>
            </a:pPr>
            <a:r>
              <a:rPr sz="1400" dirty="0"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  <a:p>
            <a:pPr marL="77470">
              <a:lnSpc>
                <a:spcPct val="100000"/>
              </a:lnSpc>
              <a:spcBef>
                <a:spcPts val="670"/>
              </a:spcBef>
            </a:pPr>
            <a:r>
              <a:rPr sz="1400" dirty="0"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  <a:p>
            <a:pPr marL="77470">
              <a:lnSpc>
                <a:spcPct val="100000"/>
              </a:lnSpc>
              <a:spcBef>
                <a:spcPts val="675"/>
              </a:spcBef>
            </a:pPr>
            <a:r>
              <a:rPr sz="1400" dirty="0"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  <a:p>
            <a:pPr marL="77470">
              <a:lnSpc>
                <a:spcPct val="100000"/>
              </a:lnSpc>
              <a:spcBef>
                <a:spcPts val="675"/>
              </a:spcBef>
            </a:pPr>
            <a:r>
              <a:rPr sz="1400" dirty="0"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  <a:p>
            <a:pPr marL="77470">
              <a:lnSpc>
                <a:spcPct val="100000"/>
              </a:lnSpc>
              <a:spcBef>
                <a:spcPts val="675"/>
              </a:spcBef>
            </a:pPr>
            <a:r>
              <a:rPr sz="1400" dirty="0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  <a:p>
            <a:pPr marL="77470">
              <a:lnSpc>
                <a:spcPct val="100000"/>
              </a:lnSpc>
              <a:spcBef>
                <a:spcPts val="675"/>
              </a:spcBef>
            </a:pPr>
            <a:r>
              <a:rPr sz="1400" dirty="0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spc="-5" dirty="0">
                <a:latin typeface="Trebuchet MS"/>
                <a:cs typeface="Trebuchet MS"/>
              </a:rPr>
              <a:t>-1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0064" y="4400466"/>
            <a:ext cx="2524125" cy="37084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0.</a:t>
            </a:r>
            <a:r>
              <a:rPr sz="1400" spc="-10" dirty="0">
                <a:latin typeface="Trebuchet MS"/>
                <a:cs typeface="Trebuchet MS"/>
              </a:rPr>
              <a:t>0</a:t>
            </a:r>
            <a:r>
              <a:rPr sz="1400" dirty="0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400" spc="-5" dirty="0">
                <a:latin typeface="Trebuchet MS"/>
                <a:cs typeface="Trebuchet MS"/>
              </a:rPr>
              <a:t>0.</a:t>
            </a:r>
            <a:r>
              <a:rPr sz="1400" spc="-10" dirty="0">
                <a:latin typeface="Trebuchet MS"/>
                <a:cs typeface="Trebuchet MS"/>
              </a:rPr>
              <a:t>0</a:t>
            </a:r>
            <a:r>
              <a:rPr sz="1400" dirty="0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00" spc="-5" dirty="0">
                <a:latin typeface="Trebuchet MS"/>
                <a:cs typeface="Trebuchet MS"/>
              </a:rPr>
              <a:t>0.</a:t>
            </a:r>
            <a:r>
              <a:rPr sz="1400" spc="-10" dirty="0">
                <a:latin typeface="Trebuchet MS"/>
                <a:cs typeface="Trebuchet MS"/>
              </a:rPr>
              <a:t>1</a:t>
            </a:r>
            <a:r>
              <a:rPr sz="1400" dirty="0"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00" spc="-10" dirty="0">
                <a:latin typeface="Trebuchet MS"/>
                <a:cs typeface="Trebuchet MS"/>
              </a:rPr>
              <a:t>0</a:t>
            </a:r>
            <a:r>
              <a:rPr sz="1400" spc="-5" dirty="0">
                <a:latin typeface="Trebuchet MS"/>
                <a:cs typeface="Trebuchet MS"/>
              </a:rPr>
              <a:t>.</a:t>
            </a:r>
            <a:r>
              <a:rPr sz="1400" spc="-10" dirty="0">
                <a:latin typeface="Trebuchet MS"/>
                <a:cs typeface="Trebuchet MS"/>
              </a:rPr>
              <a:t>3</a:t>
            </a:r>
            <a:r>
              <a:rPr sz="1400" dirty="0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00" spc="-5" dirty="0">
                <a:latin typeface="Trebuchet MS"/>
                <a:cs typeface="Trebuchet MS"/>
              </a:rPr>
              <a:t>0.</a:t>
            </a:r>
            <a:r>
              <a:rPr sz="1400" spc="-10" dirty="0">
                <a:latin typeface="Trebuchet MS"/>
                <a:cs typeface="Trebuchet MS"/>
              </a:rPr>
              <a:t>4</a:t>
            </a:r>
            <a:r>
              <a:rPr sz="1400" dirty="0"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00" spc="-5" dirty="0">
                <a:latin typeface="Trebuchet MS"/>
                <a:cs typeface="Trebuchet MS"/>
              </a:rPr>
              <a:t>0.</a:t>
            </a:r>
            <a:r>
              <a:rPr sz="1400" spc="-10" dirty="0">
                <a:latin typeface="Trebuchet MS"/>
                <a:cs typeface="Trebuchet MS"/>
              </a:rPr>
              <a:t>6</a:t>
            </a:r>
            <a:r>
              <a:rPr sz="1400" dirty="0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00" spc="-5" dirty="0">
                <a:latin typeface="Trebuchet MS"/>
                <a:cs typeface="Trebuchet MS"/>
              </a:rPr>
              <a:t>0.</a:t>
            </a:r>
            <a:r>
              <a:rPr sz="1400" spc="-10" dirty="0">
                <a:latin typeface="Trebuchet MS"/>
                <a:cs typeface="Trebuchet MS"/>
              </a:rPr>
              <a:t>7</a:t>
            </a:r>
            <a:r>
              <a:rPr sz="1400" dirty="0"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00" spc="-5" dirty="0">
                <a:latin typeface="Trebuchet MS"/>
                <a:cs typeface="Trebuchet MS"/>
              </a:rPr>
              <a:t>0.</a:t>
            </a:r>
            <a:r>
              <a:rPr sz="1400" spc="-10" dirty="0">
                <a:latin typeface="Trebuchet MS"/>
                <a:cs typeface="Trebuchet MS"/>
              </a:rPr>
              <a:t>9</a:t>
            </a:r>
            <a:r>
              <a:rPr sz="1400" dirty="0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00" spc="-10" dirty="0">
                <a:latin typeface="Trebuchet MS"/>
                <a:cs typeface="Trebuchet MS"/>
              </a:rPr>
              <a:t>1</a:t>
            </a:r>
            <a:r>
              <a:rPr sz="1400" spc="-5" dirty="0">
                <a:latin typeface="Trebuchet MS"/>
                <a:cs typeface="Trebuchet MS"/>
              </a:rPr>
              <a:t>.</a:t>
            </a:r>
            <a:r>
              <a:rPr sz="1400" spc="-10" dirty="0">
                <a:latin typeface="Trebuchet MS"/>
                <a:cs typeface="Trebuchet MS"/>
              </a:rPr>
              <a:t>0</a:t>
            </a:r>
            <a:r>
              <a:rPr sz="1400" dirty="0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53675" y="3355405"/>
            <a:ext cx="261620" cy="4000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Trebuchet MS"/>
                <a:cs typeface="Trebuchet MS"/>
              </a:rPr>
              <a:t>L</a:t>
            </a:r>
            <a:r>
              <a:rPr sz="1600" spc="-15" dirty="0">
                <a:latin typeface="Trebuchet MS"/>
                <a:cs typeface="Trebuchet MS"/>
              </a:rPr>
              <a:t>o</a:t>
            </a:r>
            <a:r>
              <a:rPr sz="1600" dirty="0">
                <a:latin typeface="Trebuchet MS"/>
                <a:cs typeface="Trebuchet MS"/>
              </a:rPr>
              <a:t>ss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93506" y="1786890"/>
            <a:ext cx="217043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342900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latin typeface="Trebuchet MS"/>
                <a:cs typeface="Trebuchet MS"/>
              </a:rPr>
              <a:t>Cross </a:t>
            </a:r>
            <a:r>
              <a:rPr sz="1800" spc="-10" dirty="0">
                <a:latin typeface="Trebuchet MS"/>
                <a:cs typeface="Trebuchet MS"/>
              </a:rPr>
              <a:t>Entropy 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Blue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Point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Prediction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40345" y="5279897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62484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17102" y="5279897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53340">
            <a:solidFill>
              <a:srgbClr val="9A42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98791" y="4740655"/>
            <a:ext cx="2599055" cy="658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132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Assigned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Probability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  <a:tabLst>
                <a:tab pos="1488440" algn="l"/>
              </a:tabLst>
            </a:pPr>
            <a:r>
              <a:rPr sz="1600" spc="-5" dirty="0">
                <a:latin typeface="Trebuchet MS"/>
                <a:cs typeface="Trebuchet MS"/>
              </a:rPr>
              <a:t>Loss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if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True	Loss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if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False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2376" y="1644395"/>
            <a:ext cx="6103620" cy="2566670"/>
            <a:chOff x="722376" y="1644395"/>
            <a:chExt cx="6103620" cy="2566670"/>
          </a:xfrm>
        </p:grpSpPr>
        <p:sp>
          <p:nvSpPr>
            <p:cNvPr id="14" name="object 14"/>
            <p:cNvSpPr/>
            <p:nvPr/>
          </p:nvSpPr>
          <p:spPr>
            <a:xfrm>
              <a:off x="722376" y="1644395"/>
              <a:ext cx="6103620" cy="2566670"/>
            </a:xfrm>
            <a:custGeom>
              <a:avLst/>
              <a:gdLst/>
              <a:ahLst/>
              <a:cxnLst/>
              <a:rect l="l" t="t" r="r" b="b"/>
              <a:pathLst>
                <a:path w="6103620" h="2566670">
                  <a:moveTo>
                    <a:pt x="6103620" y="0"/>
                  </a:moveTo>
                  <a:lnTo>
                    <a:pt x="0" y="0"/>
                  </a:lnTo>
                  <a:lnTo>
                    <a:pt x="0" y="2566416"/>
                  </a:lnTo>
                  <a:lnTo>
                    <a:pt x="6103620" y="2566416"/>
                  </a:lnTo>
                  <a:lnTo>
                    <a:pt x="610362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29284" y="1840991"/>
              <a:ext cx="5497195" cy="1879600"/>
            </a:xfrm>
            <a:custGeom>
              <a:avLst/>
              <a:gdLst/>
              <a:ahLst/>
              <a:cxnLst/>
              <a:rect l="l" t="t" r="r" b="b"/>
              <a:pathLst>
                <a:path w="5497195" h="1879600">
                  <a:moveTo>
                    <a:pt x="5497068" y="0"/>
                  </a:moveTo>
                  <a:lnTo>
                    <a:pt x="0" y="0"/>
                  </a:lnTo>
                  <a:lnTo>
                    <a:pt x="0" y="1879092"/>
                  </a:lnTo>
                  <a:lnTo>
                    <a:pt x="5497068" y="1879092"/>
                  </a:lnTo>
                  <a:lnTo>
                    <a:pt x="54970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29284" y="1840991"/>
              <a:ext cx="5497195" cy="1879600"/>
            </a:xfrm>
            <a:custGeom>
              <a:avLst/>
              <a:gdLst/>
              <a:ahLst/>
              <a:cxnLst/>
              <a:rect l="l" t="t" r="r" b="b"/>
              <a:pathLst>
                <a:path w="5497195" h="1879600">
                  <a:moveTo>
                    <a:pt x="0" y="1408176"/>
                  </a:moveTo>
                  <a:lnTo>
                    <a:pt x="5497068" y="1408176"/>
                  </a:lnTo>
                </a:path>
                <a:path w="5497195" h="1879600">
                  <a:moveTo>
                    <a:pt x="0" y="938784"/>
                  </a:moveTo>
                  <a:lnTo>
                    <a:pt x="5497068" y="938784"/>
                  </a:lnTo>
                </a:path>
                <a:path w="5497195" h="1879600">
                  <a:moveTo>
                    <a:pt x="0" y="469392"/>
                  </a:moveTo>
                  <a:lnTo>
                    <a:pt x="5497068" y="469392"/>
                  </a:lnTo>
                </a:path>
                <a:path w="5497195" h="1879600">
                  <a:moveTo>
                    <a:pt x="0" y="0"/>
                  </a:moveTo>
                  <a:lnTo>
                    <a:pt x="5497068" y="0"/>
                  </a:lnTo>
                </a:path>
                <a:path w="5497195" h="1879600">
                  <a:moveTo>
                    <a:pt x="1374648" y="0"/>
                  </a:moveTo>
                  <a:lnTo>
                    <a:pt x="1374648" y="1879092"/>
                  </a:lnTo>
                </a:path>
                <a:path w="5497195" h="1879600">
                  <a:moveTo>
                    <a:pt x="2749295" y="0"/>
                  </a:moveTo>
                  <a:lnTo>
                    <a:pt x="2749295" y="1879092"/>
                  </a:lnTo>
                </a:path>
                <a:path w="5497195" h="1879600">
                  <a:moveTo>
                    <a:pt x="4122419" y="0"/>
                  </a:moveTo>
                  <a:lnTo>
                    <a:pt x="4122419" y="1879092"/>
                  </a:lnTo>
                </a:path>
                <a:path w="5497195" h="1879600">
                  <a:moveTo>
                    <a:pt x="5497068" y="0"/>
                  </a:moveTo>
                  <a:lnTo>
                    <a:pt x="5497068" y="1879092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29284" y="1840991"/>
              <a:ext cx="5497195" cy="1879600"/>
            </a:xfrm>
            <a:custGeom>
              <a:avLst/>
              <a:gdLst/>
              <a:ahLst/>
              <a:cxnLst/>
              <a:rect l="l" t="t" r="r" b="b"/>
              <a:pathLst>
                <a:path w="5497195" h="1879600">
                  <a:moveTo>
                    <a:pt x="0" y="1879092"/>
                  </a:moveTo>
                  <a:lnTo>
                    <a:pt x="0" y="0"/>
                  </a:lnTo>
                </a:path>
                <a:path w="5497195" h="1879600">
                  <a:moveTo>
                    <a:pt x="0" y="1879092"/>
                  </a:moveTo>
                  <a:lnTo>
                    <a:pt x="5497068" y="1879092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3983" y="3149345"/>
              <a:ext cx="199644" cy="1996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3983" y="2679953"/>
              <a:ext cx="199644" cy="1996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8630" y="3149345"/>
              <a:ext cx="199644" cy="19964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6659" y="3385566"/>
              <a:ext cx="199644" cy="19964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8630" y="2210561"/>
              <a:ext cx="199644" cy="1996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1754" y="2210561"/>
              <a:ext cx="199644" cy="1996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1754" y="2679953"/>
              <a:ext cx="199644" cy="19964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5954" y="2445257"/>
              <a:ext cx="199644" cy="19964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792886" y="1673478"/>
            <a:ext cx="146050" cy="2178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8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57147" y="3837178"/>
            <a:ext cx="145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17804" y="1639823"/>
            <a:ext cx="6113145" cy="2575560"/>
            <a:chOff x="717804" y="1639823"/>
            <a:chExt cx="6113145" cy="2575560"/>
          </a:xfrm>
        </p:grpSpPr>
        <p:sp>
          <p:nvSpPr>
            <p:cNvPr id="29" name="object 29"/>
            <p:cNvSpPr/>
            <p:nvPr/>
          </p:nvSpPr>
          <p:spPr>
            <a:xfrm>
              <a:off x="722376" y="1644395"/>
              <a:ext cx="6103620" cy="2566670"/>
            </a:xfrm>
            <a:custGeom>
              <a:avLst/>
              <a:gdLst/>
              <a:ahLst/>
              <a:cxnLst/>
              <a:rect l="l" t="t" r="r" b="b"/>
              <a:pathLst>
                <a:path w="6103620" h="2566670">
                  <a:moveTo>
                    <a:pt x="0" y="2566416"/>
                  </a:moveTo>
                  <a:lnTo>
                    <a:pt x="6103620" y="2566416"/>
                  </a:lnTo>
                  <a:lnTo>
                    <a:pt x="6103620" y="0"/>
                  </a:lnTo>
                  <a:lnTo>
                    <a:pt x="0" y="0"/>
                  </a:lnTo>
                  <a:lnTo>
                    <a:pt x="0" y="25664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97557" y="1850897"/>
              <a:ext cx="3987165" cy="1850389"/>
            </a:xfrm>
            <a:custGeom>
              <a:avLst/>
              <a:gdLst/>
              <a:ahLst/>
              <a:cxnLst/>
              <a:rect l="l" t="t" r="r" b="b"/>
              <a:pathLst>
                <a:path w="3987165" h="1850389">
                  <a:moveTo>
                    <a:pt x="0" y="0"/>
                  </a:moveTo>
                  <a:lnTo>
                    <a:pt x="3987165" y="185000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1527048" y="4492878"/>
            <a:ext cx="5576570" cy="337185"/>
          </a:xfrm>
          <a:custGeom>
            <a:avLst/>
            <a:gdLst/>
            <a:ahLst/>
            <a:cxnLst/>
            <a:rect l="l" t="t" r="r" b="b"/>
            <a:pathLst>
              <a:path w="5576570" h="337185">
                <a:moveTo>
                  <a:pt x="91948" y="11176"/>
                </a:moveTo>
                <a:lnTo>
                  <a:pt x="88519" y="0"/>
                </a:lnTo>
                <a:lnTo>
                  <a:pt x="68491" y="7835"/>
                </a:lnTo>
                <a:lnTo>
                  <a:pt x="50888" y="20104"/>
                </a:lnTo>
                <a:lnTo>
                  <a:pt x="22987" y="57912"/>
                </a:lnTo>
                <a:lnTo>
                  <a:pt x="5778" y="108877"/>
                </a:lnTo>
                <a:lnTo>
                  <a:pt x="0" y="168402"/>
                </a:lnTo>
                <a:lnTo>
                  <a:pt x="1447" y="199313"/>
                </a:lnTo>
                <a:lnTo>
                  <a:pt x="12954" y="254609"/>
                </a:lnTo>
                <a:lnTo>
                  <a:pt x="35725" y="300151"/>
                </a:lnTo>
                <a:lnTo>
                  <a:pt x="68491" y="329107"/>
                </a:lnTo>
                <a:lnTo>
                  <a:pt x="88519" y="336931"/>
                </a:lnTo>
                <a:lnTo>
                  <a:pt x="91948" y="325755"/>
                </a:lnTo>
                <a:lnTo>
                  <a:pt x="76466" y="317741"/>
                </a:lnTo>
                <a:lnTo>
                  <a:pt x="62992" y="306057"/>
                </a:lnTo>
                <a:lnTo>
                  <a:pt x="42037" y="271780"/>
                </a:lnTo>
                <a:lnTo>
                  <a:pt x="29349" y="225171"/>
                </a:lnTo>
                <a:lnTo>
                  <a:pt x="25146" y="168656"/>
                </a:lnTo>
                <a:lnTo>
                  <a:pt x="26187" y="139039"/>
                </a:lnTo>
                <a:lnTo>
                  <a:pt x="34620" y="87325"/>
                </a:lnTo>
                <a:lnTo>
                  <a:pt x="51511" y="46253"/>
                </a:lnTo>
                <a:lnTo>
                  <a:pt x="76466" y="19202"/>
                </a:lnTo>
                <a:lnTo>
                  <a:pt x="91948" y="11176"/>
                </a:lnTo>
                <a:close/>
              </a:path>
              <a:path w="5576570" h="337185">
                <a:moveTo>
                  <a:pt x="442722" y="49657"/>
                </a:moveTo>
                <a:lnTo>
                  <a:pt x="439039" y="39116"/>
                </a:lnTo>
                <a:lnTo>
                  <a:pt x="420293" y="45885"/>
                </a:lnTo>
                <a:lnTo>
                  <a:pt x="403872" y="55702"/>
                </a:lnTo>
                <a:lnTo>
                  <a:pt x="377952" y="84455"/>
                </a:lnTo>
                <a:lnTo>
                  <a:pt x="361937" y="122859"/>
                </a:lnTo>
                <a:lnTo>
                  <a:pt x="356616" y="168402"/>
                </a:lnTo>
                <a:lnTo>
                  <a:pt x="357936" y="192151"/>
                </a:lnTo>
                <a:lnTo>
                  <a:pt x="368617" y="234111"/>
                </a:lnTo>
                <a:lnTo>
                  <a:pt x="389699" y="268173"/>
                </a:lnTo>
                <a:lnTo>
                  <a:pt x="439039" y="297434"/>
                </a:lnTo>
                <a:lnTo>
                  <a:pt x="442341" y="287020"/>
                </a:lnTo>
                <a:lnTo>
                  <a:pt x="427621" y="280504"/>
                </a:lnTo>
                <a:lnTo>
                  <a:pt x="414909" y="271424"/>
                </a:lnTo>
                <a:lnTo>
                  <a:pt x="388810" y="229120"/>
                </a:lnTo>
                <a:lnTo>
                  <a:pt x="381190" y="189801"/>
                </a:lnTo>
                <a:lnTo>
                  <a:pt x="380238" y="167005"/>
                </a:lnTo>
                <a:lnTo>
                  <a:pt x="381190" y="145008"/>
                </a:lnTo>
                <a:lnTo>
                  <a:pt x="388810" y="106768"/>
                </a:lnTo>
                <a:lnTo>
                  <a:pt x="414997" y="65112"/>
                </a:lnTo>
                <a:lnTo>
                  <a:pt x="427837" y="56146"/>
                </a:lnTo>
                <a:lnTo>
                  <a:pt x="442722" y="49657"/>
                </a:lnTo>
                <a:close/>
              </a:path>
              <a:path w="5576570" h="337185">
                <a:moveTo>
                  <a:pt x="696214" y="168402"/>
                </a:moveTo>
                <a:lnTo>
                  <a:pt x="690880" y="122859"/>
                </a:lnTo>
                <a:lnTo>
                  <a:pt x="674878" y="84455"/>
                </a:lnTo>
                <a:lnTo>
                  <a:pt x="648944" y="55689"/>
                </a:lnTo>
                <a:lnTo>
                  <a:pt x="613791" y="39116"/>
                </a:lnTo>
                <a:lnTo>
                  <a:pt x="610108" y="49657"/>
                </a:lnTo>
                <a:lnTo>
                  <a:pt x="625055" y="56146"/>
                </a:lnTo>
                <a:lnTo>
                  <a:pt x="637921" y="65112"/>
                </a:lnTo>
                <a:lnTo>
                  <a:pt x="664019" y="106768"/>
                </a:lnTo>
                <a:lnTo>
                  <a:pt x="671639" y="145008"/>
                </a:lnTo>
                <a:lnTo>
                  <a:pt x="672592" y="167005"/>
                </a:lnTo>
                <a:lnTo>
                  <a:pt x="671639" y="189801"/>
                </a:lnTo>
                <a:lnTo>
                  <a:pt x="664019" y="229120"/>
                </a:lnTo>
                <a:lnTo>
                  <a:pt x="637921" y="271424"/>
                </a:lnTo>
                <a:lnTo>
                  <a:pt x="610489" y="287020"/>
                </a:lnTo>
                <a:lnTo>
                  <a:pt x="613791" y="297434"/>
                </a:lnTo>
                <a:lnTo>
                  <a:pt x="648995" y="280949"/>
                </a:lnTo>
                <a:lnTo>
                  <a:pt x="674878" y="252349"/>
                </a:lnTo>
                <a:lnTo>
                  <a:pt x="690880" y="214045"/>
                </a:lnTo>
                <a:lnTo>
                  <a:pt x="694880" y="192151"/>
                </a:lnTo>
                <a:lnTo>
                  <a:pt x="696214" y="168402"/>
                </a:lnTo>
                <a:close/>
              </a:path>
              <a:path w="5576570" h="337185">
                <a:moveTo>
                  <a:pt x="5576443" y="168402"/>
                </a:moveTo>
                <a:lnTo>
                  <a:pt x="5570664" y="108877"/>
                </a:lnTo>
                <a:lnTo>
                  <a:pt x="5553456" y="57912"/>
                </a:lnTo>
                <a:lnTo>
                  <a:pt x="5525541" y="20104"/>
                </a:lnTo>
                <a:lnTo>
                  <a:pt x="5487924" y="0"/>
                </a:lnTo>
                <a:lnTo>
                  <a:pt x="5484495" y="11176"/>
                </a:lnTo>
                <a:lnTo>
                  <a:pt x="5499963" y="19202"/>
                </a:lnTo>
                <a:lnTo>
                  <a:pt x="5513451" y="30899"/>
                </a:lnTo>
                <a:lnTo>
                  <a:pt x="5534406" y="65278"/>
                </a:lnTo>
                <a:lnTo>
                  <a:pt x="5547080" y="111925"/>
                </a:lnTo>
                <a:lnTo>
                  <a:pt x="5551297" y="168656"/>
                </a:lnTo>
                <a:lnTo>
                  <a:pt x="5550243" y="198170"/>
                </a:lnTo>
                <a:lnTo>
                  <a:pt x="5541810" y="249707"/>
                </a:lnTo>
                <a:lnTo>
                  <a:pt x="5524919" y="290741"/>
                </a:lnTo>
                <a:lnTo>
                  <a:pt x="5484495" y="325755"/>
                </a:lnTo>
                <a:lnTo>
                  <a:pt x="5487924" y="336931"/>
                </a:lnTo>
                <a:lnTo>
                  <a:pt x="5525541" y="316839"/>
                </a:lnTo>
                <a:lnTo>
                  <a:pt x="5553456" y="279019"/>
                </a:lnTo>
                <a:lnTo>
                  <a:pt x="5570664" y="228053"/>
                </a:lnTo>
                <a:lnTo>
                  <a:pt x="5574982" y="199313"/>
                </a:lnTo>
                <a:lnTo>
                  <a:pt x="5576443" y="168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56108" y="4449317"/>
            <a:ext cx="178053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mbria Math"/>
                <a:cs typeface="Cambria Math"/>
              </a:rPr>
              <a:t>𝐿𝑜𝑠𝑠</a:t>
            </a:r>
            <a:r>
              <a:rPr sz="2200" spc="16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=</a:t>
            </a:r>
            <a:r>
              <a:rPr sz="2200" spc="1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−</a:t>
            </a:r>
            <a:r>
              <a:rPr sz="2200" spc="48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(𝑡</a:t>
            </a:r>
            <a:r>
              <a:rPr sz="2200" spc="45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𝑥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113532" y="4492878"/>
            <a:ext cx="2032000" cy="337185"/>
          </a:xfrm>
          <a:custGeom>
            <a:avLst/>
            <a:gdLst/>
            <a:ahLst/>
            <a:cxnLst/>
            <a:rect l="l" t="t" r="r" b="b"/>
            <a:pathLst>
              <a:path w="2032000" h="337185">
                <a:moveTo>
                  <a:pt x="86106" y="49657"/>
                </a:moveTo>
                <a:lnTo>
                  <a:pt x="82423" y="39116"/>
                </a:lnTo>
                <a:lnTo>
                  <a:pt x="63677" y="45885"/>
                </a:lnTo>
                <a:lnTo>
                  <a:pt x="47256" y="55702"/>
                </a:lnTo>
                <a:lnTo>
                  <a:pt x="21336" y="84455"/>
                </a:lnTo>
                <a:lnTo>
                  <a:pt x="5321" y="122859"/>
                </a:lnTo>
                <a:lnTo>
                  <a:pt x="0" y="168402"/>
                </a:lnTo>
                <a:lnTo>
                  <a:pt x="1333" y="192151"/>
                </a:lnTo>
                <a:lnTo>
                  <a:pt x="12001" y="234111"/>
                </a:lnTo>
                <a:lnTo>
                  <a:pt x="33083" y="268173"/>
                </a:lnTo>
                <a:lnTo>
                  <a:pt x="82423" y="297434"/>
                </a:lnTo>
                <a:lnTo>
                  <a:pt x="85725" y="287020"/>
                </a:lnTo>
                <a:lnTo>
                  <a:pt x="71005" y="280504"/>
                </a:lnTo>
                <a:lnTo>
                  <a:pt x="58293" y="271424"/>
                </a:lnTo>
                <a:lnTo>
                  <a:pt x="32194" y="229120"/>
                </a:lnTo>
                <a:lnTo>
                  <a:pt x="24574" y="189801"/>
                </a:lnTo>
                <a:lnTo>
                  <a:pt x="23622" y="167005"/>
                </a:lnTo>
                <a:lnTo>
                  <a:pt x="24574" y="145008"/>
                </a:lnTo>
                <a:lnTo>
                  <a:pt x="32194" y="106768"/>
                </a:lnTo>
                <a:lnTo>
                  <a:pt x="58381" y="65112"/>
                </a:lnTo>
                <a:lnTo>
                  <a:pt x="71221" y="56146"/>
                </a:lnTo>
                <a:lnTo>
                  <a:pt x="86106" y="49657"/>
                </a:lnTo>
                <a:close/>
              </a:path>
              <a:path w="2032000" h="337185">
                <a:moveTo>
                  <a:pt x="339598" y="168402"/>
                </a:moveTo>
                <a:lnTo>
                  <a:pt x="334251" y="122859"/>
                </a:lnTo>
                <a:lnTo>
                  <a:pt x="318262" y="84455"/>
                </a:lnTo>
                <a:lnTo>
                  <a:pt x="292328" y="55689"/>
                </a:lnTo>
                <a:lnTo>
                  <a:pt x="257175" y="39116"/>
                </a:lnTo>
                <a:lnTo>
                  <a:pt x="253492" y="49657"/>
                </a:lnTo>
                <a:lnTo>
                  <a:pt x="268439" y="56146"/>
                </a:lnTo>
                <a:lnTo>
                  <a:pt x="281305" y="65112"/>
                </a:lnTo>
                <a:lnTo>
                  <a:pt x="307403" y="106768"/>
                </a:lnTo>
                <a:lnTo>
                  <a:pt x="315023" y="145008"/>
                </a:lnTo>
                <a:lnTo>
                  <a:pt x="315976" y="167005"/>
                </a:lnTo>
                <a:lnTo>
                  <a:pt x="315023" y="189801"/>
                </a:lnTo>
                <a:lnTo>
                  <a:pt x="307403" y="229120"/>
                </a:lnTo>
                <a:lnTo>
                  <a:pt x="281292" y="271424"/>
                </a:lnTo>
                <a:lnTo>
                  <a:pt x="253873" y="287020"/>
                </a:lnTo>
                <a:lnTo>
                  <a:pt x="257175" y="297434"/>
                </a:lnTo>
                <a:lnTo>
                  <a:pt x="292379" y="280949"/>
                </a:lnTo>
                <a:lnTo>
                  <a:pt x="318262" y="252349"/>
                </a:lnTo>
                <a:lnTo>
                  <a:pt x="334251" y="214045"/>
                </a:lnTo>
                <a:lnTo>
                  <a:pt x="338251" y="192151"/>
                </a:lnTo>
                <a:lnTo>
                  <a:pt x="339598" y="168402"/>
                </a:lnTo>
                <a:close/>
              </a:path>
              <a:path w="2032000" h="337185">
                <a:moveTo>
                  <a:pt x="930148" y="11176"/>
                </a:moveTo>
                <a:lnTo>
                  <a:pt x="926719" y="0"/>
                </a:lnTo>
                <a:lnTo>
                  <a:pt x="906691" y="7835"/>
                </a:lnTo>
                <a:lnTo>
                  <a:pt x="889088" y="20104"/>
                </a:lnTo>
                <a:lnTo>
                  <a:pt x="861187" y="57912"/>
                </a:lnTo>
                <a:lnTo>
                  <a:pt x="843978" y="108877"/>
                </a:lnTo>
                <a:lnTo>
                  <a:pt x="838200" y="168402"/>
                </a:lnTo>
                <a:lnTo>
                  <a:pt x="839647" y="199313"/>
                </a:lnTo>
                <a:lnTo>
                  <a:pt x="851154" y="254609"/>
                </a:lnTo>
                <a:lnTo>
                  <a:pt x="873925" y="300151"/>
                </a:lnTo>
                <a:lnTo>
                  <a:pt x="906691" y="329107"/>
                </a:lnTo>
                <a:lnTo>
                  <a:pt x="926719" y="336931"/>
                </a:lnTo>
                <a:lnTo>
                  <a:pt x="930148" y="325755"/>
                </a:lnTo>
                <a:lnTo>
                  <a:pt x="914666" y="317741"/>
                </a:lnTo>
                <a:lnTo>
                  <a:pt x="901192" y="306057"/>
                </a:lnTo>
                <a:lnTo>
                  <a:pt x="880237" y="271780"/>
                </a:lnTo>
                <a:lnTo>
                  <a:pt x="867549" y="225171"/>
                </a:lnTo>
                <a:lnTo>
                  <a:pt x="863346" y="168656"/>
                </a:lnTo>
                <a:lnTo>
                  <a:pt x="864387" y="139039"/>
                </a:lnTo>
                <a:lnTo>
                  <a:pt x="872820" y="87325"/>
                </a:lnTo>
                <a:lnTo>
                  <a:pt x="889711" y="46253"/>
                </a:lnTo>
                <a:lnTo>
                  <a:pt x="914666" y="19202"/>
                </a:lnTo>
                <a:lnTo>
                  <a:pt x="930148" y="11176"/>
                </a:lnTo>
                <a:close/>
              </a:path>
              <a:path w="2032000" h="337185">
                <a:moveTo>
                  <a:pt x="1652778" y="49657"/>
                </a:moveTo>
                <a:lnTo>
                  <a:pt x="1649095" y="39116"/>
                </a:lnTo>
                <a:lnTo>
                  <a:pt x="1630349" y="45885"/>
                </a:lnTo>
                <a:lnTo>
                  <a:pt x="1613928" y="55702"/>
                </a:lnTo>
                <a:lnTo>
                  <a:pt x="1588008" y="84455"/>
                </a:lnTo>
                <a:lnTo>
                  <a:pt x="1572006" y="122859"/>
                </a:lnTo>
                <a:lnTo>
                  <a:pt x="1566672" y="168402"/>
                </a:lnTo>
                <a:lnTo>
                  <a:pt x="1568005" y="192151"/>
                </a:lnTo>
                <a:lnTo>
                  <a:pt x="1578673" y="234111"/>
                </a:lnTo>
                <a:lnTo>
                  <a:pt x="1599755" y="268173"/>
                </a:lnTo>
                <a:lnTo>
                  <a:pt x="1649095" y="297434"/>
                </a:lnTo>
                <a:lnTo>
                  <a:pt x="1652397" y="287020"/>
                </a:lnTo>
                <a:lnTo>
                  <a:pt x="1637677" y="280504"/>
                </a:lnTo>
                <a:lnTo>
                  <a:pt x="1624965" y="271424"/>
                </a:lnTo>
                <a:lnTo>
                  <a:pt x="1598853" y="229120"/>
                </a:lnTo>
                <a:lnTo>
                  <a:pt x="1591246" y="189801"/>
                </a:lnTo>
                <a:lnTo>
                  <a:pt x="1590294" y="167005"/>
                </a:lnTo>
                <a:lnTo>
                  <a:pt x="1591246" y="145008"/>
                </a:lnTo>
                <a:lnTo>
                  <a:pt x="1598866" y="106768"/>
                </a:lnTo>
                <a:lnTo>
                  <a:pt x="1625053" y="65112"/>
                </a:lnTo>
                <a:lnTo>
                  <a:pt x="1637893" y="56146"/>
                </a:lnTo>
                <a:lnTo>
                  <a:pt x="1652778" y="49657"/>
                </a:lnTo>
                <a:close/>
              </a:path>
              <a:path w="2032000" h="337185">
                <a:moveTo>
                  <a:pt x="1906270" y="168402"/>
                </a:moveTo>
                <a:lnTo>
                  <a:pt x="1900936" y="122859"/>
                </a:lnTo>
                <a:lnTo>
                  <a:pt x="1884934" y="84455"/>
                </a:lnTo>
                <a:lnTo>
                  <a:pt x="1859000" y="55689"/>
                </a:lnTo>
                <a:lnTo>
                  <a:pt x="1823847" y="39116"/>
                </a:lnTo>
                <a:lnTo>
                  <a:pt x="1820164" y="49657"/>
                </a:lnTo>
                <a:lnTo>
                  <a:pt x="1835111" y="56146"/>
                </a:lnTo>
                <a:lnTo>
                  <a:pt x="1847977" y="65112"/>
                </a:lnTo>
                <a:lnTo>
                  <a:pt x="1874075" y="106768"/>
                </a:lnTo>
                <a:lnTo>
                  <a:pt x="1881695" y="145008"/>
                </a:lnTo>
                <a:lnTo>
                  <a:pt x="1882648" y="167005"/>
                </a:lnTo>
                <a:lnTo>
                  <a:pt x="1881682" y="189801"/>
                </a:lnTo>
                <a:lnTo>
                  <a:pt x="1874062" y="229120"/>
                </a:lnTo>
                <a:lnTo>
                  <a:pt x="1847964" y="271424"/>
                </a:lnTo>
                <a:lnTo>
                  <a:pt x="1820545" y="287020"/>
                </a:lnTo>
                <a:lnTo>
                  <a:pt x="1823847" y="297434"/>
                </a:lnTo>
                <a:lnTo>
                  <a:pt x="1859051" y="280949"/>
                </a:lnTo>
                <a:lnTo>
                  <a:pt x="1884934" y="252349"/>
                </a:lnTo>
                <a:lnTo>
                  <a:pt x="1900936" y="214045"/>
                </a:lnTo>
                <a:lnTo>
                  <a:pt x="1904936" y="192151"/>
                </a:lnTo>
                <a:lnTo>
                  <a:pt x="1906270" y="168402"/>
                </a:lnTo>
                <a:close/>
              </a:path>
              <a:path w="2032000" h="337185">
                <a:moveTo>
                  <a:pt x="2031619" y="168402"/>
                </a:moveTo>
                <a:lnTo>
                  <a:pt x="2025840" y="108877"/>
                </a:lnTo>
                <a:lnTo>
                  <a:pt x="2008632" y="57912"/>
                </a:lnTo>
                <a:lnTo>
                  <a:pt x="1980717" y="20104"/>
                </a:lnTo>
                <a:lnTo>
                  <a:pt x="1943100" y="0"/>
                </a:lnTo>
                <a:lnTo>
                  <a:pt x="1939671" y="11176"/>
                </a:lnTo>
                <a:lnTo>
                  <a:pt x="1955139" y="19202"/>
                </a:lnTo>
                <a:lnTo>
                  <a:pt x="1968627" y="30899"/>
                </a:lnTo>
                <a:lnTo>
                  <a:pt x="1989582" y="65278"/>
                </a:lnTo>
                <a:lnTo>
                  <a:pt x="2002256" y="111925"/>
                </a:lnTo>
                <a:lnTo>
                  <a:pt x="2006473" y="168656"/>
                </a:lnTo>
                <a:lnTo>
                  <a:pt x="2005418" y="198170"/>
                </a:lnTo>
                <a:lnTo>
                  <a:pt x="1996986" y="249707"/>
                </a:lnTo>
                <a:lnTo>
                  <a:pt x="1980095" y="290741"/>
                </a:lnTo>
                <a:lnTo>
                  <a:pt x="1939671" y="325755"/>
                </a:lnTo>
                <a:lnTo>
                  <a:pt x="1943100" y="336931"/>
                </a:lnTo>
                <a:lnTo>
                  <a:pt x="1980717" y="316839"/>
                </a:lnTo>
                <a:lnTo>
                  <a:pt x="2008632" y="279019"/>
                </a:lnTo>
                <a:lnTo>
                  <a:pt x="2025840" y="228053"/>
                </a:lnTo>
                <a:lnTo>
                  <a:pt x="2030158" y="199313"/>
                </a:lnTo>
                <a:lnTo>
                  <a:pt x="2031619" y="1684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299461" y="3837178"/>
            <a:ext cx="2633980" cy="972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00"/>
              </a:spcBef>
              <a:tabLst>
                <a:tab pos="1518920" algn="l"/>
              </a:tabLst>
            </a:pPr>
            <a:r>
              <a:rPr sz="1800" dirty="0">
                <a:latin typeface="Trebuchet MS"/>
                <a:cs typeface="Trebuchet MS"/>
              </a:rPr>
              <a:t>1	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rebuchet MS"/>
              <a:cs typeface="Trebuchet MS"/>
            </a:endParaRPr>
          </a:p>
          <a:p>
            <a:pPr marL="152400" indent="-140335">
              <a:lnSpc>
                <a:spcPct val="100000"/>
              </a:lnSpc>
              <a:buChar char="∙"/>
              <a:tabLst>
                <a:tab pos="153035" algn="l"/>
                <a:tab pos="1753235" algn="l"/>
              </a:tabLst>
            </a:pPr>
            <a:r>
              <a:rPr sz="2200" spc="-5" dirty="0">
                <a:latin typeface="Cambria Math"/>
                <a:cs typeface="Cambria Math"/>
              </a:rPr>
              <a:t>log(𝑝</a:t>
            </a:r>
            <a:r>
              <a:rPr sz="2200" spc="45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𝑥</a:t>
            </a:r>
            <a:r>
              <a:rPr sz="2200" spc="51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)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+	1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−</a:t>
            </a:r>
            <a:r>
              <a:rPr sz="2200" spc="-2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𝑡</a:t>
            </a:r>
            <a:r>
              <a:rPr sz="2200" spc="44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𝑥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760720" y="4531995"/>
            <a:ext cx="1217930" cy="258445"/>
          </a:xfrm>
          <a:custGeom>
            <a:avLst/>
            <a:gdLst/>
            <a:ahLst/>
            <a:cxnLst/>
            <a:rect l="l" t="t" r="r" b="b"/>
            <a:pathLst>
              <a:path w="1217929" h="258445">
                <a:moveTo>
                  <a:pt x="1134999" y="0"/>
                </a:moveTo>
                <a:lnTo>
                  <a:pt x="1131315" y="10540"/>
                </a:lnTo>
                <a:lnTo>
                  <a:pt x="1146270" y="17019"/>
                </a:lnTo>
                <a:lnTo>
                  <a:pt x="1159128" y="25987"/>
                </a:lnTo>
                <a:lnTo>
                  <a:pt x="1185227" y="67649"/>
                </a:lnTo>
                <a:lnTo>
                  <a:pt x="1192847" y="105888"/>
                </a:lnTo>
                <a:lnTo>
                  <a:pt x="1193800" y="127888"/>
                </a:lnTo>
                <a:lnTo>
                  <a:pt x="1192847" y="150673"/>
                </a:lnTo>
                <a:lnTo>
                  <a:pt x="1185227" y="190003"/>
                </a:lnTo>
                <a:lnTo>
                  <a:pt x="1159128" y="232298"/>
                </a:lnTo>
                <a:lnTo>
                  <a:pt x="1131697" y="247903"/>
                </a:lnTo>
                <a:lnTo>
                  <a:pt x="1134999" y="258317"/>
                </a:lnTo>
                <a:lnTo>
                  <a:pt x="1170209" y="241823"/>
                </a:lnTo>
                <a:lnTo>
                  <a:pt x="1196085" y="213232"/>
                </a:lnTo>
                <a:lnTo>
                  <a:pt x="1212087" y="174926"/>
                </a:lnTo>
                <a:lnTo>
                  <a:pt x="1217422" y="129285"/>
                </a:lnTo>
                <a:lnTo>
                  <a:pt x="1216088" y="105614"/>
                </a:lnTo>
                <a:lnTo>
                  <a:pt x="1205420" y="63652"/>
                </a:lnTo>
                <a:lnTo>
                  <a:pt x="1184273" y="29432"/>
                </a:lnTo>
                <a:lnTo>
                  <a:pt x="1153741" y="6762"/>
                </a:lnTo>
                <a:lnTo>
                  <a:pt x="1134999" y="0"/>
                </a:lnTo>
                <a:close/>
              </a:path>
              <a:path w="1217929" h="258445">
                <a:moveTo>
                  <a:pt x="82422" y="0"/>
                </a:moveTo>
                <a:lnTo>
                  <a:pt x="47259" y="16573"/>
                </a:lnTo>
                <a:lnTo>
                  <a:pt x="21335" y="45338"/>
                </a:lnTo>
                <a:lnTo>
                  <a:pt x="5334" y="83740"/>
                </a:lnTo>
                <a:lnTo>
                  <a:pt x="0" y="129285"/>
                </a:lnTo>
                <a:lnTo>
                  <a:pt x="1333" y="153029"/>
                </a:lnTo>
                <a:lnTo>
                  <a:pt x="12001" y="194990"/>
                </a:lnTo>
                <a:lnTo>
                  <a:pt x="33095" y="229046"/>
                </a:lnTo>
                <a:lnTo>
                  <a:pt x="82422" y="258317"/>
                </a:lnTo>
                <a:lnTo>
                  <a:pt x="85725" y="247903"/>
                </a:lnTo>
                <a:lnTo>
                  <a:pt x="71008" y="241381"/>
                </a:lnTo>
                <a:lnTo>
                  <a:pt x="58292" y="232298"/>
                </a:lnTo>
                <a:lnTo>
                  <a:pt x="32194" y="190003"/>
                </a:lnTo>
                <a:lnTo>
                  <a:pt x="24574" y="150673"/>
                </a:lnTo>
                <a:lnTo>
                  <a:pt x="23621" y="127888"/>
                </a:lnTo>
                <a:lnTo>
                  <a:pt x="24574" y="105888"/>
                </a:lnTo>
                <a:lnTo>
                  <a:pt x="32194" y="67649"/>
                </a:lnTo>
                <a:lnTo>
                  <a:pt x="58388" y="25987"/>
                </a:lnTo>
                <a:lnTo>
                  <a:pt x="86105" y="10540"/>
                </a:lnTo>
                <a:lnTo>
                  <a:pt x="824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180457" y="3837178"/>
            <a:ext cx="1720214" cy="972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6840" algn="l"/>
              </a:tabLst>
            </a:pPr>
            <a:r>
              <a:rPr sz="1800" dirty="0">
                <a:latin typeface="Trebuchet MS"/>
                <a:cs typeface="Trebuchet MS"/>
              </a:rPr>
              <a:t>3	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rebuchet MS"/>
              <a:cs typeface="Trebuchet MS"/>
            </a:endParaRPr>
          </a:p>
          <a:p>
            <a:pPr marL="193675" indent="-142875">
              <a:lnSpc>
                <a:spcPct val="100000"/>
              </a:lnSpc>
              <a:buChar char="∙"/>
              <a:tabLst>
                <a:tab pos="194310" algn="l"/>
              </a:tabLst>
            </a:pPr>
            <a:r>
              <a:rPr sz="2200" spc="-10" dirty="0">
                <a:latin typeface="Cambria Math"/>
                <a:cs typeface="Cambria Math"/>
              </a:rPr>
              <a:t>log</a:t>
            </a:r>
            <a:r>
              <a:rPr sz="2200" spc="4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−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spc="20" dirty="0">
                <a:latin typeface="Cambria Math"/>
                <a:cs typeface="Cambria Math"/>
              </a:rPr>
              <a:t>𝑝(𝑥)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92683" y="5077104"/>
            <a:ext cx="339725" cy="258445"/>
          </a:xfrm>
          <a:custGeom>
            <a:avLst/>
            <a:gdLst/>
            <a:ahLst/>
            <a:cxnLst/>
            <a:rect l="l" t="t" r="r" b="b"/>
            <a:pathLst>
              <a:path w="339725" h="258445">
                <a:moveTo>
                  <a:pt x="257136" y="0"/>
                </a:moveTo>
                <a:lnTo>
                  <a:pt x="253453" y="10490"/>
                </a:lnTo>
                <a:lnTo>
                  <a:pt x="268408" y="16976"/>
                </a:lnTo>
                <a:lnTo>
                  <a:pt x="281268" y="25958"/>
                </a:lnTo>
                <a:lnTo>
                  <a:pt x="307380" y="67597"/>
                </a:lnTo>
                <a:lnTo>
                  <a:pt x="315008" y="105830"/>
                </a:lnTo>
                <a:lnTo>
                  <a:pt x="315963" y="127876"/>
                </a:lnTo>
                <a:lnTo>
                  <a:pt x="315005" y="150660"/>
                </a:lnTo>
                <a:lnTo>
                  <a:pt x="307342" y="189946"/>
                </a:lnTo>
                <a:lnTo>
                  <a:pt x="281281" y="232251"/>
                </a:lnTo>
                <a:lnTo>
                  <a:pt x="253860" y="247840"/>
                </a:lnTo>
                <a:lnTo>
                  <a:pt x="257136" y="258330"/>
                </a:lnTo>
                <a:lnTo>
                  <a:pt x="292368" y="241800"/>
                </a:lnTo>
                <a:lnTo>
                  <a:pt x="318274" y="213182"/>
                </a:lnTo>
                <a:lnTo>
                  <a:pt x="334208" y="174871"/>
                </a:lnTo>
                <a:lnTo>
                  <a:pt x="339521" y="129235"/>
                </a:lnTo>
                <a:lnTo>
                  <a:pt x="338188" y="105550"/>
                </a:lnTo>
                <a:lnTo>
                  <a:pt x="327531" y="63573"/>
                </a:lnTo>
                <a:lnTo>
                  <a:pt x="306400" y="29400"/>
                </a:lnTo>
                <a:lnTo>
                  <a:pt x="275863" y="6759"/>
                </a:lnTo>
                <a:lnTo>
                  <a:pt x="257136" y="0"/>
                </a:lnTo>
                <a:close/>
              </a:path>
              <a:path w="339725" h="258445">
                <a:moveTo>
                  <a:pt x="82384" y="0"/>
                </a:moveTo>
                <a:lnTo>
                  <a:pt x="47228" y="16560"/>
                </a:lnTo>
                <a:lnTo>
                  <a:pt x="21310" y="45275"/>
                </a:lnTo>
                <a:lnTo>
                  <a:pt x="5326" y="83664"/>
                </a:lnTo>
                <a:lnTo>
                  <a:pt x="0" y="129235"/>
                </a:lnTo>
                <a:lnTo>
                  <a:pt x="1326" y="152969"/>
                </a:lnTo>
                <a:lnTo>
                  <a:pt x="11942" y="194941"/>
                </a:lnTo>
                <a:lnTo>
                  <a:pt x="33026" y="229003"/>
                </a:lnTo>
                <a:lnTo>
                  <a:pt x="82384" y="258330"/>
                </a:lnTo>
                <a:lnTo>
                  <a:pt x="85648" y="247840"/>
                </a:lnTo>
                <a:lnTo>
                  <a:pt x="70930" y="241323"/>
                </a:lnTo>
                <a:lnTo>
                  <a:pt x="58227" y="232251"/>
                </a:lnTo>
                <a:lnTo>
                  <a:pt x="32173" y="189946"/>
                </a:lnTo>
                <a:lnTo>
                  <a:pt x="24515" y="150660"/>
                </a:lnTo>
                <a:lnTo>
                  <a:pt x="23558" y="127876"/>
                </a:lnTo>
                <a:lnTo>
                  <a:pt x="24515" y="105830"/>
                </a:lnTo>
                <a:lnTo>
                  <a:pt x="32173" y="67597"/>
                </a:lnTo>
                <a:lnTo>
                  <a:pt x="58331" y="25958"/>
                </a:lnTo>
                <a:lnTo>
                  <a:pt x="86055" y="10490"/>
                </a:lnTo>
                <a:lnTo>
                  <a:pt x="82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06869" y="5601411"/>
            <a:ext cx="339725" cy="258445"/>
          </a:xfrm>
          <a:custGeom>
            <a:avLst/>
            <a:gdLst/>
            <a:ahLst/>
            <a:cxnLst/>
            <a:rect l="l" t="t" r="r" b="b"/>
            <a:pathLst>
              <a:path w="339725" h="258445">
                <a:moveTo>
                  <a:pt x="257136" y="0"/>
                </a:moveTo>
                <a:lnTo>
                  <a:pt x="253453" y="10477"/>
                </a:lnTo>
                <a:lnTo>
                  <a:pt x="268408" y="16971"/>
                </a:lnTo>
                <a:lnTo>
                  <a:pt x="281268" y="25955"/>
                </a:lnTo>
                <a:lnTo>
                  <a:pt x="307385" y="67591"/>
                </a:lnTo>
                <a:lnTo>
                  <a:pt x="315010" y="105825"/>
                </a:lnTo>
                <a:lnTo>
                  <a:pt x="315963" y="127863"/>
                </a:lnTo>
                <a:lnTo>
                  <a:pt x="315006" y="150649"/>
                </a:lnTo>
                <a:lnTo>
                  <a:pt x="307347" y="189939"/>
                </a:lnTo>
                <a:lnTo>
                  <a:pt x="281293" y="232244"/>
                </a:lnTo>
                <a:lnTo>
                  <a:pt x="253873" y="247840"/>
                </a:lnTo>
                <a:lnTo>
                  <a:pt x="257136" y="258330"/>
                </a:lnTo>
                <a:lnTo>
                  <a:pt x="292368" y="241795"/>
                </a:lnTo>
                <a:lnTo>
                  <a:pt x="318274" y="213182"/>
                </a:lnTo>
                <a:lnTo>
                  <a:pt x="334208" y="174864"/>
                </a:lnTo>
                <a:lnTo>
                  <a:pt x="339521" y="129222"/>
                </a:lnTo>
                <a:lnTo>
                  <a:pt x="338190" y="105543"/>
                </a:lnTo>
                <a:lnTo>
                  <a:pt x="327536" y="63567"/>
                </a:lnTo>
                <a:lnTo>
                  <a:pt x="306400" y="29400"/>
                </a:lnTo>
                <a:lnTo>
                  <a:pt x="275863" y="6759"/>
                </a:lnTo>
                <a:lnTo>
                  <a:pt x="257136" y="0"/>
                </a:lnTo>
                <a:close/>
              </a:path>
              <a:path w="339725" h="258445">
                <a:moveTo>
                  <a:pt x="82384" y="0"/>
                </a:moveTo>
                <a:lnTo>
                  <a:pt x="47237" y="16560"/>
                </a:lnTo>
                <a:lnTo>
                  <a:pt x="21310" y="45275"/>
                </a:lnTo>
                <a:lnTo>
                  <a:pt x="5326" y="83658"/>
                </a:lnTo>
                <a:lnTo>
                  <a:pt x="0" y="129222"/>
                </a:lnTo>
                <a:lnTo>
                  <a:pt x="1328" y="152958"/>
                </a:lnTo>
                <a:lnTo>
                  <a:pt x="11953" y="194939"/>
                </a:lnTo>
                <a:lnTo>
                  <a:pt x="33034" y="228998"/>
                </a:lnTo>
                <a:lnTo>
                  <a:pt x="82384" y="258330"/>
                </a:lnTo>
                <a:lnTo>
                  <a:pt x="85661" y="247840"/>
                </a:lnTo>
                <a:lnTo>
                  <a:pt x="70935" y="241317"/>
                </a:lnTo>
                <a:lnTo>
                  <a:pt x="58229" y="232244"/>
                </a:lnTo>
                <a:lnTo>
                  <a:pt x="32173" y="189939"/>
                </a:lnTo>
                <a:lnTo>
                  <a:pt x="24515" y="150649"/>
                </a:lnTo>
                <a:lnTo>
                  <a:pt x="23558" y="127863"/>
                </a:lnTo>
                <a:lnTo>
                  <a:pt x="24515" y="105825"/>
                </a:lnTo>
                <a:lnTo>
                  <a:pt x="32173" y="67591"/>
                </a:lnTo>
                <a:lnTo>
                  <a:pt x="58332" y="25955"/>
                </a:lnTo>
                <a:lnTo>
                  <a:pt x="86067" y="10477"/>
                </a:lnTo>
                <a:lnTo>
                  <a:pt x="82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11251" y="4804359"/>
            <a:ext cx="5066665" cy="1075055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590"/>
              </a:spcBef>
              <a:tabLst>
                <a:tab pos="622935" algn="l"/>
              </a:tabLst>
            </a:pPr>
            <a:r>
              <a:rPr sz="2200" spc="-5" dirty="0">
                <a:latin typeface="Cambria Math"/>
                <a:cs typeface="Cambria Math"/>
              </a:rPr>
              <a:t>𝑡 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𝑥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" dirty="0">
                <a:latin typeface="Cambria Math"/>
                <a:cs typeface="Cambria Math"/>
              </a:rPr>
              <a:t>=</a:t>
            </a:r>
            <a:r>
              <a:rPr sz="2200" spc="13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𝑡𝑎𝑟𝑔𝑒𝑡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(0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𝑖𝑓</a:t>
            </a:r>
            <a:r>
              <a:rPr sz="2200" spc="7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𝐹</a:t>
            </a:r>
            <a:r>
              <a:rPr sz="2200" dirty="0">
                <a:latin typeface="Cambria Math"/>
                <a:cs typeface="Cambria Math"/>
              </a:rPr>
              <a:t>𝑎</a:t>
            </a:r>
            <a:r>
              <a:rPr sz="2200" spc="-5" dirty="0">
                <a:latin typeface="Cambria Math"/>
                <a:cs typeface="Cambria Math"/>
              </a:rPr>
              <a:t>𝑙𝑠</a:t>
            </a:r>
            <a:r>
              <a:rPr sz="2200" spc="45" dirty="0">
                <a:latin typeface="Cambria Math"/>
                <a:cs typeface="Cambria Math"/>
              </a:rPr>
              <a:t>𝑒</a:t>
            </a:r>
            <a:r>
              <a:rPr sz="2200" spc="-5" dirty="0">
                <a:latin typeface="Cambria Math"/>
                <a:cs typeface="Cambria Math"/>
              </a:rPr>
              <a:t>,</a:t>
            </a:r>
            <a:r>
              <a:rPr sz="2200" spc="-1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1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𝑖𝑓</a:t>
            </a:r>
            <a:r>
              <a:rPr sz="2200" spc="8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𝑇𝑟𝑢</a:t>
            </a:r>
            <a:r>
              <a:rPr sz="2200" spc="45" dirty="0">
                <a:latin typeface="Cambria Math"/>
                <a:cs typeface="Cambria Math"/>
              </a:rPr>
              <a:t>𝑒</a:t>
            </a:r>
            <a:r>
              <a:rPr sz="2200" spc="-5" dirty="0">
                <a:latin typeface="Cambria Math"/>
                <a:cs typeface="Cambria Math"/>
              </a:rPr>
              <a:t>)</a:t>
            </a:r>
            <a:endParaRPr sz="2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  <a:tabLst>
                <a:tab pos="638810" algn="l"/>
              </a:tabLst>
            </a:pPr>
            <a:r>
              <a:rPr sz="2200" spc="-5" dirty="0">
                <a:latin typeface="Cambria Math"/>
                <a:cs typeface="Cambria Math"/>
              </a:rPr>
              <a:t>𝑝</a:t>
            </a:r>
            <a:r>
              <a:rPr sz="2200" spc="45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𝑥	=</a:t>
            </a:r>
            <a:r>
              <a:rPr sz="2200" spc="10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𝑝𝑟𝑜𝑏𝑎𝑏𝑖𝑙𝑖𝑡𝑦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𝑝𝑟𝑒𝑑𝑖𝑐𝑡𝑖𝑜𝑛</a:t>
            </a:r>
            <a:r>
              <a:rPr sz="2200" spc="4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𝑜𝑓</a:t>
            </a:r>
            <a:r>
              <a:rPr sz="2200" spc="8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𝑝𝑜𝑖𝑛𝑡</a:t>
            </a:r>
            <a:r>
              <a:rPr sz="2200" spc="5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𝑥</a:t>
            </a:r>
            <a:endParaRPr sz="22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CROSS</a:t>
            </a:r>
            <a:r>
              <a:rPr spc="-95" dirty="0"/>
              <a:t> </a:t>
            </a:r>
            <a:r>
              <a:rPr dirty="0"/>
              <a:t>ENTROPY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773543" y="2774950"/>
            <a:ext cx="2545080" cy="1557655"/>
            <a:chOff x="7773543" y="2774950"/>
            <a:chExt cx="2545080" cy="1557655"/>
          </a:xfrm>
        </p:grpSpPr>
        <p:sp>
          <p:nvSpPr>
            <p:cNvPr id="4" name="object 4"/>
            <p:cNvSpPr/>
            <p:nvPr/>
          </p:nvSpPr>
          <p:spPr>
            <a:xfrm>
              <a:off x="7804785" y="2806192"/>
              <a:ext cx="2482215" cy="1494790"/>
            </a:xfrm>
            <a:custGeom>
              <a:avLst/>
              <a:gdLst/>
              <a:ahLst/>
              <a:cxnLst/>
              <a:rect l="l" t="t" r="r" b="b"/>
              <a:pathLst>
                <a:path w="2482215" h="1494789">
                  <a:moveTo>
                    <a:pt x="0" y="0"/>
                  </a:moveTo>
                  <a:lnTo>
                    <a:pt x="15884" y="49838"/>
                  </a:lnTo>
                  <a:lnTo>
                    <a:pt x="31787" y="99662"/>
                  </a:lnTo>
                  <a:lnTo>
                    <a:pt x="47704" y="149478"/>
                  </a:lnTo>
                  <a:lnTo>
                    <a:pt x="63631" y="199295"/>
                  </a:lnTo>
                  <a:lnTo>
                    <a:pt x="79566" y="249119"/>
                  </a:lnTo>
                  <a:lnTo>
                    <a:pt x="95504" y="298958"/>
                  </a:lnTo>
                  <a:lnTo>
                    <a:pt x="111388" y="348751"/>
                  </a:lnTo>
                  <a:lnTo>
                    <a:pt x="127286" y="398558"/>
                  </a:lnTo>
                  <a:lnTo>
                    <a:pt x="143192" y="448373"/>
                  </a:lnTo>
                  <a:lnTo>
                    <a:pt x="159098" y="498188"/>
                  </a:lnTo>
                  <a:lnTo>
                    <a:pt x="174996" y="547995"/>
                  </a:lnTo>
                  <a:lnTo>
                    <a:pt x="190881" y="597789"/>
                  </a:lnTo>
                  <a:lnTo>
                    <a:pt x="206818" y="648667"/>
                  </a:lnTo>
                  <a:lnTo>
                    <a:pt x="222753" y="700781"/>
                  </a:lnTo>
                  <a:lnTo>
                    <a:pt x="238680" y="752887"/>
                  </a:lnTo>
                  <a:lnTo>
                    <a:pt x="254597" y="803745"/>
                  </a:lnTo>
                  <a:lnTo>
                    <a:pt x="270500" y="852112"/>
                  </a:lnTo>
                  <a:lnTo>
                    <a:pt x="286385" y="896747"/>
                  </a:lnTo>
                  <a:lnTo>
                    <a:pt x="305497" y="946174"/>
                  </a:lnTo>
                  <a:lnTo>
                    <a:pt x="324592" y="992486"/>
                  </a:lnTo>
                  <a:lnTo>
                    <a:pt x="343681" y="1034976"/>
                  </a:lnTo>
                  <a:lnTo>
                    <a:pt x="362776" y="1072937"/>
                  </a:lnTo>
                  <a:lnTo>
                    <a:pt x="405723" y="1137374"/>
                  </a:lnTo>
                  <a:lnTo>
                    <a:pt x="453487" y="1178510"/>
                  </a:lnTo>
                  <a:lnTo>
                    <a:pt x="501225" y="1211724"/>
                  </a:lnTo>
                  <a:lnTo>
                    <a:pt x="548937" y="1237065"/>
                  </a:lnTo>
                  <a:lnTo>
                    <a:pt x="596657" y="1258885"/>
                  </a:lnTo>
                  <a:lnTo>
                    <a:pt x="644386" y="1277233"/>
                  </a:lnTo>
                  <a:lnTo>
                    <a:pt x="692161" y="1293574"/>
                  </a:lnTo>
                  <a:lnTo>
                    <a:pt x="739890" y="1307909"/>
                  </a:lnTo>
                  <a:lnTo>
                    <a:pt x="787612" y="1320946"/>
                  </a:lnTo>
                  <a:lnTo>
                    <a:pt x="835376" y="1332686"/>
                  </a:lnTo>
                  <a:lnTo>
                    <a:pt x="883114" y="1343566"/>
                  </a:lnTo>
                  <a:lnTo>
                    <a:pt x="930826" y="1353540"/>
                  </a:lnTo>
                  <a:lnTo>
                    <a:pt x="978546" y="1362821"/>
                  </a:lnTo>
                  <a:lnTo>
                    <a:pt x="1026275" y="1371409"/>
                  </a:lnTo>
                  <a:lnTo>
                    <a:pt x="1074050" y="1379563"/>
                  </a:lnTo>
                  <a:lnTo>
                    <a:pt x="1121779" y="1387234"/>
                  </a:lnTo>
                  <a:lnTo>
                    <a:pt x="1169501" y="1394456"/>
                  </a:lnTo>
                  <a:lnTo>
                    <a:pt x="1217265" y="1401226"/>
                  </a:lnTo>
                  <a:lnTo>
                    <a:pt x="1241171" y="1404493"/>
                  </a:lnTo>
                  <a:lnTo>
                    <a:pt x="1265003" y="1407759"/>
                  </a:lnTo>
                  <a:lnTo>
                    <a:pt x="1312715" y="1413958"/>
                  </a:lnTo>
                  <a:lnTo>
                    <a:pt x="1360435" y="1419848"/>
                  </a:lnTo>
                  <a:lnTo>
                    <a:pt x="1408164" y="1425475"/>
                  </a:lnTo>
                  <a:lnTo>
                    <a:pt x="1455939" y="1430887"/>
                  </a:lnTo>
                  <a:lnTo>
                    <a:pt x="1503668" y="1436082"/>
                  </a:lnTo>
                  <a:lnTo>
                    <a:pt x="1551388" y="1441108"/>
                  </a:lnTo>
                  <a:lnTo>
                    <a:pt x="1599100" y="1445871"/>
                  </a:lnTo>
                  <a:lnTo>
                    <a:pt x="1622933" y="1448181"/>
                  </a:lnTo>
                  <a:lnTo>
                    <a:pt x="1646838" y="1450518"/>
                  </a:lnTo>
                  <a:lnTo>
                    <a:pt x="1694602" y="1455003"/>
                  </a:lnTo>
                  <a:lnTo>
                    <a:pt x="1742324" y="1459347"/>
                  </a:lnTo>
                  <a:lnTo>
                    <a:pt x="1790053" y="1463502"/>
                  </a:lnTo>
                  <a:lnTo>
                    <a:pt x="1813941" y="1465580"/>
                  </a:lnTo>
                  <a:lnTo>
                    <a:pt x="1861693" y="1469564"/>
                  </a:lnTo>
                  <a:lnTo>
                    <a:pt x="1909445" y="1473454"/>
                  </a:lnTo>
                  <a:lnTo>
                    <a:pt x="1957133" y="1477184"/>
                  </a:lnTo>
                  <a:lnTo>
                    <a:pt x="2004822" y="1480820"/>
                  </a:lnTo>
                  <a:lnTo>
                    <a:pt x="2028727" y="1482643"/>
                  </a:lnTo>
                  <a:lnTo>
                    <a:pt x="2076491" y="1486195"/>
                  </a:lnTo>
                  <a:lnTo>
                    <a:pt x="2124213" y="1489408"/>
                  </a:lnTo>
                  <a:lnTo>
                    <a:pt x="2171942" y="1492234"/>
                  </a:lnTo>
                  <a:lnTo>
                    <a:pt x="2219664" y="1493837"/>
                  </a:lnTo>
                  <a:lnTo>
                    <a:pt x="2267428" y="1494266"/>
                  </a:lnTo>
                  <a:lnTo>
                    <a:pt x="2315166" y="1494536"/>
                  </a:lnTo>
                  <a:lnTo>
                    <a:pt x="2339022" y="1494567"/>
                  </a:lnTo>
                  <a:lnTo>
                    <a:pt x="2362878" y="1494551"/>
                  </a:lnTo>
                  <a:lnTo>
                    <a:pt x="2386711" y="1494536"/>
                  </a:lnTo>
                  <a:lnTo>
                    <a:pt x="2410616" y="1494536"/>
                  </a:lnTo>
                  <a:lnTo>
                    <a:pt x="2434510" y="1494536"/>
                  </a:lnTo>
                  <a:lnTo>
                    <a:pt x="2458380" y="1494536"/>
                  </a:lnTo>
                  <a:lnTo>
                    <a:pt x="2482215" y="1494536"/>
                  </a:lnTo>
                </a:path>
              </a:pathLst>
            </a:custGeom>
            <a:ln w="62484">
              <a:solidFill>
                <a:srgbClr val="0070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04785" y="2806192"/>
              <a:ext cx="2482215" cy="1494790"/>
            </a:xfrm>
            <a:custGeom>
              <a:avLst/>
              <a:gdLst/>
              <a:ahLst/>
              <a:cxnLst/>
              <a:rect l="l" t="t" r="r" b="b"/>
              <a:pathLst>
                <a:path w="2482215" h="1494789">
                  <a:moveTo>
                    <a:pt x="0" y="1494536"/>
                  </a:moveTo>
                  <a:lnTo>
                    <a:pt x="23834" y="1494536"/>
                  </a:lnTo>
                  <a:lnTo>
                    <a:pt x="47704" y="1494536"/>
                  </a:lnTo>
                  <a:lnTo>
                    <a:pt x="71598" y="1494536"/>
                  </a:lnTo>
                  <a:lnTo>
                    <a:pt x="95504" y="1494536"/>
                  </a:lnTo>
                  <a:lnTo>
                    <a:pt x="119336" y="1494551"/>
                  </a:lnTo>
                  <a:lnTo>
                    <a:pt x="167048" y="1494536"/>
                  </a:lnTo>
                  <a:lnTo>
                    <a:pt x="214786" y="1494266"/>
                  </a:lnTo>
                  <a:lnTo>
                    <a:pt x="262550" y="1493837"/>
                  </a:lnTo>
                  <a:lnTo>
                    <a:pt x="310272" y="1492234"/>
                  </a:lnTo>
                  <a:lnTo>
                    <a:pt x="358001" y="1489408"/>
                  </a:lnTo>
                  <a:lnTo>
                    <a:pt x="405723" y="1486195"/>
                  </a:lnTo>
                  <a:lnTo>
                    <a:pt x="453487" y="1482643"/>
                  </a:lnTo>
                  <a:lnTo>
                    <a:pt x="477393" y="1480820"/>
                  </a:lnTo>
                  <a:lnTo>
                    <a:pt x="501225" y="1479008"/>
                  </a:lnTo>
                  <a:lnTo>
                    <a:pt x="548937" y="1475337"/>
                  </a:lnTo>
                  <a:lnTo>
                    <a:pt x="596657" y="1471527"/>
                  </a:lnTo>
                  <a:lnTo>
                    <a:pt x="644386" y="1467578"/>
                  </a:lnTo>
                  <a:lnTo>
                    <a:pt x="692161" y="1463502"/>
                  </a:lnTo>
                  <a:lnTo>
                    <a:pt x="716026" y="1461436"/>
                  </a:lnTo>
                  <a:lnTo>
                    <a:pt x="763778" y="1457198"/>
                  </a:lnTo>
                  <a:lnTo>
                    <a:pt x="811482" y="1452784"/>
                  </a:lnTo>
                  <a:lnTo>
                    <a:pt x="859282" y="1448181"/>
                  </a:lnTo>
                  <a:lnTo>
                    <a:pt x="883114" y="1445871"/>
                  </a:lnTo>
                  <a:lnTo>
                    <a:pt x="930826" y="1441108"/>
                  </a:lnTo>
                  <a:lnTo>
                    <a:pt x="978546" y="1436082"/>
                  </a:lnTo>
                  <a:lnTo>
                    <a:pt x="1026275" y="1430887"/>
                  </a:lnTo>
                  <a:lnTo>
                    <a:pt x="1074050" y="1425475"/>
                  </a:lnTo>
                  <a:lnTo>
                    <a:pt x="1121779" y="1419848"/>
                  </a:lnTo>
                  <a:lnTo>
                    <a:pt x="1169501" y="1413958"/>
                  </a:lnTo>
                  <a:lnTo>
                    <a:pt x="1217265" y="1407759"/>
                  </a:lnTo>
                  <a:lnTo>
                    <a:pt x="1265003" y="1401226"/>
                  </a:lnTo>
                  <a:lnTo>
                    <a:pt x="1312715" y="1394456"/>
                  </a:lnTo>
                  <a:lnTo>
                    <a:pt x="1360435" y="1387234"/>
                  </a:lnTo>
                  <a:lnTo>
                    <a:pt x="1408164" y="1379563"/>
                  </a:lnTo>
                  <a:lnTo>
                    <a:pt x="1455939" y="1371409"/>
                  </a:lnTo>
                  <a:lnTo>
                    <a:pt x="1503668" y="1362821"/>
                  </a:lnTo>
                  <a:lnTo>
                    <a:pt x="1551388" y="1353540"/>
                  </a:lnTo>
                  <a:lnTo>
                    <a:pt x="1599100" y="1343566"/>
                  </a:lnTo>
                  <a:lnTo>
                    <a:pt x="1646838" y="1332686"/>
                  </a:lnTo>
                  <a:lnTo>
                    <a:pt x="1694602" y="1320946"/>
                  </a:lnTo>
                  <a:lnTo>
                    <a:pt x="1742324" y="1307909"/>
                  </a:lnTo>
                  <a:lnTo>
                    <a:pt x="1790053" y="1293574"/>
                  </a:lnTo>
                  <a:lnTo>
                    <a:pt x="1837828" y="1277233"/>
                  </a:lnTo>
                  <a:lnTo>
                    <a:pt x="1885557" y="1258885"/>
                  </a:lnTo>
                  <a:lnTo>
                    <a:pt x="1933277" y="1237065"/>
                  </a:lnTo>
                  <a:lnTo>
                    <a:pt x="1980989" y="1211724"/>
                  </a:lnTo>
                  <a:lnTo>
                    <a:pt x="2028727" y="1178510"/>
                  </a:lnTo>
                  <a:lnTo>
                    <a:pt x="2076491" y="1137374"/>
                  </a:lnTo>
                  <a:lnTo>
                    <a:pt x="2100326" y="1105662"/>
                  </a:lnTo>
                  <a:lnTo>
                    <a:pt x="2138533" y="1034976"/>
                  </a:lnTo>
                  <a:lnTo>
                    <a:pt x="2157622" y="992486"/>
                  </a:lnTo>
                  <a:lnTo>
                    <a:pt x="2176717" y="946174"/>
                  </a:lnTo>
                  <a:lnTo>
                    <a:pt x="2195830" y="896747"/>
                  </a:lnTo>
                  <a:lnTo>
                    <a:pt x="2211714" y="852112"/>
                  </a:lnTo>
                  <a:lnTo>
                    <a:pt x="2227617" y="803745"/>
                  </a:lnTo>
                  <a:lnTo>
                    <a:pt x="2243534" y="752887"/>
                  </a:lnTo>
                  <a:lnTo>
                    <a:pt x="2259461" y="700781"/>
                  </a:lnTo>
                  <a:lnTo>
                    <a:pt x="2275396" y="648667"/>
                  </a:lnTo>
                  <a:lnTo>
                    <a:pt x="2291334" y="597789"/>
                  </a:lnTo>
                  <a:lnTo>
                    <a:pt x="2307218" y="547995"/>
                  </a:lnTo>
                  <a:lnTo>
                    <a:pt x="2323116" y="498188"/>
                  </a:lnTo>
                  <a:lnTo>
                    <a:pt x="2339022" y="448373"/>
                  </a:lnTo>
                  <a:lnTo>
                    <a:pt x="2354928" y="398558"/>
                  </a:lnTo>
                  <a:lnTo>
                    <a:pt x="2370826" y="348751"/>
                  </a:lnTo>
                  <a:lnTo>
                    <a:pt x="2386711" y="298958"/>
                  </a:lnTo>
                  <a:lnTo>
                    <a:pt x="2402648" y="249119"/>
                  </a:lnTo>
                  <a:lnTo>
                    <a:pt x="2418583" y="199295"/>
                  </a:lnTo>
                  <a:lnTo>
                    <a:pt x="2434510" y="149479"/>
                  </a:lnTo>
                  <a:lnTo>
                    <a:pt x="2450427" y="99662"/>
                  </a:lnTo>
                  <a:lnTo>
                    <a:pt x="2466330" y="49838"/>
                  </a:lnTo>
                  <a:lnTo>
                    <a:pt x="2482215" y="0"/>
                  </a:lnTo>
                </a:path>
              </a:pathLst>
            </a:custGeom>
            <a:ln w="53340">
              <a:solidFill>
                <a:srgbClr val="9A42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428103" y="2289022"/>
            <a:ext cx="184785" cy="24174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775"/>
              </a:spcBef>
            </a:pPr>
            <a:r>
              <a:rPr sz="1400" dirty="0"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  <a:p>
            <a:pPr marL="77470">
              <a:lnSpc>
                <a:spcPct val="100000"/>
              </a:lnSpc>
              <a:spcBef>
                <a:spcPts val="675"/>
              </a:spcBef>
            </a:pPr>
            <a:r>
              <a:rPr sz="1400" dirty="0"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  <a:p>
            <a:pPr marL="77470">
              <a:lnSpc>
                <a:spcPct val="100000"/>
              </a:lnSpc>
              <a:spcBef>
                <a:spcPts val="670"/>
              </a:spcBef>
            </a:pPr>
            <a:r>
              <a:rPr sz="1400" dirty="0">
                <a:latin typeface="Trebuchet MS"/>
                <a:cs typeface="Trebuchet MS"/>
              </a:rPr>
              <a:t>4</a:t>
            </a:r>
            <a:endParaRPr sz="1400">
              <a:latin typeface="Trebuchet MS"/>
              <a:cs typeface="Trebuchet MS"/>
            </a:endParaRPr>
          </a:p>
          <a:p>
            <a:pPr marL="77470">
              <a:lnSpc>
                <a:spcPct val="100000"/>
              </a:lnSpc>
              <a:spcBef>
                <a:spcPts val="675"/>
              </a:spcBef>
            </a:pPr>
            <a:r>
              <a:rPr sz="1400" dirty="0">
                <a:latin typeface="Trebuchet MS"/>
                <a:cs typeface="Trebuchet MS"/>
              </a:rPr>
              <a:t>3</a:t>
            </a:r>
            <a:endParaRPr sz="1400">
              <a:latin typeface="Trebuchet MS"/>
              <a:cs typeface="Trebuchet MS"/>
            </a:endParaRPr>
          </a:p>
          <a:p>
            <a:pPr marL="77470">
              <a:lnSpc>
                <a:spcPct val="100000"/>
              </a:lnSpc>
              <a:spcBef>
                <a:spcPts val="675"/>
              </a:spcBef>
            </a:pPr>
            <a:r>
              <a:rPr sz="1400" dirty="0"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  <a:p>
            <a:pPr marL="77470">
              <a:lnSpc>
                <a:spcPct val="100000"/>
              </a:lnSpc>
              <a:spcBef>
                <a:spcPts val="675"/>
              </a:spcBef>
            </a:pPr>
            <a:r>
              <a:rPr sz="1400" dirty="0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  <a:p>
            <a:pPr marL="77470">
              <a:lnSpc>
                <a:spcPct val="100000"/>
              </a:lnSpc>
              <a:spcBef>
                <a:spcPts val="675"/>
              </a:spcBef>
            </a:pPr>
            <a:r>
              <a:rPr sz="1400" dirty="0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spc="-5" dirty="0">
                <a:latin typeface="Trebuchet MS"/>
                <a:cs typeface="Trebuchet MS"/>
              </a:rPr>
              <a:t>-1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90064" y="4400466"/>
            <a:ext cx="2524125" cy="370840"/>
          </a:xfrm>
          <a:prstGeom prst="rect">
            <a:avLst/>
          </a:prstGeom>
        </p:spPr>
        <p:txBody>
          <a:bodyPr vert="vert270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400" spc="-5" dirty="0">
                <a:latin typeface="Trebuchet MS"/>
                <a:cs typeface="Trebuchet MS"/>
              </a:rPr>
              <a:t>0.</a:t>
            </a:r>
            <a:r>
              <a:rPr sz="1400" spc="-10" dirty="0">
                <a:latin typeface="Trebuchet MS"/>
                <a:cs typeface="Trebuchet MS"/>
              </a:rPr>
              <a:t>0</a:t>
            </a:r>
            <a:r>
              <a:rPr sz="1400" dirty="0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400" spc="-5" dirty="0">
                <a:latin typeface="Trebuchet MS"/>
                <a:cs typeface="Trebuchet MS"/>
              </a:rPr>
              <a:t>0.</a:t>
            </a:r>
            <a:r>
              <a:rPr sz="1400" spc="-10" dirty="0">
                <a:latin typeface="Trebuchet MS"/>
                <a:cs typeface="Trebuchet MS"/>
              </a:rPr>
              <a:t>0</a:t>
            </a:r>
            <a:r>
              <a:rPr sz="1400" dirty="0">
                <a:latin typeface="Trebuchet MS"/>
                <a:cs typeface="Trebuchet MS"/>
              </a:rPr>
              <a:t>1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00" spc="-5" dirty="0">
                <a:latin typeface="Trebuchet MS"/>
                <a:cs typeface="Trebuchet MS"/>
              </a:rPr>
              <a:t>0.</a:t>
            </a:r>
            <a:r>
              <a:rPr sz="1400" spc="-10" dirty="0">
                <a:latin typeface="Trebuchet MS"/>
                <a:cs typeface="Trebuchet MS"/>
              </a:rPr>
              <a:t>1</a:t>
            </a:r>
            <a:r>
              <a:rPr sz="1400" dirty="0"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00" spc="-10" dirty="0">
                <a:latin typeface="Trebuchet MS"/>
                <a:cs typeface="Trebuchet MS"/>
              </a:rPr>
              <a:t>0</a:t>
            </a:r>
            <a:r>
              <a:rPr sz="1400" spc="-5" dirty="0">
                <a:latin typeface="Trebuchet MS"/>
                <a:cs typeface="Trebuchet MS"/>
              </a:rPr>
              <a:t>.</a:t>
            </a:r>
            <a:r>
              <a:rPr sz="1400" spc="-10" dirty="0">
                <a:latin typeface="Trebuchet MS"/>
                <a:cs typeface="Trebuchet MS"/>
              </a:rPr>
              <a:t>3</a:t>
            </a:r>
            <a:r>
              <a:rPr sz="1400" dirty="0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00" spc="-5" dirty="0">
                <a:latin typeface="Trebuchet MS"/>
                <a:cs typeface="Trebuchet MS"/>
              </a:rPr>
              <a:t>0.</a:t>
            </a:r>
            <a:r>
              <a:rPr sz="1400" spc="-10" dirty="0">
                <a:latin typeface="Trebuchet MS"/>
                <a:cs typeface="Trebuchet MS"/>
              </a:rPr>
              <a:t>4</a:t>
            </a:r>
            <a:r>
              <a:rPr sz="1400" dirty="0"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00" spc="-5" dirty="0">
                <a:latin typeface="Trebuchet MS"/>
                <a:cs typeface="Trebuchet MS"/>
              </a:rPr>
              <a:t>0.</a:t>
            </a:r>
            <a:r>
              <a:rPr sz="1400" spc="-10" dirty="0">
                <a:latin typeface="Trebuchet MS"/>
                <a:cs typeface="Trebuchet MS"/>
              </a:rPr>
              <a:t>6</a:t>
            </a:r>
            <a:r>
              <a:rPr sz="1400" dirty="0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00" spc="-5" dirty="0">
                <a:latin typeface="Trebuchet MS"/>
                <a:cs typeface="Trebuchet MS"/>
              </a:rPr>
              <a:t>0.</a:t>
            </a:r>
            <a:r>
              <a:rPr sz="1400" spc="-10" dirty="0">
                <a:latin typeface="Trebuchet MS"/>
                <a:cs typeface="Trebuchet MS"/>
              </a:rPr>
              <a:t>7</a:t>
            </a:r>
            <a:r>
              <a:rPr sz="1400" dirty="0"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00" spc="-5" dirty="0">
                <a:latin typeface="Trebuchet MS"/>
                <a:cs typeface="Trebuchet MS"/>
              </a:rPr>
              <a:t>0.</a:t>
            </a:r>
            <a:r>
              <a:rPr sz="1400" spc="-10" dirty="0">
                <a:latin typeface="Trebuchet MS"/>
                <a:cs typeface="Trebuchet MS"/>
              </a:rPr>
              <a:t>9</a:t>
            </a:r>
            <a:r>
              <a:rPr sz="1400" dirty="0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00" spc="-10" dirty="0">
                <a:latin typeface="Trebuchet MS"/>
                <a:cs typeface="Trebuchet MS"/>
              </a:rPr>
              <a:t>1</a:t>
            </a:r>
            <a:r>
              <a:rPr sz="1400" spc="-5" dirty="0">
                <a:latin typeface="Trebuchet MS"/>
                <a:cs typeface="Trebuchet MS"/>
              </a:rPr>
              <a:t>.</a:t>
            </a:r>
            <a:r>
              <a:rPr sz="1400" spc="-10" dirty="0">
                <a:latin typeface="Trebuchet MS"/>
                <a:cs typeface="Trebuchet MS"/>
              </a:rPr>
              <a:t>0</a:t>
            </a:r>
            <a:r>
              <a:rPr sz="1400" dirty="0"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53675" y="3355405"/>
            <a:ext cx="261620" cy="4000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latin typeface="Trebuchet MS"/>
                <a:cs typeface="Trebuchet MS"/>
              </a:rPr>
              <a:t>L</a:t>
            </a:r>
            <a:r>
              <a:rPr sz="1600" spc="-15" dirty="0">
                <a:latin typeface="Trebuchet MS"/>
                <a:cs typeface="Trebuchet MS"/>
              </a:rPr>
              <a:t>o</a:t>
            </a:r>
            <a:r>
              <a:rPr sz="1600" dirty="0">
                <a:latin typeface="Trebuchet MS"/>
                <a:cs typeface="Trebuchet MS"/>
              </a:rPr>
              <a:t>ss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93506" y="1786890"/>
            <a:ext cx="217043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342900">
              <a:lnSpc>
                <a:spcPts val="2090"/>
              </a:lnSpc>
              <a:spcBef>
                <a:spcPts val="225"/>
              </a:spcBef>
            </a:pPr>
            <a:r>
              <a:rPr sz="1800" spc="-5" dirty="0">
                <a:latin typeface="Trebuchet MS"/>
                <a:cs typeface="Trebuchet MS"/>
              </a:rPr>
              <a:t>Cross </a:t>
            </a:r>
            <a:r>
              <a:rPr sz="1800" spc="-10" dirty="0">
                <a:latin typeface="Trebuchet MS"/>
                <a:cs typeface="Trebuchet MS"/>
              </a:rPr>
              <a:t>Entropy 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Blue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Point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15" dirty="0">
                <a:latin typeface="Trebuchet MS"/>
                <a:cs typeface="Trebuchet MS"/>
              </a:rPr>
              <a:t>Prediction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40345" y="5279897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62484">
            <a:solidFill>
              <a:srgbClr val="0070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17102" y="5279897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53340">
            <a:solidFill>
              <a:srgbClr val="9A421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98791" y="4740655"/>
            <a:ext cx="2599055" cy="658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132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rebuchet MS"/>
                <a:cs typeface="Trebuchet MS"/>
              </a:rPr>
              <a:t>Assigned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Probability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  <a:tabLst>
                <a:tab pos="1488440" algn="l"/>
              </a:tabLst>
            </a:pPr>
            <a:r>
              <a:rPr sz="1600" spc="-5" dirty="0">
                <a:latin typeface="Trebuchet MS"/>
                <a:cs typeface="Trebuchet MS"/>
              </a:rPr>
              <a:t>Loss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if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True	Loss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if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False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2376" y="1644395"/>
            <a:ext cx="6103620" cy="2566670"/>
            <a:chOff x="722376" y="1644395"/>
            <a:chExt cx="6103620" cy="2566670"/>
          </a:xfrm>
        </p:grpSpPr>
        <p:sp>
          <p:nvSpPr>
            <p:cNvPr id="14" name="object 14"/>
            <p:cNvSpPr/>
            <p:nvPr/>
          </p:nvSpPr>
          <p:spPr>
            <a:xfrm>
              <a:off x="722376" y="1644395"/>
              <a:ext cx="6103620" cy="2566670"/>
            </a:xfrm>
            <a:custGeom>
              <a:avLst/>
              <a:gdLst/>
              <a:ahLst/>
              <a:cxnLst/>
              <a:rect l="l" t="t" r="r" b="b"/>
              <a:pathLst>
                <a:path w="6103620" h="2566670">
                  <a:moveTo>
                    <a:pt x="6103620" y="0"/>
                  </a:moveTo>
                  <a:lnTo>
                    <a:pt x="0" y="0"/>
                  </a:lnTo>
                  <a:lnTo>
                    <a:pt x="0" y="2566416"/>
                  </a:lnTo>
                  <a:lnTo>
                    <a:pt x="6103620" y="2566416"/>
                  </a:lnTo>
                  <a:lnTo>
                    <a:pt x="610362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29284" y="1840991"/>
              <a:ext cx="5497195" cy="1879600"/>
            </a:xfrm>
            <a:custGeom>
              <a:avLst/>
              <a:gdLst/>
              <a:ahLst/>
              <a:cxnLst/>
              <a:rect l="l" t="t" r="r" b="b"/>
              <a:pathLst>
                <a:path w="5497195" h="1879600">
                  <a:moveTo>
                    <a:pt x="5497068" y="0"/>
                  </a:moveTo>
                  <a:lnTo>
                    <a:pt x="0" y="0"/>
                  </a:lnTo>
                  <a:lnTo>
                    <a:pt x="0" y="1879092"/>
                  </a:lnTo>
                  <a:lnTo>
                    <a:pt x="5497068" y="1879092"/>
                  </a:lnTo>
                  <a:lnTo>
                    <a:pt x="54970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29284" y="1840991"/>
              <a:ext cx="5497195" cy="1879600"/>
            </a:xfrm>
            <a:custGeom>
              <a:avLst/>
              <a:gdLst/>
              <a:ahLst/>
              <a:cxnLst/>
              <a:rect l="l" t="t" r="r" b="b"/>
              <a:pathLst>
                <a:path w="5497195" h="1879600">
                  <a:moveTo>
                    <a:pt x="0" y="1408176"/>
                  </a:moveTo>
                  <a:lnTo>
                    <a:pt x="5497068" y="1408176"/>
                  </a:lnTo>
                </a:path>
                <a:path w="5497195" h="1879600">
                  <a:moveTo>
                    <a:pt x="0" y="938784"/>
                  </a:moveTo>
                  <a:lnTo>
                    <a:pt x="5497068" y="938784"/>
                  </a:lnTo>
                </a:path>
                <a:path w="5497195" h="1879600">
                  <a:moveTo>
                    <a:pt x="0" y="469392"/>
                  </a:moveTo>
                  <a:lnTo>
                    <a:pt x="5497068" y="469392"/>
                  </a:lnTo>
                </a:path>
                <a:path w="5497195" h="1879600">
                  <a:moveTo>
                    <a:pt x="0" y="0"/>
                  </a:moveTo>
                  <a:lnTo>
                    <a:pt x="5497068" y="0"/>
                  </a:lnTo>
                </a:path>
                <a:path w="5497195" h="1879600">
                  <a:moveTo>
                    <a:pt x="1374648" y="0"/>
                  </a:moveTo>
                  <a:lnTo>
                    <a:pt x="1374648" y="1879092"/>
                  </a:lnTo>
                </a:path>
                <a:path w="5497195" h="1879600">
                  <a:moveTo>
                    <a:pt x="2749295" y="0"/>
                  </a:moveTo>
                  <a:lnTo>
                    <a:pt x="2749295" y="1879092"/>
                  </a:lnTo>
                </a:path>
                <a:path w="5497195" h="1879600">
                  <a:moveTo>
                    <a:pt x="4122419" y="0"/>
                  </a:moveTo>
                  <a:lnTo>
                    <a:pt x="4122419" y="1879092"/>
                  </a:lnTo>
                </a:path>
                <a:path w="5497195" h="1879600">
                  <a:moveTo>
                    <a:pt x="5497068" y="0"/>
                  </a:moveTo>
                  <a:lnTo>
                    <a:pt x="5497068" y="1879092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29284" y="1840991"/>
              <a:ext cx="5497195" cy="1879600"/>
            </a:xfrm>
            <a:custGeom>
              <a:avLst/>
              <a:gdLst/>
              <a:ahLst/>
              <a:cxnLst/>
              <a:rect l="l" t="t" r="r" b="b"/>
              <a:pathLst>
                <a:path w="5497195" h="1879600">
                  <a:moveTo>
                    <a:pt x="0" y="1879092"/>
                  </a:moveTo>
                  <a:lnTo>
                    <a:pt x="0" y="0"/>
                  </a:lnTo>
                </a:path>
                <a:path w="5497195" h="1879600">
                  <a:moveTo>
                    <a:pt x="0" y="1879092"/>
                  </a:moveTo>
                  <a:lnTo>
                    <a:pt x="5497068" y="1879092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3983" y="3149345"/>
              <a:ext cx="199644" cy="1996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3983" y="2679953"/>
              <a:ext cx="199644" cy="1996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78630" y="3149345"/>
              <a:ext cx="199644" cy="19964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6659" y="3385566"/>
              <a:ext cx="199644" cy="19964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8630" y="2210561"/>
              <a:ext cx="199644" cy="1996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1754" y="2210561"/>
              <a:ext cx="199644" cy="19964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1754" y="2679953"/>
              <a:ext cx="199644" cy="19964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5954" y="2445257"/>
              <a:ext cx="199644" cy="19964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05586" y="1673478"/>
            <a:ext cx="133350" cy="2178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35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4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40"/>
              </a:spcBef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35"/>
              </a:spcBef>
            </a:pPr>
            <a:r>
              <a:rPr sz="18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69847" y="3837178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4242" y="3837178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18509" y="3837178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93157" y="3837178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67551" y="3837178"/>
            <a:ext cx="13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17804" y="1639823"/>
            <a:ext cx="6113145" cy="2575560"/>
            <a:chOff x="717804" y="1639823"/>
            <a:chExt cx="6113145" cy="2575560"/>
          </a:xfrm>
        </p:grpSpPr>
        <p:sp>
          <p:nvSpPr>
            <p:cNvPr id="33" name="object 33"/>
            <p:cNvSpPr/>
            <p:nvPr/>
          </p:nvSpPr>
          <p:spPr>
            <a:xfrm>
              <a:off x="722376" y="1644395"/>
              <a:ext cx="6103620" cy="2566670"/>
            </a:xfrm>
            <a:custGeom>
              <a:avLst/>
              <a:gdLst/>
              <a:ahLst/>
              <a:cxnLst/>
              <a:rect l="l" t="t" r="r" b="b"/>
              <a:pathLst>
                <a:path w="6103620" h="2566670">
                  <a:moveTo>
                    <a:pt x="0" y="2566416"/>
                  </a:moveTo>
                  <a:lnTo>
                    <a:pt x="6103620" y="2566416"/>
                  </a:lnTo>
                  <a:lnTo>
                    <a:pt x="6103620" y="0"/>
                  </a:lnTo>
                  <a:lnTo>
                    <a:pt x="0" y="0"/>
                  </a:lnTo>
                  <a:lnTo>
                    <a:pt x="0" y="25664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97557" y="1850897"/>
              <a:ext cx="3987165" cy="1850389"/>
            </a:xfrm>
            <a:custGeom>
              <a:avLst/>
              <a:gdLst/>
              <a:ahLst/>
              <a:cxnLst/>
              <a:rect l="l" t="t" r="r" b="b"/>
              <a:pathLst>
                <a:path w="3987165" h="1850389">
                  <a:moveTo>
                    <a:pt x="0" y="0"/>
                  </a:moveTo>
                  <a:lnTo>
                    <a:pt x="3987165" y="185000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2376" y="4559808"/>
            <a:ext cx="6103620" cy="8823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3726" y="546719"/>
            <a:ext cx="3164840" cy="8413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2800" b="0" spc="-10" dirty="0">
                <a:latin typeface="Trebuchet MS"/>
                <a:cs typeface="Trebuchet MS"/>
              </a:rPr>
              <a:t>DATA</a:t>
            </a:r>
            <a:r>
              <a:rPr sz="2800" b="0" spc="-55" dirty="0">
                <a:latin typeface="Trebuchet MS"/>
                <a:cs typeface="Trebuchet MS"/>
              </a:rPr>
              <a:t> </a:t>
            </a:r>
            <a:r>
              <a:rPr sz="2800" b="0" spc="-5" dirty="0">
                <a:latin typeface="Trebuchet MS"/>
                <a:cs typeface="Trebuchet MS"/>
              </a:rPr>
              <a:t>PREPARATION</a:t>
            </a:r>
            <a:endParaRPr sz="2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1800" b="0" spc="-5" dirty="0">
                <a:solidFill>
                  <a:srgbClr val="76B800"/>
                </a:solidFill>
                <a:latin typeface="Trebuchet MS"/>
                <a:cs typeface="Trebuchet MS"/>
              </a:rPr>
              <a:t>Input</a:t>
            </a:r>
            <a:r>
              <a:rPr sz="1800" b="0" spc="-30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1800" b="0" spc="-5" dirty="0">
                <a:solidFill>
                  <a:srgbClr val="76B800"/>
                </a:solidFill>
                <a:latin typeface="Trebuchet MS"/>
                <a:cs typeface="Trebuchet MS"/>
              </a:rPr>
              <a:t>as</a:t>
            </a:r>
            <a:r>
              <a:rPr sz="1800" b="0" spc="-35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1800" b="0" spc="-5" dirty="0">
                <a:solidFill>
                  <a:srgbClr val="76B800"/>
                </a:solidFill>
                <a:latin typeface="Trebuchet MS"/>
                <a:cs typeface="Trebuchet MS"/>
              </a:rPr>
              <a:t>an</a:t>
            </a:r>
            <a:r>
              <a:rPr sz="1800" b="0" spc="-20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1800" b="0" spc="-5" dirty="0">
                <a:solidFill>
                  <a:srgbClr val="76B800"/>
                </a:solidFill>
                <a:latin typeface="Trebuchet MS"/>
                <a:cs typeface="Trebuchet MS"/>
              </a:rPr>
              <a:t>array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503" y="2080767"/>
            <a:ext cx="2768600" cy="27685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229100" y="3377184"/>
            <a:ext cx="1043305" cy="173990"/>
          </a:xfrm>
          <a:custGeom>
            <a:avLst/>
            <a:gdLst/>
            <a:ahLst/>
            <a:cxnLst/>
            <a:rect l="l" t="t" r="r" b="b"/>
            <a:pathLst>
              <a:path w="1043304" h="173989">
                <a:moveTo>
                  <a:pt x="869188" y="0"/>
                </a:moveTo>
                <a:lnTo>
                  <a:pt x="869188" y="173736"/>
                </a:lnTo>
                <a:lnTo>
                  <a:pt x="985012" y="115824"/>
                </a:lnTo>
                <a:lnTo>
                  <a:pt x="898144" y="115824"/>
                </a:lnTo>
                <a:lnTo>
                  <a:pt x="898144" y="57912"/>
                </a:lnTo>
                <a:lnTo>
                  <a:pt x="985012" y="57912"/>
                </a:lnTo>
                <a:lnTo>
                  <a:pt x="869188" y="0"/>
                </a:lnTo>
                <a:close/>
              </a:path>
              <a:path w="1043304" h="173989">
                <a:moveTo>
                  <a:pt x="869188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869188" y="115824"/>
                </a:lnTo>
                <a:lnTo>
                  <a:pt x="869188" y="57912"/>
                </a:lnTo>
                <a:close/>
              </a:path>
              <a:path w="1043304" h="173989">
                <a:moveTo>
                  <a:pt x="985012" y="57912"/>
                </a:moveTo>
                <a:lnTo>
                  <a:pt x="898144" y="57912"/>
                </a:lnTo>
                <a:lnTo>
                  <a:pt x="898144" y="115824"/>
                </a:lnTo>
                <a:lnTo>
                  <a:pt x="985012" y="115824"/>
                </a:lnTo>
                <a:lnTo>
                  <a:pt x="1042924" y="86868"/>
                </a:lnTo>
                <a:lnTo>
                  <a:pt x="985012" y="57912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6644" y="5027676"/>
            <a:ext cx="1043305" cy="173990"/>
          </a:xfrm>
          <a:custGeom>
            <a:avLst/>
            <a:gdLst/>
            <a:ahLst/>
            <a:cxnLst/>
            <a:rect l="l" t="t" r="r" b="b"/>
            <a:pathLst>
              <a:path w="1043304" h="173989">
                <a:moveTo>
                  <a:pt x="869188" y="0"/>
                </a:moveTo>
                <a:lnTo>
                  <a:pt x="869188" y="173736"/>
                </a:lnTo>
                <a:lnTo>
                  <a:pt x="985011" y="115824"/>
                </a:lnTo>
                <a:lnTo>
                  <a:pt x="898144" y="115824"/>
                </a:lnTo>
                <a:lnTo>
                  <a:pt x="898144" y="57912"/>
                </a:lnTo>
                <a:lnTo>
                  <a:pt x="985011" y="57912"/>
                </a:lnTo>
                <a:lnTo>
                  <a:pt x="869188" y="0"/>
                </a:lnTo>
                <a:close/>
              </a:path>
              <a:path w="1043304" h="173989">
                <a:moveTo>
                  <a:pt x="869188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869188" y="115824"/>
                </a:lnTo>
                <a:lnTo>
                  <a:pt x="869188" y="57912"/>
                </a:lnTo>
                <a:close/>
              </a:path>
              <a:path w="1043304" h="173989">
                <a:moveTo>
                  <a:pt x="985011" y="57912"/>
                </a:moveTo>
                <a:lnTo>
                  <a:pt x="898144" y="57912"/>
                </a:lnTo>
                <a:lnTo>
                  <a:pt x="898144" y="115824"/>
                </a:lnTo>
                <a:lnTo>
                  <a:pt x="985011" y="115824"/>
                </a:lnTo>
                <a:lnTo>
                  <a:pt x="1042923" y="86868"/>
                </a:lnTo>
                <a:lnTo>
                  <a:pt x="985011" y="57912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911" y="5027676"/>
            <a:ext cx="962025" cy="173990"/>
          </a:xfrm>
          <a:custGeom>
            <a:avLst/>
            <a:gdLst/>
            <a:ahLst/>
            <a:cxnLst/>
            <a:rect l="l" t="t" r="r" b="b"/>
            <a:pathLst>
              <a:path w="962025" h="173989">
                <a:moveTo>
                  <a:pt x="173735" y="0"/>
                </a:moveTo>
                <a:lnTo>
                  <a:pt x="0" y="86868"/>
                </a:lnTo>
                <a:lnTo>
                  <a:pt x="173735" y="173736"/>
                </a:lnTo>
                <a:lnTo>
                  <a:pt x="173735" y="115824"/>
                </a:lnTo>
                <a:lnTo>
                  <a:pt x="144779" y="115824"/>
                </a:lnTo>
                <a:lnTo>
                  <a:pt x="144779" y="57912"/>
                </a:lnTo>
                <a:lnTo>
                  <a:pt x="173735" y="57912"/>
                </a:lnTo>
                <a:lnTo>
                  <a:pt x="173735" y="0"/>
                </a:lnTo>
                <a:close/>
              </a:path>
              <a:path w="962025" h="173989">
                <a:moveTo>
                  <a:pt x="173735" y="57912"/>
                </a:moveTo>
                <a:lnTo>
                  <a:pt x="144779" y="57912"/>
                </a:lnTo>
                <a:lnTo>
                  <a:pt x="144779" y="115824"/>
                </a:lnTo>
                <a:lnTo>
                  <a:pt x="173735" y="115824"/>
                </a:lnTo>
                <a:lnTo>
                  <a:pt x="173735" y="57912"/>
                </a:lnTo>
                <a:close/>
              </a:path>
              <a:path w="962025" h="173989">
                <a:moveTo>
                  <a:pt x="962025" y="57912"/>
                </a:moveTo>
                <a:lnTo>
                  <a:pt x="173735" y="57912"/>
                </a:lnTo>
                <a:lnTo>
                  <a:pt x="173735" y="115824"/>
                </a:lnTo>
                <a:lnTo>
                  <a:pt x="962025" y="115824"/>
                </a:lnTo>
                <a:lnTo>
                  <a:pt x="962025" y="57912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0308" y="2129027"/>
            <a:ext cx="173990" cy="957580"/>
          </a:xfrm>
          <a:custGeom>
            <a:avLst/>
            <a:gdLst/>
            <a:ahLst/>
            <a:cxnLst/>
            <a:rect l="l" t="t" r="r" b="b"/>
            <a:pathLst>
              <a:path w="173990" h="957580">
                <a:moveTo>
                  <a:pt x="115823" y="144780"/>
                </a:moveTo>
                <a:lnTo>
                  <a:pt x="57911" y="144780"/>
                </a:lnTo>
                <a:lnTo>
                  <a:pt x="57911" y="957199"/>
                </a:lnTo>
                <a:lnTo>
                  <a:pt x="115823" y="957199"/>
                </a:lnTo>
                <a:lnTo>
                  <a:pt x="115823" y="144780"/>
                </a:lnTo>
                <a:close/>
              </a:path>
              <a:path w="173990" h="957580">
                <a:moveTo>
                  <a:pt x="86867" y="0"/>
                </a:moveTo>
                <a:lnTo>
                  <a:pt x="0" y="173736"/>
                </a:lnTo>
                <a:lnTo>
                  <a:pt x="57911" y="173736"/>
                </a:lnTo>
                <a:lnTo>
                  <a:pt x="57911" y="144780"/>
                </a:lnTo>
                <a:lnTo>
                  <a:pt x="159258" y="144780"/>
                </a:lnTo>
                <a:lnTo>
                  <a:pt x="86867" y="0"/>
                </a:lnTo>
                <a:close/>
              </a:path>
              <a:path w="173990" h="957580">
                <a:moveTo>
                  <a:pt x="159258" y="144780"/>
                </a:moveTo>
                <a:lnTo>
                  <a:pt x="115823" y="144780"/>
                </a:lnTo>
                <a:lnTo>
                  <a:pt x="115823" y="173736"/>
                </a:lnTo>
                <a:lnTo>
                  <a:pt x="173735" y="173736"/>
                </a:lnTo>
                <a:lnTo>
                  <a:pt x="159258" y="14478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40308" y="3799332"/>
            <a:ext cx="173990" cy="957580"/>
          </a:xfrm>
          <a:custGeom>
            <a:avLst/>
            <a:gdLst/>
            <a:ahLst/>
            <a:cxnLst/>
            <a:rect l="l" t="t" r="r" b="b"/>
            <a:pathLst>
              <a:path w="173990" h="957579">
                <a:moveTo>
                  <a:pt x="57911" y="783463"/>
                </a:moveTo>
                <a:lnTo>
                  <a:pt x="0" y="783463"/>
                </a:lnTo>
                <a:lnTo>
                  <a:pt x="86867" y="957199"/>
                </a:lnTo>
                <a:lnTo>
                  <a:pt x="159257" y="812419"/>
                </a:lnTo>
                <a:lnTo>
                  <a:pt x="57911" y="812419"/>
                </a:lnTo>
                <a:lnTo>
                  <a:pt x="57911" y="783463"/>
                </a:lnTo>
                <a:close/>
              </a:path>
              <a:path w="173990" h="957579">
                <a:moveTo>
                  <a:pt x="115823" y="0"/>
                </a:moveTo>
                <a:lnTo>
                  <a:pt x="57911" y="0"/>
                </a:lnTo>
                <a:lnTo>
                  <a:pt x="57911" y="812419"/>
                </a:lnTo>
                <a:lnTo>
                  <a:pt x="115823" y="812419"/>
                </a:lnTo>
                <a:lnTo>
                  <a:pt x="115823" y="0"/>
                </a:lnTo>
                <a:close/>
              </a:path>
              <a:path w="173990" h="957579">
                <a:moveTo>
                  <a:pt x="173735" y="783463"/>
                </a:moveTo>
                <a:lnTo>
                  <a:pt x="115823" y="783463"/>
                </a:lnTo>
                <a:lnTo>
                  <a:pt x="115823" y="812419"/>
                </a:lnTo>
                <a:lnTo>
                  <a:pt x="159257" y="812419"/>
                </a:lnTo>
                <a:lnTo>
                  <a:pt x="173735" y="783463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56230" y="4911344"/>
            <a:ext cx="3181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28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8865" y="3231260"/>
            <a:ext cx="3181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28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55158" y="3259963"/>
            <a:ext cx="48818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Trebuchet MS"/>
                <a:cs typeface="Trebuchet MS"/>
              </a:rPr>
              <a:t>[0,0,0,24,75,184,185,78,32,55,0,0,0…]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7621" y="5010708"/>
            <a:ext cx="46101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0" spc="-5" dirty="0">
                <a:solidFill>
                  <a:srgbClr val="FFFFFF"/>
                </a:solidFill>
                <a:latin typeface="Trebuchet MS"/>
                <a:cs typeface="Trebuchet MS"/>
              </a:rPr>
              <a:t>BRINGING</a:t>
            </a:r>
            <a:r>
              <a:rPr sz="3400" b="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0" spc="-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3400" b="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0" spc="-5" dirty="0">
                <a:solidFill>
                  <a:srgbClr val="FFFFFF"/>
                </a:solidFill>
                <a:latin typeface="Trebuchet MS"/>
                <a:cs typeface="Trebuchet MS"/>
              </a:rPr>
              <a:t>TOGETHER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7638" y="591790"/>
            <a:ext cx="6100445" cy="92836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2800" b="0" spc="-10" dirty="0">
                <a:latin typeface="Trebuchet MS"/>
                <a:cs typeface="Trebuchet MS"/>
              </a:rPr>
              <a:t>THE</a:t>
            </a:r>
            <a:r>
              <a:rPr sz="2800" b="0" spc="-20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NEXT</a:t>
            </a:r>
            <a:r>
              <a:rPr sz="2800" b="0" spc="-15" dirty="0">
                <a:latin typeface="Trebuchet MS"/>
                <a:cs typeface="Trebuchet MS"/>
              </a:rPr>
              <a:t> </a:t>
            </a:r>
            <a:r>
              <a:rPr sz="2800" b="0" spc="-5" dirty="0">
                <a:latin typeface="Trebuchet MS"/>
                <a:cs typeface="Trebuchet MS"/>
              </a:rPr>
              <a:t>EXERCISE</a:t>
            </a:r>
            <a:endParaRPr sz="2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2800" b="0" spc="-5" dirty="0">
                <a:solidFill>
                  <a:srgbClr val="76B800"/>
                </a:solidFill>
                <a:latin typeface="Trebuchet MS"/>
                <a:cs typeface="Trebuchet MS"/>
              </a:rPr>
              <a:t>The</a:t>
            </a:r>
            <a:r>
              <a:rPr sz="2800" b="0" spc="-10" dirty="0">
                <a:solidFill>
                  <a:srgbClr val="76B800"/>
                </a:solidFill>
                <a:latin typeface="Trebuchet MS"/>
                <a:cs typeface="Trebuchet MS"/>
              </a:rPr>
              <a:t> American</a:t>
            </a:r>
            <a:r>
              <a:rPr sz="2800" b="0" spc="20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2800" b="0" spc="-5" dirty="0">
                <a:solidFill>
                  <a:srgbClr val="76B800"/>
                </a:solidFill>
                <a:latin typeface="Trebuchet MS"/>
                <a:cs typeface="Trebuchet MS"/>
              </a:rPr>
              <a:t>Sign</a:t>
            </a:r>
            <a:r>
              <a:rPr sz="2800" b="0" spc="-10" dirty="0">
                <a:solidFill>
                  <a:srgbClr val="76B800"/>
                </a:solidFill>
                <a:latin typeface="Trebuchet MS"/>
                <a:cs typeface="Trebuchet MS"/>
              </a:rPr>
              <a:t> Language</a:t>
            </a:r>
            <a:r>
              <a:rPr sz="2800" b="0" spc="-5" dirty="0">
                <a:solidFill>
                  <a:srgbClr val="76B800"/>
                </a:solidFill>
                <a:latin typeface="Trebuchet MS"/>
                <a:cs typeface="Trebuchet MS"/>
              </a:rPr>
              <a:t> Alphabet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0648" y="1986335"/>
            <a:ext cx="6251503" cy="3511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3726" y="546719"/>
            <a:ext cx="3164840" cy="8413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2800" spc="-10" dirty="0">
                <a:latin typeface="Trebuchet MS"/>
                <a:cs typeface="Trebuchet MS"/>
              </a:rPr>
              <a:t>DATA</a:t>
            </a:r>
            <a:r>
              <a:rPr sz="2800" spc="-5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PREPARATION</a:t>
            </a:r>
            <a:endParaRPr sz="2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1800" spc="-5" dirty="0">
                <a:solidFill>
                  <a:srgbClr val="76B800"/>
                </a:solidFill>
                <a:latin typeface="Trebuchet MS"/>
                <a:cs typeface="Trebuchet MS"/>
              </a:rPr>
              <a:t>Targets</a:t>
            </a:r>
            <a:r>
              <a:rPr sz="1800" spc="-20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6B800"/>
                </a:solidFill>
                <a:latin typeface="Trebuchet MS"/>
                <a:cs typeface="Trebuchet MS"/>
              </a:rPr>
              <a:t>as</a:t>
            </a:r>
            <a:r>
              <a:rPr sz="1800" spc="-35" dirty="0">
                <a:solidFill>
                  <a:srgbClr val="76B80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76B800"/>
                </a:solidFill>
                <a:latin typeface="Trebuchet MS"/>
                <a:cs typeface="Trebuchet MS"/>
              </a:rPr>
              <a:t>categories</a:t>
            </a:r>
            <a:endParaRPr sz="1800">
              <a:latin typeface="Trebuchet MS"/>
              <a:cs typeface="Trebuchet M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56739" y="1992230"/>
          <a:ext cx="7319010" cy="33304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49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7223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49188">
                <a:tc>
                  <a:txBody>
                    <a:bodyPr/>
                    <a:lstStyle/>
                    <a:p>
                      <a:pPr marL="31750">
                        <a:lnSpc>
                          <a:spcPts val="3420"/>
                        </a:lnSpc>
                      </a:pPr>
                      <a:r>
                        <a:rPr sz="3000" dirty="0">
                          <a:latin typeface="Trebuchet MS"/>
                          <a:cs typeface="Trebuchet MS"/>
                        </a:rPr>
                        <a:t>0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550"/>
                        </a:lnSpc>
                      </a:pPr>
                      <a:r>
                        <a:rPr sz="3000" spc="-5" dirty="0">
                          <a:latin typeface="Trebuchet MS"/>
                          <a:cs typeface="Trebuchet MS"/>
                        </a:rPr>
                        <a:t>[1,0,0,0,0,0,0,0,0,0]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00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3000" dirty="0">
                          <a:latin typeface="Trebuchet MS"/>
                          <a:cs typeface="Trebuchet MS"/>
                        </a:rPr>
                        <a:t>1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663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3000" spc="-5" dirty="0">
                          <a:latin typeface="Trebuchet MS"/>
                          <a:cs typeface="Trebuchet MS"/>
                        </a:rPr>
                        <a:t>[0,1,0,0,0,0,0,0,0,0]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8288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98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3000" dirty="0">
                          <a:latin typeface="Trebuchet MS"/>
                          <a:cs typeface="Trebuchet MS"/>
                        </a:rPr>
                        <a:t>2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479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3000" spc="-5" dirty="0">
                          <a:latin typeface="Trebuchet MS"/>
                          <a:cs typeface="Trebuchet MS"/>
                        </a:rPr>
                        <a:t>[0,0,1,0,0,0,0,0,0,0]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64465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7131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r>
                        <a:rPr sz="3000" dirty="0">
                          <a:latin typeface="Trebuchet MS"/>
                          <a:cs typeface="Trebuchet MS"/>
                        </a:rPr>
                        <a:t>3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36525" marB="0"/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ts val="4790"/>
                        </a:lnSpc>
                        <a:spcBef>
                          <a:spcPts val="3545"/>
                        </a:spcBef>
                      </a:pPr>
                      <a:r>
                        <a:rPr sz="4000" dirty="0">
                          <a:latin typeface="Trebuchet MS"/>
                          <a:cs typeface="Trebuchet MS"/>
                        </a:rPr>
                        <a:t>.</a:t>
                      </a:r>
                      <a:endParaRPr sz="4000">
                        <a:latin typeface="Trebuchet MS"/>
                        <a:cs typeface="Trebuchet MS"/>
                      </a:endParaRPr>
                    </a:p>
                  </a:txBody>
                  <a:tcPr marL="0" marR="0" marT="450215" marB="0"/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3000" spc="-5" dirty="0">
                          <a:latin typeface="Trebuchet MS"/>
                          <a:cs typeface="Trebuchet MS"/>
                        </a:rPr>
                        <a:t>[0,0,0,1,0,0,0,0,0,0]</a:t>
                      </a:r>
                      <a:endParaRPr sz="3000">
                        <a:latin typeface="Trebuchet MS"/>
                        <a:cs typeface="Trebuchet MS"/>
                      </a:endParaRPr>
                    </a:p>
                  </a:txBody>
                  <a:tcPr marL="0" marR="0" marT="15367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401061" y="2170176"/>
            <a:ext cx="2771775" cy="123825"/>
          </a:xfrm>
          <a:custGeom>
            <a:avLst/>
            <a:gdLst/>
            <a:ahLst/>
            <a:cxnLst/>
            <a:rect l="l" t="t" r="r" b="b"/>
            <a:pathLst>
              <a:path w="2771775" h="123825">
                <a:moveTo>
                  <a:pt x="2648330" y="0"/>
                </a:moveTo>
                <a:lnTo>
                  <a:pt x="2648330" y="123444"/>
                </a:lnTo>
                <a:lnTo>
                  <a:pt x="2730627" y="82296"/>
                </a:lnTo>
                <a:lnTo>
                  <a:pt x="2668904" y="82296"/>
                </a:lnTo>
                <a:lnTo>
                  <a:pt x="2668904" y="41148"/>
                </a:lnTo>
                <a:lnTo>
                  <a:pt x="2730627" y="41148"/>
                </a:lnTo>
                <a:lnTo>
                  <a:pt x="2648330" y="0"/>
                </a:lnTo>
                <a:close/>
              </a:path>
              <a:path w="2771775" h="123825">
                <a:moveTo>
                  <a:pt x="2648330" y="41148"/>
                </a:moveTo>
                <a:lnTo>
                  <a:pt x="0" y="41148"/>
                </a:lnTo>
                <a:lnTo>
                  <a:pt x="0" y="82296"/>
                </a:lnTo>
                <a:lnTo>
                  <a:pt x="2648330" y="82296"/>
                </a:lnTo>
                <a:lnTo>
                  <a:pt x="2648330" y="41148"/>
                </a:lnTo>
                <a:close/>
              </a:path>
              <a:path w="2771775" h="123825">
                <a:moveTo>
                  <a:pt x="2730627" y="41148"/>
                </a:moveTo>
                <a:lnTo>
                  <a:pt x="2668904" y="41148"/>
                </a:lnTo>
                <a:lnTo>
                  <a:pt x="2668904" y="82296"/>
                </a:lnTo>
                <a:lnTo>
                  <a:pt x="2730627" y="82296"/>
                </a:lnTo>
                <a:lnTo>
                  <a:pt x="2771775" y="61722"/>
                </a:lnTo>
                <a:lnTo>
                  <a:pt x="2730627" y="41148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01061" y="3003804"/>
            <a:ext cx="2771775" cy="132715"/>
          </a:xfrm>
          <a:custGeom>
            <a:avLst/>
            <a:gdLst/>
            <a:ahLst/>
            <a:cxnLst/>
            <a:rect l="l" t="t" r="r" b="b"/>
            <a:pathLst>
              <a:path w="2771775" h="132714">
                <a:moveTo>
                  <a:pt x="2639187" y="0"/>
                </a:moveTo>
                <a:lnTo>
                  <a:pt x="2639187" y="132587"/>
                </a:lnTo>
                <a:lnTo>
                  <a:pt x="2727579" y="88391"/>
                </a:lnTo>
                <a:lnTo>
                  <a:pt x="2661285" y="88391"/>
                </a:lnTo>
                <a:lnTo>
                  <a:pt x="2661285" y="44195"/>
                </a:lnTo>
                <a:lnTo>
                  <a:pt x="2727579" y="44195"/>
                </a:lnTo>
                <a:lnTo>
                  <a:pt x="2639187" y="0"/>
                </a:lnTo>
                <a:close/>
              </a:path>
              <a:path w="2771775" h="132714">
                <a:moveTo>
                  <a:pt x="2639187" y="44195"/>
                </a:moveTo>
                <a:lnTo>
                  <a:pt x="0" y="44195"/>
                </a:lnTo>
                <a:lnTo>
                  <a:pt x="0" y="88391"/>
                </a:lnTo>
                <a:lnTo>
                  <a:pt x="2639187" y="88391"/>
                </a:lnTo>
                <a:lnTo>
                  <a:pt x="2639187" y="44195"/>
                </a:lnTo>
                <a:close/>
              </a:path>
              <a:path w="2771775" h="132714">
                <a:moveTo>
                  <a:pt x="2727579" y="44195"/>
                </a:moveTo>
                <a:lnTo>
                  <a:pt x="2661285" y="44195"/>
                </a:lnTo>
                <a:lnTo>
                  <a:pt x="2661285" y="88391"/>
                </a:lnTo>
                <a:lnTo>
                  <a:pt x="2727579" y="88391"/>
                </a:lnTo>
                <a:lnTo>
                  <a:pt x="2771775" y="66293"/>
                </a:lnTo>
                <a:lnTo>
                  <a:pt x="2727579" y="44195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01061" y="3805428"/>
            <a:ext cx="2771775" cy="132715"/>
          </a:xfrm>
          <a:custGeom>
            <a:avLst/>
            <a:gdLst/>
            <a:ahLst/>
            <a:cxnLst/>
            <a:rect l="l" t="t" r="r" b="b"/>
            <a:pathLst>
              <a:path w="2771775" h="132714">
                <a:moveTo>
                  <a:pt x="2639187" y="0"/>
                </a:moveTo>
                <a:lnTo>
                  <a:pt x="2639187" y="132588"/>
                </a:lnTo>
                <a:lnTo>
                  <a:pt x="2727579" y="88392"/>
                </a:lnTo>
                <a:lnTo>
                  <a:pt x="2661285" y="88392"/>
                </a:lnTo>
                <a:lnTo>
                  <a:pt x="2661285" y="44196"/>
                </a:lnTo>
                <a:lnTo>
                  <a:pt x="2727579" y="44196"/>
                </a:lnTo>
                <a:lnTo>
                  <a:pt x="2639187" y="0"/>
                </a:lnTo>
                <a:close/>
              </a:path>
              <a:path w="2771775" h="132714">
                <a:moveTo>
                  <a:pt x="2639187" y="44196"/>
                </a:moveTo>
                <a:lnTo>
                  <a:pt x="0" y="44196"/>
                </a:lnTo>
                <a:lnTo>
                  <a:pt x="0" y="88392"/>
                </a:lnTo>
                <a:lnTo>
                  <a:pt x="2639187" y="88392"/>
                </a:lnTo>
                <a:lnTo>
                  <a:pt x="2639187" y="44196"/>
                </a:lnTo>
                <a:close/>
              </a:path>
              <a:path w="2771775" h="132714">
                <a:moveTo>
                  <a:pt x="2727579" y="44196"/>
                </a:moveTo>
                <a:lnTo>
                  <a:pt x="2661285" y="44196"/>
                </a:lnTo>
                <a:lnTo>
                  <a:pt x="2661285" y="88392"/>
                </a:lnTo>
                <a:lnTo>
                  <a:pt x="2727579" y="88392"/>
                </a:lnTo>
                <a:lnTo>
                  <a:pt x="2771775" y="66294"/>
                </a:lnTo>
                <a:lnTo>
                  <a:pt x="2727579" y="44196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01061" y="4582667"/>
            <a:ext cx="2771775" cy="132715"/>
          </a:xfrm>
          <a:custGeom>
            <a:avLst/>
            <a:gdLst/>
            <a:ahLst/>
            <a:cxnLst/>
            <a:rect l="l" t="t" r="r" b="b"/>
            <a:pathLst>
              <a:path w="2771775" h="132714">
                <a:moveTo>
                  <a:pt x="2639187" y="0"/>
                </a:moveTo>
                <a:lnTo>
                  <a:pt x="2639187" y="132587"/>
                </a:lnTo>
                <a:lnTo>
                  <a:pt x="2727579" y="88391"/>
                </a:lnTo>
                <a:lnTo>
                  <a:pt x="2661285" y="88391"/>
                </a:lnTo>
                <a:lnTo>
                  <a:pt x="2661285" y="44195"/>
                </a:lnTo>
                <a:lnTo>
                  <a:pt x="2727579" y="44195"/>
                </a:lnTo>
                <a:lnTo>
                  <a:pt x="2639187" y="0"/>
                </a:lnTo>
                <a:close/>
              </a:path>
              <a:path w="2771775" h="132714">
                <a:moveTo>
                  <a:pt x="2639187" y="44195"/>
                </a:moveTo>
                <a:lnTo>
                  <a:pt x="0" y="44195"/>
                </a:lnTo>
                <a:lnTo>
                  <a:pt x="0" y="88391"/>
                </a:lnTo>
                <a:lnTo>
                  <a:pt x="2639187" y="88391"/>
                </a:lnTo>
                <a:lnTo>
                  <a:pt x="2639187" y="44195"/>
                </a:lnTo>
                <a:close/>
              </a:path>
              <a:path w="2771775" h="132714">
                <a:moveTo>
                  <a:pt x="2727579" y="44195"/>
                </a:moveTo>
                <a:lnTo>
                  <a:pt x="2661285" y="44195"/>
                </a:lnTo>
                <a:lnTo>
                  <a:pt x="2661285" y="88391"/>
                </a:lnTo>
                <a:lnTo>
                  <a:pt x="2727579" y="88391"/>
                </a:lnTo>
                <a:lnTo>
                  <a:pt x="2771775" y="66293"/>
                </a:lnTo>
                <a:lnTo>
                  <a:pt x="2727579" y="44195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02733" y="5024424"/>
            <a:ext cx="2120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rebuchet MS"/>
                <a:cs typeface="Trebuchet MS"/>
              </a:rPr>
              <a:t>.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98796" y="5335930"/>
            <a:ext cx="2120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rebuchet MS"/>
                <a:cs typeface="Trebuchet MS"/>
              </a:rPr>
              <a:t>.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2558" y="616711"/>
            <a:ext cx="3563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Trebuchet MS"/>
                <a:cs typeface="Trebuchet MS"/>
              </a:rPr>
              <a:t>AN</a:t>
            </a:r>
            <a:r>
              <a:rPr sz="2800" b="0" spc="-30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UNTRAINED</a:t>
            </a:r>
            <a:r>
              <a:rPr sz="2800" b="0" spc="-30" dirty="0">
                <a:latin typeface="Trebuchet MS"/>
                <a:cs typeface="Trebuchet MS"/>
              </a:rPr>
              <a:t> </a:t>
            </a:r>
            <a:r>
              <a:rPr sz="2800" b="0" spc="-10" dirty="0">
                <a:latin typeface="Trebuchet MS"/>
                <a:cs typeface="Trebuchet MS"/>
              </a:rPr>
              <a:t>MODEL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72411" y="1772473"/>
            <a:ext cx="5153025" cy="3538854"/>
            <a:chOff x="1772411" y="1772473"/>
            <a:chExt cx="5153025" cy="35388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3917" y="1772473"/>
              <a:ext cx="722001" cy="7237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6780" y="3206495"/>
              <a:ext cx="428306" cy="4297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549390" y="3236213"/>
              <a:ext cx="323215" cy="325120"/>
            </a:xfrm>
            <a:custGeom>
              <a:avLst/>
              <a:gdLst/>
              <a:ahLst/>
              <a:cxnLst/>
              <a:rect l="l" t="t" r="r" b="b"/>
              <a:pathLst>
                <a:path w="323215" h="325120">
                  <a:moveTo>
                    <a:pt x="161543" y="0"/>
                  </a:moveTo>
                  <a:lnTo>
                    <a:pt x="118577" y="5796"/>
                  </a:lnTo>
                  <a:lnTo>
                    <a:pt x="79981" y="22154"/>
                  </a:lnTo>
                  <a:lnTo>
                    <a:pt x="47291" y="47529"/>
                  </a:lnTo>
                  <a:lnTo>
                    <a:pt x="22041" y="80376"/>
                  </a:lnTo>
                  <a:lnTo>
                    <a:pt x="5766" y="119150"/>
                  </a:lnTo>
                  <a:lnTo>
                    <a:pt x="0" y="162306"/>
                  </a:lnTo>
                  <a:lnTo>
                    <a:pt x="5766" y="205461"/>
                  </a:lnTo>
                  <a:lnTo>
                    <a:pt x="22041" y="244235"/>
                  </a:lnTo>
                  <a:lnTo>
                    <a:pt x="47291" y="277082"/>
                  </a:lnTo>
                  <a:lnTo>
                    <a:pt x="79981" y="302457"/>
                  </a:lnTo>
                  <a:lnTo>
                    <a:pt x="118577" y="318815"/>
                  </a:lnTo>
                  <a:lnTo>
                    <a:pt x="161543" y="324612"/>
                  </a:lnTo>
                  <a:lnTo>
                    <a:pt x="204510" y="318815"/>
                  </a:lnTo>
                  <a:lnTo>
                    <a:pt x="243106" y="302457"/>
                  </a:lnTo>
                  <a:lnTo>
                    <a:pt x="275796" y="277082"/>
                  </a:lnTo>
                  <a:lnTo>
                    <a:pt x="301046" y="244235"/>
                  </a:lnTo>
                  <a:lnTo>
                    <a:pt x="317321" y="205461"/>
                  </a:lnTo>
                  <a:lnTo>
                    <a:pt x="323087" y="162306"/>
                  </a:lnTo>
                  <a:lnTo>
                    <a:pt x="317321" y="119150"/>
                  </a:lnTo>
                  <a:lnTo>
                    <a:pt x="301046" y="80376"/>
                  </a:lnTo>
                  <a:lnTo>
                    <a:pt x="275796" y="47529"/>
                  </a:lnTo>
                  <a:lnTo>
                    <a:pt x="243106" y="22154"/>
                  </a:lnTo>
                  <a:lnTo>
                    <a:pt x="204510" y="5796"/>
                  </a:lnTo>
                  <a:lnTo>
                    <a:pt x="161543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49390" y="3236213"/>
              <a:ext cx="323215" cy="325120"/>
            </a:xfrm>
            <a:custGeom>
              <a:avLst/>
              <a:gdLst/>
              <a:ahLst/>
              <a:cxnLst/>
              <a:rect l="l" t="t" r="r" b="b"/>
              <a:pathLst>
                <a:path w="323215" h="325120">
                  <a:moveTo>
                    <a:pt x="161543" y="0"/>
                  </a:moveTo>
                  <a:lnTo>
                    <a:pt x="204510" y="5796"/>
                  </a:lnTo>
                  <a:lnTo>
                    <a:pt x="243106" y="22154"/>
                  </a:lnTo>
                  <a:lnTo>
                    <a:pt x="275796" y="47529"/>
                  </a:lnTo>
                  <a:lnTo>
                    <a:pt x="301046" y="80376"/>
                  </a:lnTo>
                  <a:lnTo>
                    <a:pt x="317321" y="119150"/>
                  </a:lnTo>
                  <a:lnTo>
                    <a:pt x="323087" y="162306"/>
                  </a:lnTo>
                  <a:lnTo>
                    <a:pt x="317321" y="205461"/>
                  </a:lnTo>
                  <a:lnTo>
                    <a:pt x="301046" y="244235"/>
                  </a:lnTo>
                  <a:lnTo>
                    <a:pt x="275796" y="277082"/>
                  </a:lnTo>
                  <a:lnTo>
                    <a:pt x="243106" y="302457"/>
                  </a:lnTo>
                  <a:lnTo>
                    <a:pt x="204510" y="318815"/>
                  </a:lnTo>
                  <a:lnTo>
                    <a:pt x="161543" y="324612"/>
                  </a:lnTo>
                  <a:lnTo>
                    <a:pt x="118577" y="318815"/>
                  </a:lnTo>
                  <a:lnTo>
                    <a:pt x="79981" y="302457"/>
                  </a:lnTo>
                  <a:lnTo>
                    <a:pt x="47291" y="277082"/>
                  </a:lnTo>
                  <a:lnTo>
                    <a:pt x="22041" y="244235"/>
                  </a:lnTo>
                  <a:lnTo>
                    <a:pt x="5766" y="205461"/>
                  </a:lnTo>
                  <a:lnTo>
                    <a:pt x="0" y="162306"/>
                  </a:lnTo>
                  <a:lnTo>
                    <a:pt x="5766" y="119150"/>
                  </a:lnTo>
                  <a:lnTo>
                    <a:pt x="22041" y="80376"/>
                  </a:lnTo>
                  <a:lnTo>
                    <a:pt x="47291" y="47529"/>
                  </a:lnTo>
                  <a:lnTo>
                    <a:pt x="79981" y="22154"/>
                  </a:lnTo>
                  <a:lnTo>
                    <a:pt x="118577" y="5796"/>
                  </a:lnTo>
                  <a:lnTo>
                    <a:pt x="161543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1699" y="3200431"/>
              <a:ext cx="429768" cy="43122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24277" y="3230117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19" h="326389">
                  <a:moveTo>
                    <a:pt x="162306" y="0"/>
                  </a:moveTo>
                  <a:lnTo>
                    <a:pt x="119150" y="5826"/>
                  </a:lnTo>
                  <a:lnTo>
                    <a:pt x="80376" y="22267"/>
                  </a:lnTo>
                  <a:lnTo>
                    <a:pt x="47529" y="47767"/>
                  </a:lnTo>
                  <a:lnTo>
                    <a:pt x="22154" y="80772"/>
                  </a:lnTo>
                  <a:lnTo>
                    <a:pt x="5796" y="119723"/>
                  </a:lnTo>
                  <a:lnTo>
                    <a:pt x="0" y="163068"/>
                  </a:lnTo>
                  <a:lnTo>
                    <a:pt x="5796" y="206412"/>
                  </a:lnTo>
                  <a:lnTo>
                    <a:pt x="22154" y="245364"/>
                  </a:lnTo>
                  <a:lnTo>
                    <a:pt x="47529" y="278368"/>
                  </a:lnTo>
                  <a:lnTo>
                    <a:pt x="80376" y="303868"/>
                  </a:lnTo>
                  <a:lnTo>
                    <a:pt x="119150" y="320309"/>
                  </a:lnTo>
                  <a:lnTo>
                    <a:pt x="162306" y="326136"/>
                  </a:lnTo>
                  <a:lnTo>
                    <a:pt x="205461" y="320309"/>
                  </a:lnTo>
                  <a:lnTo>
                    <a:pt x="244235" y="303868"/>
                  </a:lnTo>
                  <a:lnTo>
                    <a:pt x="277082" y="278368"/>
                  </a:lnTo>
                  <a:lnTo>
                    <a:pt x="302457" y="245363"/>
                  </a:lnTo>
                  <a:lnTo>
                    <a:pt x="318815" y="206412"/>
                  </a:lnTo>
                  <a:lnTo>
                    <a:pt x="324612" y="163068"/>
                  </a:lnTo>
                  <a:lnTo>
                    <a:pt x="318815" y="119723"/>
                  </a:lnTo>
                  <a:lnTo>
                    <a:pt x="302457" y="80771"/>
                  </a:lnTo>
                  <a:lnTo>
                    <a:pt x="277082" y="47767"/>
                  </a:lnTo>
                  <a:lnTo>
                    <a:pt x="244235" y="22267"/>
                  </a:lnTo>
                  <a:lnTo>
                    <a:pt x="205461" y="5826"/>
                  </a:lnTo>
                  <a:lnTo>
                    <a:pt x="162306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24277" y="3230117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19" h="326389">
                  <a:moveTo>
                    <a:pt x="162306" y="0"/>
                  </a:moveTo>
                  <a:lnTo>
                    <a:pt x="205461" y="5826"/>
                  </a:lnTo>
                  <a:lnTo>
                    <a:pt x="244235" y="22267"/>
                  </a:lnTo>
                  <a:lnTo>
                    <a:pt x="277082" y="47767"/>
                  </a:lnTo>
                  <a:lnTo>
                    <a:pt x="302457" y="80771"/>
                  </a:lnTo>
                  <a:lnTo>
                    <a:pt x="318815" y="119723"/>
                  </a:lnTo>
                  <a:lnTo>
                    <a:pt x="324612" y="163068"/>
                  </a:lnTo>
                  <a:lnTo>
                    <a:pt x="318815" y="206412"/>
                  </a:lnTo>
                  <a:lnTo>
                    <a:pt x="302457" y="245363"/>
                  </a:lnTo>
                  <a:lnTo>
                    <a:pt x="277082" y="278368"/>
                  </a:lnTo>
                  <a:lnTo>
                    <a:pt x="244235" y="303868"/>
                  </a:lnTo>
                  <a:lnTo>
                    <a:pt x="205461" y="320309"/>
                  </a:lnTo>
                  <a:lnTo>
                    <a:pt x="162306" y="326136"/>
                  </a:lnTo>
                  <a:lnTo>
                    <a:pt x="119150" y="320309"/>
                  </a:lnTo>
                  <a:lnTo>
                    <a:pt x="80376" y="303868"/>
                  </a:lnTo>
                  <a:lnTo>
                    <a:pt x="47529" y="278368"/>
                  </a:lnTo>
                  <a:lnTo>
                    <a:pt x="22154" y="245364"/>
                  </a:lnTo>
                  <a:lnTo>
                    <a:pt x="5796" y="206412"/>
                  </a:lnTo>
                  <a:lnTo>
                    <a:pt x="0" y="163068"/>
                  </a:lnTo>
                  <a:lnTo>
                    <a:pt x="5796" y="119723"/>
                  </a:lnTo>
                  <a:lnTo>
                    <a:pt x="22154" y="80772"/>
                  </a:lnTo>
                  <a:lnTo>
                    <a:pt x="47529" y="47767"/>
                  </a:lnTo>
                  <a:lnTo>
                    <a:pt x="80376" y="22267"/>
                  </a:lnTo>
                  <a:lnTo>
                    <a:pt x="119150" y="5826"/>
                  </a:lnTo>
                  <a:lnTo>
                    <a:pt x="162306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2411" y="3191255"/>
              <a:ext cx="446531" cy="4495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34133" y="3230117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4" y="0"/>
                  </a:moveTo>
                  <a:lnTo>
                    <a:pt x="118577" y="5826"/>
                  </a:lnTo>
                  <a:lnTo>
                    <a:pt x="79981" y="22267"/>
                  </a:lnTo>
                  <a:lnTo>
                    <a:pt x="47291" y="47767"/>
                  </a:lnTo>
                  <a:lnTo>
                    <a:pt x="22041" y="80772"/>
                  </a:lnTo>
                  <a:lnTo>
                    <a:pt x="5766" y="119723"/>
                  </a:lnTo>
                  <a:lnTo>
                    <a:pt x="0" y="163068"/>
                  </a:lnTo>
                  <a:lnTo>
                    <a:pt x="5766" y="206412"/>
                  </a:lnTo>
                  <a:lnTo>
                    <a:pt x="22041" y="245364"/>
                  </a:lnTo>
                  <a:lnTo>
                    <a:pt x="47291" y="278368"/>
                  </a:lnTo>
                  <a:lnTo>
                    <a:pt x="79981" y="303868"/>
                  </a:lnTo>
                  <a:lnTo>
                    <a:pt x="118577" y="320309"/>
                  </a:lnTo>
                  <a:lnTo>
                    <a:pt x="161544" y="326136"/>
                  </a:lnTo>
                  <a:lnTo>
                    <a:pt x="204510" y="320309"/>
                  </a:lnTo>
                  <a:lnTo>
                    <a:pt x="243106" y="303868"/>
                  </a:lnTo>
                  <a:lnTo>
                    <a:pt x="275796" y="278368"/>
                  </a:lnTo>
                  <a:lnTo>
                    <a:pt x="301046" y="245363"/>
                  </a:lnTo>
                  <a:lnTo>
                    <a:pt x="317321" y="206412"/>
                  </a:lnTo>
                  <a:lnTo>
                    <a:pt x="323088" y="163068"/>
                  </a:lnTo>
                  <a:lnTo>
                    <a:pt x="317321" y="119723"/>
                  </a:lnTo>
                  <a:lnTo>
                    <a:pt x="301046" y="80771"/>
                  </a:lnTo>
                  <a:lnTo>
                    <a:pt x="275796" y="47767"/>
                  </a:lnTo>
                  <a:lnTo>
                    <a:pt x="243106" y="22267"/>
                  </a:lnTo>
                  <a:lnTo>
                    <a:pt x="204510" y="5826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34133" y="3230117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4" y="0"/>
                  </a:moveTo>
                  <a:lnTo>
                    <a:pt x="204510" y="5826"/>
                  </a:lnTo>
                  <a:lnTo>
                    <a:pt x="243106" y="22267"/>
                  </a:lnTo>
                  <a:lnTo>
                    <a:pt x="275796" y="47767"/>
                  </a:lnTo>
                  <a:lnTo>
                    <a:pt x="301046" y="80771"/>
                  </a:lnTo>
                  <a:lnTo>
                    <a:pt x="317321" y="119723"/>
                  </a:lnTo>
                  <a:lnTo>
                    <a:pt x="323088" y="163068"/>
                  </a:lnTo>
                  <a:lnTo>
                    <a:pt x="317321" y="206412"/>
                  </a:lnTo>
                  <a:lnTo>
                    <a:pt x="301046" y="245363"/>
                  </a:lnTo>
                  <a:lnTo>
                    <a:pt x="275796" y="278368"/>
                  </a:lnTo>
                  <a:lnTo>
                    <a:pt x="243106" y="303868"/>
                  </a:lnTo>
                  <a:lnTo>
                    <a:pt x="204510" y="320309"/>
                  </a:lnTo>
                  <a:lnTo>
                    <a:pt x="161544" y="326136"/>
                  </a:lnTo>
                  <a:lnTo>
                    <a:pt x="118577" y="320309"/>
                  </a:lnTo>
                  <a:lnTo>
                    <a:pt x="79981" y="303868"/>
                  </a:lnTo>
                  <a:lnTo>
                    <a:pt x="47291" y="278368"/>
                  </a:lnTo>
                  <a:lnTo>
                    <a:pt x="22041" y="245364"/>
                  </a:lnTo>
                  <a:lnTo>
                    <a:pt x="5766" y="206412"/>
                  </a:lnTo>
                  <a:lnTo>
                    <a:pt x="0" y="163068"/>
                  </a:lnTo>
                  <a:lnTo>
                    <a:pt x="5766" y="119723"/>
                  </a:lnTo>
                  <a:lnTo>
                    <a:pt x="22041" y="80772"/>
                  </a:lnTo>
                  <a:lnTo>
                    <a:pt x="47291" y="47767"/>
                  </a:lnTo>
                  <a:lnTo>
                    <a:pt x="79981" y="22267"/>
                  </a:lnTo>
                  <a:lnTo>
                    <a:pt x="118577" y="5826"/>
                  </a:lnTo>
                  <a:lnTo>
                    <a:pt x="161544" y="0"/>
                  </a:lnTo>
                  <a:close/>
                </a:path>
              </a:pathLst>
            </a:custGeom>
            <a:ln w="38099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96780" y="4020342"/>
              <a:ext cx="428306" cy="43122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549390" y="4050029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5" h="326389">
                  <a:moveTo>
                    <a:pt x="161543" y="0"/>
                  </a:moveTo>
                  <a:lnTo>
                    <a:pt x="118577" y="5826"/>
                  </a:lnTo>
                  <a:lnTo>
                    <a:pt x="79981" y="22267"/>
                  </a:lnTo>
                  <a:lnTo>
                    <a:pt x="47291" y="47767"/>
                  </a:lnTo>
                  <a:lnTo>
                    <a:pt x="22041" y="80772"/>
                  </a:lnTo>
                  <a:lnTo>
                    <a:pt x="5766" y="119723"/>
                  </a:lnTo>
                  <a:lnTo>
                    <a:pt x="0" y="163068"/>
                  </a:lnTo>
                  <a:lnTo>
                    <a:pt x="5766" y="206412"/>
                  </a:lnTo>
                  <a:lnTo>
                    <a:pt x="22041" y="245364"/>
                  </a:lnTo>
                  <a:lnTo>
                    <a:pt x="47291" y="278368"/>
                  </a:lnTo>
                  <a:lnTo>
                    <a:pt x="79981" y="303868"/>
                  </a:lnTo>
                  <a:lnTo>
                    <a:pt x="118577" y="320309"/>
                  </a:lnTo>
                  <a:lnTo>
                    <a:pt x="161543" y="326136"/>
                  </a:lnTo>
                  <a:lnTo>
                    <a:pt x="204510" y="320309"/>
                  </a:lnTo>
                  <a:lnTo>
                    <a:pt x="243106" y="303868"/>
                  </a:lnTo>
                  <a:lnTo>
                    <a:pt x="275796" y="278368"/>
                  </a:lnTo>
                  <a:lnTo>
                    <a:pt x="301046" y="245364"/>
                  </a:lnTo>
                  <a:lnTo>
                    <a:pt x="317321" y="206412"/>
                  </a:lnTo>
                  <a:lnTo>
                    <a:pt x="323087" y="163068"/>
                  </a:lnTo>
                  <a:lnTo>
                    <a:pt x="317321" y="119723"/>
                  </a:lnTo>
                  <a:lnTo>
                    <a:pt x="301046" y="80772"/>
                  </a:lnTo>
                  <a:lnTo>
                    <a:pt x="275796" y="47767"/>
                  </a:lnTo>
                  <a:lnTo>
                    <a:pt x="243106" y="22267"/>
                  </a:lnTo>
                  <a:lnTo>
                    <a:pt x="204510" y="5826"/>
                  </a:lnTo>
                  <a:lnTo>
                    <a:pt x="161543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49390" y="4050029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5" h="326389">
                  <a:moveTo>
                    <a:pt x="161543" y="0"/>
                  </a:moveTo>
                  <a:lnTo>
                    <a:pt x="204510" y="5826"/>
                  </a:lnTo>
                  <a:lnTo>
                    <a:pt x="243106" y="22267"/>
                  </a:lnTo>
                  <a:lnTo>
                    <a:pt x="275796" y="47767"/>
                  </a:lnTo>
                  <a:lnTo>
                    <a:pt x="301046" y="80772"/>
                  </a:lnTo>
                  <a:lnTo>
                    <a:pt x="317321" y="119723"/>
                  </a:lnTo>
                  <a:lnTo>
                    <a:pt x="323087" y="163068"/>
                  </a:lnTo>
                  <a:lnTo>
                    <a:pt x="317321" y="206412"/>
                  </a:lnTo>
                  <a:lnTo>
                    <a:pt x="301046" y="245364"/>
                  </a:lnTo>
                  <a:lnTo>
                    <a:pt x="275796" y="278368"/>
                  </a:lnTo>
                  <a:lnTo>
                    <a:pt x="243106" y="303868"/>
                  </a:lnTo>
                  <a:lnTo>
                    <a:pt x="204510" y="320309"/>
                  </a:lnTo>
                  <a:lnTo>
                    <a:pt x="161543" y="326136"/>
                  </a:lnTo>
                  <a:lnTo>
                    <a:pt x="118577" y="320309"/>
                  </a:lnTo>
                  <a:lnTo>
                    <a:pt x="79981" y="303868"/>
                  </a:lnTo>
                  <a:lnTo>
                    <a:pt x="47291" y="278368"/>
                  </a:lnTo>
                  <a:lnTo>
                    <a:pt x="22041" y="245364"/>
                  </a:lnTo>
                  <a:lnTo>
                    <a:pt x="5766" y="206412"/>
                  </a:lnTo>
                  <a:lnTo>
                    <a:pt x="0" y="163068"/>
                  </a:lnTo>
                  <a:lnTo>
                    <a:pt x="5766" y="119723"/>
                  </a:lnTo>
                  <a:lnTo>
                    <a:pt x="22041" y="80772"/>
                  </a:lnTo>
                  <a:lnTo>
                    <a:pt x="47291" y="47767"/>
                  </a:lnTo>
                  <a:lnTo>
                    <a:pt x="79981" y="22267"/>
                  </a:lnTo>
                  <a:lnTo>
                    <a:pt x="118577" y="5826"/>
                  </a:lnTo>
                  <a:lnTo>
                    <a:pt x="161543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1699" y="4014247"/>
              <a:ext cx="429768" cy="43122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224277" y="4043933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19" h="326389">
                  <a:moveTo>
                    <a:pt x="162306" y="0"/>
                  </a:moveTo>
                  <a:lnTo>
                    <a:pt x="119150" y="5826"/>
                  </a:lnTo>
                  <a:lnTo>
                    <a:pt x="80376" y="22267"/>
                  </a:lnTo>
                  <a:lnTo>
                    <a:pt x="47529" y="47767"/>
                  </a:lnTo>
                  <a:lnTo>
                    <a:pt x="22154" y="80772"/>
                  </a:lnTo>
                  <a:lnTo>
                    <a:pt x="5796" y="119723"/>
                  </a:lnTo>
                  <a:lnTo>
                    <a:pt x="0" y="163068"/>
                  </a:lnTo>
                  <a:lnTo>
                    <a:pt x="5796" y="206412"/>
                  </a:lnTo>
                  <a:lnTo>
                    <a:pt x="22154" y="245364"/>
                  </a:lnTo>
                  <a:lnTo>
                    <a:pt x="47529" y="278368"/>
                  </a:lnTo>
                  <a:lnTo>
                    <a:pt x="80376" y="303868"/>
                  </a:lnTo>
                  <a:lnTo>
                    <a:pt x="119150" y="320309"/>
                  </a:lnTo>
                  <a:lnTo>
                    <a:pt x="162306" y="326136"/>
                  </a:lnTo>
                  <a:lnTo>
                    <a:pt x="205461" y="320309"/>
                  </a:lnTo>
                  <a:lnTo>
                    <a:pt x="244235" y="303868"/>
                  </a:lnTo>
                  <a:lnTo>
                    <a:pt x="277082" y="278368"/>
                  </a:lnTo>
                  <a:lnTo>
                    <a:pt x="302457" y="245364"/>
                  </a:lnTo>
                  <a:lnTo>
                    <a:pt x="318815" y="206412"/>
                  </a:lnTo>
                  <a:lnTo>
                    <a:pt x="324612" y="163068"/>
                  </a:lnTo>
                  <a:lnTo>
                    <a:pt x="318815" y="119723"/>
                  </a:lnTo>
                  <a:lnTo>
                    <a:pt x="302457" y="80772"/>
                  </a:lnTo>
                  <a:lnTo>
                    <a:pt x="277082" y="47767"/>
                  </a:lnTo>
                  <a:lnTo>
                    <a:pt x="244235" y="22267"/>
                  </a:lnTo>
                  <a:lnTo>
                    <a:pt x="205461" y="5826"/>
                  </a:lnTo>
                  <a:lnTo>
                    <a:pt x="162306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24277" y="4043933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19" h="326389">
                  <a:moveTo>
                    <a:pt x="162306" y="0"/>
                  </a:moveTo>
                  <a:lnTo>
                    <a:pt x="205461" y="5826"/>
                  </a:lnTo>
                  <a:lnTo>
                    <a:pt x="244235" y="22267"/>
                  </a:lnTo>
                  <a:lnTo>
                    <a:pt x="277082" y="47767"/>
                  </a:lnTo>
                  <a:lnTo>
                    <a:pt x="302457" y="80772"/>
                  </a:lnTo>
                  <a:lnTo>
                    <a:pt x="318815" y="119723"/>
                  </a:lnTo>
                  <a:lnTo>
                    <a:pt x="324612" y="163068"/>
                  </a:lnTo>
                  <a:lnTo>
                    <a:pt x="318815" y="206412"/>
                  </a:lnTo>
                  <a:lnTo>
                    <a:pt x="302457" y="245364"/>
                  </a:lnTo>
                  <a:lnTo>
                    <a:pt x="277082" y="278368"/>
                  </a:lnTo>
                  <a:lnTo>
                    <a:pt x="244235" y="303868"/>
                  </a:lnTo>
                  <a:lnTo>
                    <a:pt x="205461" y="320309"/>
                  </a:lnTo>
                  <a:lnTo>
                    <a:pt x="162306" y="326136"/>
                  </a:lnTo>
                  <a:lnTo>
                    <a:pt x="119150" y="320309"/>
                  </a:lnTo>
                  <a:lnTo>
                    <a:pt x="80376" y="303868"/>
                  </a:lnTo>
                  <a:lnTo>
                    <a:pt x="47529" y="278368"/>
                  </a:lnTo>
                  <a:lnTo>
                    <a:pt x="22154" y="245364"/>
                  </a:lnTo>
                  <a:lnTo>
                    <a:pt x="5796" y="206412"/>
                  </a:lnTo>
                  <a:lnTo>
                    <a:pt x="0" y="163068"/>
                  </a:lnTo>
                  <a:lnTo>
                    <a:pt x="5796" y="119723"/>
                  </a:lnTo>
                  <a:lnTo>
                    <a:pt x="22154" y="80772"/>
                  </a:lnTo>
                  <a:lnTo>
                    <a:pt x="47529" y="47767"/>
                  </a:lnTo>
                  <a:lnTo>
                    <a:pt x="80376" y="22267"/>
                  </a:lnTo>
                  <a:lnTo>
                    <a:pt x="119150" y="5826"/>
                  </a:lnTo>
                  <a:lnTo>
                    <a:pt x="162306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2411" y="4005072"/>
              <a:ext cx="446531" cy="44958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834133" y="4043933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4" y="0"/>
                  </a:moveTo>
                  <a:lnTo>
                    <a:pt x="118577" y="5826"/>
                  </a:lnTo>
                  <a:lnTo>
                    <a:pt x="79981" y="22267"/>
                  </a:lnTo>
                  <a:lnTo>
                    <a:pt x="47291" y="47767"/>
                  </a:lnTo>
                  <a:lnTo>
                    <a:pt x="22041" y="80772"/>
                  </a:lnTo>
                  <a:lnTo>
                    <a:pt x="5766" y="119723"/>
                  </a:lnTo>
                  <a:lnTo>
                    <a:pt x="0" y="163068"/>
                  </a:lnTo>
                  <a:lnTo>
                    <a:pt x="5766" y="206412"/>
                  </a:lnTo>
                  <a:lnTo>
                    <a:pt x="22041" y="245364"/>
                  </a:lnTo>
                  <a:lnTo>
                    <a:pt x="47291" y="278368"/>
                  </a:lnTo>
                  <a:lnTo>
                    <a:pt x="79981" y="303868"/>
                  </a:lnTo>
                  <a:lnTo>
                    <a:pt x="118577" y="320309"/>
                  </a:lnTo>
                  <a:lnTo>
                    <a:pt x="161544" y="326136"/>
                  </a:lnTo>
                  <a:lnTo>
                    <a:pt x="204510" y="320309"/>
                  </a:lnTo>
                  <a:lnTo>
                    <a:pt x="243106" y="303868"/>
                  </a:lnTo>
                  <a:lnTo>
                    <a:pt x="275796" y="278368"/>
                  </a:lnTo>
                  <a:lnTo>
                    <a:pt x="301046" y="245364"/>
                  </a:lnTo>
                  <a:lnTo>
                    <a:pt x="317321" y="206412"/>
                  </a:lnTo>
                  <a:lnTo>
                    <a:pt x="323088" y="163068"/>
                  </a:lnTo>
                  <a:lnTo>
                    <a:pt x="317321" y="119723"/>
                  </a:lnTo>
                  <a:lnTo>
                    <a:pt x="301046" y="80772"/>
                  </a:lnTo>
                  <a:lnTo>
                    <a:pt x="275796" y="47767"/>
                  </a:lnTo>
                  <a:lnTo>
                    <a:pt x="243106" y="22267"/>
                  </a:lnTo>
                  <a:lnTo>
                    <a:pt x="204510" y="5826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34133" y="4043933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4" y="0"/>
                  </a:moveTo>
                  <a:lnTo>
                    <a:pt x="204510" y="5826"/>
                  </a:lnTo>
                  <a:lnTo>
                    <a:pt x="243106" y="22267"/>
                  </a:lnTo>
                  <a:lnTo>
                    <a:pt x="275796" y="47767"/>
                  </a:lnTo>
                  <a:lnTo>
                    <a:pt x="301046" y="80772"/>
                  </a:lnTo>
                  <a:lnTo>
                    <a:pt x="317321" y="119723"/>
                  </a:lnTo>
                  <a:lnTo>
                    <a:pt x="323088" y="163068"/>
                  </a:lnTo>
                  <a:lnTo>
                    <a:pt x="317321" y="206412"/>
                  </a:lnTo>
                  <a:lnTo>
                    <a:pt x="301046" y="245364"/>
                  </a:lnTo>
                  <a:lnTo>
                    <a:pt x="275796" y="278368"/>
                  </a:lnTo>
                  <a:lnTo>
                    <a:pt x="243106" y="303868"/>
                  </a:lnTo>
                  <a:lnTo>
                    <a:pt x="204510" y="320309"/>
                  </a:lnTo>
                  <a:lnTo>
                    <a:pt x="161544" y="326136"/>
                  </a:lnTo>
                  <a:lnTo>
                    <a:pt x="118577" y="320309"/>
                  </a:lnTo>
                  <a:lnTo>
                    <a:pt x="79981" y="303868"/>
                  </a:lnTo>
                  <a:lnTo>
                    <a:pt x="47291" y="278368"/>
                  </a:lnTo>
                  <a:lnTo>
                    <a:pt x="22041" y="245364"/>
                  </a:lnTo>
                  <a:lnTo>
                    <a:pt x="5766" y="206412"/>
                  </a:lnTo>
                  <a:lnTo>
                    <a:pt x="0" y="163068"/>
                  </a:lnTo>
                  <a:lnTo>
                    <a:pt x="5766" y="119723"/>
                  </a:lnTo>
                  <a:lnTo>
                    <a:pt x="22041" y="80772"/>
                  </a:lnTo>
                  <a:lnTo>
                    <a:pt x="47291" y="47767"/>
                  </a:lnTo>
                  <a:lnTo>
                    <a:pt x="79981" y="22267"/>
                  </a:lnTo>
                  <a:lnTo>
                    <a:pt x="118577" y="5826"/>
                  </a:lnTo>
                  <a:lnTo>
                    <a:pt x="161544" y="0"/>
                  </a:lnTo>
                  <a:close/>
                </a:path>
              </a:pathLst>
            </a:custGeom>
            <a:ln w="38099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2179" y="4870735"/>
              <a:ext cx="429768" cy="43122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254757" y="490042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19" h="326389">
                  <a:moveTo>
                    <a:pt x="162306" y="0"/>
                  </a:moveTo>
                  <a:lnTo>
                    <a:pt x="119150" y="5825"/>
                  </a:lnTo>
                  <a:lnTo>
                    <a:pt x="80376" y="22264"/>
                  </a:lnTo>
                  <a:lnTo>
                    <a:pt x="47529" y="47763"/>
                  </a:lnTo>
                  <a:lnTo>
                    <a:pt x="22154" y="80766"/>
                  </a:lnTo>
                  <a:lnTo>
                    <a:pt x="5796" y="119719"/>
                  </a:lnTo>
                  <a:lnTo>
                    <a:pt x="0" y="163067"/>
                  </a:lnTo>
                  <a:lnTo>
                    <a:pt x="5796" y="206416"/>
                  </a:lnTo>
                  <a:lnTo>
                    <a:pt x="22154" y="245369"/>
                  </a:lnTo>
                  <a:lnTo>
                    <a:pt x="47529" y="278372"/>
                  </a:lnTo>
                  <a:lnTo>
                    <a:pt x="80376" y="303871"/>
                  </a:lnTo>
                  <a:lnTo>
                    <a:pt x="119150" y="320310"/>
                  </a:lnTo>
                  <a:lnTo>
                    <a:pt x="162306" y="326135"/>
                  </a:lnTo>
                  <a:lnTo>
                    <a:pt x="205461" y="320310"/>
                  </a:lnTo>
                  <a:lnTo>
                    <a:pt x="244235" y="303871"/>
                  </a:lnTo>
                  <a:lnTo>
                    <a:pt x="277082" y="278372"/>
                  </a:lnTo>
                  <a:lnTo>
                    <a:pt x="302457" y="245369"/>
                  </a:lnTo>
                  <a:lnTo>
                    <a:pt x="318815" y="206416"/>
                  </a:lnTo>
                  <a:lnTo>
                    <a:pt x="324612" y="163067"/>
                  </a:lnTo>
                  <a:lnTo>
                    <a:pt x="318815" y="119719"/>
                  </a:lnTo>
                  <a:lnTo>
                    <a:pt x="302457" y="80766"/>
                  </a:lnTo>
                  <a:lnTo>
                    <a:pt x="277082" y="47763"/>
                  </a:lnTo>
                  <a:lnTo>
                    <a:pt x="244235" y="22264"/>
                  </a:lnTo>
                  <a:lnTo>
                    <a:pt x="205461" y="5825"/>
                  </a:lnTo>
                  <a:lnTo>
                    <a:pt x="162306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54757" y="490042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19" h="326389">
                  <a:moveTo>
                    <a:pt x="162306" y="0"/>
                  </a:moveTo>
                  <a:lnTo>
                    <a:pt x="205461" y="5825"/>
                  </a:lnTo>
                  <a:lnTo>
                    <a:pt x="244235" y="22264"/>
                  </a:lnTo>
                  <a:lnTo>
                    <a:pt x="277082" y="47763"/>
                  </a:lnTo>
                  <a:lnTo>
                    <a:pt x="302457" y="80766"/>
                  </a:lnTo>
                  <a:lnTo>
                    <a:pt x="318815" y="119719"/>
                  </a:lnTo>
                  <a:lnTo>
                    <a:pt x="324612" y="163067"/>
                  </a:lnTo>
                  <a:lnTo>
                    <a:pt x="318815" y="206416"/>
                  </a:lnTo>
                  <a:lnTo>
                    <a:pt x="302457" y="245369"/>
                  </a:lnTo>
                  <a:lnTo>
                    <a:pt x="277082" y="278372"/>
                  </a:lnTo>
                  <a:lnTo>
                    <a:pt x="244235" y="303871"/>
                  </a:lnTo>
                  <a:lnTo>
                    <a:pt x="205461" y="320310"/>
                  </a:lnTo>
                  <a:lnTo>
                    <a:pt x="162306" y="326135"/>
                  </a:lnTo>
                  <a:lnTo>
                    <a:pt x="119150" y="320310"/>
                  </a:lnTo>
                  <a:lnTo>
                    <a:pt x="80376" y="303871"/>
                  </a:lnTo>
                  <a:lnTo>
                    <a:pt x="47529" y="278372"/>
                  </a:lnTo>
                  <a:lnTo>
                    <a:pt x="22154" y="245369"/>
                  </a:lnTo>
                  <a:lnTo>
                    <a:pt x="5796" y="206416"/>
                  </a:lnTo>
                  <a:lnTo>
                    <a:pt x="0" y="163067"/>
                  </a:lnTo>
                  <a:lnTo>
                    <a:pt x="5796" y="119719"/>
                  </a:lnTo>
                  <a:lnTo>
                    <a:pt x="22154" y="80766"/>
                  </a:lnTo>
                  <a:lnTo>
                    <a:pt x="47529" y="47763"/>
                  </a:lnTo>
                  <a:lnTo>
                    <a:pt x="80376" y="22264"/>
                  </a:lnTo>
                  <a:lnTo>
                    <a:pt x="119150" y="5825"/>
                  </a:lnTo>
                  <a:lnTo>
                    <a:pt x="162306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16301" y="4376166"/>
              <a:ext cx="4294505" cy="525145"/>
            </a:xfrm>
            <a:custGeom>
              <a:avLst/>
              <a:gdLst/>
              <a:ahLst/>
              <a:cxnLst/>
              <a:rect l="l" t="t" r="r" b="b"/>
              <a:pathLst>
                <a:path w="4294505" h="525145">
                  <a:moveTo>
                    <a:pt x="4293997" y="0"/>
                  </a:moveTo>
                  <a:lnTo>
                    <a:pt x="0" y="524636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87345" y="4370069"/>
              <a:ext cx="30480" cy="530860"/>
            </a:xfrm>
            <a:custGeom>
              <a:avLst/>
              <a:gdLst/>
              <a:ahLst/>
              <a:cxnLst/>
              <a:rect l="l" t="t" r="r" b="b"/>
              <a:pathLst>
                <a:path w="30480" h="530860">
                  <a:moveTo>
                    <a:pt x="14986" y="-14478"/>
                  </a:moveTo>
                  <a:lnTo>
                    <a:pt x="14986" y="544829"/>
                  </a:lnTo>
                </a:path>
              </a:pathLst>
            </a:custGeom>
            <a:ln w="58927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95677" y="3556254"/>
              <a:ext cx="4716145" cy="1344295"/>
            </a:xfrm>
            <a:custGeom>
              <a:avLst/>
              <a:gdLst/>
              <a:ahLst/>
              <a:cxnLst/>
              <a:rect l="l" t="t" r="r" b="b"/>
              <a:pathLst>
                <a:path w="4716145" h="1344295">
                  <a:moveTo>
                    <a:pt x="0" y="813816"/>
                  </a:moveTo>
                  <a:lnTo>
                    <a:pt x="420878" y="1344168"/>
                  </a:lnTo>
                </a:path>
                <a:path w="4716145" h="1344295">
                  <a:moveTo>
                    <a:pt x="0" y="0"/>
                  </a:moveTo>
                  <a:lnTo>
                    <a:pt x="4714875" y="494665"/>
                  </a:lnTo>
                </a:path>
                <a:path w="4716145" h="1344295">
                  <a:moveTo>
                    <a:pt x="0" y="0"/>
                  </a:moveTo>
                  <a:lnTo>
                    <a:pt x="390906" y="488950"/>
                  </a:lnTo>
                </a:path>
                <a:path w="4716145" h="1344295">
                  <a:moveTo>
                    <a:pt x="0" y="0"/>
                  </a:moveTo>
                  <a:lnTo>
                    <a:pt x="0" y="488950"/>
                  </a:lnTo>
                </a:path>
                <a:path w="4716145" h="1344295">
                  <a:moveTo>
                    <a:pt x="4715256" y="4572"/>
                  </a:moveTo>
                  <a:lnTo>
                    <a:pt x="4715256" y="493522"/>
                  </a:lnTo>
                </a:path>
                <a:path w="4716145" h="1344295">
                  <a:moveTo>
                    <a:pt x="4715637" y="4572"/>
                  </a:moveTo>
                  <a:lnTo>
                    <a:pt x="391668" y="487807"/>
                  </a:lnTo>
                </a:path>
                <a:path w="4716145" h="1344295">
                  <a:moveTo>
                    <a:pt x="4714875" y="4572"/>
                  </a:moveTo>
                  <a:lnTo>
                    <a:pt x="0" y="487807"/>
                  </a:lnTo>
                </a:path>
                <a:path w="4716145" h="1344295">
                  <a:moveTo>
                    <a:pt x="391668" y="0"/>
                  </a:moveTo>
                  <a:lnTo>
                    <a:pt x="4715637" y="494665"/>
                  </a:lnTo>
                </a:path>
                <a:path w="4716145" h="1344295">
                  <a:moveTo>
                    <a:pt x="391668" y="0"/>
                  </a:moveTo>
                  <a:lnTo>
                    <a:pt x="391668" y="488950"/>
                  </a:lnTo>
                </a:path>
                <a:path w="4716145" h="1344295">
                  <a:moveTo>
                    <a:pt x="390906" y="0"/>
                  </a:moveTo>
                  <a:lnTo>
                    <a:pt x="0" y="488950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3472" y="4861560"/>
              <a:ext cx="448056" cy="44957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695194" y="490042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19" h="326389">
                  <a:moveTo>
                    <a:pt x="162306" y="0"/>
                  </a:moveTo>
                  <a:lnTo>
                    <a:pt x="119150" y="5825"/>
                  </a:lnTo>
                  <a:lnTo>
                    <a:pt x="80376" y="22264"/>
                  </a:lnTo>
                  <a:lnTo>
                    <a:pt x="47529" y="47763"/>
                  </a:lnTo>
                  <a:lnTo>
                    <a:pt x="22154" y="80766"/>
                  </a:lnTo>
                  <a:lnTo>
                    <a:pt x="5796" y="119719"/>
                  </a:lnTo>
                  <a:lnTo>
                    <a:pt x="0" y="163067"/>
                  </a:lnTo>
                  <a:lnTo>
                    <a:pt x="5796" y="206416"/>
                  </a:lnTo>
                  <a:lnTo>
                    <a:pt x="22154" y="245369"/>
                  </a:lnTo>
                  <a:lnTo>
                    <a:pt x="47529" y="278372"/>
                  </a:lnTo>
                  <a:lnTo>
                    <a:pt x="80376" y="303871"/>
                  </a:lnTo>
                  <a:lnTo>
                    <a:pt x="119150" y="320310"/>
                  </a:lnTo>
                  <a:lnTo>
                    <a:pt x="162306" y="326135"/>
                  </a:lnTo>
                  <a:lnTo>
                    <a:pt x="205461" y="320310"/>
                  </a:lnTo>
                  <a:lnTo>
                    <a:pt x="244235" y="303871"/>
                  </a:lnTo>
                  <a:lnTo>
                    <a:pt x="277082" y="278372"/>
                  </a:lnTo>
                  <a:lnTo>
                    <a:pt x="302457" y="245369"/>
                  </a:lnTo>
                  <a:lnTo>
                    <a:pt x="318815" y="206416"/>
                  </a:lnTo>
                  <a:lnTo>
                    <a:pt x="324612" y="163067"/>
                  </a:lnTo>
                  <a:lnTo>
                    <a:pt x="318815" y="119719"/>
                  </a:lnTo>
                  <a:lnTo>
                    <a:pt x="302457" y="80766"/>
                  </a:lnTo>
                  <a:lnTo>
                    <a:pt x="277082" y="47763"/>
                  </a:lnTo>
                  <a:lnTo>
                    <a:pt x="244235" y="22264"/>
                  </a:lnTo>
                  <a:lnTo>
                    <a:pt x="205461" y="5825"/>
                  </a:lnTo>
                  <a:lnTo>
                    <a:pt x="162306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95194" y="490042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19" h="326389">
                  <a:moveTo>
                    <a:pt x="162306" y="0"/>
                  </a:moveTo>
                  <a:lnTo>
                    <a:pt x="205461" y="5825"/>
                  </a:lnTo>
                  <a:lnTo>
                    <a:pt x="244235" y="22264"/>
                  </a:lnTo>
                  <a:lnTo>
                    <a:pt x="277082" y="47763"/>
                  </a:lnTo>
                  <a:lnTo>
                    <a:pt x="302457" y="80766"/>
                  </a:lnTo>
                  <a:lnTo>
                    <a:pt x="318815" y="119719"/>
                  </a:lnTo>
                  <a:lnTo>
                    <a:pt x="324612" y="163067"/>
                  </a:lnTo>
                  <a:lnTo>
                    <a:pt x="318815" y="206416"/>
                  </a:lnTo>
                  <a:lnTo>
                    <a:pt x="302457" y="245369"/>
                  </a:lnTo>
                  <a:lnTo>
                    <a:pt x="277082" y="278372"/>
                  </a:lnTo>
                  <a:lnTo>
                    <a:pt x="244235" y="303871"/>
                  </a:lnTo>
                  <a:lnTo>
                    <a:pt x="205461" y="320310"/>
                  </a:lnTo>
                  <a:lnTo>
                    <a:pt x="162306" y="326135"/>
                  </a:lnTo>
                  <a:lnTo>
                    <a:pt x="119150" y="320310"/>
                  </a:lnTo>
                  <a:lnTo>
                    <a:pt x="80376" y="303871"/>
                  </a:lnTo>
                  <a:lnTo>
                    <a:pt x="47529" y="278372"/>
                  </a:lnTo>
                  <a:lnTo>
                    <a:pt x="22154" y="245369"/>
                  </a:lnTo>
                  <a:lnTo>
                    <a:pt x="5796" y="206416"/>
                  </a:lnTo>
                  <a:lnTo>
                    <a:pt x="0" y="163067"/>
                  </a:lnTo>
                  <a:lnTo>
                    <a:pt x="5796" y="119719"/>
                  </a:lnTo>
                  <a:lnTo>
                    <a:pt x="22154" y="80766"/>
                  </a:lnTo>
                  <a:lnTo>
                    <a:pt x="47529" y="47763"/>
                  </a:lnTo>
                  <a:lnTo>
                    <a:pt x="80376" y="22264"/>
                  </a:lnTo>
                  <a:lnTo>
                    <a:pt x="119150" y="5825"/>
                  </a:lnTo>
                  <a:lnTo>
                    <a:pt x="162306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75431" y="4861560"/>
              <a:ext cx="446531" cy="44957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137153" y="4900422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4" y="0"/>
                  </a:moveTo>
                  <a:lnTo>
                    <a:pt x="118577" y="5825"/>
                  </a:lnTo>
                  <a:lnTo>
                    <a:pt x="79981" y="22264"/>
                  </a:lnTo>
                  <a:lnTo>
                    <a:pt x="47291" y="47763"/>
                  </a:lnTo>
                  <a:lnTo>
                    <a:pt x="22041" y="80766"/>
                  </a:lnTo>
                  <a:lnTo>
                    <a:pt x="5766" y="119719"/>
                  </a:lnTo>
                  <a:lnTo>
                    <a:pt x="0" y="163067"/>
                  </a:lnTo>
                  <a:lnTo>
                    <a:pt x="5766" y="206416"/>
                  </a:lnTo>
                  <a:lnTo>
                    <a:pt x="22041" y="245369"/>
                  </a:lnTo>
                  <a:lnTo>
                    <a:pt x="47291" y="278372"/>
                  </a:lnTo>
                  <a:lnTo>
                    <a:pt x="79981" y="303871"/>
                  </a:lnTo>
                  <a:lnTo>
                    <a:pt x="118577" y="320310"/>
                  </a:lnTo>
                  <a:lnTo>
                    <a:pt x="161544" y="326135"/>
                  </a:lnTo>
                  <a:lnTo>
                    <a:pt x="204510" y="320310"/>
                  </a:lnTo>
                  <a:lnTo>
                    <a:pt x="243106" y="303871"/>
                  </a:lnTo>
                  <a:lnTo>
                    <a:pt x="275796" y="278372"/>
                  </a:lnTo>
                  <a:lnTo>
                    <a:pt x="301046" y="245369"/>
                  </a:lnTo>
                  <a:lnTo>
                    <a:pt x="317321" y="206416"/>
                  </a:lnTo>
                  <a:lnTo>
                    <a:pt x="323087" y="163067"/>
                  </a:lnTo>
                  <a:lnTo>
                    <a:pt x="317321" y="119719"/>
                  </a:lnTo>
                  <a:lnTo>
                    <a:pt x="301046" y="80766"/>
                  </a:lnTo>
                  <a:lnTo>
                    <a:pt x="275796" y="47763"/>
                  </a:lnTo>
                  <a:lnTo>
                    <a:pt x="243106" y="22264"/>
                  </a:lnTo>
                  <a:lnTo>
                    <a:pt x="204510" y="5825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37153" y="4900422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4" y="0"/>
                  </a:moveTo>
                  <a:lnTo>
                    <a:pt x="204510" y="5825"/>
                  </a:lnTo>
                  <a:lnTo>
                    <a:pt x="243106" y="22264"/>
                  </a:lnTo>
                  <a:lnTo>
                    <a:pt x="275796" y="47763"/>
                  </a:lnTo>
                  <a:lnTo>
                    <a:pt x="301046" y="80766"/>
                  </a:lnTo>
                  <a:lnTo>
                    <a:pt x="317321" y="119719"/>
                  </a:lnTo>
                  <a:lnTo>
                    <a:pt x="323087" y="163067"/>
                  </a:lnTo>
                  <a:lnTo>
                    <a:pt x="317321" y="206416"/>
                  </a:lnTo>
                  <a:lnTo>
                    <a:pt x="301046" y="245369"/>
                  </a:lnTo>
                  <a:lnTo>
                    <a:pt x="275796" y="278372"/>
                  </a:lnTo>
                  <a:lnTo>
                    <a:pt x="243106" y="303871"/>
                  </a:lnTo>
                  <a:lnTo>
                    <a:pt x="204510" y="320310"/>
                  </a:lnTo>
                  <a:lnTo>
                    <a:pt x="161544" y="326135"/>
                  </a:lnTo>
                  <a:lnTo>
                    <a:pt x="118577" y="320310"/>
                  </a:lnTo>
                  <a:lnTo>
                    <a:pt x="79981" y="303871"/>
                  </a:lnTo>
                  <a:lnTo>
                    <a:pt x="47291" y="278372"/>
                  </a:lnTo>
                  <a:lnTo>
                    <a:pt x="22041" y="245369"/>
                  </a:lnTo>
                  <a:lnTo>
                    <a:pt x="5766" y="206416"/>
                  </a:lnTo>
                  <a:lnTo>
                    <a:pt x="0" y="163067"/>
                  </a:lnTo>
                  <a:lnTo>
                    <a:pt x="5766" y="119719"/>
                  </a:lnTo>
                  <a:lnTo>
                    <a:pt x="22041" y="80766"/>
                  </a:lnTo>
                  <a:lnTo>
                    <a:pt x="47291" y="47763"/>
                  </a:lnTo>
                  <a:lnTo>
                    <a:pt x="79981" y="22264"/>
                  </a:lnTo>
                  <a:lnTo>
                    <a:pt x="118577" y="5825"/>
                  </a:lnTo>
                  <a:lnTo>
                    <a:pt x="161544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15867" y="4861560"/>
              <a:ext cx="448056" cy="44957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577589" y="490042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6" y="0"/>
                  </a:moveTo>
                  <a:lnTo>
                    <a:pt x="119150" y="5825"/>
                  </a:lnTo>
                  <a:lnTo>
                    <a:pt x="80376" y="22264"/>
                  </a:lnTo>
                  <a:lnTo>
                    <a:pt x="47529" y="47763"/>
                  </a:lnTo>
                  <a:lnTo>
                    <a:pt x="22154" y="80766"/>
                  </a:lnTo>
                  <a:lnTo>
                    <a:pt x="5796" y="119719"/>
                  </a:lnTo>
                  <a:lnTo>
                    <a:pt x="0" y="163067"/>
                  </a:lnTo>
                  <a:lnTo>
                    <a:pt x="5796" y="206416"/>
                  </a:lnTo>
                  <a:lnTo>
                    <a:pt x="22154" y="245369"/>
                  </a:lnTo>
                  <a:lnTo>
                    <a:pt x="47529" y="278372"/>
                  </a:lnTo>
                  <a:lnTo>
                    <a:pt x="80376" y="303871"/>
                  </a:lnTo>
                  <a:lnTo>
                    <a:pt x="119150" y="320310"/>
                  </a:lnTo>
                  <a:lnTo>
                    <a:pt x="162306" y="326135"/>
                  </a:lnTo>
                  <a:lnTo>
                    <a:pt x="205461" y="320310"/>
                  </a:lnTo>
                  <a:lnTo>
                    <a:pt x="244235" y="303871"/>
                  </a:lnTo>
                  <a:lnTo>
                    <a:pt x="277082" y="278372"/>
                  </a:lnTo>
                  <a:lnTo>
                    <a:pt x="302457" y="245369"/>
                  </a:lnTo>
                  <a:lnTo>
                    <a:pt x="318815" y="206416"/>
                  </a:lnTo>
                  <a:lnTo>
                    <a:pt x="324612" y="163067"/>
                  </a:lnTo>
                  <a:lnTo>
                    <a:pt x="318815" y="119719"/>
                  </a:lnTo>
                  <a:lnTo>
                    <a:pt x="302457" y="80766"/>
                  </a:lnTo>
                  <a:lnTo>
                    <a:pt x="277082" y="47763"/>
                  </a:lnTo>
                  <a:lnTo>
                    <a:pt x="244235" y="22264"/>
                  </a:lnTo>
                  <a:lnTo>
                    <a:pt x="205461" y="5825"/>
                  </a:lnTo>
                  <a:lnTo>
                    <a:pt x="162306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77589" y="490042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6" y="0"/>
                  </a:moveTo>
                  <a:lnTo>
                    <a:pt x="205461" y="5825"/>
                  </a:lnTo>
                  <a:lnTo>
                    <a:pt x="244235" y="22264"/>
                  </a:lnTo>
                  <a:lnTo>
                    <a:pt x="277082" y="47763"/>
                  </a:lnTo>
                  <a:lnTo>
                    <a:pt x="302457" y="80766"/>
                  </a:lnTo>
                  <a:lnTo>
                    <a:pt x="318815" y="119719"/>
                  </a:lnTo>
                  <a:lnTo>
                    <a:pt x="324612" y="163067"/>
                  </a:lnTo>
                  <a:lnTo>
                    <a:pt x="318815" y="206416"/>
                  </a:lnTo>
                  <a:lnTo>
                    <a:pt x="302457" y="245369"/>
                  </a:lnTo>
                  <a:lnTo>
                    <a:pt x="277082" y="278372"/>
                  </a:lnTo>
                  <a:lnTo>
                    <a:pt x="244235" y="303871"/>
                  </a:lnTo>
                  <a:lnTo>
                    <a:pt x="205461" y="320310"/>
                  </a:lnTo>
                  <a:lnTo>
                    <a:pt x="162306" y="326135"/>
                  </a:lnTo>
                  <a:lnTo>
                    <a:pt x="119150" y="320310"/>
                  </a:lnTo>
                  <a:lnTo>
                    <a:pt x="80376" y="303871"/>
                  </a:lnTo>
                  <a:lnTo>
                    <a:pt x="47529" y="278372"/>
                  </a:lnTo>
                  <a:lnTo>
                    <a:pt x="22154" y="245369"/>
                  </a:lnTo>
                  <a:lnTo>
                    <a:pt x="5796" y="206416"/>
                  </a:lnTo>
                  <a:lnTo>
                    <a:pt x="0" y="163067"/>
                  </a:lnTo>
                  <a:lnTo>
                    <a:pt x="5796" y="119719"/>
                  </a:lnTo>
                  <a:lnTo>
                    <a:pt x="22154" y="80766"/>
                  </a:lnTo>
                  <a:lnTo>
                    <a:pt x="47529" y="47763"/>
                  </a:lnTo>
                  <a:lnTo>
                    <a:pt x="80376" y="22264"/>
                  </a:lnTo>
                  <a:lnTo>
                    <a:pt x="119150" y="5825"/>
                  </a:lnTo>
                  <a:lnTo>
                    <a:pt x="162306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57827" y="4861560"/>
              <a:ext cx="446531" cy="44957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019550" y="4900422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4" y="0"/>
                  </a:moveTo>
                  <a:lnTo>
                    <a:pt x="118577" y="5825"/>
                  </a:lnTo>
                  <a:lnTo>
                    <a:pt x="79981" y="22264"/>
                  </a:lnTo>
                  <a:lnTo>
                    <a:pt x="47291" y="47763"/>
                  </a:lnTo>
                  <a:lnTo>
                    <a:pt x="22041" y="80766"/>
                  </a:lnTo>
                  <a:lnTo>
                    <a:pt x="5766" y="119719"/>
                  </a:lnTo>
                  <a:lnTo>
                    <a:pt x="0" y="163067"/>
                  </a:lnTo>
                  <a:lnTo>
                    <a:pt x="5766" y="206416"/>
                  </a:lnTo>
                  <a:lnTo>
                    <a:pt x="22041" y="245369"/>
                  </a:lnTo>
                  <a:lnTo>
                    <a:pt x="47291" y="278372"/>
                  </a:lnTo>
                  <a:lnTo>
                    <a:pt x="79981" y="303871"/>
                  </a:lnTo>
                  <a:lnTo>
                    <a:pt x="118577" y="320310"/>
                  </a:lnTo>
                  <a:lnTo>
                    <a:pt x="161544" y="326135"/>
                  </a:lnTo>
                  <a:lnTo>
                    <a:pt x="204510" y="320310"/>
                  </a:lnTo>
                  <a:lnTo>
                    <a:pt x="243106" y="303871"/>
                  </a:lnTo>
                  <a:lnTo>
                    <a:pt x="275796" y="278372"/>
                  </a:lnTo>
                  <a:lnTo>
                    <a:pt x="301046" y="245369"/>
                  </a:lnTo>
                  <a:lnTo>
                    <a:pt x="317321" y="206416"/>
                  </a:lnTo>
                  <a:lnTo>
                    <a:pt x="323088" y="163067"/>
                  </a:lnTo>
                  <a:lnTo>
                    <a:pt x="317321" y="119719"/>
                  </a:lnTo>
                  <a:lnTo>
                    <a:pt x="301046" y="80766"/>
                  </a:lnTo>
                  <a:lnTo>
                    <a:pt x="275796" y="47763"/>
                  </a:lnTo>
                  <a:lnTo>
                    <a:pt x="243106" y="22264"/>
                  </a:lnTo>
                  <a:lnTo>
                    <a:pt x="204510" y="5825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19550" y="4900422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4" y="0"/>
                  </a:moveTo>
                  <a:lnTo>
                    <a:pt x="204510" y="5825"/>
                  </a:lnTo>
                  <a:lnTo>
                    <a:pt x="243106" y="22264"/>
                  </a:lnTo>
                  <a:lnTo>
                    <a:pt x="275796" y="47763"/>
                  </a:lnTo>
                  <a:lnTo>
                    <a:pt x="301046" y="80766"/>
                  </a:lnTo>
                  <a:lnTo>
                    <a:pt x="317321" y="119719"/>
                  </a:lnTo>
                  <a:lnTo>
                    <a:pt x="323088" y="163067"/>
                  </a:lnTo>
                  <a:lnTo>
                    <a:pt x="317321" y="206416"/>
                  </a:lnTo>
                  <a:lnTo>
                    <a:pt x="301046" y="245369"/>
                  </a:lnTo>
                  <a:lnTo>
                    <a:pt x="275796" y="278372"/>
                  </a:lnTo>
                  <a:lnTo>
                    <a:pt x="243106" y="303871"/>
                  </a:lnTo>
                  <a:lnTo>
                    <a:pt x="204510" y="320310"/>
                  </a:lnTo>
                  <a:lnTo>
                    <a:pt x="161544" y="326135"/>
                  </a:lnTo>
                  <a:lnTo>
                    <a:pt x="118577" y="320310"/>
                  </a:lnTo>
                  <a:lnTo>
                    <a:pt x="79981" y="303871"/>
                  </a:lnTo>
                  <a:lnTo>
                    <a:pt x="47291" y="278372"/>
                  </a:lnTo>
                  <a:lnTo>
                    <a:pt x="22041" y="245369"/>
                  </a:lnTo>
                  <a:lnTo>
                    <a:pt x="5766" y="206416"/>
                  </a:lnTo>
                  <a:lnTo>
                    <a:pt x="0" y="163067"/>
                  </a:lnTo>
                  <a:lnTo>
                    <a:pt x="5766" y="119719"/>
                  </a:lnTo>
                  <a:lnTo>
                    <a:pt x="22041" y="80766"/>
                  </a:lnTo>
                  <a:lnTo>
                    <a:pt x="47291" y="47763"/>
                  </a:lnTo>
                  <a:lnTo>
                    <a:pt x="79981" y="22264"/>
                  </a:lnTo>
                  <a:lnTo>
                    <a:pt x="118577" y="5825"/>
                  </a:lnTo>
                  <a:lnTo>
                    <a:pt x="161544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98263" y="4861560"/>
              <a:ext cx="448056" cy="44957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459985" y="490042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5" y="0"/>
                  </a:moveTo>
                  <a:lnTo>
                    <a:pt x="119150" y="5825"/>
                  </a:lnTo>
                  <a:lnTo>
                    <a:pt x="80376" y="22264"/>
                  </a:lnTo>
                  <a:lnTo>
                    <a:pt x="47529" y="47763"/>
                  </a:lnTo>
                  <a:lnTo>
                    <a:pt x="22154" y="80766"/>
                  </a:lnTo>
                  <a:lnTo>
                    <a:pt x="5796" y="119719"/>
                  </a:lnTo>
                  <a:lnTo>
                    <a:pt x="0" y="163067"/>
                  </a:lnTo>
                  <a:lnTo>
                    <a:pt x="5796" y="206416"/>
                  </a:lnTo>
                  <a:lnTo>
                    <a:pt x="22154" y="245369"/>
                  </a:lnTo>
                  <a:lnTo>
                    <a:pt x="47529" y="278372"/>
                  </a:lnTo>
                  <a:lnTo>
                    <a:pt x="80376" y="303871"/>
                  </a:lnTo>
                  <a:lnTo>
                    <a:pt x="119150" y="320310"/>
                  </a:lnTo>
                  <a:lnTo>
                    <a:pt x="162305" y="326135"/>
                  </a:lnTo>
                  <a:lnTo>
                    <a:pt x="205461" y="320310"/>
                  </a:lnTo>
                  <a:lnTo>
                    <a:pt x="244235" y="303871"/>
                  </a:lnTo>
                  <a:lnTo>
                    <a:pt x="277082" y="278372"/>
                  </a:lnTo>
                  <a:lnTo>
                    <a:pt x="302457" y="245369"/>
                  </a:lnTo>
                  <a:lnTo>
                    <a:pt x="318815" y="206416"/>
                  </a:lnTo>
                  <a:lnTo>
                    <a:pt x="324612" y="163067"/>
                  </a:lnTo>
                  <a:lnTo>
                    <a:pt x="318815" y="119719"/>
                  </a:lnTo>
                  <a:lnTo>
                    <a:pt x="302457" y="80766"/>
                  </a:lnTo>
                  <a:lnTo>
                    <a:pt x="277082" y="47763"/>
                  </a:lnTo>
                  <a:lnTo>
                    <a:pt x="244235" y="22264"/>
                  </a:lnTo>
                  <a:lnTo>
                    <a:pt x="205461" y="5825"/>
                  </a:lnTo>
                  <a:lnTo>
                    <a:pt x="162305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59985" y="490042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5" y="0"/>
                  </a:moveTo>
                  <a:lnTo>
                    <a:pt x="205461" y="5825"/>
                  </a:lnTo>
                  <a:lnTo>
                    <a:pt x="244235" y="22264"/>
                  </a:lnTo>
                  <a:lnTo>
                    <a:pt x="277082" y="47763"/>
                  </a:lnTo>
                  <a:lnTo>
                    <a:pt x="302457" y="80766"/>
                  </a:lnTo>
                  <a:lnTo>
                    <a:pt x="318815" y="119719"/>
                  </a:lnTo>
                  <a:lnTo>
                    <a:pt x="324612" y="163067"/>
                  </a:lnTo>
                  <a:lnTo>
                    <a:pt x="318815" y="206416"/>
                  </a:lnTo>
                  <a:lnTo>
                    <a:pt x="302457" y="245369"/>
                  </a:lnTo>
                  <a:lnTo>
                    <a:pt x="277082" y="278372"/>
                  </a:lnTo>
                  <a:lnTo>
                    <a:pt x="244235" y="303871"/>
                  </a:lnTo>
                  <a:lnTo>
                    <a:pt x="205461" y="320310"/>
                  </a:lnTo>
                  <a:lnTo>
                    <a:pt x="162305" y="326135"/>
                  </a:lnTo>
                  <a:lnTo>
                    <a:pt x="119150" y="320310"/>
                  </a:lnTo>
                  <a:lnTo>
                    <a:pt x="80376" y="303871"/>
                  </a:lnTo>
                  <a:lnTo>
                    <a:pt x="47529" y="278372"/>
                  </a:lnTo>
                  <a:lnTo>
                    <a:pt x="22154" y="245369"/>
                  </a:lnTo>
                  <a:lnTo>
                    <a:pt x="5796" y="206416"/>
                  </a:lnTo>
                  <a:lnTo>
                    <a:pt x="0" y="163067"/>
                  </a:lnTo>
                  <a:lnTo>
                    <a:pt x="5796" y="119719"/>
                  </a:lnTo>
                  <a:lnTo>
                    <a:pt x="22154" y="80766"/>
                  </a:lnTo>
                  <a:lnTo>
                    <a:pt x="47529" y="47763"/>
                  </a:lnTo>
                  <a:lnTo>
                    <a:pt x="80376" y="22264"/>
                  </a:lnTo>
                  <a:lnTo>
                    <a:pt x="119150" y="5825"/>
                  </a:lnTo>
                  <a:lnTo>
                    <a:pt x="162305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0223" y="4861560"/>
              <a:ext cx="446531" cy="44957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901945" y="4900422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3" y="0"/>
                  </a:moveTo>
                  <a:lnTo>
                    <a:pt x="118577" y="5825"/>
                  </a:lnTo>
                  <a:lnTo>
                    <a:pt x="79981" y="22264"/>
                  </a:lnTo>
                  <a:lnTo>
                    <a:pt x="47291" y="47763"/>
                  </a:lnTo>
                  <a:lnTo>
                    <a:pt x="22041" y="80766"/>
                  </a:lnTo>
                  <a:lnTo>
                    <a:pt x="5766" y="119719"/>
                  </a:lnTo>
                  <a:lnTo>
                    <a:pt x="0" y="163067"/>
                  </a:lnTo>
                  <a:lnTo>
                    <a:pt x="5766" y="206416"/>
                  </a:lnTo>
                  <a:lnTo>
                    <a:pt x="22041" y="245369"/>
                  </a:lnTo>
                  <a:lnTo>
                    <a:pt x="47291" y="278372"/>
                  </a:lnTo>
                  <a:lnTo>
                    <a:pt x="79981" y="303871"/>
                  </a:lnTo>
                  <a:lnTo>
                    <a:pt x="118577" y="320310"/>
                  </a:lnTo>
                  <a:lnTo>
                    <a:pt x="161543" y="326135"/>
                  </a:lnTo>
                  <a:lnTo>
                    <a:pt x="204510" y="320310"/>
                  </a:lnTo>
                  <a:lnTo>
                    <a:pt x="243106" y="303871"/>
                  </a:lnTo>
                  <a:lnTo>
                    <a:pt x="275796" y="278372"/>
                  </a:lnTo>
                  <a:lnTo>
                    <a:pt x="301046" y="245369"/>
                  </a:lnTo>
                  <a:lnTo>
                    <a:pt x="317321" y="206416"/>
                  </a:lnTo>
                  <a:lnTo>
                    <a:pt x="323088" y="163067"/>
                  </a:lnTo>
                  <a:lnTo>
                    <a:pt x="317321" y="119719"/>
                  </a:lnTo>
                  <a:lnTo>
                    <a:pt x="301046" y="80766"/>
                  </a:lnTo>
                  <a:lnTo>
                    <a:pt x="275796" y="47763"/>
                  </a:lnTo>
                  <a:lnTo>
                    <a:pt x="243106" y="22264"/>
                  </a:lnTo>
                  <a:lnTo>
                    <a:pt x="204510" y="5825"/>
                  </a:lnTo>
                  <a:lnTo>
                    <a:pt x="161543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901945" y="4900422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3" y="0"/>
                  </a:moveTo>
                  <a:lnTo>
                    <a:pt x="204510" y="5825"/>
                  </a:lnTo>
                  <a:lnTo>
                    <a:pt x="243106" y="22264"/>
                  </a:lnTo>
                  <a:lnTo>
                    <a:pt x="275796" y="47763"/>
                  </a:lnTo>
                  <a:lnTo>
                    <a:pt x="301046" y="80766"/>
                  </a:lnTo>
                  <a:lnTo>
                    <a:pt x="317321" y="119719"/>
                  </a:lnTo>
                  <a:lnTo>
                    <a:pt x="323088" y="163067"/>
                  </a:lnTo>
                  <a:lnTo>
                    <a:pt x="317321" y="206416"/>
                  </a:lnTo>
                  <a:lnTo>
                    <a:pt x="301046" y="245369"/>
                  </a:lnTo>
                  <a:lnTo>
                    <a:pt x="275796" y="278372"/>
                  </a:lnTo>
                  <a:lnTo>
                    <a:pt x="243106" y="303871"/>
                  </a:lnTo>
                  <a:lnTo>
                    <a:pt x="204510" y="320310"/>
                  </a:lnTo>
                  <a:lnTo>
                    <a:pt x="161543" y="326135"/>
                  </a:lnTo>
                  <a:lnTo>
                    <a:pt x="118577" y="320310"/>
                  </a:lnTo>
                  <a:lnTo>
                    <a:pt x="79981" y="303871"/>
                  </a:lnTo>
                  <a:lnTo>
                    <a:pt x="47291" y="278372"/>
                  </a:lnTo>
                  <a:lnTo>
                    <a:pt x="22041" y="245369"/>
                  </a:lnTo>
                  <a:lnTo>
                    <a:pt x="5766" y="206416"/>
                  </a:lnTo>
                  <a:lnTo>
                    <a:pt x="0" y="163067"/>
                  </a:lnTo>
                  <a:lnTo>
                    <a:pt x="5766" y="119719"/>
                  </a:lnTo>
                  <a:lnTo>
                    <a:pt x="22041" y="80766"/>
                  </a:lnTo>
                  <a:lnTo>
                    <a:pt x="47291" y="47763"/>
                  </a:lnTo>
                  <a:lnTo>
                    <a:pt x="79981" y="22264"/>
                  </a:lnTo>
                  <a:lnTo>
                    <a:pt x="118577" y="5825"/>
                  </a:lnTo>
                  <a:lnTo>
                    <a:pt x="161543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80659" y="4861560"/>
              <a:ext cx="448056" cy="44957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342382" y="490042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5" y="0"/>
                  </a:moveTo>
                  <a:lnTo>
                    <a:pt x="119150" y="5825"/>
                  </a:lnTo>
                  <a:lnTo>
                    <a:pt x="80376" y="22264"/>
                  </a:lnTo>
                  <a:lnTo>
                    <a:pt x="47529" y="47763"/>
                  </a:lnTo>
                  <a:lnTo>
                    <a:pt x="22154" y="80766"/>
                  </a:lnTo>
                  <a:lnTo>
                    <a:pt x="5796" y="119719"/>
                  </a:lnTo>
                  <a:lnTo>
                    <a:pt x="0" y="163067"/>
                  </a:lnTo>
                  <a:lnTo>
                    <a:pt x="5796" y="206416"/>
                  </a:lnTo>
                  <a:lnTo>
                    <a:pt x="22154" y="245369"/>
                  </a:lnTo>
                  <a:lnTo>
                    <a:pt x="47529" y="278372"/>
                  </a:lnTo>
                  <a:lnTo>
                    <a:pt x="80376" y="303871"/>
                  </a:lnTo>
                  <a:lnTo>
                    <a:pt x="119150" y="320310"/>
                  </a:lnTo>
                  <a:lnTo>
                    <a:pt x="162305" y="326135"/>
                  </a:lnTo>
                  <a:lnTo>
                    <a:pt x="205461" y="320310"/>
                  </a:lnTo>
                  <a:lnTo>
                    <a:pt x="244235" y="303871"/>
                  </a:lnTo>
                  <a:lnTo>
                    <a:pt x="277082" y="278372"/>
                  </a:lnTo>
                  <a:lnTo>
                    <a:pt x="302457" y="245369"/>
                  </a:lnTo>
                  <a:lnTo>
                    <a:pt x="318815" y="206416"/>
                  </a:lnTo>
                  <a:lnTo>
                    <a:pt x="324612" y="163067"/>
                  </a:lnTo>
                  <a:lnTo>
                    <a:pt x="318815" y="119719"/>
                  </a:lnTo>
                  <a:lnTo>
                    <a:pt x="302457" y="80766"/>
                  </a:lnTo>
                  <a:lnTo>
                    <a:pt x="277082" y="47763"/>
                  </a:lnTo>
                  <a:lnTo>
                    <a:pt x="244235" y="22264"/>
                  </a:lnTo>
                  <a:lnTo>
                    <a:pt x="205461" y="5825"/>
                  </a:lnTo>
                  <a:lnTo>
                    <a:pt x="162305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42382" y="490042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5" y="0"/>
                  </a:moveTo>
                  <a:lnTo>
                    <a:pt x="205461" y="5825"/>
                  </a:lnTo>
                  <a:lnTo>
                    <a:pt x="244235" y="22264"/>
                  </a:lnTo>
                  <a:lnTo>
                    <a:pt x="277082" y="47763"/>
                  </a:lnTo>
                  <a:lnTo>
                    <a:pt x="302457" y="80766"/>
                  </a:lnTo>
                  <a:lnTo>
                    <a:pt x="318815" y="119719"/>
                  </a:lnTo>
                  <a:lnTo>
                    <a:pt x="324612" y="163067"/>
                  </a:lnTo>
                  <a:lnTo>
                    <a:pt x="318815" y="206416"/>
                  </a:lnTo>
                  <a:lnTo>
                    <a:pt x="302457" y="245369"/>
                  </a:lnTo>
                  <a:lnTo>
                    <a:pt x="277082" y="278372"/>
                  </a:lnTo>
                  <a:lnTo>
                    <a:pt x="244235" y="303871"/>
                  </a:lnTo>
                  <a:lnTo>
                    <a:pt x="205461" y="320310"/>
                  </a:lnTo>
                  <a:lnTo>
                    <a:pt x="162305" y="326135"/>
                  </a:lnTo>
                  <a:lnTo>
                    <a:pt x="119150" y="320310"/>
                  </a:lnTo>
                  <a:lnTo>
                    <a:pt x="80376" y="303871"/>
                  </a:lnTo>
                  <a:lnTo>
                    <a:pt x="47529" y="278372"/>
                  </a:lnTo>
                  <a:lnTo>
                    <a:pt x="22154" y="245369"/>
                  </a:lnTo>
                  <a:lnTo>
                    <a:pt x="5796" y="206416"/>
                  </a:lnTo>
                  <a:lnTo>
                    <a:pt x="0" y="163067"/>
                  </a:lnTo>
                  <a:lnTo>
                    <a:pt x="5796" y="119719"/>
                  </a:lnTo>
                  <a:lnTo>
                    <a:pt x="22154" y="80766"/>
                  </a:lnTo>
                  <a:lnTo>
                    <a:pt x="47529" y="47763"/>
                  </a:lnTo>
                  <a:lnTo>
                    <a:pt x="80376" y="22264"/>
                  </a:lnTo>
                  <a:lnTo>
                    <a:pt x="119150" y="5825"/>
                  </a:lnTo>
                  <a:lnTo>
                    <a:pt x="162305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2620" y="4861560"/>
              <a:ext cx="446531" cy="44957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784341" y="4900422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4" y="0"/>
                  </a:moveTo>
                  <a:lnTo>
                    <a:pt x="118577" y="5825"/>
                  </a:lnTo>
                  <a:lnTo>
                    <a:pt x="79981" y="22264"/>
                  </a:lnTo>
                  <a:lnTo>
                    <a:pt x="47291" y="47763"/>
                  </a:lnTo>
                  <a:lnTo>
                    <a:pt x="22041" y="80766"/>
                  </a:lnTo>
                  <a:lnTo>
                    <a:pt x="5766" y="119719"/>
                  </a:lnTo>
                  <a:lnTo>
                    <a:pt x="0" y="163067"/>
                  </a:lnTo>
                  <a:lnTo>
                    <a:pt x="5766" y="206416"/>
                  </a:lnTo>
                  <a:lnTo>
                    <a:pt x="22041" y="245369"/>
                  </a:lnTo>
                  <a:lnTo>
                    <a:pt x="47291" y="278372"/>
                  </a:lnTo>
                  <a:lnTo>
                    <a:pt x="79981" y="303871"/>
                  </a:lnTo>
                  <a:lnTo>
                    <a:pt x="118577" y="320310"/>
                  </a:lnTo>
                  <a:lnTo>
                    <a:pt x="161544" y="326135"/>
                  </a:lnTo>
                  <a:lnTo>
                    <a:pt x="204510" y="320310"/>
                  </a:lnTo>
                  <a:lnTo>
                    <a:pt x="243106" y="303871"/>
                  </a:lnTo>
                  <a:lnTo>
                    <a:pt x="275796" y="278372"/>
                  </a:lnTo>
                  <a:lnTo>
                    <a:pt x="301046" y="245369"/>
                  </a:lnTo>
                  <a:lnTo>
                    <a:pt x="317321" y="206416"/>
                  </a:lnTo>
                  <a:lnTo>
                    <a:pt x="323088" y="163067"/>
                  </a:lnTo>
                  <a:lnTo>
                    <a:pt x="317321" y="119719"/>
                  </a:lnTo>
                  <a:lnTo>
                    <a:pt x="301046" y="80766"/>
                  </a:lnTo>
                  <a:lnTo>
                    <a:pt x="275796" y="47763"/>
                  </a:lnTo>
                  <a:lnTo>
                    <a:pt x="243106" y="22264"/>
                  </a:lnTo>
                  <a:lnTo>
                    <a:pt x="204510" y="5825"/>
                  </a:lnTo>
                  <a:lnTo>
                    <a:pt x="161544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784341" y="4900422"/>
              <a:ext cx="323215" cy="326390"/>
            </a:xfrm>
            <a:custGeom>
              <a:avLst/>
              <a:gdLst/>
              <a:ahLst/>
              <a:cxnLst/>
              <a:rect l="l" t="t" r="r" b="b"/>
              <a:pathLst>
                <a:path w="323214" h="326389">
                  <a:moveTo>
                    <a:pt x="161544" y="0"/>
                  </a:moveTo>
                  <a:lnTo>
                    <a:pt x="204510" y="5825"/>
                  </a:lnTo>
                  <a:lnTo>
                    <a:pt x="243106" y="22264"/>
                  </a:lnTo>
                  <a:lnTo>
                    <a:pt x="275796" y="47763"/>
                  </a:lnTo>
                  <a:lnTo>
                    <a:pt x="301046" y="80766"/>
                  </a:lnTo>
                  <a:lnTo>
                    <a:pt x="317321" y="119719"/>
                  </a:lnTo>
                  <a:lnTo>
                    <a:pt x="323088" y="163067"/>
                  </a:lnTo>
                  <a:lnTo>
                    <a:pt x="317321" y="206416"/>
                  </a:lnTo>
                  <a:lnTo>
                    <a:pt x="301046" y="245369"/>
                  </a:lnTo>
                  <a:lnTo>
                    <a:pt x="275796" y="278372"/>
                  </a:lnTo>
                  <a:lnTo>
                    <a:pt x="243106" y="303871"/>
                  </a:lnTo>
                  <a:lnTo>
                    <a:pt x="204510" y="320310"/>
                  </a:lnTo>
                  <a:lnTo>
                    <a:pt x="161544" y="326135"/>
                  </a:lnTo>
                  <a:lnTo>
                    <a:pt x="118577" y="320310"/>
                  </a:lnTo>
                  <a:lnTo>
                    <a:pt x="79981" y="303871"/>
                  </a:lnTo>
                  <a:lnTo>
                    <a:pt x="47291" y="278372"/>
                  </a:lnTo>
                  <a:lnTo>
                    <a:pt x="22041" y="245369"/>
                  </a:lnTo>
                  <a:lnTo>
                    <a:pt x="5766" y="206416"/>
                  </a:lnTo>
                  <a:lnTo>
                    <a:pt x="0" y="163067"/>
                  </a:lnTo>
                  <a:lnTo>
                    <a:pt x="5766" y="119719"/>
                  </a:lnTo>
                  <a:lnTo>
                    <a:pt x="22041" y="80766"/>
                  </a:lnTo>
                  <a:lnTo>
                    <a:pt x="47291" y="47763"/>
                  </a:lnTo>
                  <a:lnTo>
                    <a:pt x="79981" y="22264"/>
                  </a:lnTo>
                  <a:lnTo>
                    <a:pt x="118577" y="5825"/>
                  </a:lnTo>
                  <a:lnTo>
                    <a:pt x="161544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63055" y="4861560"/>
              <a:ext cx="448055" cy="44957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224777" y="490042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6" y="0"/>
                  </a:moveTo>
                  <a:lnTo>
                    <a:pt x="119150" y="5825"/>
                  </a:lnTo>
                  <a:lnTo>
                    <a:pt x="80376" y="22264"/>
                  </a:lnTo>
                  <a:lnTo>
                    <a:pt x="47529" y="47763"/>
                  </a:lnTo>
                  <a:lnTo>
                    <a:pt x="22154" y="80766"/>
                  </a:lnTo>
                  <a:lnTo>
                    <a:pt x="5796" y="119719"/>
                  </a:lnTo>
                  <a:lnTo>
                    <a:pt x="0" y="163067"/>
                  </a:lnTo>
                  <a:lnTo>
                    <a:pt x="5796" y="206416"/>
                  </a:lnTo>
                  <a:lnTo>
                    <a:pt x="22154" y="245369"/>
                  </a:lnTo>
                  <a:lnTo>
                    <a:pt x="47529" y="278372"/>
                  </a:lnTo>
                  <a:lnTo>
                    <a:pt x="80376" y="303871"/>
                  </a:lnTo>
                  <a:lnTo>
                    <a:pt x="119150" y="320310"/>
                  </a:lnTo>
                  <a:lnTo>
                    <a:pt x="162306" y="326135"/>
                  </a:lnTo>
                  <a:lnTo>
                    <a:pt x="205461" y="320310"/>
                  </a:lnTo>
                  <a:lnTo>
                    <a:pt x="244235" y="303871"/>
                  </a:lnTo>
                  <a:lnTo>
                    <a:pt x="277082" y="278372"/>
                  </a:lnTo>
                  <a:lnTo>
                    <a:pt x="302457" y="245369"/>
                  </a:lnTo>
                  <a:lnTo>
                    <a:pt x="318815" y="206416"/>
                  </a:lnTo>
                  <a:lnTo>
                    <a:pt x="324612" y="163067"/>
                  </a:lnTo>
                  <a:lnTo>
                    <a:pt x="318815" y="119719"/>
                  </a:lnTo>
                  <a:lnTo>
                    <a:pt x="302457" y="80766"/>
                  </a:lnTo>
                  <a:lnTo>
                    <a:pt x="277082" y="47763"/>
                  </a:lnTo>
                  <a:lnTo>
                    <a:pt x="244235" y="22264"/>
                  </a:lnTo>
                  <a:lnTo>
                    <a:pt x="205461" y="5825"/>
                  </a:lnTo>
                  <a:lnTo>
                    <a:pt x="162306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224777" y="4900422"/>
              <a:ext cx="325120" cy="326390"/>
            </a:xfrm>
            <a:custGeom>
              <a:avLst/>
              <a:gdLst/>
              <a:ahLst/>
              <a:cxnLst/>
              <a:rect l="l" t="t" r="r" b="b"/>
              <a:pathLst>
                <a:path w="325120" h="326389">
                  <a:moveTo>
                    <a:pt x="162306" y="0"/>
                  </a:moveTo>
                  <a:lnTo>
                    <a:pt x="205461" y="5825"/>
                  </a:lnTo>
                  <a:lnTo>
                    <a:pt x="244235" y="22264"/>
                  </a:lnTo>
                  <a:lnTo>
                    <a:pt x="277082" y="47763"/>
                  </a:lnTo>
                  <a:lnTo>
                    <a:pt x="302457" y="80766"/>
                  </a:lnTo>
                  <a:lnTo>
                    <a:pt x="318815" y="119719"/>
                  </a:lnTo>
                  <a:lnTo>
                    <a:pt x="324612" y="163067"/>
                  </a:lnTo>
                  <a:lnTo>
                    <a:pt x="318815" y="206416"/>
                  </a:lnTo>
                  <a:lnTo>
                    <a:pt x="302457" y="245369"/>
                  </a:lnTo>
                  <a:lnTo>
                    <a:pt x="277082" y="278372"/>
                  </a:lnTo>
                  <a:lnTo>
                    <a:pt x="244235" y="303871"/>
                  </a:lnTo>
                  <a:lnTo>
                    <a:pt x="205461" y="320310"/>
                  </a:lnTo>
                  <a:lnTo>
                    <a:pt x="162306" y="326135"/>
                  </a:lnTo>
                  <a:lnTo>
                    <a:pt x="119150" y="320310"/>
                  </a:lnTo>
                  <a:lnTo>
                    <a:pt x="80376" y="303871"/>
                  </a:lnTo>
                  <a:lnTo>
                    <a:pt x="47529" y="278372"/>
                  </a:lnTo>
                  <a:lnTo>
                    <a:pt x="22154" y="245369"/>
                  </a:lnTo>
                  <a:lnTo>
                    <a:pt x="5796" y="206416"/>
                  </a:lnTo>
                  <a:lnTo>
                    <a:pt x="0" y="163067"/>
                  </a:lnTo>
                  <a:lnTo>
                    <a:pt x="5796" y="119719"/>
                  </a:lnTo>
                  <a:lnTo>
                    <a:pt x="22154" y="80766"/>
                  </a:lnTo>
                  <a:lnTo>
                    <a:pt x="47529" y="47763"/>
                  </a:lnTo>
                  <a:lnTo>
                    <a:pt x="80376" y="22264"/>
                  </a:lnTo>
                  <a:lnTo>
                    <a:pt x="119150" y="5825"/>
                  </a:lnTo>
                  <a:lnTo>
                    <a:pt x="162306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995677" y="2404109"/>
              <a:ext cx="4716145" cy="2496820"/>
            </a:xfrm>
            <a:custGeom>
              <a:avLst/>
              <a:gdLst/>
              <a:ahLst/>
              <a:cxnLst/>
              <a:rect l="l" t="t" r="r" b="b"/>
              <a:pathLst>
                <a:path w="4716145" h="2496820">
                  <a:moveTo>
                    <a:pt x="0" y="1965959"/>
                  </a:moveTo>
                  <a:lnTo>
                    <a:pt x="861949" y="2496312"/>
                  </a:lnTo>
                </a:path>
                <a:path w="4716145" h="2496820">
                  <a:moveTo>
                    <a:pt x="391668" y="1965959"/>
                  </a:moveTo>
                  <a:lnTo>
                    <a:pt x="862711" y="2496312"/>
                  </a:lnTo>
                </a:path>
                <a:path w="4716145" h="2496820">
                  <a:moveTo>
                    <a:pt x="4715510" y="1972056"/>
                  </a:moveTo>
                  <a:lnTo>
                    <a:pt x="862584" y="2496692"/>
                  </a:lnTo>
                </a:path>
                <a:path w="4716145" h="2496820">
                  <a:moveTo>
                    <a:pt x="391668" y="1965959"/>
                  </a:moveTo>
                  <a:lnTo>
                    <a:pt x="1303909" y="2496312"/>
                  </a:lnTo>
                </a:path>
                <a:path w="4716145" h="2496820">
                  <a:moveTo>
                    <a:pt x="0" y="1965959"/>
                  </a:moveTo>
                  <a:lnTo>
                    <a:pt x="1303020" y="2496312"/>
                  </a:lnTo>
                </a:path>
                <a:path w="4716145" h="2496820">
                  <a:moveTo>
                    <a:pt x="4714748" y="1972056"/>
                  </a:moveTo>
                  <a:lnTo>
                    <a:pt x="1303020" y="2496692"/>
                  </a:lnTo>
                </a:path>
                <a:path w="4716145" h="2496820">
                  <a:moveTo>
                    <a:pt x="0" y="1965959"/>
                  </a:moveTo>
                  <a:lnTo>
                    <a:pt x="1744218" y="2496312"/>
                  </a:lnTo>
                </a:path>
                <a:path w="4716145" h="2496820">
                  <a:moveTo>
                    <a:pt x="391668" y="1965959"/>
                  </a:moveTo>
                  <a:lnTo>
                    <a:pt x="1744980" y="2496312"/>
                  </a:lnTo>
                </a:path>
                <a:path w="4716145" h="2496820">
                  <a:moveTo>
                    <a:pt x="4715637" y="1972056"/>
                  </a:moveTo>
                  <a:lnTo>
                    <a:pt x="1744980" y="2496692"/>
                  </a:lnTo>
                </a:path>
                <a:path w="4716145" h="2496820">
                  <a:moveTo>
                    <a:pt x="0" y="1965959"/>
                  </a:moveTo>
                  <a:lnTo>
                    <a:pt x="2185289" y="2496312"/>
                  </a:lnTo>
                </a:path>
                <a:path w="4716145" h="2496820">
                  <a:moveTo>
                    <a:pt x="391668" y="1965959"/>
                  </a:moveTo>
                  <a:lnTo>
                    <a:pt x="2186051" y="2496312"/>
                  </a:lnTo>
                </a:path>
                <a:path w="4716145" h="2496820">
                  <a:moveTo>
                    <a:pt x="4714875" y="1972056"/>
                  </a:moveTo>
                  <a:lnTo>
                    <a:pt x="2185416" y="2496692"/>
                  </a:lnTo>
                </a:path>
                <a:path w="4716145" h="2496820">
                  <a:moveTo>
                    <a:pt x="391668" y="1965959"/>
                  </a:moveTo>
                  <a:lnTo>
                    <a:pt x="2627249" y="2496312"/>
                  </a:lnTo>
                </a:path>
                <a:path w="4716145" h="2496820">
                  <a:moveTo>
                    <a:pt x="0" y="1965959"/>
                  </a:moveTo>
                  <a:lnTo>
                    <a:pt x="2626360" y="2496312"/>
                  </a:lnTo>
                </a:path>
                <a:path w="4716145" h="2496820">
                  <a:moveTo>
                    <a:pt x="4715764" y="1972056"/>
                  </a:moveTo>
                  <a:lnTo>
                    <a:pt x="2627376" y="2496692"/>
                  </a:lnTo>
                </a:path>
                <a:path w="4716145" h="2496820">
                  <a:moveTo>
                    <a:pt x="0" y="1965959"/>
                  </a:moveTo>
                  <a:lnTo>
                    <a:pt x="3067558" y="2496312"/>
                  </a:lnTo>
                </a:path>
                <a:path w="4716145" h="2496820">
                  <a:moveTo>
                    <a:pt x="391668" y="1965959"/>
                  </a:moveTo>
                  <a:lnTo>
                    <a:pt x="3068320" y="2496312"/>
                  </a:lnTo>
                </a:path>
                <a:path w="4716145" h="2496820">
                  <a:moveTo>
                    <a:pt x="4715129" y="1972056"/>
                  </a:moveTo>
                  <a:lnTo>
                    <a:pt x="3067812" y="2496692"/>
                  </a:lnTo>
                </a:path>
                <a:path w="4716145" h="2496820">
                  <a:moveTo>
                    <a:pt x="0" y="1965959"/>
                  </a:moveTo>
                  <a:lnTo>
                    <a:pt x="3508629" y="2496312"/>
                  </a:lnTo>
                </a:path>
                <a:path w="4716145" h="2496820">
                  <a:moveTo>
                    <a:pt x="391668" y="1965959"/>
                  </a:moveTo>
                  <a:lnTo>
                    <a:pt x="3509391" y="2496312"/>
                  </a:lnTo>
                </a:path>
                <a:path w="4716145" h="2496820">
                  <a:moveTo>
                    <a:pt x="4714367" y="1972056"/>
                  </a:moveTo>
                  <a:lnTo>
                    <a:pt x="3508248" y="2496692"/>
                  </a:lnTo>
                </a:path>
                <a:path w="4716145" h="2496820">
                  <a:moveTo>
                    <a:pt x="0" y="1965959"/>
                  </a:moveTo>
                  <a:lnTo>
                    <a:pt x="3949827" y="2496312"/>
                  </a:lnTo>
                </a:path>
                <a:path w="4716145" h="2496820">
                  <a:moveTo>
                    <a:pt x="391668" y="1965959"/>
                  </a:moveTo>
                  <a:lnTo>
                    <a:pt x="3950589" y="2496312"/>
                  </a:lnTo>
                </a:path>
                <a:path w="4716145" h="2496820">
                  <a:moveTo>
                    <a:pt x="4715256" y="1972056"/>
                  </a:moveTo>
                  <a:lnTo>
                    <a:pt x="3950208" y="2496692"/>
                  </a:lnTo>
                </a:path>
                <a:path w="4716145" h="2496820">
                  <a:moveTo>
                    <a:pt x="0" y="1965959"/>
                  </a:moveTo>
                  <a:lnTo>
                    <a:pt x="4390898" y="2496312"/>
                  </a:lnTo>
                </a:path>
                <a:path w="4716145" h="2496820">
                  <a:moveTo>
                    <a:pt x="391668" y="1965959"/>
                  </a:moveTo>
                  <a:lnTo>
                    <a:pt x="4391660" y="2496312"/>
                  </a:lnTo>
                </a:path>
                <a:path w="4716145" h="2496820">
                  <a:moveTo>
                    <a:pt x="4714621" y="1972056"/>
                  </a:moveTo>
                  <a:lnTo>
                    <a:pt x="4390644" y="2496692"/>
                  </a:lnTo>
                </a:path>
                <a:path w="4716145" h="2496820">
                  <a:moveTo>
                    <a:pt x="1901317" y="0"/>
                  </a:moveTo>
                  <a:lnTo>
                    <a:pt x="0" y="826134"/>
                  </a:lnTo>
                </a:path>
                <a:path w="4716145" h="2496820">
                  <a:moveTo>
                    <a:pt x="1902079" y="0"/>
                  </a:moveTo>
                  <a:lnTo>
                    <a:pt x="391668" y="826134"/>
                  </a:lnTo>
                </a:path>
                <a:path w="4716145" h="2496820">
                  <a:moveTo>
                    <a:pt x="1901952" y="7619"/>
                  </a:moveTo>
                  <a:lnTo>
                    <a:pt x="4715383" y="831595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/>
          <p:nvPr/>
        </p:nvSpPr>
        <p:spPr>
          <a:xfrm>
            <a:off x="3034283" y="2071116"/>
            <a:ext cx="534670" cy="173990"/>
          </a:xfrm>
          <a:custGeom>
            <a:avLst/>
            <a:gdLst/>
            <a:ahLst/>
            <a:cxnLst/>
            <a:rect l="l" t="t" r="r" b="b"/>
            <a:pathLst>
              <a:path w="534670" h="173989">
                <a:moveTo>
                  <a:pt x="360680" y="0"/>
                </a:moveTo>
                <a:lnTo>
                  <a:pt x="360680" y="173736"/>
                </a:lnTo>
                <a:lnTo>
                  <a:pt x="476504" y="115824"/>
                </a:lnTo>
                <a:lnTo>
                  <a:pt x="389636" y="115824"/>
                </a:lnTo>
                <a:lnTo>
                  <a:pt x="389636" y="57912"/>
                </a:lnTo>
                <a:lnTo>
                  <a:pt x="476503" y="57912"/>
                </a:lnTo>
                <a:lnTo>
                  <a:pt x="360680" y="0"/>
                </a:lnTo>
                <a:close/>
              </a:path>
              <a:path w="534670" h="173989">
                <a:moveTo>
                  <a:pt x="360680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360680" y="115824"/>
                </a:lnTo>
                <a:lnTo>
                  <a:pt x="360680" y="57912"/>
                </a:lnTo>
                <a:close/>
              </a:path>
              <a:path w="534670" h="173989">
                <a:moveTo>
                  <a:pt x="476503" y="57912"/>
                </a:moveTo>
                <a:lnTo>
                  <a:pt x="389636" y="57912"/>
                </a:lnTo>
                <a:lnTo>
                  <a:pt x="389636" y="115824"/>
                </a:lnTo>
                <a:lnTo>
                  <a:pt x="476504" y="115824"/>
                </a:lnTo>
                <a:lnTo>
                  <a:pt x="534416" y="86868"/>
                </a:lnTo>
                <a:lnTo>
                  <a:pt x="476503" y="57912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645534" y="1969084"/>
            <a:ext cx="15189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[</a:t>
            </a:r>
            <a:r>
              <a:rPr sz="2200" spc="-2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0,</a:t>
            </a:r>
            <a:r>
              <a:rPr sz="2200" spc="-20" dirty="0">
                <a:latin typeface="Trebuchet MS"/>
                <a:cs typeface="Trebuchet MS"/>
              </a:rPr>
              <a:t> </a:t>
            </a:r>
            <a:r>
              <a:rPr sz="2200" spc="-5" dirty="0">
                <a:latin typeface="Trebuchet MS"/>
                <a:cs typeface="Trebuchet MS"/>
              </a:rPr>
              <a:t>0,</a:t>
            </a:r>
            <a:r>
              <a:rPr sz="2200" spc="-20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…,</a:t>
            </a:r>
            <a:r>
              <a:rPr sz="2200" spc="-5" dirty="0">
                <a:latin typeface="Trebuchet MS"/>
                <a:cs typeface="Trebuchet MS"/>
              </a:rPr>
              <a:t> </a:t>
            </a:r>
            <a:r>
              <a:rPr sz="2200" spc="-10" dirty="0">
                <a:latin typeface="Trebuchet MS"/>
                <a:cs typeface="Trebuchet MS"/>
              </a:rPr>
              <a:t>0]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697860" y="3965194"/>
            <a:ext cx="2305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…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331784" y="3965194"/>
            <a:ext cx="2305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…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965987" y="3965194"/>
            <a:ext cx="2305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…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697860" y="3121278"/>
            <a:ext cx="2305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…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331784" y="3121278"/>
            <a:ext cx="2305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…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965987" y="3121278"/>
            <a:ext cx="23050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rebuchet MS"/>
                <a:cs typeface="Trebuchet MS"/>
              </a:rPr>
              <a:t>…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1995677" y="2411729"/>
            <a:ext cx="4716145" cy="824230"/>
          </a:xfrm>
          <a:custGeom>
            <a:avLst/>
            <a:gdLst/>
            <a:ahLst/>
            <a:cxnLst/>
            <a:rect l="l" t="t" r="r" b="b"/>
            <a:pathLst>
              <a:path w="4716145" h="824230">
                <a:moveTo>
                  <a:pt x="2216531" y="0"/>
                </a:moveTo>
                <a:lnTo>
                  <a:pt x="0" y="818261"/>
                </a:lnTo>
              </a:path>
              <a:path w="4716145" h="824230">
                <a:moveTo>
                  <a:pt x="2226056" y="0"/>
                </a:moveTo>
                <a:lnTo>
                  <a:pt x="391668" y="818261"/>
                </a:lnTo>
              </a:path>
              <a:path w="4716145" h="824230">
                <a:moveTo>
                  <a:pt x="2208276" y="0"/>
                </a:moveTo>
                <a:lnTo>
                  <a:pt x="4715764" y="823976"/>
                </a:lnTo>
              </a:path>
              <a:path w="4716145" h="824230">
                <a:moveTo>
                  <a:pt x="2979293" y="0"/>
                </a:moveTo>
                <a:lnTo>
                  <a:pt x="0" y="818261"/>
                </a:lnTo>
              </a:path>
              <a:path w="4716145" h="824230">
                <a:moveTo>
                  <a:pt x="2980055" y="0"/>
                </a:moveTo>
                <a:lnTo>
                  <a:pt x="391668" y="818261"/>
                </a:lnTo>
              </a:path>
              <a:path w="4716145" h="824230">
                <a:moveTo>
                  <a:pt x="2979420" y="0"/>
                </a:moveTo>
                <a:lnTo>
                  <a:pt x="4715002" y="823976"/>
                </a:lnTo>
              </a:path>
            </a:pathLst>
          </a:custGeom>
          <a:ln w="2895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8257158" y="1987753"/>
            <a:ext cx="638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(7</a:t>
            </a:r>
            <a:r>
              <a:rPr sz="1800" dirty="0">
                <a:latin typeface="Trebuchet MS"/>
                <a:cs typeface="Trebuchet MS"/>
              </a:rPr>
              <a:t>8</a:t>
            </a:r>
            <a:r>
              <a:rPr sz="1800" spc="-5" dirty="0">
                <a:latin typeface="Trebuchet MS"/>
                <a:cs typeface="Trebuchet MS"/>
              </a:rPr>
              <a:t>4,)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257158" y="3156330"/>
            <a:ext cx="637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(5</a:t>
            </a:r>
            <a:r>
              <a:rPr sz="1800" spc="5" dirty="0">
                <a:latin typeface="Trebuchet MS"/>
                <a:cs typeface="Trebuchet MS"/>
              </a:rPr>
              <a:t>1</a:t>
            </a:r>
            <a:r>
              <a:rPr sz="1800" spc="-5" dirty="0">
                <a:latin typeface="Trebuchet MS"/>
                <a:cs typeface="Trebuchet MS"/>
              </a:rPr>
              <a:t>2,)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257158" y="4056633"/>
            <a:ext cx="637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(5</a:t>
            </a:r>
            <a:r>
              <a:rPr sz="1800" spc="5" dirty="0">
                <a:latin typeface="Trebuchet MS"/>
                <a:cs typeface="Trebuchet MS"/>
              </a:rPr>
              <a:t>1</a:t>
            </a:r>
            <a:r>
              <a:rPr sz="1800" spc="-5" dirty="0">
                <a:latin typeface="Trebuchet MS"/>
                <a:cs typeface="Trebuchet MS"/>
              </a:rPr>
              <a:t>2,)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316848" y="5029301"/>
            <a:ext cx="5181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(1</a:t>
            </a:r>
            <a:r>
              <a:rPr sz="1800" dirty="0">
                <a:latin typeface="Trebuchet MS"/>
                <a:cs typeface="Trebuchet MS"/>
              </a:rPr>
              <a:t>0</a:t>
            </a:r>
            <a:r>
              <a:rPr sz="1800" spc="-5" dirty="0">
                <a:latin typeface="Trebuchet MS"/>
                <a:cs typeface="Trebuchet MS"/>
              </a:rPr>
              <a:t>,)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9066276" y="2157983"/>
            <a:ext cx="151130" cy="3053080"/>
          </a:xfrm>
          <a:custGeom>
            <a:avLst/>
            <a:gdLst/>
            <a:ahLst/>
            <a:cxnLst/>
            <a:rect l="l" t="t" r="r" b="b"/>
            <a:pathLst>
              <a:path w="151129" h="3053079">
                <a:moveTo>
                  <a:pt x="0" y="0"/>
                </a:moveTo>
                <a:lnTo>
                  <a:pt x="29360" y="982"/>
                </a:lnTo>
                <a:lnTo>
                  <a:pt x="53340" y="3667"/>
                </a:lnTo>
                <a:lnTo>
                  <a:pt x="69508" y="7661"/>
                </a:lnTo>
                <a:lnTo>
                  <a:pt x="75438" y="12573"/>
                </a:lnTo>
                <a:lnTo>
                  <a:pt x="75438" y="1513713"/>
                </a:lnTo>
                <a:lnTo>
                  <a:pt x="81367" y="1518624"/>
                </a:lnTo>
                <a:lnTo>
                  <a:pt x="97535" y="1522618"/>
                </a:lnTo>
                <a:lnTo>
                  <a:pt x="121515" y="1525303"/>
                </a:lnTo>
                <a:lnTo>
                  <a:pt x="150875" y="1526285"/>
                </a:lnTo>
                <a:lnTo>
                  <a:pt x="121515" y="1527268"/>
                </a:lnTo>
                <a:lnTo>
                  <a:pt x="97536" y="1529953"/>
                </a:lnTo>
                <a:lnTo>
                  <a:pt x="81367" y="1533947"/>
                </a:lnTo>
                <a:lnTo>
                  <a:pt x="75438" y="1538858"/>
                </a:lnTo>
                <a:lnTo>
                  <a:pt x="75438" y="3039999"/>
                </a:lnTo>
                <a:lnTo>
                  <a:pt x="69508" y="3044894"/>
                </a:lnTo>
                <a:lnTo>
                  <a:pt x="53340" y="3048890"/>
                </a:lnTo>
                <a:lnTo>
                  <a:pt x="29360" y="3051584"/>
                </a:lnTo>
                <a:lnTo>
                  <a:pt x="0" y="3052572"/>
                </a:lnTo>
              </a:path>
            </a:pathLst>
          </a:custGeom>
          <a:ln w="9143">
            <a:solidFill>
              <a:srgbClr val="5E5E5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1" name="object 71"/>
          <p:cNvGrpSpPr/>
          <p:nvPr/>
        </p:nvGrpSpPr>
        <p:grpSpPr>
          <a:xfrm>
            <a:off x="9361931" y="3290315"/>
            <a:ext cx="967740" cy="782320"/>
            <a:chOff x="9361931" y="3290315"/>
            <a:chExt cx="967740" cy="782320"/>
          </a:xfrm>
        </p:grpSpPr>
        <p:sp>
          <p:nvSpPr>
            <p:cNvPr id="72" name="object 72"/>
            <p:cNvSpPr/>
            <p:nvPr/>
          </p:nvSpPr>
          <p:spPr>
            <a:xfrm>
              <a:off x="9374885" y="3303269"/>
              <a:ext cx="942340" cy="756285"/>
            </a:xfrm>
            <a:custGeom>
              <a:avLst/>
              <a:gdLst/>
              <a:ahLst/>
              <a:cxnLst/>
              <a:rect l="l" t="t" r="r" b="b"/>
              <a:pathLst>
                <a:path w="942340" h="756285">
                  <a:moveTo>
                    <a:pt x="941831" y="0"/>
                  </a:moveTo>
                  <a:lnTo>
                    <a:pt x="0" y="0"/>
                  </a:lnTo>
                  <a:lnTo>
                    <a:pt x="0" y="755903"/>
                  </a:lnTo>
                  <a:lnTo>
                    <a:pt x="941831" y="755903"/>
                  </a:lnTo>
                  <a:lnTo>
                    <a:pt x="941831" y="0"/>
                  </a:lnTo>
                  <a:close/>
                </a:path>
              </a:pathLst>
            </a:custGeom>
            <a:solidFill>
              <a:srgbClr val="7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374885" y="3303269"/>
              <a:ext cx="942340" cy="756285"/>
            </a:xfrm>
            <a:custGeom>
              <a:avLst/>
              <a:gdLst/>
              <a:ahLst/>
              <a:cxnLst/>
              <a:rect l="l" t="t" r="r" b="b"/>
              <a:pathLst>
                <a:path w="942340" h="756285">
                  <a:moveTo>
                    <a:pt x="0" y="755903"/>
                  </a:moveTo>
                  <a:lnTo>
                    <a:pt x="941831" y="755903"/>
                  </a:lnTo>
                  <a:lnTo>
                    <a:pt x="941831" y="0"/>
                  </a:lnTo>
                  <a:lnTo>
                    <a:pt x="0" y="0"/>
                  </a:lnTo>
                  <a:lnTo>
                    <a:pt x="0" y="755903"/>
                  </a:lnTo>
                  <a:close/>
                </a:path>
              </a:pathLst>
            </a:custGeom>
            <a:ln w="25908">
              <a:solidFill>
                <a:srgbClr val="9A9A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9387840" y="3316223"/>
            <a:ext cx="916305" cy="350520"/>
          </a:xfrm>
          <a:prstGeom prst="rect">
            <a:avLst/>
          </a:prstGeom>
          <a:solidFill>
            <a:srgbClr val="76B800"/>
          </a:solidFill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2760"/>
              </a:lnSpc>
            </a:pP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Layer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387840" y="3666597"/>
            <a:ext cx="916305" cy="379730"/>
          </a:xfrm>
          <a:prstGeom prst="rect">
            <a:avLst/>
          </a:prstGeom>
          <a:solidFill>
            <a:srgbClr val="76B800"/>
          </a:solidFill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2635"/>
              </a:lnSpc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Size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47409" y="5010708"/>
            <a:ext cx="343281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0" spc="-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3400" b="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0" dirty="0">
                <a:solidFill>
                  <a:srgbClr val="FFFFFF"/>
                </a:solidFill>
                <a:latin typeface="Trebuchet MS"/>
                <a:cs typeface="Trebuchet MS"/>
              </a:rPr>
              <a:t>SIMPLER</a:t>
            </a:r>
            <a:r>
              <a:rPr sz="3400" b="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0" spc="-5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4414" y="616711"/>
            <a:ext cx="2825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rebuchet MS"/>
                <a:cs typeface="Trebuchet MS"/>
              </a:rPr>
              <a:t>A</a:t>
            </a:r>
            <a:r>
              <a:rPr sz="2800" spc="-3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SIMPLER</a:t>
            </a:r>
            <a:r>
              <a:rPr sz="2800" spc="-3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MODEL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9753" y="1167460"/>
            <a:ext cx="2570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mbria Math"/>
                <a:cs typeface="Cambria Math"/>
              </a:rPr>
              <a:t>𝑦</a:t>
            </a:r>
            <a:r>
              <a:rPr sz="4000" b="0" spc="275" dirty="0">
                <a:latin typeface="Cambria Math"/>
                <a:cs typeface="Cambria Math"/>
              </a:rPr>
              <a:t> </a:t>
            </a:r>
            <a:r>
              <a:rPr sz="4000" b="0" spc="-5" dirty="0">
                <a:latin typeface="Cambria Math"/>
                <a:cs typeface="Cambria Math"/>
              </a:rPr>
              <a:t>=</a:t>
            </a:r>
            <a:r>
              <a:rPr sz="4000" b="0" spc="215" dirty="0">
                <a:latin typeface="Cambria Math"/>
                <a:cs typeface="Cambria Math"/>
              </a:rPr>
              <a:t> </a:t>
            </a:r>
            <a:r>
              <a:rPr sz="4000" b="0" spc="-5" dirty="0">
                <a:latin typeface="Cambria Math"/>
                <a:cs typeface="Cambria Math"/>
              </a:rPr>
              <a:t>𝑚𝑥</a:t>
            </a:r>
            <a:r>
              <a:rPr sz="4000" b="0" spc="105" dirty="0">
                <a:latin typeface="Cambria Math"/>
                <a:cs typeface="Cambria Math"/>
              </a:rPr>
              <a:t> </a:t>
            </a:r>
            <a:r>
              <a:rPr sz="4000" b="0" spc="-5" dirty="0">
                <a:latin typeface="Cambria Math"/>
                <a:cs typeface="Cambria Math"/>
              </a:rPr>
              <a:t>+ 𝑏</a:t>
            </a:r>
            <a:endParaRPr sz="4000">
              <a:latin typeface="Cambria Math"/>
              <a:cs typeface="Cambria Math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7260" y="2932176"/>
          <a:ext cx="2366010" cy="1604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30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4924">
                <a:tc>
                  <a:txBody>
                    <a:bodyPr/>
                    <a:lstStyle/>
                    <a:p>
                      <a:pPr marL="52705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8A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8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4924"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CC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CC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4924"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7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7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797361" y="2613469"/>
            <a:ext cx="1861185" cy="1666239"/>
            <a:chOff x="4797361" y="2613469"/>
            <a:chExt cx="1861185" cy="1666239"/>
          </a:xfrm>
        </p:grpSpPr>
        <p:sp>
          <p:nvSpPr>
            <p:cNvPr id="6" name="object 6"/>
            <p:cNvSpPr/>
            <p:nvPr/>
          </p:nvSpPr>
          <p:spPr>
            <a:xfrm>
              <a:off x="4802123" y="2618232"/>
              <a:ext cx="1851660" cy="1656714"/>
            </a:xfrm>
            <a:custGeom>
              <a:avLst/>
              <a:gdLst/>
              <a:ahLst/>
              <a:cxnLst/>
              <a:rect l="l" t="t" r="r" b="b"/>
              <a:pathLst>
                <a:path w="1851659" h="1656714">
                  <a:moveTo>
                    <a:pt x="1851660" y="0"/>
                  </a:moveTo>
                  <a:lnTo>
                    <a:pt x="0" y="0"/>
                  </a:lnTo>
                  <a:lnTo>
                    <a:pt x="0" y="1656588"/>
                  </a:lnTo>
                  <a:lnTo>
                    <a:pt x="1851660" y="1656588"/>
                  </a:lnTo>
                  <a:lnTo>
                    <a:pt x="185166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02123" y="2618232"/>
              <a:ext cx="1851660" cy="1656714"/>
            </a:xfrm>
            <a:custGeom>
              <a:avLst/>
              <a:gdLst/>
              <a:ahLst/>
              <a:cxnLst/>
              <a:rect l="l" t="t" r="r" b="b"/>
              <a:pathLst>
                <a:path w="1851659" h="1656714">
                  <a:moveTo>
                    <a:pt x="0" y="1380743"/>
                  </a:moveTo>
                  <a:lnTo>
                    <a:pt x="1851659" y="1380743"/>
                  </a:lnTo>
                </a:path>
                <a:path w="1851659" h="1656714">
                  <a:moveTo>
                    <a:pt x="0" y="1103375"/>
                  </a:moveTo>
                  <a:lnTo>
                    <a:pt x="1851659" y="1103375"/>
                  </a:lnTo>
                </a:path>
                <a:path w="1851659" h="1656714">
                  <a:moveTo>
                    <a:pt x="0" y="827531"/>
                  </a:moveTo>
                  <a:lnTo>
                    <a:pt x="1851659" y="827531"/>
                  </a:lnTo>
                </a:path>
                <a:path w="1851659" h="1656714">
                  <a:moveTo>
                    <a:pt x="0" y="551687"/>
                  </a:moveTo>
                  <a:lnTo>
                    <a:pt x="1851659" y="551687"/>
                  </a:lnTo>
                </a:path>
                <a:path w="1851659" h="1656714">
                  <a:moveTo>
                    <a:pt x="0" y="275843"/>
                  </a:moveTo>
                  <a:lnTo>
                    <a:pt x="1851659" y="275843"/>
                  </a:lnTo>
                </a:path>
                <a:path w="1851659" h="1656714">
                  <a:moveTo>
                    <a:pt x="0" y="0"/>
                  </a:moveTo>
                  <a:lnTo>
                    <a:pt x="1851659" y="0"/>
                  </a:lnTo>
                </a:path>
                <a:path w="1851659" h="1656714">
                  <a:moveTo>
                    <a:pt x="926591" y="0"/>
                  </a:moveTo>
                  <a:lnTo>
                    <a:pt x="926591" y="1656587"/>
                  </a:lnTo>
                </a:path>
                <a:path w="1851659" h="1656714">
                  <a:moveTo>
                    <a:pt x="1851659" y="0"/>
                  </a:moveTo>
                  <a:lnTo>
                    <a:pt x="1851659" y="1656587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2123" y="2618232"/>
              <a:ext cx="1851660" cy="1656714"/>
            </a:xfrm>
            <a:custGeom>
              <a:avLst/>
              <a:gdLst/>
              <a:ahLst/>
              <a:cxnLst/>
              <a:rect l="l" t="t" r="r" b="b"/>
              <a:pathLst>
                <a:path w="1851659" h="1656714">
                  <a:moveTo>
                    <a:pt x="0" y="1656587"/>
                  </a:moveTo>
                  <a:lnTo>
                    <a:pt x="0" y="0"/>
                  </a:lnTo>
                </a:path>
                <a:path w="1851659" h="1656714">
                  <a:moveTo>
                    <a:pt x="0" y="1656587"/>
                  </a:moveTo>
                  <a:lnTo>
                    <a:pt x="1851659" y="1656587"/>
                  </a:lnTo>
                </a:path>
              </a:pathLst>
            </a:custGeom>
            <a:ln w="9144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99633" y="3379851"/>
              <a:ext cx="131063" cy="1310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2929" y="2828163"/>
              <a:ext cx="131063" cy="13106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478401" y="2449525"/>
            <a:ext cx="133350" cy="1957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2688" y="4391990"/>
            <a:ext cx="133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95236" y="4391990"/>
            <a:ext cx="133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22834" y="3377603"/>
            <a:ext cx="290830" cy="1384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dirty="0"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69026" y="4363120"/>
            <a:ext cx="133350" cy="6330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1270">
              <a:lnSpc>
                <a:spcPct val="100000"/>
              </a:lnSpc>
              <a:spcBef>
                <a:spcPts val="229"/>
              </a:spcBef>
            </a:pPr>
            <a:r>
              <a:rPr sz="1800" dirty="0"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15740" y="2421635"/>
            <a:ext cx="2837815" cy="2723515"/>
          </a:xfrm>
          <a:custGeom>
            <a:avLst/>
            <a:gdLst/>
            <a:ahLst/>
            <a:cxnLst/>
            <a:rect l="l" t="t" r="r" b="b"/>
            <a:pathLst>
              <a:path w="2837815" h="2723515">
                <a:moveTo>
                  <a:pt x="0" y="2723388"/>
                </a:moveTo>
                <a:lnTo>
                  <a:pt x="2837688" y="2723388"/>
                </a:lnTo>
                <a:lnTo>
                  <a:pt x="2837688" y="0"/>
                </a:lnTo>
                <a:lnTo>
                  <a:pt x="0" y="0"/>
                </a:lnTo>
                <a:lnTo>
                  <a:pt x="0" y="2723388"/>
                </a:lnTo>
                <a:close/>
              </a:path>
            </a:pathLst>
          </a:custGeom>
          <a:ln w="9144">
            <a:solidFill>
              <a:srgbClr val="CDCD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057258" y="2509520"/>
            <a:ext cx="1179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mbria Math"/>
                <a:cs typeface="Cambria Math"/>
              </a:rPr>
              <a:t>𝑚</a:t>
            </a:r>
            <a:r>
              <a:rPr sz="3600" spc="215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=</a:t>
            </a:r>
            <a:r>
              <a:rPr sz="3600" spc="-45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?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25204" y="3679697"/>
            <a:ext cx="1038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mbria Math"/>
                <a:cs typeface="Cambria Math"/>
              </a:rPr>
              <a:t>b</a:t>
            </a:r>
            <a:r>
              <a:rPr sz="3600" spc="155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=</a:t>
            </a:r>
            <a:r>
              <a:rPr sz="3600" spc="-45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?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73340" y="2543555"/>
            <a:ext cx="228600" cy="2190115"/>
          </a:xfrm>
          <a:custGeom>
            <a:avLst/>
            <a:gdLst/>
            <a:ahLst/>
            <a:cxnLst/>
            <a:rect l="l" t="t" r="r" b="b"/>
            <a:pathLst>
              <a:path w="228600" h="2190115">
                <a:moveTo>
                  <a:pt x="228600" y="1961515"/>
                </a:moveTo>
                <a:lnTo>
                  <a:pt x="152400" y="1961515"/>
                </a:lnTo>
                <a:lnTo>
                  <a:pt x="152400" y="1392936"/>
                </a:lnTo>
                <a:lnTo>
                  <a:pt x="76200" y="1392936"/>
                </a:lnTo>
                <a:lnTo>
                  <a:pt x="76200" y="1961515"/>
                </a:lnTo>
                <a:lnTo>
                  <a:pt x="0" y="1961515"/>
                </a:lnTo>
                <a:lnTo>
                  <a:pt x="114300" y="2190115"/>
                </a:lnTo>
                <a:lnTo>
                  <a:pt x="209550" y="1999615"/>
                </a:lnTo>
                <a:lnTo>
                  <a:pt x="228600" y="1961515"/>
                </a:lnTo>
                <a:close/>
              </a:path>
              <a:path w="228600" h="2190115">
                <a:moveTo>
                  <a:pt x="228600" y="684784"/>
                </a:moveTo>
                <a:lnTo>
                  <a:pt x="152400" y="684784"/>
                </a:lnTo>
                <a:lnTo>
                  <a:pt x="152400" y="0"/>
                </a:lnTo>
                <a:lnTo>
                  <a:pt x="76200" y="0"/>
                </a:lnTo>
                <a:lnTo>
                  <a:pt x="76200" y="684784"/>
                </a:lnTo>
                <a:lnTo>
                  <a:pt x="0" y="684784"/>
                </a:lnTo>
                <a:lnTo>
                  <a:pt x="114300" y="913384"/>
                </a:lnTo>
                <a:lnTo>
                  <a:pt x="209550" y="722884"/>
                </a:lnTo>
                <a:lnTo>
                  <a:pt x="228600" y="684784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12048" y="3919854"/>
            <a:ext cx="217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00" dirty="0">
                <a:latin typeface="Cambria Math"/>
                <a:cs typeface="Cambria Math"/>
              </a:rPr>
              <a:t>𝑦</a:t>
            </a:r>
            <a:r>
              <a:rPr sz="2800" spc="-420" dirty="0">
                <a:latin typeface="Cambria Math"/>
                <a:cs typeface="Cambria Math"/>
              </a:rPr>
              <a:t>^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72730" y="2579623"/>
            <a:ext cx="684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rebuchet MS"/>
                <a:cs typeface="Trebuchet MS"/>
              </a:rPr>
              <a:t>m•x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487411" y="3418332"/>
            <a:ext cx="600710" cy="603885"/>
            <a:chOff x="7487411" y="3418332"/>
            <a:chExt cx="600710" cy="603885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87411" y="3418332"/>
              <a:ext cx="600455" cy="60350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549133" y="3457194"/>
              <a:ext cx="477520" cy="480059"/>
            </a:xfrm>
            <a:custGeom>
              <a:avLst/>
              <a:gdLst/>
              <a:ahLst/>
              <a:cxnLst/>
              <a:rect l="l" t="t" r="r" b="b"/>
              <a:pathLst>
                <a:path w="477520" h="480060">
                  <a:moveTo>
                    <a:pt x="238506" y="0"/>
                  </a:moveTo>
                  <a:lnTo>
                    <a:pt x="190445" y="4875"/>
                  </a:lnTo>
                  <a:lnTo>
                    <a:pt x="145678" y="18859"/>
                  </a:lnTo>
                  <a:lnTo>
                    <a:pt x="105165" y="40987"/>
                  </a:lnTo>
                  <a:lnTo>
                    <a:pt x="69865" y="70294"/>
                  </a:lnTo>
                  <a:lnTo>
                    <a:pt x="40739" y="105816"/>
                  </a:lnTo>
                  <a:lnTo>
                    <a:pt x="18746" y="146589"/>
                  </a:lnTo>
                  <a:lnTo>
                    <a:pt x="4846" y="191648"/>
                  </a:lnTo>
                  <a:lnTo>
                    <a:pt x="0" y="240029"/>
                  </a:lnTo>
                  <a:lnTo>
                    <a:pt x="4846" y="288411"/>
                  </a:lnTo>
                  <a:lnTo>
                    <a:pt x="18746" y="333470"/>
                  </a:lnTo>
                  <a:lnTo>
                    <a:pt x="40739" y="374243"/>
                  </a:lnTo>
                  <a:lnTo>
                    <a:pt x="69865" y="409765"/>
                  </a:lnTo>
                  <a:lnTo>
                    <a:pt x="105165" y="439072"/>
                  </a:lnTo>
                  <a:lnTo>
                    <a:pt x="145678" y="461200"/>
                  </a:lnTo>
                  <a:lnTo>
                    <a:pt x="190445" y="475184"/>
                  </a:lnTo>
                  <a:lnTo>
                    <a:pt x="238506" y="480059"/>
                  </a:lnTo>
                  <a:lnTo>
                    <a:pt x="286566" y="475184"/>
                  </a:lnTo>
                  <a:lnTo>
                    <a:pt x="331333" y="461200"/>
                  </a:lnTo>
                  <a:lnTo>
                    <a:pt x="371846" y="439072"/>
                  </a:lnTo>
                  <a:lnTo>
                    <a:pt x="407146" y="409765"/>
                  </a:lnTo>
                  <a:lnTo>
                    <a:pt x="436272" y="374243"/>
                  </a:lnTo>
                  <a:lnTo>
                    <a:pt x="458265" y="333470"/>
                  </a:lnTo>
                  <a:lnTo>
                    <a:pt x="472165" y="288411"/>
                  </a:lnTo>
                  <a:lnTo>
                    <a:pt x="477012" y="240029"/>
                  </a:lnTo>
                  <a:lnTo>
                    <a:pt x="472165" y="191648"/>
                  </a:lnTo>
                  <a:lnTo>
                    <a:pt x="458265" y="146589"/>
                  </a:lnTo>
                  <a:lnTo>
                    <a:pt x="436272" y="105816"/>
                  </a:lnTo>
                  <a:lnTo>
                    <a:pt x="407146" y="70294"/>
                  </a:lnTo>
                  <a:lnTo>
                    <a:pt x="371846" y="40987"/>
                  </a:lnTo>
                  <a:lnTo>
                    <a:pt x="331333" y="18859"/>
                  </a:lnTo>
                  <a:lnTo>
                    <a:pt x="286566" y="4875"/>
                  </a:lnTo>
                  <a:lnTo>
                    <a:pt x="238506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549133" y="3457194"/>
              <a:ext cx="477520" cy="480059"/>
            </a:xfrm>
            <a:custGeom>
              <a:avLst/>
              <a:gdLst/>
              <a:ahLst/>
              <a:cxnLst/>
              <a:rect l="l" t="t" r="r" b="b"/>
              <a:pathLst>
                <a:path w="477520" h="480060">
                  <a:moveTo>
                    <a:pt x="238506" y="0"/>
                  </a:moveTo>
                  <a:lnTo>
                    <a:pt x="286566" y="4875"/>
                  </a:lnTo>
                  <a:lnTo>
                    <a:pt x="331333" y="18859"/>
                  </a:lnTo>
                  <a:lnTo>
                    <a:pt x="371846" y="40987"/>
                  </a:lnTo>
                  <a:lnTo>
                    <a:pt x="407146" y="70294"/>
                  </a:lnTo>
                  <a:lnTo>
                    <a:pt x="436272" y="105816"/>
                  </a:lnTo>
                  <a:lnTo>
                    <a:pt x="458265" y="146589"/>
                  </a:lnTo>
                  <a:lnTo>
                    <a:pt x="472165" y="191648"/>
                  </a:lnTo>
                  <a:lnTo>
                    <a:pt x="477012" y="240029"/>
                  </a:lnTo>
                  <a:lnTo>
                    <a:pt x="472165" y="288411"/>
                  </a:lnTo>
                  <a:lnTo>
                    <a:pt x="458265" y="333470"/>
                  </a:lnTo>
                  <a:lnTo>
                    <a:pt x="436272" y="374243"/>
                  </a:lnTo>
                  <a:lnTo>
                    <a:pt x="407146" y="409765"/>
                  </a:lnTo>
                  <a:lnTo>
                    <a:pt x="371846" y="439072"/>
                  </a:lnTo>
                  <a:lnTo>
                    <a:pt x="331333" y="461200"/>
                  </a:lnTo>
                  <a:lnTo>
                    <a:pt x="286566" y="475184"/>
                  </a:lnTo>
                  <a:lnTo>
                    <a:pt x="238506" y="480059"/>
                  </a:lnTo>
                  <a:lnTo>
                    <a:pt x="190445" y="475184"/>
                  </a:lnTo>
                  <a:lnTo>
                    <a:pt x="145678" y="461200"/>
                  </a:lnTo>
                  <a:lnTo>
                    <a:pt x="105165" y="439072"/>
                  </a:lnTo>
                  <a:lnTo>
                    <a:pt x="69865" y="409765"/>
                  </a:lnTo>
                  <a:lnTo>
                    <a:pt x="40739" y="374243"/>
                  </a:lnTo>
                  <a:lnTo>
                    <a:pt x="18746" y="333470"/>
                  </a:lnTo>
                  <a:lnTo>
                    <a:pt x="4846" y="288411"/>
                  </a:lnTo>
                  <a:lnTo>
                    <a:pt x="0" y="240029"/>
                  </a:lnTo>
                  <a:lnTo>
                    <a:pt x="4846" y="191648"/>
                  </a:lnTo>
                  <a:lnTo>
                    <a:pt x="18746" y="146589"/>
                  </a:lnTo>
                  <a:lnTo>
                    <a:pt x="40739" y="105816"/>
                  </a:lnTo>
                  <a:lnTo>
                    <a:pt x="69865" y="70294"/>
                  </a:lnTo>
                  <a:lnTo>
                    <a:pt x="105165" y="40987"/>
                  </a:lnTo>
                  <a:lnTo>
                    <a:pt x="145678" y="18859"/>
                  </a:lnTo>
                  <a:lnTo>
                    <a:pt x="190445" y="4875"/>
                  </a:lnTo>
                  <a:lnTo>
                    <a:pt x="238506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4414" y="616711"/>
            <a:ext cx="2825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rebuchet MS"/>
                <a:cs typeface="Trebuchet MS"/>
              </a:rPr>
              <a:t>A</a:t>
            </a:r>
            <a:r>
              <a:rPr sz="2800" spc="-3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SIMPLER</a:t>
            </a:r>
            <a:r>
              <a:rPr sz="2800" spc="-3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MODEL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9753" y="1167460"/>
            <a:ext cx="2570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mbria Math"/>
                <a:cs typeface="Cambria Math"/>
              </a:rPr>
              <a:t>𝑦</a:t>
            </a:r>
            <a:r>
              <a:rPr sz="4000" b="0" spc="275" dirty="0">
                <a:latin typeface="Cambria Math"/>
                <a:cs typeface="Cambria Math"/>
              </a:rPr>
              <a:t> </a:t>
            </a:r>
            <a:r>
              <a:rPr sz="4000" b="0" spc="-5" dirty="0">
                <a:latin typeface="Cambria Math"/>
                <a:cs typeface="Cambria Math"/>
              </a:rPr>
              <a:t>=</a:t>
            </a:r>
            <a:r>
              <a:rPr sz="4000" b="0" spc="215" dirty="0">
                <a:latin typeface="Cambria Math"/>
                <a:cs typeface="Cambria Math"/>
              </a:rPr>
              <a:t> </a:t>
            </a:r>
            <a:r>
              <a:rPr sz="4000" b="0" spc="-5" dirty="0">
                <a:latin typeface="Cambria Math"/>
                <a:cs typeface="Cambria Math"/>
              </a:rPr>
              <a:t>𝑚𝑥</a:t>
            </a:r>
            <a:r>
              <a:rPr sz="4000" b="0" spc="105" dirty="0">
                <a:latin typeface="Cambria Math"/>
                <a:cs typeface="Cambria Math"/>
              </a:rPr>
              <a:t> </a:t>
            </a:r>
            <a:r>
              <a:rPr sz="4000" b="0" spc="-5" dirty="0">
                <a:latin typeface="Cambria Math"/>
                <a:cs typeface="Cambria Math"/>
              </a:rPr>
              <a:t>+ 𝑏</a:t>
            </a:r>
            <a:endParaRPr sz="4000">
              <a:latin typeface="Cambria Math"/>
              <a:cs typeface="Cambria Math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7260" y="2932176"/>
          <a:ext cx="2366010" cy="1604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30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30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4924">
                <a:tc>
                  <a:txBody>
                    <a:bodyPr/>
                    <a:lstStyle/>
                    <a:p>
                      <a:pPr marL="52705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8A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88A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4924"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CC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CC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4924">
                <a:tc>
                  <a:txBody>
                    <a:bodyPr/>
                    <a:lstStyle/>
                    <a:p>
                      <a:pPr marL="53022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7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250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7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4797361" y="2613469"/>
            <a:ext cx="1861185" cy="1666239"/>
            <a:chOff x="4797361" y="2613469"/>
            <a:chExt cx="1861185" cy="1666239"/>
          </a:xfrm>
        </p:grpSpPr>
        <p:sp>
          <p:nvSpPr>
            <p:cNvPr id="6" name="object 6"/>
            <p:cNvSpPr/>
            <p:nvPr/>
          </p:nvSpPr>
          <p:spPr>
            <a:xfrm>
              <a:off x="4802123" y="2618232"/>
              <a:ext cx="1851660" cy="1656714"/>
            </a:xfrm>
            <a:custGeom>
              <a:avLst/>
              <a:gdLst/>
              <a:ahLst/>
              <a:cxnLst/>
              <a:rect l="l" t="t" r="r" b="b"/>
              <a:pathLst>
                <a:path w="1851659" h="1656714">
                  <a:moveTo>
                    <a:pt x="1851660" y="0"/>
                  </a:moveTo>
                  <a:lnTo>
                    <a:pt x="0" y="0"/>
                  </a:lnTo>
                  <a:lnTo>
                    <a:pt x="0" y="1656588"/>
                  </a:lnTo>
                  <a:lnTo>
                    <a:pt x="1851660" y="1656588"/>
                  </a:lnTo>
                  <a:lnTo>
                    <a:pt x="185166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02123" y="2618232"/>
              <a:ext cx="1851660" cy="1656714"/>
            </a:xfrm>
            <a:custGeom>
              <a:avLst/>
              <a:gdLst/>
              <a:ahLst/>
              <a:cxnLst/>
              <a:rect l="l" t="t" r="r" b="b"/>
              <a:pathLst>
                <a:path w="1851659" h="1656714">
                  <a:moveTo>
                    <a:pt x="0" y="1380743"/>
                  </a:moveTo>
                  <a:lnTo>
                    <a:pt x="1851659" y="1380743"/>
                  </a:lnTo>
                </a:path>
                <a:path w="1851659" h="1656714">
                  <a:moveTo>
                    <a:pt x="0" y="1103375"/>
                  </a:moveTo>
                  <a:lnTo>
                    <a:pt x="1851659" y="1103375"/>
                  </a:lnTo>
                </a:path>
                <a:path w="1851659" h="1656714">
                  <a:moveTo>
                    <a:pt x="0" y="827531"/>
                  </a:moveTo>
                  <a:lnTo>
                    <a:pt x="1851659" y="827531"/>
                  </a:lnTo>
                </a:path>
                <a:path w="1851659" h="1656714">
                  <a:moveTo>
                    <a:pt x="0" y="551687"/>
                  </a:moveTo>
                  <a:lnTo>
                    <a:pt x="1851659" y="551687"/>
                  </a:lnTo>
                </a:path>
                <a:path w="1851659" h="1656714">
                  <a:moveTo>
                    <a:pt x="0" y="275843"/>
                  </a:moveTo>
                  <a:lnTo>
                    <a:pt x="1851659" y="275843"/>
                  </a:lnTo>
                </a:path>
                <a:path w="1851659" h="1656714">
                  <a:moveTo>
                    <a:pt x="0" y="0"/>
                  </a:moveTo>
                  <a:lnTo>
                    <a:pt x="1851659" y="0"/>
                  </a:lnTo>
                </a:path>
                <a:path w="1851659" h="1656714">
                  <a:moveTo>
                    <a:pt x="926591" y="0"/>
                  </a:moveTo>
                  <a:lnTo>
                    <a:pt x="926591" y="1656587"/>
                  </a:lnTo>
                </a:path>
                <a:path w="1851659" h="1656714">
                  <a:moveTo>
                    <a:pt x="1851659" y="0"/>
                  </a:moveTo>
                  <a:lnTo>
                    <a:pt x="1851659" y="1656587"/>
                  </a:lnTo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02123" y="2618232"/>
              <a:ext cx="1851660" cy="1656714"/>
            </a:xfrm>
            <a:custGeom>
              <a:avLst/>
              <a:gdLst/>
              <a:ahLst/>
              <a:cxnLst/>
              <a:rect l="l" t="t" r="r" b="b"/>
              <a:pathLst>
                <a:path w="1851659" h="1656714">
                  <a:moveTo>
                    <a:pt x="0" y="1656587"/>
                  </a:moveTo>
                  <a:lnTo>
                    <a:pt x="0" y="0"/>
                  </a:lnTo>
                </a:path>
                <a:path w="1851659" h="1656714">
                  <a:moveTo>
                    <a:pt x="0" y="1656587"/>
                  </a:moveTo>
                  <a:lnTo>
                    <a:pt x="1851659" y="1656587"/>
                  </a:lnTo>
                </a:path>
              </a:pathLst>
            </a:custGeom>
            <a:ln w="9144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99633" y="3379851"/>
              <a:ext cx="131063" cy="1310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2929" y="2828163"/>
              <a:ext cx="131063" cy="13106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478401" y="2449525"/>
            <a:ext cx="133350" cy="1957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42688" y="4391990"/>
            <a:ext cx="133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95236" y="4391990"/>
            <a:ext cx="133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22834" y="3377603"/>
            <a:ext cx="290830" cy="1384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dirty="0"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69026" y="4363120"/>
            <a:ext cx="133350" cy="6330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  <a:p>
            <a:pPr marL="1270">
              <a:lnSpc>
                <a:spcPct val="100000"/>
              </a:lnSpc>
              <a:spcBef>
                <a:spcPts val="229"/>
              </a:spcBef>
            </a:pPr>
            <a:r>
              <a:rPr sz="1800" dirty="0">
                <a:latin typeface="Trebuchet MS"/>
                <a:cs typeface="Trebuchet MS"/>
              </a:rPr>
              <a:t>x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011167" y="2417064"/>
            <a:ext cx="2847340" cy="2733040"/>
            <a:chOff x="4011167" y="2417064"/>
            <a:chExt cx="2847340" cy="2733040"/>
          </a:xfrm>
        </p:grpSpPr>
        <p:sp>
          <p:nvSpPr>
            <p:cNvPr id="17" name="object 17"/>
            <p:cNvSpPr/>
            <p:nvPr/>
          </p:nvSpPr>
          <p:spPr>
            <a:xfrm>
              <a:off x="4015739" y="2421636"/>
              <a:ext cx="2837815" cy="2723515"/>
            </a:xfrm>
            <a:custGeom>
              <a:avLst/>
              <a:gdLst/>
              <a:ahLst/>
              <a:cxnLst/>
              <a:rect l="l" t="t" r="r" b="b"/>
              <a:pathLst>
                <a:path w="2837815" h="2723515">
                  <a:moveTo>
                    <a:pt x="0" y="2723388"/>
                  </a:moveTo>
                  <a:lnTo>
                    <a:pt x="2837688" y="2723388"/>
                  </a:lnTo>
                  <a:lnTo>
                    <a:pt x="2837688" y="0"/>
                  </a:lnTo>
                  <a:lnTo>
                    <a:pt x="0" y="0"/>
                  </a:lnTo>
                  <a:lnTo>
                    <a:pt x="0" y="2723388"/>
                  </a:lnTo>
                  <a:close/>
                </a:path>
              </a:pathLst>
            </a:custGeom>
            <a:ln w="9144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12029" y="2710434"/>
              <a:ext cx="1101725" cy="1228090"/>
            </a:xfrm>
            <a:custGeom>
              <a:avLst/>
              <a:gdLst/>
              <a:ahLst/>
              <a:cxnLst/>
              <a:rect l="l" t="t" r="r" b="b"/>
              <a:pathLst>
                <a:path w="1101725" h="1228089">
                  <a:moveTo>
                    <a:pt x="0" y="1227708"/>
                  </a:moveTo>
                  <a:lnTo>
                    <a:pt x="1101471" y="0"/>
                  </a:lnTo>
                </a:path>
              </a:pathLst>
            </a:custGeom>
            <a:ln w="381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057258" y="2509520"/>
            <a:ext cx="1179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mbria Math"/>
                <a:cs typeface="Cambria Math"/>
              </a:rPr>
              <a:t>𝑚</a:t>
            </a:r>
            <a:r>
              <a:rPr sz="3600" spc="215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=</a:t>
            </a:r>
            <a:r>
              <a:rPr sz="3600" spc="-45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?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25204" y="3679697"/>
            <a:ext cx="1038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mbria Math"/>
                <a:cs typeface="Cambria Math"/>
              </a:rPr>
              <a:t>b</a:t>
            </a:r>
            <a:r>
              <a:rPr sz="3600" spc="155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=</a:t>
            </a:r>
            <a:r>
              <a:rPr sz="3600" spc="-45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?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73340" y="2543555"/>
            <a:ext cx="228600" cy="2190115"/>
          </a:xfrm>
          <a:custGeom>
            <a:avLst/>
            <a:gdLst/>
            <a:ahLst/>
            <a:cxnLst/>
            <a:rect l="l" t="t" r="r" b="b"/>
            <a:pathLst>
              <a:path w="228600" h="2190115">
                <a:moveTo>
                  <a:pt x="228600" y="1961515"/>
                </a:moveTo>
                <a:lnTo>
                  <a:pt x="152400" y="1961515"/>
                </a:lnTo>
                <a:lnTo>
                  <a:pt x="152400" y="1392936"/>
                </a:lnTo>
                <a:lnTo>
                  <a:pt x="76200" y="1392936"/>
                </a:lnTo>
                <a:lnTo>
                  <a:pt x="76200" y="1961515"/>
                </a:lnTo>
                <a:lnTo>
                  <a:pt x="0" y="1961515"/>
                </a:lnTo>
                <a:lnTo>
                  <a:pt x="114300" y="2190115"/>
                </a:lnTo>
                <a:lnTo>
                  <a:pt x="209550" y="1999615"/>
                </a:lnTo>
                <a:lnTo>
                  <a:pt x="228600" y="1961515"/>
                </a:lnTo>
                <a:close/>
              </a:path>
              <a:path w="228600" h="2190115">
                <a:moveTo>
                  <a:pt x="228600" y="684784"/>
                </a:moveTo>
                <a:lnTo>
                  <a:pt x="152400" y="684784"/>
                </a:lnTo>
                <a:lnTo>
                  <a:pt x="152400" y="0"/>
                </a:lnTo>
                <a:lnTo>
                  <a:pt x="76200" y="0"/>
                </a:lnTo>
                <a:lnTo>
                  <a:pt x="76200" y="684784"/>
                </a:lnTo>
                <a:lnTo>
                  <a:pt x="0" y="684784"/>
                </a:lnTo>
                <a:lnTo>
                  <a:pt x="114300" y="913384"/>
                </a:lnTo>
                <a:lnTo>
                  <a:pt x="209550" y="722884"/>
                </a:lnTo>
                <a:lnTo>
                  <a:pt x="228600" y="684784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012048" y="3919854"/>
            <a:ext cx="217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00" dirty="0">
                <a:latin typeface="Cambria Math"/>
                <a:cs typeface="Cambria Math"/>
              </a:rPr>
              <a:t>𝑦</a:t>
            </a:r>
            <a:r>
              <a:rPr sz="2800" spc="-420" dirty="0">
                <a:latin typeface="Cambria Math"/>
                <a:cs typeface="Cambria Math"/>
              </a:rPr>
              <a:t>^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487411" y="3418332"/>
            <a:ext cx="600710" cy="603885"/>
            <a:chOff x="7487411" y="3418332"/>
            <a:chExt cx="600710" cy="60388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87411" y="3418332"/>
              <a:ext cx="600455" cy="60350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549133" y="3457194"/>
              <a:ext cx="477520" cy="480059"/>
            </a:xfrm>
            <a:custGeom>
              <a:avLst/>
              <a:gdLst/>
              <a:ahLst/>
              <a:cxnLst/>
              <a:rect l="l" t="t" r="r" b="b"/>
              <a:pathLst>
                <a:path w="477520" h="480060">
                  <a:moveTo>
                    <a:pt x="238506" y="0"/>
                  </a:moveTo>
                  <a:lnTo>
                    <a:pt x="190445" y="4875"/>
                  </a:lnTo>
                  <a:lnTo>
                    <a:pt x="145678" y="18859"/>
                  </a:lnTo>
                  <a:lnTo>
                    <a:pt x="105165" y="40987"/>
                  </a:lnTo>
                  <a:lnTo>
                    <a:pt x="69865" y="70294"/>
                  </a:lnTo>
                  <a:lnTo>
                    <a:pt x="40739" y="105816"/>
                  </a:lnTo>
                  <a:lnTo>
                    <a:pt x="18746" y="146589"/>
                  </a:lnTo>
                  <a:lnTo>
                    <a:pt x="4846" y="191648"/>
                  </a:lnTo>
                  <a:lnTo>
                    <a:pt x="0" y="240029"/>
                  </a:lnTo>
                  <a:lnTo>
                    <a:pt x="4846" y="288411"/>
                  </a:lnTo>
                  <a:lnTo>
                    <a:pt x="18746" y="333470"/>
                  </a:lnTo>
                  <a:lnTo>
                    <a:pt x="40739" y="374243"/>
                  </a:lnTo>
                  <a:lnTo>
                    <a:pt x="69865" y="409765"/>
                  </a:lnTo>
                  <a:lnTo>
                    <a:pt x="105165" y="439072"/>
                  </a:lnTo>
                  <a:lnTo>
                    <a:pt x="145678" y="461200"/>
                  </a:lnTo>
                  <a:lnTo>
                    <a:pt x="190445" y="475184"/>
                  </a:lnTo>
                  <a:lnTo>
                    <a:pt x="238506" y="480059"/>
                  </a:lnTo>
                  <a:lnTo>
                    <a:pt x="286566" y="475184"/>
                  </a:lnTo>
                  <a:lnTo>
                    <a:pt x="331333" y="461200"/>
                  </a:lnTo>
                  <a:lnTo>
                    <a:pt x="371846" y="439072"/>
                  </a:lnTo>
                  <a:lnTo>
                    <a:pt x="407146" y="409765"/>
                  </a:lnTo>
                  <a:lnTo>
                    <a:pt x="436272" y="374243"/>
                  </a:lnTo>
                  <a:lnTo>
                    <a:pt x="458265" y="333470"/>
                  </a:lnTo>
                  <a:lnTo>
                    <a:pt x="472165" y="288411"/>
                  </a:lnTo>
                  <a:lnTo>
                    <a:pt x="477012" y="240029"/>
                  </a:lnTo>
                  <a:lnTo>
                    <a:pt x="472165" y="191648"/>
                  </a:lnTo>
                  <a:lnTo>
                    <a:pt x="458265" y="146589"/>
                  </a:lnTo>
                  <a:lnTo>
                    <a:pt x="436272" y="105816"/>
                  </a:lnTo>
                  <a:lnTo>
                    <a:pt x="407146" y="70294"/>
                  </a:lnTo>
                  <a:lnTo>
                    <a:pt x="371846" y="40987"/>
                  </a:lnTo>
                  <a:lnTo>
                    <a:pt x="331333" y="18859"/>
                  </a:lnTo>
                  <a:lnTo>
                    <a:pt x="286566" y="4875"/>
                  </a:lnTo>
                  <a:lnTo>
                    <a:pt x="238506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49133" y="3457194"/>
              <a:ext cx="477520" cy="480059"/>
            </a:xfrm>
            <a:custGeom>
              <a:avLst/>
              <a:gdLst/>
              <a:ahLst/>
              <a:cxnLst/>
              <a:rect l="l" t="t" r="r" b="b"/>
              <a:pathLst>
                <a:path w="477520" h="480060">
                  <a:moveTo>
                    <a:pt x="238506" y="0"/>
                  </a:moveTo>
                  <a:lnTo>
                    <a:pt x="286566" y="4875"/>
                  </a:lnTo>
                  <a:lnTo>
                    <a:pt x="331333" y="18859"/>
                  </a:lnTo>
                  <a:lnTo>
                    <a:pt x="371846" y="40987"/>
                  </a:lnTo>
                  <a:lnTo>
                    <a:pt x="407146" y="70294"/>
                  </a:lnTo>
                  <a:lnTo>
                    <a:pt x="436272" y="105816"/>
                  </a:lnTo>
                  <a:lnTo>
                    <a:pt x="458265" y="146589"/>
                  </a:lnTo>
                  <a:lnTo>
                    <a:pt x="472165" y="191648"/>
                  </a:lnTo>
                  <a:lnTo>
                    <a:pt x="477012" y="240029"/>
                  </a:lnTo>
                  <a:lnTo>
                    <a:pt x="472165" y="288411"/>
                  </a:lnTo>
                  <a:lnTo>
                    <a:pt x="458265" y="333470"/>
                  </a:lnTo>
                  <a:lnTo>
                    <a:pt x="436272" y="374243"/>
                  </a:lnTo>
                  <a:lnTo>
                    <a:pt x="407146" y="409765"/>
                  </a:lnTo>
                  <a:lnTo>
                    <a:pt x="371846" y="439072"/>
                  </a:lnTo>
                  <a:lnTo>
                    <a:pt x="331333" y="461200"/>
                  </a:lnTo>
                  <a:lnTo>
                    <a:pt x="286566" y="475184"/>
                  </a:lnTo>
                  <a:lnTo>
                    <a:pt x="238506" y="480059"/>
                  </a:lnTo>
                  <a:lnTo>
                    <a:pt x="190445" y="475184"/>
                  </a:lnTo>
                  <a:lnTo>
                    <a:pt x="145678" y="461200"/>
                  </a:lnTo>
                  <a:lnTo>
                    <a:pt x="105165" y="439072"/>
                  </a:lnTo>
                  <a:lnTo>
                    <a:pt x="69865" y="409765"/>
                  </a:lnTo>
                  <a:lnTo>
                    <a:pt x="40739" y="374243"/>
                  </a:lnTo>
                  <a:lnTo>
                    <a:pt x="18746" y="333470"/>
                  </a:lnTo>
                  <a:lnTo>
                    <a:pt x="4846" y="288411"/>
                  </a:lnTo>
                  <a:lnTo>
                    <a:pt x="0" y="240029"/>
                  </a:lnTo>
                  <a:lnTo>
                    <a:pt x="4846" y="191648"/>
                  </a:lnTo>
                  <a:lnTo>
                    <a:pt x="18746" y="146589"/>
                  </a:lnTo>
                  <a:lnTo>
                    <a:pt x="40739" y="105816"/>
                  </a:lnTo>
                  <a:lnTo>
                    <a:pt x="69865" y="70294"/>
                  </a:lnTo>
                  <a:lnTo>
                    <a:pt x="105165" y="40987"/>
                  </a:lnTo>
                  <a:lnTo>
                    <a:pt x="145678" y="18859"/>
                  </a:lnTo>
                  <a:lnTo>
                    <a:pt x="190445" y="4875"/>
                  </a:lnTo>
                  <a:lnTo>
                    <a:pt x="238506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872730" y="2579623"/>
            <a:ext cx="6845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rebuchet MS"/>
                <a:cs typeface="Trebuchet MS"/>
              </a:rPr>
              <a:t>m•x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1130</Words>
  <Application>Microsoft Office PowerPoint</Application>
  <PresentationFormat>Custom</PresentationFormat>
  <Paragraphs>684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 MT</vt:lpstr>
      <vt:lpstr>Calibri</vt:lpstr>
      <vt:lpstr>Cambria Math</vt:lpstr>
      <vt:lpstr>Times New Roman</vt:lpstr>
      <vt:lpstr>Trebuchet MS</vt:lpstr>
      <vt:lpstr>Office Theme</vt:lpstr>
      <vt:lpstr>DEEP LEARNING</vt:lpstr>
      <vt:lpstr>LECTURE 2</vt:lpstr>
      <vt:lpstr>RECAP OF THE EXERCISE What just happened?</vt:lpstr>
      <vt:lpstr>DATA PREPARATION Input as an array</vt:lpstr>
      <vt:lpstr>PowerPoint Presentation</vt:lpstr>
      <vt:lpstr>AN UNTRAINED MODEL</vt:lpstr>
      <vt:lpstr>A SIMPLER MODEL</vt:lpstr>
      <vt:lpstr>𝑦 = 𝑚𝑥 + 𝑏</vt:lpstr>
      <vt:lpstr>𝑦 = 𝑚𝑥 + 𝑏</vt:lpstr>
      <vt:lpstr>𝑦 = 𝑚𝑥 + 𝑏</vt:lpstr>
      <vt:lpstr>A SIMPLER MODEL</vt:lpstr>
      <vt:lpstr>A SIMPLER MODEL</vt:lpstr>
      <vt:lpstr>THE LOSS CURVE</vt:lpstr>
      <vt:lpstr>THE LOSS CURVE</vt:lpstr>
      <vt:lpstr>THE LOSS CURVE</vt:lpstr>
      <vt:lpstr>THE LOSS CURVE</vt:lpstr>
      <vt:lpstr>THE LOSS CURVE</vt:lpstr>
      <vt:lpstr>THE LOSS CURVE</vt:lpstr>
      <vt:lpstr>PowerPoint Presentation</vt:lpstr>
      <vt:lpstr>FROM NEURON TO  NETWORK</vt:lpstr>
      <vt:lpstr>BUILDING A NETWORK</vt:lpstr>
      <vt:lpstr>BUILDING A NETWORK</vt:lpstr>
      <vt:lpstr>BUILDING A NETWORK</vt:lpstr>
      <vt:lpstr>ACTIVATION FUNCTIONS</vt:lpstr>
      <vt:lpstr>ACTIVATION FUNCTIONS</vt:lpstr>
      <vt:lpstr>OVERFITTING</vt:lpstr>
      <vt:lpstr>OVERFITTING</vt:lpstr>
      <vt:lpstr>OVERFITTING</vt:lpstr>
      <vt:lpstr>OVERFITTING</vt:lpstr>
      <vt:lpstr>TRAINING VS VALIDATION DATA Avoid memorization</vt:lpstr>
      <vt:lpstr>FROM REGRESSION TO  CLASSIFICATION</vt:lpstr>
      <vt:lpstr>AN MNIST MODEL</vt:lpstr>
      <vt:lpstr>AN MNIST MODEL</vt:lpstr>
      <vt:lpstr>AN MNIST MODEL</vt:lpstr>
      <vt:lpstr>RMSE FOR PROBABILITIES?</vt:lpstr>
      <vt:lpstr>RMSE FOR PROBABILITIES?</vt:lpstr>
      <vt:lpstr>CROSS ENTROPY</vt:lpstr>
      <vt:lpstr>CROSS ENTROPY</vt:lpstr>
      <vt:lpstr>CROSS ENTROPY</vt:lpstr>
      <vt:lpstr>BRINGING IT TOGETHER</vt:lpstr>
      <vt:lpstr>THE NEXT EXERCISE The American Sign Language Alphabet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 deep learning</dc:title>
  <dc:creator>Danielle Detering</dc:creator>
  <cp:lastModifiedBy>LJENG</cp:lastModifiedBy>
  <cp:revision>3</cp:revision>
  <dcterms:created xsi:type="dcterms:W3CDTF">2024-07-10T05:55:53Z</dcterms:created>
  <dcterms:modified xsi:type="dcterms:W3CDTF">2025-05-14T00:10:49Z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2024-07-10T00:00:00Z</vt:filetime>
  </property>
</Properties>
</file>