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972800" cy="6172200"/>
  <p:notesSz cx="10972800" cy="6172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773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2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5529069"/>
            <a:ext cx="10972800" cy="64312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5509259"/>
            <a:ext cx="10972800" cy="12700"/>
          </a:xfrm>
          <a:custGeom>
            <a:avLst/>
            <a:gdLst/>
            <a:ahLst/>
            <a:cxnLst/>
            <a:rect l="l" t="t" r="r" b="b"/>
            <a:pathLst>
              <a:path w="10972800" h="12700">
                <a:moveTo>
                  <a:pt x="0" y="12191"/>
                </a:moveTo>
                <a:lnTo>
                  <a:pt x="10972800" y="12191"/>
                </a:lnTo>
                <a:lnTo>
                  <a:pt x="10972800" y="0"/>
                </a:lnTo>
                <a:lnTo>
                  <a:pt x="0" y="0"/>
                </a:lnTo>
                <a:lnTo>
                  <a:pt x="0" y="12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2177033" y="3176777"/>
            <a:ext cx="7773670" cy="0"/>
          </a:xfrm>
          <a:custGeom>
            <a:avLst/>
            <a:gdLst/>
            <a:ahLst/>
            <a:cxnLst/>
            <a:rect l="l" t="t" r="r" b="b"/>
            <a:pathLst>
              <a:path w="7773670">
                <a:moveTo>
                  <a:pt x="0" y="0"/>
                </a:moveTo>
                <a:lnTo>
                  <a:pt x="7773416" y="0"/>
                </a:lnTo>
              </a:path>
            </a:pathLst>
          </a:custGeom>
          <a:ln w="32004">
            <a:solidFill>
              <a:srgbClr val="539E3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55011" y="1248613"/>
            <a:ext cx="5572125" cy="931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3456432"/>
            <a:ext cx="7680960" cy="1543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419606"/>
            <a:ext cx="4773168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419606"/>
            <a:ext cx="4773168" cy="407365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972800" cy="61721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3757" y="253060"/>
            <a:ext cx="7263765" cy="9526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7973" y="1785111"/>
            <a:ext cx="4799965" cy="290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5740146"/>
            <a:ext cx="3511296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5740146"/>
            <a:ext cx="2523744" cy="308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1.png"/><Relationship Id="rId7" Type="http://schemas.openxmlformats.org/officeDocument/2006/relationships/image" Target="../media/image4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2.png"/><Relationship Id="rId4" Type="http://schemas.openxmlformats.org/officeDocument/2006/relationships/image" Target="../media/image5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6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18" Type="http://schemas.openxmlformats.org/officeDocument/2006/relationships/image" Target="../media/image8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1.png"/><Relationship Id="rId2" Type="http://schemas.openxmlformats.org/officeDocument/2006/relationships/image" Target="../media/image66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19" Type="http://schemas.openxmlformats.org/officeDocument/2006/relationships/image" Target="../media/image83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jp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17" Type="http://schemas.openxmlformats.org/officeDocument/2006/relationships/image" Target="../media/image28.jpg"/><Relationship Id="rId2" Type="http://schemas.openxmlformats.org/officeDocument/2006/relationships/image" Target="../media/image13.pn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jpg"/><Relationship Id="rId17" Type="http://schemas.openxmlformats.org/officeDocument/2006/relationships/image" Target="../media/image28.jpg"/><Relationship Id="rId2" Type="http://schemas.openxmlformats.org/officeDocument/2006/relationships/image" Target="../media/image13.png"/><Relationship Id="rId16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jpg"/><Relationship Id="rId1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0.png"/><Relationship Id="rId5" Type="http://schemas.openxmlformats.org/officeDocument/2006/relationships/image" Target="../media/image32.png"/><Relationship Id="rId10" Type="http://schemas.openxmlformats.org/officeDocument/2006/relationships/image" Target="../media/image39.png"/><Relationship Id="rId4" Type="http://schemas.openxmlformats.org/officeDocument/2006/relationships/image" Target="../media/image31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55011" y="1248613"/>
            <a:ext cx="5572125" cy="9315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dirty="0">
                <a:latin typeface="Trebuchet MS"/>
                <a:cs typeface="Trebuchet MS"/>
              </a:rPr>
              <a:t>DEEP</a:t>
            </a:r>
            <a:r>
              <a:rPr sz="5950" spc="-140" dirty="0">
                <a:latin typeface="Trebuchet MS"/>
                <a:cs typeface="Trebuchet MS"/>
              </a:rPr>
              <a:t> </a:t>
            </a:r>
            <a:r>
              <a:rPr sz="5950" spc="225" dirty="0">
                <a:latin typeface="Trebuchet MS"/>
                <a:cs typeface="Trebuchet MS"/>
              </a:rPr>
              <a:t>LEARNING</a:t>
            </a:r>
            <a:endParaRPr sz="595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5011" y="2062988"/>
            <a:ext cx="5507355" cy="930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5950" spc="220" dirty="0">
                <a:latin typeface="Trebuchet MS"/>
                <a:cs typeface="Trebuchet MS"/>
              </a:rPr>
              <a:t>USING</a:t>
            </a:r>
            <a:r>
              <a:rPr sz="5950" spc="-135" dirty="0">
                <a:latin typeface="Trebuchet MS"/>
                <a:cs typeface="Trebuchet MS"/>
              </a:rPr>
              <a:t> </a:t>
            </a:r>
            <a:r>
              <a:rPr sz="5950" spc="350" dirty="0">
                <a:latin typeface="Trebuchet MS"/>
                <a:cs typeface="Trebuchet MS"/>
              </a:rPr>
              <a:t>PYTHON</a:t>
            </a:r>
            <a:endParaRPr sz="59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5647" y="2683129"/>
            <a:ext cx="3624579" cy="3042920"/>
            <a:chOff x="3215647" y="2683129"/>
            <a:chExt cx="3624579" cy="3042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47" y="2694418"/>
              <a:ext cx="3624049" cy="3031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899281" y="2798445"/>
              <a:ext cx="584200" cy="427355"/>
            </a:xfrm>
            <a:custGeom>
              <a:avLst/>
              <a:gdLst/>
              <a:ahLst/>
              <a:cxnLst/>
              <a:rect l="l" t="t" r="r" b="b"/>
              <a:pathLst>
                <a:path w="584200" h="427355">
                  <a:moveTo>
                    <a:pt x="0" y="427100"/>
                  </a:moveTo>
                  <a:lnTo>
                    <a:pt x="583806" y="427100"/>
                  </a:lnTo>
                  <a:lnTo>
                    <a:pt x="583806" y="0"/>
                  </a:lnTo>
                  <a:lnTo>
                    <a:pt x="0" y="0"/>
                  </a:lnTo>
                  <a:lnTo>
                    <a:pt x="0" y="427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95494" y="2740304"/>
              <a:ext cx="555625" cy="485775"/>
            </a:xfrm>
            <a:custGeom>
              <a:avLst/>
              <a:gdLst/>
              <a:ahLst/>
              <a:cxnLst/>
              <a:rect l="l" t="t" r="r" b="b"/>
              <a:pathLst>
                <a:path w="555625" h="485775">
                  <a:moveTo>
                    <a:pt x="0" y="485241"/>
                  </a:moveTo>
                  <a:lnTo>
                    <a:pt x="555231" y="485241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50738" y="2740304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234557" y="2740304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77565" y="3225444"/>
              <a:ext cx="521970" cy="485775"/>
            </a:xfrm>
            <a:custGeom>
              <a:avLst/>
              <a:gdLst/>
              <a:ahLst/>
              <a:cxnLst/>
              <a:rect l="l" t="t" r="r" b="b"/>
              <a:pathLst>
                <a:path w="521970" h="485775">
                  <a:moveTo>
                    <a:pt x="0" y="485241"/>
                  </a:moveTo>
                  <a:lnTo>
                    <a:pt x="521703" y="485241"/>
                  </a:lnTo>
                  <a:lnTo>
                    <a:pt x="521703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99281" y="3225444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95494" y="3225444"/>
              <a:ext cx="555625" cy="485775"/>
            </a:xfrm>
            <a:custGeom>
              <a:avLst/>
              <a:gdLst/>
              <a:ahLst/>
              <a:cxnLst/>
              <a:rect l="l" t="t" r="r" b="b"/>
              <a:pathLst>
                <a:path w="555625" h="485775">
                  <a:moveTo>
                    <a:pt x="0" y="485241"/>
                  </a:moveTo>
                  <a:lnTo>
                    <a:pt x="555231" y="485241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50738" y="3225444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234557" y="3225444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95494" y="3710711"/>
              <a:ext cx="1139190" cy="485775"/>
            </a:xfrm>
            <a:custGeom>
              <a:avLst/>
              <a:gdLst/>
              <a:ahLst/>
              <a:cxnLst/>
              <a:rect l="l" t="t" r="r" b="b"/>
              <a:pathLst>
                <a:path w="1139189" h="485775">
                  <a:moveTo>
                    <a:pt x="555231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55231" y="485241"/>
                  </a:lnTo>
                  <a:lnTo>
                    <a:pt x="555231" y="0"/>
                  </a:lnTo>
                  <a:close/>
                </a:path>
                <a:path w="1139189" h="485775">
                  <a:moveTo>
                    <a:pt x="1139050" y="0"/>
                  </a:moveTo>
                  <a:lnTo>
                    <a:pt x="555244" y="0"/>
                  </a:lnTo>
                  <a:lnTo>
                    <a:pt x="555244" y="485241"/>
                  </a:lnTo>
                  <a:lnTo>
                    <a:pt x="1139050" y="485241"/>
                  </a:lnTo>
                  <a:lnTo>
                    <a:pt x="113905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15462" y="3710711"/>
              <a:ext cx="3503295" cy="970915"/>
            </a:xfrm>
            <a:custGeom>
              <a:avLst/>
              <a:gdLst/>
              <a:ahLst/>
              <a:cxnLst/>
              <a:rect l="l" t="t" r="r" b="b"/>
              <a:pathLst>
                <a:path w="3503295" h="970914">
                  <a:moveTo>
                    <a:pt x="583806" y="513816"/>
                  </a:moveTo>
                  <a:lnTo>
                    <a:pt x="0" y="513816"/>
                  </a:lnTo>
                  <a:lnTo>
                    <a:pt x="0" y="970508"/>
                  </a:lnTo>
                  <a:lnTo>
                    <a:pt x="583806" y="970508"/>
                  </a:lnTo>
                  <a:lnTo>
                    <a:pt x="583806" y="513816"/>
                  </a:lnTo>
                  <a:close/>
                </a:path>
                <a:path w="3503295" h="970914">
                  <a:moveTo>
                    <a:pt x="3502901" y="0"/>
                  </a:moveTo>
                  <a:lnTo>
                    <a:pt x="2919095" y="0"/>
                  </a:lnTo>
                  <a:lnTo>
                    <a:pt x="2919095" y="485241"/>
                  </a:lnTo>
                  <a:lnTo>
                    <a:pt x="3502901" y="485241"/>
                  </a:lnTo>
                  <a:lnTo>
                    <a:pt x="3502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99281" y="4195978"/>
              <a:ext cx="2335530" cy="485775"/>
            </a:xfrm>
            <a:custGeom>
              <a:avLst/>
              <a:gdLst/>
              <a:ahLst/>
              <a:cxnLst/>
              <a:rect l="l" t="t" r="r" b="b"/>
              <a:pathLst>
                <a:path w="2335529" h="485775">
                  <a:moveTo>
                    <a:pt x="583793" y="28549"/>
                  </a:moveTo>
                  <a:lnTo>
                    <a:pt x="0" y="28549"/>
                  </a:lnTo>
                  <a:lnTo>
                    <a:pt x="0" y="485241"/>
                  </a:lnTo>
                  <a:lnTo>
                    <a:pt x="583793" y="485241"/>
                  </a:lnTo>
                  <a:lnTo>
                    <a:pt x="583793" y="28549"/>
                  </a:lnTo>
                  <a:close/>
                </a:path>
                <a:path w="2335529" h="485775">
                  <a:moveTo>
                    <a:pt x="1167625" y="28549"/>
                  </a:moveTo>
                  <a:lnTo>
                    <a:pt x="583819" y="28549"/>
                  </a:lnTo>
                  <a:lnTo>
                    <a:pt x="583819" y="485241"/>
                  </a:lnTo>
                  <a:lnTo>
                    <a:pt x="1167625" y="485241"/>
                  </a:lnTo>
                  <a:lnTo>
                    <a:pt x="1167625" y="28549"/>
                  </a:lnTo>
                  <a:close/>
                </a:path>
                <a:path w="2335529" h="485775">
                  <a:moveTo>
                    <a:pt x="1751444" y="0"/>
                  </a:moveTo>
                  <a:lnTo>
                    <a:pt x="1167638" y="0"/>
                  </a:lnTo>
                  <a:lnTo>
                    <a:pt x="1167638" y="485241"/>
                  </a:lnTo>
                  <a:lnTo>
                    <a:pt x="1751444" y="485241"/>
                  </a:lnTo>
                  <a:lnTo>
                    <a:pt x="1751444" y="0"/>
                  </a:lnTo>
                  <a:close/>
                </a:path>
                <a:path w="2335529" h="485775">
                  <a:moveTo>
                    <a:pt x="2335263" y="0"/>
                  </a:moveTo>
                  <a:lnTo>
                    <a:pt x="1751457" y="0"/>
                  </a:lnTo>
                  <a:lnTo>
                    <a:pt x="1751457" y="485241"/>
                  </a:lnTo>
                  <a:lnTo>
                    <a:pt x="2335263" y="485241"/>
                  </a:lnTo>
                  <a:lnTo>
                    <a:pt x="23352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34557" y="4195978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15462" y="4681207"/>
              <a:ext cx="3503295" cy="970915"/>
            </a:xfrm>
            <a:custGeom>
              <a:avLst/>
              <a:gdLst/>
              <a:ahLst/>
              <a:cxnLst/>
              <a:rect l="l" t="t" r="r" b="b"/>
              <a:pathLst>
                <a:path w="3503295" h="970914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0" y="970483"/>
                  </a:lnTo>
                  <a:lnTo>
                    <a:pt x="583806" y="970483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  <a:path w="3503295" h="970914">
                  <a:moveTo>
                    <a:pt x="1167612" y="485241"/>
                  </a:moveTo>
                  <a:lnTo>
                    <a:pt x="583819" y="485241"/>
                  </a:lnTo>
                  <a:lnTo>
                    <a:pt x="583819" y="970483"/>
                  </a:lnTo>
                  <a:lnTo>
                    <a:pt x="1167612" y="970483"/>
                  </a:lnTo>
                  <a:lnTo>
                    <a:pt x="1167612" y="485241"/>
                  </a:lnTo>
                  <a:close/>
                </a:path>
                <a:path w="3503295" h="970914">
                  <a:moveTo>
                    <a:pt x="3502901" y="0"/>
                  </a:moveTo>
                  <a:lnTo>
                    <a:pt x="2919095" y="0"/>
                  </a:lnTo>
                  <a:lnTo>
                    <a:pt x="2919095" y="485241"/>
                  </a:lnTo>
                  <a:lnTo>
                    <a:pt x="3502901" y="485241"/>
                  </a:lnTo>
                  <a:lnTo>
                    <a:pt x="350290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83100" y="5166448"/>
              <a:ext cx="1167765" cy="485775"/>
            </a:xfrm>
            <a:custGeom>
              <a:avLst/>
              <a:gdLst/>
              <a:ahLst/>
              <a:cxnLst/>
              <a:rect l="l" t="t" r="r" b="b"/>
              <a:pathLst>
                <a:path w="1167764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  <a:path w="1167764" h="485775">
                  <a:moveTo>
                    <a:pt x="1167625" y="0"/>
                  </a:moveTo>
                  <a:lnTo>
                    <a:pt x="583819" y="0"/>
                  </a:lnTo>
                  <a:lnTo>
                    <a:pt x="583819" y="485241"/>
                  </a:lnTo>
                  <a:lnTo>
                    <a:pt x="1167625" y="485241"/>
                  </a:lnTo>
                  <a:lnTo>
                    <a:pt x="116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650738" y="5166448"/>
              <a:ext cx="1167765" cy="485775"/>
            </a:xfrm>
            <a:custGeom>
              <a:avLst/>
              <a:gdLst/>
              <a:ahLst/>
              <a:cxnLst/>
              <a:rect l="l" t="t" r="r" b="b"/>
              <a:pathLst>
                <a:path w="1167765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  <a:path w="1167765" h="485775">
                  <a:moveTo>
                    <a:pt x="1167625" y="0"/>
                  </a:moveTo>
                  <a:lnTo>
                    <a:pt x="583819" y="0"/>
                  </a:lnTo>
                  <a:lnTo>
                    <a:pt x="583819" y="485241"/>
                  </a:lnTo>
                  <a:lnTo>
                    <a:pt x="1167625" y="485241"/>
                  </a:lnTo>
                  <a:lnTo>
                    <a:pt x="11676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66919" y="2711704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0"/>
                  </a:moveTo>
                  <a:lnTo>
                    <a:pt x="0" y="1512824"/>
                  </a:lnTo>
                </a:path>
              </a:pathLst>
            </a:custGeom>
            <a:ln w="5715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540505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124197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8271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548126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131817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5890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548126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1817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5890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883528" y="4310362"/>
            <a:ext cx="70421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  <a:tabLst>
                <a:tab pos="583565" algn="l"/>
              </a:tabLst>
            </a:pPr>
            <a:r>
              <a:rPr sz="1800" spc="-50" dirty="0">
                <a:latin typeface="Trebuchet MS"/>
                <a:cs typeface="Trebuchet MS"/>
              </a:rPr>
              <a:t>1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31" y="3593613"/>
            <a:ext cx="1786081" cy="1255710"/>
          </a:xfrm>
          <a:prstGeom prst="rect">
            <a:avLst/>
          </a:prstGeom>
        </p:spPr>
      </p:pic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923201" y="3610736"/>
          <a:ext cx="17767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0016" y="1606269"/>
            <a:ext cx="3610367" cy="1022643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316985" y="1628394"/>
            <a:ext cx="3502660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6" name="object 3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70" y="1606269"/>
            <a:ext cx="1795226" cy="1022643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930402" y="1628394"/>
            <a:ext cx="1687195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785617" y="3835400"/>
            <a:ext cx="27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∗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15988" y="3939032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40" name="object 4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7291" y="2912390"/>
            <a:ext cx="2455214" cy="2051250"/>
          </a:xfrm>
          <a:prstGeom prst="rect">
            <a:avLst/>
          </a:prstGeom>
        </p:spPr>
      </p:pic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7488173" y="2919983"/>
          <a:ext cx="246888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2" name="object 42"/>
          <p:cNvGrpSpPr/>
          <p:nvPr/>
        </p:nvGrpSpPr>
        <p:grpSpPr>
          <a:xfrm>
            <a:off x="7440190" y="1606269"/>
            <a:ext cx="2444750" cy="1022985"/>
            <a:chOff x="7440190" y="1606269"/>
            <a:chExt cx="2444750" cy="1022985"/>
          </a:xfrm>
        </p:grpSpPr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0190" y="1606269"/>
              <a:ext cx="2444462" cy="102264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9312" y="1830323"/>
              <a:ext cx="2415540" cy="64007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517130" y="1628394"/>
            <a:ext cx="2336800" cy="914400"/>
          </a:xfrm>
          <a:prstGeom prst="rect">
            <a:avLst/>
          </a:prstGeom>
          <a:solidFill>
            <a:srgbClr val="00563B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Convolved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240023" y="2711323"/>
            <a:ext cx="4277360" cy="1597025"/>
            <a:chOff x="3240023" y="2711323"/>
            <a:chExt cx="4277360" cy="1597025"/>
          </a:xfrm>
        </p:grpSpPr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40023" y="2714244"/>
              <a:ext cx="1880616" cy="159410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3377564" y="2798445"/>
              <a:ext cx="534035" cy="414655"/>
            </a:xfrm>
            <a:custGeom>
              <a:avLst/>
              <a:gdLst/>
              <a:ahLst/>
              <a:cxnLst/>
              <a:rect l="l" t="t" r="r" b="b"/>
              <a:pathLst>
                <a:path w="534035" h="414655">
                  <a:moveTo>
                    <a:pt x="0" y="414146"/>
                  </a:moveTo>
                  <a:lnTo>
                    <a:pt x="533946" y="414146"/>
                  </a:lnTo>
                  <a:lnTo>
                    <a:pt x="533946" y="0"/>
                  </a:lnTo>
                  <a:lnTo>
                    <a:pt x="0" y="0"/>
                  </a:lnTo>
                  <a:lnTo>
                    <a:pt x="0" y="414146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911599" y="2798445"/>
              <a:ext cx="562610" cy="414655"/>
            </a:xfrm>
            <a:custGeom>
              <a:avLst/>
              <a:gdLst/>
              <a:ahLst/>
              <a:cxnLst/>
              <a:rect l="l" t="t" r="r" b="b"/>
              <a:pathLst>
                <a:path w="562610" h="414655">
                  <a:moveTo>
                    <a:pt x="0" y="414146"/>
                  </a:moveTo>
                  <a:lnTo>
                    <a:pt x="562521" y="414146"/>
                  </a:lnTo>
                  <a:lnTo>
                    <a:pt x="562521" y="0"/>
                  </a:lnTo>
                  <a:lnTo>
                    <a:pt x="0" y="0"/>
                  </a:lnTo>
                  <a:lnTo>
                    <a:pt x="0" y="414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4082" y="2798445"/>
              <a:ext cx="534035" cy="414655"/>
            </a:xfrm>
            <a:custGeom>
              <a:avLst/>
              <a:gdLst/>
              <a:ahLst/>
              <a:cxnLst/>
              <a:rect l="l" t="t" r="r" b="b"/>
              <a:pathLst>
                <a:path w="534035" h="414655">
                  <a:moveTo>
                    <a:pt x="0" y="414146"/>
                  </a:moveTo>
                  <a:lnTo>
                    <a:pt x="533907" y="414146"/>
                  </a:lnTo>
                  <a:lnTo>
                    <a:pt x="533907" y="0"/>
                  </a:lnTo>
                  <a:lnTo>
                    <a:pt x="0" y="0"/>
                  </a:lnTo>
                  <a:lnTo>
                    <a:pt x="0" y="414146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377565" y="3212604"/>
              <a:ext cx="534035" cy="930275"/>
            </a:xfrm>
            <a:custGeom>
              <a:avLst/>
              <a:gdLst/>
              <a:ahLst/>
              <a:cxnLst/>
              <a:rect l="l" t="t" r="r" b="b"/>
              <a:pathLst>
                <a:path w="534035" h="930275">
                  <a:moveTo>
                    <a:pt x="533946" y="479425"/>
                  </a:moveTo>
                  <a:lnTo>
                    <a:pt x="0" y="479425"/>
                  </a:lnTo>
                  <a:lnTo>
                    <a:pt x="0" y="930262"/>
                  </a:lnTo>
                  <a:lnTo>
                    <a:pt x="533946" y="930262"/>
                  </a:lnTo>
                  <a:lnTo>
                    <a:pt x="533946" y="479425"/>
                  </a:lnTo>
                  <a:close/>
                </a:path>
                <a:path w="534035" h="930275">
                  <a:moveTo>
                    <a:pt x="533946" y="0"/>
                  </a:moveTo>
                  <a:lnTo>
                    <a:pt x="0" y="0"/>
                  </a:lnTo>
                  <a:lnTo>
                    <a:pt x="0" y="479412"/>
                  </a:lnTo>
                  <a:lnTo>
                    <a:pt x="533946" y="479412"/>
                  </a:lnTo>
                  <a:lnTo>
                    <a:pt x="5339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911600" y="3692029"/>
              <a:ext cx="1096645" cy="450850"/>
            </a:xfrm>
            <a:custGeom>
              <a:avLst/>
              <a:gdLst/>
              <a:ahLst/>
              <a:cxnLst/>
              <a:rect l="l" t="t" r="r" b="b"/>
              <a:pathLst>
                <a:path w="1096645" h="450850">
                  <a:moveTo>
                    <a:pt x="1096391" y="0"/>
                  </a:moveTo>
                  <a:lnTo>
                    <a:pt x="562521" y="0"/>
                  </a:lnTo>
                  <a:lnTo>
                    <a:pt x="0" y="0"/>
                  </a:lnTo>
                  <a:lnTo>
                    <a:pt x="0" y="450837"/>
                  </a:lnTo>
                  <a:lnTo>
                    <a:pt x="562483" y="450837"/>
                  </a:lnTo>
                  <a:lnTo>
                    <a:pt x="1096391" y="450837"/>
                  </a:lnTo>
                  <a:lnTo>
                    <a:pt x="1096391" y="0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036566" y="2741295"/>
              <a:ext cx="0" cy="1459230"/>
            </a:xfrm>
            <a:custGeom>
              <a:avLst/>
              <a:gdLst/>
              <a:ahLst/>
              <a:cxnLst/>
              <a:rect l="l" t="t" r="r" b="b"/>
              <a:pathLst>
                <a:path h="1459229">
                  <a:moveTo>
                    <a:pt x="0" y="0"/>
                  </a:moveTo>
                  <a:lnTo>
                    <a:pt x="0" y="1458721"/>
                  </a:lnTo>
                </a:path>
              </a:pathLst>
            </a:custGeom>
            <a:ln w="57150">
              <a:solidFill>
                <a:srgbClr val="9E1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058410" y="2711322"/>
              <a:ext cx="2458720" cy="1487170"/>
            </a:xfrm>
            <a:custGeom>
              <a:avLst/>
              <a:gdLst/>
              <a:ahLst/>
              <a:cxnLst/>
              <a:rect l="l" t="t" r="r" b="b"/>
              <a:pathLst>
                <a:path w="2458720" h="1487170">
                  <a:moveTo>
                    <a:pt x="2458720" y="671957"/>
                  </a:moveTo>
                  <a:lnTo>
                    <a:pt x="2266696" y="642493"/>
                  </a:lnTo>
                  <a:lnTo>
                    <a:pt x="2284425" y="697598"/>
                  </a:lnTo>
                  <a:lnTo>
                    <a:pt x="0" y="1432052"/>
                  </a:lnTo>
                  <a:lnTo>
                    <a:pt x="17780" y="1487170"/>
                  </a:lnTo>
                  <a:lnTo>
                    <a:pt x="2302154" y="752690"/>
                  </a:lnTo>
                  <a:lnTo>
                    <a:pt x="2319909" y="807847"/>
                  </a:lnTo>
                  <a:lnTo>
                    <a:pt x="2441587" y="688721"/>
                  </a:lnTo>
                  <a:lnTo>
                    <a:pt x="2458720" y="671957"/>
                  </a:lnTo>
                  <a:close/>
                </a:path>
                <a:path w="2458720" h="1487170">
                  <a:moveTo>
                    <a:pt x="2458720" y="237109"/>
                  </a:moveTo>
                  <a:lnTo>
                    <a:pt x="2292985" y="135763"/>
                  </a:lnTo>
                  <a:lnTo>
                    <a:pt x="2288057" y="193522"/>
                  </a:lnTo>
                  <a:lnTo>
                    <a:pt x="11303" y="0"/>
                  </a:lnTo>
                  <a:lnTo>
                    <a:pt x="6477" y="57658"/>
                  </a:lnTo>
                  <a:lnTo>
                    <a:pt x="2283155" y="251167"/>
                  </a:lnTo>
                  <a:lnTo>
                    <a:pt x="2278253" y="308864"/>
                  </a:lnTo>
                  <a:lnTo>
                    <a:pt x="2417191" y="253619"/>
                  </a:lnTo>
                  <a:lnTo>
                    <a:pt x="2458720" y="237109"/>
                  </a:lnTo>
                  <a:close/>
                </a:path>
              </a:pathLst>
            </a:custGeom>
            <a:solidFill>
              <a:srgbClr val="9E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5" name="object 55"/>
          <p:cNvGrpSpPr/>
          <p:nvPr/>
        </p:nvGrpSpPr>
        <p:grpSpPr>
          <a:xfrm>
            <a:off x="5477255" y="4059935"/>
            <a:ext cx="1347470" cy="565785"/>
            <a:chOff x="5477255" y="4059935"/>
            <a:chExt cx="1347470" cy="565785"/>
          </a:xfrm>
        </p:grpSpPr>
        <p:pic>
          <p:nvPicPr>
            <p:cNvPr id="56" name="object 5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77255" y="4094987"/>
              <a:ext cx="1347216" cy="455675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19571" y="4059935"/>
              <a:ext cx="862583" cy="565404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5534405" y="4132325"/>
              <a:ext cx="1233170" cy="341630"/>
            </a:xfrm>
            <a:custGeom>
              <a:avLst/>
              <a:gdLst/>
              <a:ahLst/>
              <a:cxnLst/>
              <a:rect l="l" t="t" r="r" b="b"/>
              <a:pathLst>
                <a:path w="1233170" h="341629">
                  <a:moveTo>
                    <a:pt x="1232916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232916" y="341375"/>
                  </a:lnTo>
                  <a:lnTo>
                    <a:pt x="1232916" y="0"/>
                  </a:lnTo>
                  <a:close/>
                </a:path>
              </a:pathLst>
            </a:custGeom>
            <a:solidFill>
              <a:srgbClr val="9E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9" name="object 59"/>
          <p:cNvGraphicFramePr>
            <a:graphicFrameLocks noGrp="1"/>
          </p:cNvGraphicFramePr>
          <p:nvPr/>
        </p:nvGraphicFramePr>
        <p:xfrm>
          <a:off x="3286886" y="2696908"/>
          <a:ext cx="3636645" cy="290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3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8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14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6741">
                      <a:solidFill>
                        <a:srgbClr val="9E121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6741">
                      <a:solidFill>
                        <a:srgbClr val="9E121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86741">
                      <a:solidFill>
                        <a:srgbClr val="9E1212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76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28575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71450" algn="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965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81660">
                      <a:solidFill>
                        <a:srgbClr val="9E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81660">
                      <a:solidFill>
                        <a:srgbClr val="9E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6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826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81660">
                      <a:solidFill>
                        <a:srgbClr val="9E1212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06679">
                      <a:solidFill>
                        <a:srgbClr val="9A421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2085" algn="r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98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60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57150">
                      <a:solidFill>
                        <a:srgbClr val="9A421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66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66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66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1295"/>
                        </a:lnSpc>
                        <a:spcBef>
                          <a:spcPts val="8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 rowSpan="2">
                  <a:txBody>
                    <a:bodyPr/>
                    <a:lstStyle/>
                    <a:p>
                      <a:pPr marL="248920">
                        <a:lnSpc>
                          <a:spcPts val="1864"/>
                        </a:lnSpc>
                      </a:pPr>
                      <a:r>
                        <a:rPr sz="1800" spc="-5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Tot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64"/>
                        </a:lnSpc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al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701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2395" marB="0">
                    <a:lnL w="57150">
                      <a:solidFill>
                        <a:srgbClr val="9A421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66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66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23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166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1931" y="3593613"/>
            <a:ext cx="1786081" cy="1255710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23201" y="3610736"/>
          <a:ext cx="17767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0016" y="1606269"/>
            <a:ext cx="3610367" cy="10226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316985" y="1628394"/>
            <a:ext cx="3502660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470" y="1606269"/>
            <a:ext cx="1795226" cy="10226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30402" y="1628394"/>
            <a:ext cx="1687195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85617" y="3835400"/>
            <a:ext cx="27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∗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15988" y="3939032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440190" y="1606269"/>
            <a:ext cx="2444750" cy="1022985"/>
            <a:chOff x="7440190" y="1606269"/>
            <a:chExt cx="2444750" cy="1022985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40190" y="1606269"/>
              <a:ext cx="2444462" cy="10226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49312" y="1830323"/>
              <a:ext cx="2415540" cy="64007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517130" y="1628394"/>
            <a:ext cx="2336800" cy="914400"/>
          </a:xfrm>
          <a:prstGeom prst="rect">
            <a:avLst/>
          </a:prstGeom>
          <a:solidFill>
            <a:srgbClr val="00563B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Convolved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447799" y="2912390"/>
            <a:ext cx="2424661" cy="2051250"/>
          </a:xfrm>
          <a:prstGeom prst="rect">
            <a:avLst/>
          </a:prstGeom>
        </p:spPr>
      </p:pic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7510398" y="2919983"/>
          <a:ext cx="242443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25" dirty="0">
                          <a:latin typeface="Trebuchet MS"/>
                          <a:cs typeface="Trebuchet MS"/>
                        </a:rPr>
                        <a:t>.57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3238496" y="2683129"/>
            <a:ext cx="3601720" cy="3042920"/>
            <a:chOff x="3238496" y="2683129"/>
            <a:chExt cx="3601720" cy="3042920"/>
          </a:xfrm>
        </p:grpSpPr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38496" y="2694418"/>
              <a:ext cx="3601223" cy="30312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315462" y="2740304"/>
              <a:ext cx="3503295" cy="485775"/>
            </a:xfrm>
            <a:custGeom>
              <a:avLst/>
              <a:gdLst/>
              <a:ahLst/>
              <a:cxnLst/>
              <a:rect l="l" t="t" r="r" b="b"/>
              <a:pathLst>
                <a:path w="3503295" h="485775">
                  <a:moveTo>
                    <a:pt x="555244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55244" y="485241"/>
                  </a:lnTo>
                  <a:lnTo>
                    <a:pt x="555244" y="0"/>
                  </a:lnTo>
                  <a:close/>
                </a:path>
                <a:path w="3503295" h="485775">
                  <a:moveTo>
                    <a:pt x="3502901" y="0"/>
                  </a:moveTo>
                  <a:lnTo>
                    <a:pt x="2919095" y="0"/>
                  </a:lnTo>
                  <a:lnTo>
                    <a:pt x="2919095" y="485241"/>
                  </a:lnTo>
                  <a:lnTo>
                    <a:pt x="3502901" y="485241"/>
                  </a:lnTo>
                  <a:lnTo>
                    <a:pt x="350290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15462" y="3225444"/>
              <a:ext cx="3503295" cy="1456055"/>
            </a:xfrm>
            <a:custGeom>
              <a:avLst/>
              <a:gdLst/>
              <a:ahLst/>
              <a:cxnLst/>
              <a:rect l="l" t="t" r="r" b="b"/>
              <a:pathLst>
                <a:path w="3503295" h="1456054">
                  <a:moveTo>
                    <a:pt x="555244" y="485267"/>
                  </a:moveTo>
                  <a:lnTo>
                    <a:pt x="0" y="485267"/>
                  </a:lnTo>
                  <a:lnTo>
                    <a:pt x="0" y="970508"/>
                  </a:lnTo>
                  <a:lnTo>
                    <a:pt x="555244" y="970508"/>
                  </a:lnTo>
                  <a:lnTo>
                    <a:pt x="555244" y="485267"/>
                  </a:lnTo>
                  <a:close/>
                </a:path>
                <a:path w="3503295" h="1456054">
                  <a:moveTo>
                    <a:pt x="555244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55244" y="485241"/>
                  </a:lnTo>
                  <a:lnTo>
                    <a:pt x="555244" y="0"/>
                  </a:lnTo>
                  <a:close/>
                </a:path>
                <a:path w="3503295" h="1456054">
                  <a:moveTo>
                    <a:pt x="583806" y="970534"/>
                  </a:moveTo>
                  <a:lnTo>
                    <a:pt x="0" y="970534"/>
                  </a:lnTo>
                  <a:lnTo>
                    <a:pt x="0" y="1455775"/>
                  </a:lnTo>
                  <a:lnTo>
                    <a:pt x="583806" y="1455775"/>
                  </a:lnTo>
                  <a:lnTo>
                    <a:pt x="583806" y="970534"/>
                  </a:lnTo>
                  <a:close/>
                </a:path>
                <a:path w="3503295" h="1456054">
                  <a:moveTo>
                    <a:pt x="3502901" y="970534"/>
                  </a:moveTo>
                  <a:lnTo>
                    <a:pt x="2919095" y="970534"/>
                  </a:lnTo>
                  <a:lnTo>
                    <a:pt x="2919095" y="1455775"/>
                  </a:lnTo>
                  <a:lnTo>
                    <a:pt x="3502901" y="1455775"/>
                  </a:lnTo>
                  <a:lnTo>
                    <a:pt x="3502901" y="970534"/>
                  </a:lnTo>
                  <a:close/>
                </a:path>
                <a:path w="3503295" h="1456054">
                  <a:moveTo>
                    <a:pt x="3502901" y="485267"/>
                  </a:moveTo>
                  <a:lnTo>
                    <a:pt x="2919095" y="485267"/>
                  </a:lnTo>
                  <a:lnTo>
                    <a:pt x="2919095" y="970508"/>
                  </a:lnTo>
                  <a:lnTo>
                    <a:pt x="3502901" y="970508"/>
                  </a:lnTo>
                  <a:lnTo>
                    <a:pt x="3502901" y="485267"/>
                  </a:lnTo>
                  <a:close/>
                </a:path>
                <a:path w="3503295" h="1456054">
                  <a:moveTo>
                    <a:pt x="3502901" y="0"/>
                  </a:moveTo>
                  <a:lnTo>
                    <a:pt x="2919095" y="0"/>
                  </a:lnTo>
                  <a:lnTo>
                    <a:pt x="2919095" y="485241"/>
                  </a:lnTo>
                  <a:lnTo>
                    <a:pt x="3502901" y="485241"/>
                  </a:lnTo>
                  <a:lnTo>
                    <a:pt x="35029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15462" y="4681207"/>
              <a:ext cx="3503295" cy="970915"/>
            </a:xfrm>
            <a:custGeom>
              <a:avLst/>
              <a:gdLst/>
              <a:ahLst/>
              <a:cxnLst/>
              <a:rect l="l" t="t" r="r" b="b"/>
              <a:pathLst>
                <a:path w="3503295" h="970914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0" y="970483"/>
                  </a:lnTo>
                  <a:lnTo>
                    <a:pt x="583806" y="970483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  <a:path w="3503295" h="970914">
                  <a:moveTo>
                    <a:pt x="1167612" y="485241"/>
                  </a:moveTo>
                  <a:lnTo>
                    <a:pt x="583819" y="485241"/>
                  </a:lnTo>
                  <a:lnTo>
                    <a:pt x="583819" y="970483"/>
                  </a:lnTo>
                  <a:lnTo>
                    <a:pt x="1167612" y="970483"/>
                  </a:lnTo>
                  <a:lnTo>
                    <a:pt x="1167612" y="485241"/>
                  </a:lnTo>
                  <a:close/>
                </a:path>
                <a:path w="3503295" h="970914">
                  <a:moveTo>
                    <a:pt x="3502901" y="0"/>
                  </a:moveTo>
                  <a:lnTo>
                    <a:pt x="2919095" y="0"/>
                  </a:lnTo>
                  <a:lnTo>
                    <a:pt x="2919095" y="485241"/>
                  </a:lnTo>
                  <a:lnTo>
                    <a:pt x="3502901" y="485241"/>
                  </a:lnTo>
                  <a:lnTo>
                    <a:pt x="3502901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83100" y="5166448"/>
              <a:ext cx="1167765" cy="485775"/>
            </a:xfrm>
            <a:custGeom>
              <a:avLst/>
              <a:gdLst/>
              <a:ahLst/>
              <a:cxnLst/>
              <a:rect l="l" t="t" r="r" b="b"/>
              <a:pathLst>
                <a:path w="1167764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  <a:path w="1167764" h="485775">
                  <a:moveTo>
                    <a:pt x="1167625" y="0"/>
                  </a:moveTo>
                  <a:lnTo>
                    <a:pt x="583819" y="0"/>
                  </a:lnTo>
                  <a:lnTo>
                    <a:pt x="583819" y="485241"/>
                  </a:lnTo>
                  <a:lnTo>
                    <a:pt x="1167625" y="485241"/>
                  </a:lnTo>
                  <a:lnTo>
                    <a:pt x="1167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650738" y="5166448"/>
              <a:ext cx="1167765" cy="485775"/>
            </a:xfrm>
            <a:custGeom>
              <a:avLst/>
              <a:gdLst/>
              <a:ahLst/>
              <a:cxnLst/>
              <a:rect l="l" t="t" r="r" b="b"/>
              <a:pathLst>
                <a:path w="1167765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  <a:path w="1167765" h="485775">
                  <a:moveTo>
                    <a:pt x="1167625" y="0"/>
                  </a:moveTo>
                  <a:lnTo>
                    <a:pt x="583819" y="0"/>
                  </a:lnTo>
                  <a:lnTo>
                    <a:pt x="583819" y="485241"/>
                  </a:lnTo>
                  <a:lnTo>
                    <a:pt x="1167625" y="485241"/>
                  </a:lnTo>
                  <a:lnTo>
                    <a:pt x="11676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99280" y="2711704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0"/>
                  </a:moveTo>
                  <a:lnTo>
                    <a:pt x="0" y="1512824"/>
                  </a:lnTo>
                </a:path>
              </a:pathLst>
            </a:custGeom>
            <a:ln w="5715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99280" y="4224528"/>
              <a:ext cx="584200" cy="1433830"/>
            </a:xfrm>
            <a:custGeom>
              <a:avLst/>
              <a:gdLst/>
              <a:ahLst/>
              <a:cxnLst/>
              <a:rect l="l" t="t" r="r" b="b"/>
              <a:pathLst>
                <a:path w="584200" h="1433829">
                  <a:moveTo>
                    <a:pt x="0" y="0"/>
                  </a:moveTo>
                  <a:lnTo>
                    <a:pt x="0" y="1433512"/>
                  </a:lnTo>
                </a:path>
                <a:path w="584200" h="1433829">
                  <a:moveTo>
                    <a:pt x="583819" y="0"/>
                  </a:moveTo>
                  <a:lnTo>
                    <a:pt x="583819" y="14335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650738" y="2711704"/>
              <a:ext cx="0" cy="1513205"/>
            </a:xfrm>
            <a:custGeom>
              <a:avLst/>
              <a:gdLst/>
              <a:ahLst/>
              <a:cxnLst/>
              <a:rect l="l" t="t" r="r" b="b"/>
              <a:pathLst>
                <a:path h="1513204">
                  <a:moveTo>
                    <a:pt x="0" y="0"/>
                  </a:moveTo>
                  <a:lnTo>
                    <a:pt x="0" y="1512824"/>
                  </a:lnTo>
                </a:path>
              </a:pathLst>
            </a:custGeom>
            <a:ln w="5715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309111" y="3225546"/>
              <a:ext cx="3515995" cy="485140"/>
            </a:xfrm>
            <a:custGeom>
              <a:avLst/>
              <a:gdLst/>
              <a:ahLst/>
              <a:cxnLst/>
              <a:rect l="l" t="t" r="r" b="b"/>
              <a:pathLst>
                <a:path w="3515995" h="485139">
                  <a:moveTo>
                    <a:pt x="0" y="0"/>
                  </a:moveTo>
                  <a:lnTo>
                    <a:pt x="3515614" y="0"/>
                  </a:lnTo>
                </a:path>
                <a:path w="3515995" h="485139">
                  <a:moveTo>
                    <a:pt x="0" y="485140"/>
                  </a:moveTo>
                  <a:lnTo>
                    <a:pt x="3515614" y="48514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124197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08271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92216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131817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15890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99836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131817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715890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299836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822191" y="2708148"/>
            <a:ext cx="1880615" cy="1594103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3903090" y="2734564"/>
            <a:ext cx="1744980" cy="1459230"/>
            <a:chOff x="3903090" y="2734564"/>
            <a:chExt cx="1744980" cy="1459230"/>
          </a:xfrm>
        </p:grpSpPr>
        <p:sp>
          <p:nvSpPr>
            <p:cNvPr id="39" name="object 39"/>
            <p:cNvSpPr/>
            <p:nvPr/>
          </p:nvSpPr>
          <p:spPr>
            <a:xfrm>
              <a:off x="3960241" y="2791713"/>
              <a:ext cx="1630680" cy="1344930"/>
            </a:xfrm>
            <a:custGeom>
              <a:avLst/>
              <a:gdLst/>
              <a:ahLst/>
              <a:cxnLst/>
              <a:rect l="l" t="t" r="r" b="b"/>
              <a:pathLst>
                <a:path w="1630679" h="1344929">
                  <a:moveTo>
                    <a:pt x="1096429" y="893584"/>
                  </a:moveTo>
                  <a:lnTo>
                    <a:pt x="533946" y="893584"/>
                  </a:lnTo>
                  <a:lnTo>
                    <a:pt x="0" y="893584"/>
                  </a:lnTo>
                  <a:lnTo>
                    <a:pt x="0" y="1344422"/>
                  </a:lnTo>
                  <a:lnTo>
                    <a:pt x="533908" y="1344422"/>
                  </a:lnTo>
                  <a:lnTo>
                    <a:pt x="1096429" y="1344422"/>
                  </a:lnTo>
                  <a:lnTo>
                    <a:pt x="1096429" y="893584"/>
                  </a:lnTo>
                  <a:close/>
                </a:path>
                <a:path w="1630679" h="1344929">
                  <a:moveTo>
                    <a:pt x="1096429" y="0"/>
                  </a:moveTo>
                  <a:lnTo>
                    <a:pt x="533908" y="0"/>
                  </a:lnTo>
                  <a:lnTo>
                    <a:pt x="533908" y="414147"/>
                  </a:lnTo>
                  <a:lnTo>
                    <a:pt x="1096429" y="414147"/>
                  </a:lnTo>
                  <a:lnTo>
                    <a:pt x="1096429" y="0"/>
                  </a:lnTo>
                  <a:close/>
                </a:path>
                <a:path w="1630679" h="1344929">
                  <a:moveTo>
                    <a:pt x="1630426" y="893584"/>
                  </a:moveTo>
                  <a:lnTo>
                    <a:pt x="1096518" y="893584"/>
                  </a:lnTo>
                  <a:lnTo>
                    <a:pt x="1096518" y="1344422"/>
                  </a:lnTo>
                  <a:lnTo>
                    <a:pt x="1630426" y="1344422"/>
                  </a:lnTo>
                  <a:lnTo>
                    <a:pt x="1630426" y="893584"/>
                  </a:lnTo>
                  <a:close/>
                </a:path>
                <a:path w="1630679" h="1344929">
                  <a:moveTo>
                    <a:pt x="1630426" y="0"/>
                  </a:moveTo>
                  <a:lnTo>
                    <a:pt x="1096518" y="0"/>
                  </a:lnTo>
                  <a:lnTo>
                    <a:pt x="1096518" y="414147"/>
                  </a:lnTo>
                  <a:lnTo>
                    <a:pt x="1630426" y="414147"/>
                  </a:lnTo>
                  <a:lnTo>
                    <a:pt x="1630426" y="0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960240" y="2791714"/>
              <a:ext cx="1630680" cy="1344930"/>
            </a:xfrm>
            <a:custGeom>
              <a:avLst/>
              <a:gdLst/>
              <a:ahLst/>
              <a:cxnLst/>
              <a:rect l="l" t="t" r="r" b="b"/>
              <a:pathLst>
                <a:path w="1630679" h="1344929">
                  <a:moveTo>
                    <a:pt x="533908" y="0"/>
                  </a:moveTo>
                  <a:lnTo>
                    <a:pt x="533908" y="1344422"/>
                  </a:lnTo>
                </a:path>
                <a:path w="1630679" h="1344929">
                  <a:moveTo>
                    <a:pt x="0" y="414147"/>
                  </a:moveTo>
                  <a:lnTo>
                    <a:pt x="1630426" y="414147"/>
                  </a:lnTo>
                </a:path>
                <a:path w="1630679" h="1344929">
                  <a:moveTo>
                    <a:pt x="0" y="893572"/>
                  </a:moveTo>
                  <a:lnTo>
                    <a:pt x="1630426" y="89357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31665" y="2734564"/>
              <a:ext cx="1687830" cy="1459230"/>
            </a:xfrm>
            <a:custGeom>
              <a:avLst/>
              <a:gdLst/>
              <a:ahLst/>
              <a:cxnLst/>
              <a:rect l="l" t="t" r="r" b="b"/>
              <a:pathLst>
                <a:path w="1687829" h="1459229">
                  <a:moveTo>
                    <a:pt x="0" y="0"/>
                  </a:moveTo>
                  <a:lnTo>
                    <a:pt x="0" y="1458722"/>
                  </a:lnTo>
                </a:path>
                <a:path w="1687829" h="1459229">
                  <a:moveTo>
                    <a:pt x="1687576" y="0"/>
                  </a:moveTo>
                  <a:lnTo>
                    <a:pt x="1687576" y="1458722"/>
                  </a:lnTo>
                </a:path>
              </a:pathLst>
            </a:custGeom>
            <a:ln w="57150">
              <a:solidFill>
                <a:srgbClr val="9E1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3308609" y="2740279"/>
          <a:ext cx="3592829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4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9E1212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9E1212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57150">
                      <a:solidFill>
                        <a:srgbClr val="9E1212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7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87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5016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6510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894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4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88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2705" algn="ctr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7470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5334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R="152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9E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9E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9E121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656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7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57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496" y="2717292"/>
            <a:ext cx="3601223" cy="30083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09111" y="2733929"/>
          <a:ext cx="3592195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31" y="3593613"/>
            <a:ext cx="1786081" cy="125571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3201" y="3610736"/>
          <a:ext cx="17767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0016" y="1606269"/>
            <a:ext cx="3610367" cy="10226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6985" y="1628394"/>
            <a:ext cx="3502660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70" y="1606269"/>
            <a:ext cx="1795226" cy="10226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0402" y="1628394"/>
            <a:ext cx="1687195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5617" y="3835400"/>
            <a:ext cx="27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∗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5988" y="3939032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38649" y="2933700"/>
            <a:ext cx="2433811" cy="2029968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10398" y="2942208"/>
          <a:ext cx="242443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.82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.82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.69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.95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.95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.69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.64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.69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.69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.64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440190" y="1606269"/>
            <a:ext cx="2444750" cy="1022985"/>
            <a:chOff x="7440190" y="1606269"/>
            <a:chExt cx="2444750" cy="10229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0190" y="1606269"/>
              <a:ext cx="2444462" cy="10226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9312" y="1830323"/>
              <a:ext cx="2415540" cy="64007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17130" y="1628394"/>
            <a:ext cx="2336800" cy="914400"/>
          </a:xfrm>
          <a:prstGeom prst="rect">
            <a:avLst/>
          </a:prstGeom>
          <a:solidFill>
            <a:srgbClr val="00563B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Convolved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364" y="1272531"/>
            <a:ext cx="3601223" cy="155298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492629" y="1409015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6320" y="1409015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394" y="1409015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44340" y="1409015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28032" y="1409015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11978" y="1409015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92629" y="18948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6320" y="18948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60394" y="18948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4340" y="18948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28032" y="18948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11978" y="18948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492629" y="238008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6320" y="238008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60394" y="238008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4340" y="238008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28032" y="238008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11978" y="238008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86932" y="2875779"/>
            <a:ext cx="3592083" cy="1552982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2288667" y="2914904"/>
            <a:ext cx="1110615" cy="457200"/>
            <a:chOff x="2288667" y="2914904"/>
            <a:chExt cx="1110615" cy="457200"/>
          </a:xfrm>
        </p:grpSpPr>
        <p:sp>
          <p:nvSpPr>
            <p:cNvPr id="23" name="object 23"/>
            <p:cNvSpPr/>
            <p:nvPr/>
          </p:nvSpPr>
          <p:spPr>
            <a:xfrm>
              <a:off x="2288667" y="2914904"/>
              <a:ext cx="551180" cy="457200"/>
            </a:xfrm>
            <a:custGeom>
              <a:avLst/>
              <a:gdLst/>
              <a:ahLst/>
              <a:cxnLst/>
              <a:rect l="l" t="t" r="r" b="b"/>
              <a:pathLst>
                <a:path w="551180" h="457200">
                  <a:moveTo>
                    <a:pt x="0" y="456590"/>
                  </a:moveTo>
                  <a:lnTo>
                    <a:pt x="550913" y="456590"/>
                  </a:lnTo>
                  <a:lnTo>
                    <a:pt x="550913" y="0"/>
                  </a:lnTo>
                  <a:lnTo>
                    <a:pt x="0" y="0"/>
                  </a:lnTo>
                  <a:lnTo>
                    <a:pt x="0" y="4565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39593" y="2914904"/>
              <a:ext cx="560070" cy="457200"/>
            </a:xfrm>
            <a:custGeom>
              <a:avLst/>
              <a:gdLst/>
              <a:ahLst/>
              <a:cxnLst/>
              <a:rect l="l" t="t" r="r" b="b"/>
              <a:pathLst>
                <a:path w="560070" h="457200">
                  <a:moveTo>
                    <a:pt x="0" y="456590"/>
                  </a:moveTo>
                  <a:lnTo>
                    <a:pt x="559561" y="456590"/>
                  </a:lnTo>
                  <a:lnTo>
                    <a:pt x="559561" y="0"/>
                  </a:lnTo>
                  <a:lnTo>
                    <a:pt x="0" y="0"/>
                  </a:lnTo>
                  <a:lnTo>
                    <a:pt x="0" y="456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3456304" y="2914904"/>
            <a:ext cx="527050" cy="457200"/>
          </a:xfrm>
          <a:custGeom>
            <a:avLst/>
            <a:gdLst/>
            <a:ahLst/>
            <a:cxnLst/>
            <a:rect l="l" t="t" r="r" b="b"/>
            <a:pathLst>
              <a:path w="527050" h="457200">
                <a:moveTo>
                  <a:pt x="0" y="456590"/>
                </a:moveTo>
                <a:lnTo>
                  <a:pt x="526669" y="456590"/>
                </a:lnTo>
                <a:lnTo>
                  <a:pt x="526669" y="0"/>
                </a:lnTo>
                <a:lnTo>
                  <a:pt x="0" y="0"/>
                </a:lnTo>
                <a:lnTo>
                  <a:pt x="0" y="45659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4040123" y="2914904"/>
            <a:ext cx="1110615" cy="457200"/>
            <a:chOff x="4040123" y="2914904"/>
            <a:chExt cx="1110615" cy="457200"/>
          </a:xfrm>
        </p:grpSpPr>
        <p:sp>
          <p:nvSpPr>
            <p:cNvPr id="27" name="object 27"/>
            <p:cNvSpPr/>
            <p:nvPr/>
          </p:nvSpPr>
          <p:spPr>
            <a:xfrm>
              <a:off x="4040123" y="2914904"/>
              <a:ext cx="551180" cy="457200"/>
            </a:xfrm>
            <a:custGeom>
              <a:avLst/>
              <a:gdLst/>
              <a:ahLst/>
              <a:cxnLst/>
              <a:rect l="l" t="t" r="r" b="b"/>
              <a:pathLst>
                <a:path w="551179" h="457200">
                  <a:moveTo>
                    <a:pt x="0" y="456590"/>
                  </a:moveTo>
                  <a:lnTo>
                    <a:pt x="550913" y="456590"/>
                  </a:lnTo>
                  <a:lnTo>
                    <a:pt x="550913" y="0"/>
                  </a:lnTo>
                  <a:lnTo>
                    <a:pt x="0" y="0"/>
                  </a:lnTo>
                  <a:lnTo>
                    <a:pt x="0" y="45659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91049" y="2914904"/>
              <a:ext cx="560070" cy="457200"/>
            </a:xfrm>
            <a:custGeom>
              <a:avLst/>
              <a:gdLst/>
              <a:ahLst/>
              <a:cxnLst/>
              <a:rect l="l" t="t" r="r" b="b"/>
              <a:pathLst>
                <a:path w="560070" h="457200">
                  <a:moveTo>
                    <a:pt x="0" y="456590"/>
                  </a:moveTo>
                  <a:lnTo>
                    <a:pt x="559562" y="456590"/>
                  </a:lnTo>
                  <a:lnTo>
                    <a:pt x="559562" y="0"/>
                  </a:lnTo>
                  <a:lnTo>
                    <a:pt x="0" y="0"/>
                  </a:lnTo>
                  <a:lnTo>
                    <a:pt x="0" y="4565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/>
          <p:nvPr/>
        </p:nvSpPr>
        <p:spPr>
          <a:xfrm>
            <a:off x="5207761" y="2898800"/>
            <a:ext cx="551180" cy="473075"/>
          </a:xfrm>
          <a:custGeom>
            <a:avLst/>
            <a:gdLst/>
            <a:ahLst/>
            <a:cxnLst/>
            <a:rect l="l" t="t" r="r" b="b"/>
            <a:pathLst>
              <a:path w="551179" h="473075">
                <a:moveTo>
                  <a:pt x="0" y="472694"/>
                </a:moveTo>
                <a:lnTo>
                  <a:pt x="550786" y="472694"/>
                </a:lnTo>
                <a:lnTo>
                  <a:pt x="550786" y="0"/>
                </a:lnTo>
                <a:lnTo>
                  <a:pt x="0" y="0"/>
                </a:lnTo>
                <a:lnTo>
                  <a:pt x="0" y="472694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2288667" y="3384067"/>
            <a:ext cx="1110615" cy="485775"/>
            <a:chOff x="2288667" y="3384067"/>
            <a:chExt cx="1110615" cy="485775"/>
          </a:xfrm>
        </p:grpSpPr>
        <p:sp>
          <p:nvSpPr>
            <p:cNvPr id="31" name="object 31"/>
            <p:cNvSpPr/>
            <p:nvPr/>
          </p:nvSpPr>
          <p:spPr>
            <a:xfrm>
              <a:off x="2288667" y="3384067"/>
              <a:ext cx="551180" cy="485775"/>
            </a:xfrm>
            <a:custGeom>
              <a:avLst/>
              <a:gdLst/>
              <a:ahLst/>
              <a:cxnLst/>
              <a:rect l="l" t="t" r="r" b="b"/>
              <a:pathLst>
                <a:path w="551180" h="485775">
                  <a:moveTo>
                    <a:pt x="0" y="485241"/>
                  </a:moveTo>
                  <a:lnTo>
                    <a:pt x="550913" y="485241"/>
                  </a:lnTo>
                  <a:lnTo>
                    <a:pt x="550913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39593" y="3384067"/>
              <a:ext cx="560070" cy="485775"/>
            </a:xfrm>
            <a:custGeom>
              <a:avLst/>
              <a:gdLst/>
              <a:ahLst/>
              <a:cxnLst/>
              <a:rect l="l" t="t" r="r" b="b"/>
              <a:pathLst>
                <a:path w="560070" h="485775">
                  <a:moveTo>
                    <a:pt x="0" y="485241"/>
                  </a:moveTo>
                  <a:lnTo>
                    <a:pt x="559561" y="485241"/>
                  </a:lnTo>
                  <a:lnTo>
                    <a:pt x="559561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3456304" y="3384067"/>
            <a:ext cx="527050" cy="473075"/>
          </a:xfrm>
          <a:custGeom>
            <a:avLst/>
            <a:gdLst/>
            <a:ahLst/>
            <a:cxnLst/>
            <a:rect l="l" t="t" r="r" b="b"/>
            <a:pathLst>
              <a:path w="527050" h="473075">
                <a:moveTo>
                  <a:pt x="0" y="472694"/>
                </a:moveTo>
                <a:lnTo>
                  <a:pt x="526669" y="472694"/>
                </a:lnTo>
                <a:lnTo>
                  <a:pt x="526669" y="0"/>
                </a:lnTo>
                <a:lnTo>
                  <a:pt x="0" y="0"/>
                </a:lnTo>
                <a:lnTo>
                  <a:pt x="0" y="47269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4" name="object 34"/>
          <p:cNvGrpSpPr/>
          <p:nvPr/>
        </p:nvGrpSpPr>
        <p:grpSpPr>
          <a:xfrm>
            <a:off x="4040123" y="3384067"/>
            <a:ext cx="1110615" cy="485775"/>
            <a:chOff x="4040123" y="3384067"/>
            <a:chExt cx="1110615" cy="485775"/>
          </a:xfrm>
        </p:grpSpPr>
        <p:sp>
          <p:nvSpPr>
            <p:cNvPr id="35" name="object 35"/>
            <p:cNvSpPr/>
            <p:nvPr/>
          </p:nvSpPr>
          <p:spPr>
            <a:xfrm>
              <a:off x="4040123" y="3384067"/>
              <a:ext cx="551180" cy="473075"/>
            </a:xfrm>
            <a:custGeom>
              <a:avLst/>
              <a:gdLst/>
              <a:ahLst/>
              <a:cxnLst/>
              <a:rect l="l" t="t" r="r" b="b"/>
              <a:pathLst>
                <a:path w="551179" h="473075">
                  <a:moveTo>
                    <a:pt x="0" y="472694"/>
                  </a:moveTo>
                  <a:lnTo>
                    <a:pt x="550913" y="472694"/>
                  </a:lnTo>
                  <a:lnTo>
                    <a:pt x="550913" y="0"/>
                  </a:lnTo>
                  <a:lnTo>
                    <a:pt x="0" y="0"/>
                  </a:lnTo>
                  <a:lnTo>
                    <a:pt x="0" y="472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591049" y="3384067"/>
              <a:ext cx="560070" cy="485775"/>
            </a:xfrm>
            <a:custGeom>
              <a:avLst/>
              <a:gdLst/>
              <a:ahLst/>
              <a:cxnLst/>
              <a:rect l="l" t="t" r="r" b="b"/>
              <a:pathLst>
                <a:path w="560070" h="485775">
                  <a:moveTo>
                    <a:pt x="0" y="485241"/>
                  </a:moveTo>
                  <a:lnTo>
                    <a:pt x="559562" y="485241"/>
                  </a:lnTo>
                  <a:lnTo>
                    <a:pt x="559562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5207761" y="3384067"/>
            <a:ext cx="551180" cy="485775"/>
          </a:xfrm>
          <a:custGeom>
            <a:avLst/>
            <a:gdLst/>
            <a:ahLst/>
            <a:cxnLst/>
            <a:rect l="l" t="t" r="r" b="b"/>
            <a:pathLst>
              <a:path w="551179" h="485775">
                <a:moveTo>
                  <a:pt x="0" y="485241"/>
                </a:moveTo>
                <a:lnTo>
                  <a:pt x="550786" y="485241"/>
                </a:lnTo>
                <a:lnTo>
                  <a:pt x="550786" y="0"/>
                </a:lnTo>
                <a:lnTo>
                  <a:pt x="0" y="0"/>
                </a:lnTo>
                <a:lnTo>
                  <a:pt x="0" y="485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8" name="object 38"/>
          <p:cNvGrpSpPr/>
          <p:nvPr/>
        </p:nvGrpSpPr>
        <p:grpSpPr>
          <a:xfrm>
            <a:off x="2288667" y="3869334"/>
            <a:ext cx="1110615" cy="444500"/>
            <a:chOff x="2288667" y="3869334"/>
            <a:chExt cx="1110615" cy="444500"/>
          </a:xfrm>
        </p:grpSpPr>
        <p:sp>
          <p:nvSpPr>
            <p:cNvPr id="39" name="object 39"/>
            <p:cNvSpPr/>
            <p:nvPr/>
          </p:nvSpPr>
          <p:spPr>
            <a:xfrm>
              <a:off x="2288667" y="3869334"/>
              <a:ext cx="551180" cy="444500"/>
            </a:xfrm>
            <a:custGeom>
              <a:avLst/>
              <a:gdLst/>
              <a:ahLst/>
              <a:cxnLst/>
              <a:rect l="l" t="t" r="r" b="b"/>
              <a:pathLst>
                <a:path w="551180" h="444500">
                  <a:moveTo>
                    <a:pt x="0" y="444093"/>
                  </a:moveTo>
                  <a:lnTo>
                    <a:pt x="550913" y="444093"/>
                  </a:lnTo>
                  <a:lnTo>
                    <a:pt x="550913" y="0"/>
                  </a:lnTo>
                  <a:lnTo>
                    <a:pt x="0" y="0"/>
                  </a:lnTo>
                  <a:lnTo>
                    <a:pt x="0" y="444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39593" y="3869334"/>
              <a:ext cx="560070" cy="444500"/>
            </a:xfrm>
            <a:custGeom>
              <a:avLst/>
              <a:gdLst/>
              <a:ahLst/>
              <a:cxnLst/>
              <a:rect l="l" t="t" r="r" b="b"/>
              <a:pathLst>
                <a:path w="560070" h="444500">
                  <a:moveTo>
                    <a:pt x="0" y="444093"/>
                  </a:moveTo>
                  <a:lnTo>
                    <a:pt x="559561" y="444093"/>
                  </a:lnTo>
                  <a:lnTo>
                    <a:pt x="559561" y="0"/>
                  </a:lnTo>
                  <a:lnTo>
                    <a:pt x="0" y="0"/>
                  </a:lnTo>
                  <a:lnTo>
                    <a:pt x="0" y="44409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/>
          <p:nvPr/>
        </p:nvSpPr>
        <p:spPr>
          <a:xfrm>
            <a:off x="3456304" y="3869334"/>
            <a:ext cx="527050" cy="444500"/>
          </a:xfrm>
          <a:custGeom>
            <a:avLst/>
            <a:gdLst/>
            <a:ahLst/>
            <a:cxnLst/>
            <a:rect l="l" t="t" r="r" b="b"/>
            <a:pathLst>
              <a:path w="527050" h="444500">
                <a:moveTo>
                  <a:pt x="0" y="444093"/>
                </a:moveTo>
                <a:lnTo>
                  <a:pt x="526669" y="444093"/>
                </a:lnTo>
                <a:lnTo>
                  <a:pt x="526669" y="0"/>
                </a:lnTo>
                <a:lnTo>
                  <a:pt x="0" y="0"/>
                </a:lnTo>
                <a:lnTo>
                  <a:pt x="0" y="44409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40124" y="3869334"/>
            <a:ext cx="1110615" cy="444500"/>
          </a:xfrm>
          <a:custGeom>
            <a:avLst/>
            <a:gdLst/>
            <a:ahLst/>
            <a:cxnLst/>
            <a:rect l="l" t="t" r="r" b="b"/>
            <a:pathLst>
              <a:path w="1110614" h="444500">
                <a:moveTo>
                  <a:pt x="550900" y="0"/>
                </a:moveTo>
                <a:lnTo>
                  <a:pt x="0" y="0"/>
                </a:lnTo>
                <a:lnTo>
                  <a:pt x="0" y="444093"/>
                </a:lnTo>
                <a:lnTo>
                  <a:pt x="550900" y="444093"/>
                </a:lnTo>
                <a:lnTo>
                  <a:pt x="550900" y="0"/>
                </a:lnTo>
                <a:close/>
              </a:path>
              <a:path w="1110614" h="444500">
                <a:moveTo>
                  <a:pt x="1110488" y="0"/>
                </a:moveTo>
                <a:lnTo>
                  <a:pt x="550926" y="0"/>
                </a:lnTo>
                <a:lnTo>
                  <a:pt x="550926" y="444093"/>
                </a:lnTo>
                <a:lnTo>
                  <a:pt x="1110488" y="444093"/>
                </a:lnTo>
                <a:lnTo>
                  <a:pt x="1110488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207761" y="3869334"/>
            <a:ext cx="551180" cy="485775"/>
          </a:xfrm>
          <a:custGeom>
            <a:avLst/>
            <a:gdLst/>
            <a:ahLst/>
            <a:cxnLst/>
            <a:rect l="l" t="t" r="r" b="b"/>
            <a:pathLst>
              <a:path w="551179" h="485775">
                <a:moveTo>
                  <a:pt x="0" y="485241"/>
                </a:moveTo>
                <a:lnTo>
                  <a:pt x="550786" y="485241"/>
                </a:lnTo>
                <a:lnTo>
                  <a:pt x="550786" y="0"/>
                </a:lnTo>
                <a:lnTo>
                  <a:pt x="0" y="0"/>
                </a:lnTo>
                <a:lnTo>
                  <a:pt x="0" y="485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488057" y="3012644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72129" y="3012644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656076" y="3012644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39767" y="3012644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23714" y="3012644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07786" y="3012644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488057" y="3498451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072129" y="3498451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56076" y="3498451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239767" y="3498451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823714" y="3498451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407786" y="3498451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2488057" y="3983718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072129" y="3983718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3656076" y="3983718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239767" y="3983718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4823714" y="3983718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5407786" y="3983718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62" name="object 6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2364" y="4450071"/>
            <a:ext cx="3601223" cy="1552982"/>
          </a:xfrm>
          <a:prstGeom prst="rect">
            <a:avLst/>
          </a:prstGeom>
        </p:spPr>
      </p:pic>
      <p:sp>
        <p:nvSpPr>
          <p:cNvPr id="63" name="object 63"/>
          <p:cNvSpPr txBox="1"/>
          <p:nvPr/>
        </p:nvSpPr>
        <p:spPr>
          <a:xfrm>
            <a:off x="2492629" y="4587730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076320" y="4587730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3660394" y="4587730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244340" y="4587730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828032" y="4587730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411978" y="4587730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492629" y="50730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076320" y="50730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660394" y="50730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4244340" y="50730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828032" y="50730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411978" y="50730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492629" y="555856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3076320" y="555856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660394" y="555856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4244340" y="555856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4828032" y="555856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11978" y="5558569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2151888" y="2831592"/>
            <a:ext cx="3694429" cy="3238500"/>
            <a:chOff x="2151888" y="2831592"/>
            <a:chExt cx="3694429" cy="3238500"/>
          </a:xfrm>
        </p:grpSpPr>
        <p:pic>
          <p:nvPicPr>
            <p:cNvPr id="82" name="object 8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51888" y="2831592"/>
              <a:ext cx="3649979" cy="164744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51888" y="4422646"/>
              <a:ext cx="3694176" cy="1647444"/>
            </a:xfrm>
            <a:prstGeom prst="rect">
              <a:avLst/>
            </a:prstGeom>
          </p:spPr>
        </p:pic>
      </p:grpSp>
      <p:grpSp>
        <p:nvGrpSpPr>
          <p:cNvPr id="84" name="object 84"/>
          <p:cNvGrpSpPr/>
          <p:nvPr/>
        </p:nvGrpSpPr>
        <p:grpSpPr>
          <a:xfrm>
            <a:off x="2288667" y="4505452"/>
            <a:ext cx="1694814" cy="1398905"/>
            <a:chOff x="2288667" y="4505452"/>
            <a:chExt cx="1694814" cy="1398905"/>
          </a:xfrm>
        </p:grpSpPr>
        <p:sp>
          <p:nvSpPr>
            <p:cNvPr id="85" name="object 85"/>
            <p:cNvSpPr/>
            <p:nvPr/>
          </p:nvSpPr>
          <p:spPr>
            <a:xfrm>
              <a:off x="2288667" y="4505452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717"/>
                  </a:moveTo>
                  <a:lnTo>
                    <a:pt x="555231" y="456717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567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2843911" y="4505452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584200" h="457200">
                  <a:moveTo>
                    <a:pt x="0" y="456717"/>
                  </a:moveTo>
                  <a:lnTo>
                    <a:pt x="583806" y="456717"/>
                  </a:lnTo>
                  <a:lnTo>
                    <a:pt x="583806" y="0"/>
                  </a:lnTo>
                  <a:lnTo>
                    <a:pt x="0" y="0"/>
                  </a:lnTo>
                  <a:lnTo>
                    <a:pt x="0" y="456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3427730" y="4505452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717"/>
                  </a:moveTo>
                  <a:lnTo>
                    <a:pt x="555244" y="456717"/>
                  </a:lnTo>
                  <a:lnTo>
                    <a:pt x="555244" y="0"/>
                  </a:lnTo>
                  <a:lnTo>
                    <a:pt x="0" y="0"/>
                  </a:lnTo>
                  <a:lnTo>
                    <a:pt x="0" y="4567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2288667" y="4962182"/>
              <a:ext cx="1694814" cy="942340"/>
            </a:xfrm>
            <a:custGeom>
              <a:avLst/>
              <a:gdLst/>
              <a:ahLst/>
              <a:cxnLst/>
              <a:rect l="l" t="t" r="r" b="b"/>
              <a:pathLst>
                <a:path w="1694814" h="942339">
                  <a:moveTo>
                    <a:pt x="555231" y="485241"/>
                  </a:moveTo>
                  <a:lnTo>
                    <a:pt x="0" y="485241"/>
                  </a:lnTo>
                  <a:lnTo>
                    <a:pt x="0" y="941895"/>
                  </a:lnTo>
                  <a:lnTo>
                    <a:pt x="555231" y="941895"/>
                  </a:lnTo>
                  <a:lnTo>
                    <a:pt x="555231" y="485241"/>
                  </a:lnTo>
                  <a:close/>
                </a:path>
                <a:path w="1694814" h="942339">
                  <a:moveTo>
                    <a:pt x="555231" y="0"/>
                  </a:moveTo>
                  <a:lnTo>
                    <a:pt x="0" y="0"/>
                  </a:lnTo>
                  <a:lnTo>
                    <a:pt x="0" y="485228"/>
                  </a:lnTo>
                  <a:lnTo>
                    <a:pt x="555231" y="485228"/>
                  </a:lnTo>
                  <a:lnTo>
                    <a:pt x="555231" y="0"/>
                  </a:lnTo>
                  <a:close/>
                </a:path>
                <a:path w="1694814" h="942339">
                  <a:moveTo>
                    <a:pt x="1694307" y="0"/>
                  </a:moveTo>
                  <a:lnTo>
                    <a:pt x="1139063" y="0"/>
                  </a:lnTo>
                  <a:lnTo>
                    <a:pt x="1139063" y="485228"/>
                  </a:lnTo>
                  <a:lnTo>
                    <a:pt x="1694307" y="485228"/>
                  </a:lnTo>
                  <a:lnTo>
                    <a:pt x="1694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843911" y="5447423"/>
              <a:ext cx="1139190" cy="457200"/>
            </a:xfrm>
            <a:custGeom>
              <a:avLst/>
              <a:gdLst/>
              <a:ahLst/>
              <a:cxnLst/>
              <a:rect l="l" t="t" r="r" b="b"/>
              <a:pathLst>
                <a:path w="1139189" h="457200">
                  <a:moveTo>
                    <a:pt x="583806" y="0"/>
                  </a:moveTo>
                  <a:lnTo>
                    <a:pt x="0" y="0"/>
                  </a:lnTo>
                  <a:lnTo>
                    <a:pt x="0" y="456653"/>
                  </a:lnTo>
                  <a:lnTo>
                    <a:pt x="583806" y="456653"/>
                  </a:lnTo>
                  <a:lnTo>
                    <a:pt x="583806" y="0"/>
                  </a:lnTo>
                  <a:close/>
                </a:path>
                <a:path w="1139189" h="457200">
                  <a:moveTo>
                    <a:pt x="1139063" y="0"/>
                  </a:moveTo>
                  <a:lnTo>
                    <a:pt x="583819" y="0"/>
                  </a:lnTo>
                  <a:lnTo>
                    <a:pt x="583819" y="456653"/>
                  </a:lnTo>
                  <a:lnTo>
                    <a:pt x="1139063" y="456653"/>
                  </a:lnTo>
                  <a:lnTo>
                    <a:pt x="1139063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0" name="object 90"/>
          <p:cNvGrpSpPr/>
          <p:nvPr/>
        </p:nvGrpSpPr>
        <p:grpSpPr>
          <a:xfrm>
            <a:off x="4040123" y="4505452"/>
            <a:ext cx="1694814" cy="1398905"/>
            <a:chOff x="4040123" y="4505452"/>
            <a:chExt cx="1694814" cy="1398905"/>
          </a:xfrm>
        </p:grpSpPr>
        <p:sp>
          <p:nvSpPr>
            <p:cNvPr id="91" name="object 91"/>
            <p:cNvSpPr/>
            <p:nvPr/>
          </p:nvSpPr>
          <p:spPr>
            <a:xfrm>
              <a:off x="4040123" y="4505452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717"/>
                  </a:moveTo>
                  <a:lnTo>
                    <a:pt x="555231" y="456717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567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4595367" y="4505452"/>
              <a:ext cx="584200" cy="457200"/>
            </a:xfrm>
            <a:custGeom>
              <a:avLst/>
              <a:gdLst/>
              <a:ahLst/>
              <a:cxnLst/>
              <a:rect l="l" t="t" r="r" b="b"/>
              <a:pathLst>
                <a:path w="584200" h="457200">
                  <a:moveTo>
                    <a:pt x="0" y="456717"/>
                  </a:moveTo>
                  <a:lnTo>
                    <a:pt x="583806" y="456717"/>
                  </a:lnTo>
                  <a:lnTo>
                    <a:pt x="583806" y="0"/>
                  </a:lnTo>
                  <a:lnTo>
                    <a:pt x="0" y="0"/>
                  </a:lnTo>
                  <a:lnTo>
                    <a:pt x="0" y="4567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179186" y="4505452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717"/>
                  </a:moveTo>
                  <a:lnTo>
                    <a:pt x="555243" y="456717"/>
                  </a:lnTo>
                  <a:lnTo>
                    <a:pt x="555243" y="0"/>
                  </a:lnTo>
                  <a:lnTo>
                    <a:pt x="0" y="0"/>
                  </a:lnTo>
                  <a:lnTo>
                    <a:pt x="0" y="456717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040124" y="4962182"/>
              <a:ext cx="1694814" cy="485775"/>
            </a:xfrm>
            <a:custGeom>
              <a:avLst/>
              <a:gdLst/>
              <a:ahLst/>
              <a:cxnLst/>
              <a:rect l="l" t="t" r="r" b="b"/>
              <a:pathLst>
                <a:path w="1694814" h="485775">
                  <a:moveTo>
                    <a:pt x="555231" y="0"/>
                  </a:moveTo>
                  <a:lnTo>
                    <a:pt x="0" y="0"/>
                  </a:lnTo>
                  <a:lnTo>
                    <a:pt x="0" y="485228"/>
                  </a:lnTo>
                  <a:lnTo>
                    <a:pt x="555231" y="485228"/>
                  </a:lnTo>
                  <a:lnTo>
                    <a:pt x="555231" y="0"/>
                  </a:lnTo>
                  <a:close/>
                </a:path>
                <a:path w="1694814" h="485775">
                  <a:moveTo>
                    <a:pt x="1694307" y="0"/>
                  </a:moveTo>
                  <a:lnTo>
                    <a:pt x="1139063" y="0"/>
                  </a:lnTo>
                  <a:lnTo>
                    <a:pt x="1139063" y="485228"/>
                  </a:lnTo>
                  <a:lnTo>
                    <a:pt x="1694307" y="485228"/>
                  </a:lnTo>
                  <a:lnTo>
                    <a:pt x="169430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040124" y="5447423"/>
              <a:ext cx="1139190" cy="457200"/>
            </a:xfrm>
            <a:custGeom>
              <a:avLst/>
              <a:gdLst/>
              <a:ahLst/>
              <a:cxnLst/>
              <a:rect l="l" t="t" r="r" b="b"/>
              <a:pathLst>
                <a:path w="1139189" h="457200">
                  <a:moveTo>
                    <a:pt x="555231" y="0"/>
                  </a:moveTo>
                  <a:lnTo>
                    <a:pt x="0" y="0"/>
                  </a:lnTo>
                  <a:lnTo>
                    <a:pt x="0" y="456653"/>
                  </a:lnTo>
                  <a:lnTo>
                    <a:pt x="555231" y="456653"/>
                  </a:lnTo>
                  <a:lnTo>
                    <a:pt x="555231" y="0"/>
                  </a:lnTo>
                  <a:close/>
                </a:path>
                <a:path w="1139189" h="457200">
                  <a:moveTo>
                    <a:pt x="1139037" y="0"/>
                  </a:moveTo>
                  <a:lnTo>
                    <a:pt x="555244" y="0"/>
                  </a:lnTo>
                  <a:lnTo>
                    <a:pt x="555244" y="456653"/>
                  </a:lnTo>
                  <a:lnTo>
                    <a:pt x="1139037" y="456653"/>
                  </a:lnTo>
                  <a:lnTo>
                    <a:pt x="1139037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179186" y="5447411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666"/>
                  </a:moveTo>
                  <a:lnTo>
                    <a:pt x="555243" y="456666"/>
                  </a:lnTo>
                  <a:lnTo>
                    <a:pt x="555243" y="0"/>
                  </a:lnTo>
                  <a:lnTo>
                    <a:pt x="0" y="0"/>
                  </a:lnTo>
                  <a:lnTo>
                    <a:pt x="0" y="456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7" name="object 97"/>
          <p:cNvGraphicFramePr>
            <a:graphicFrameLocks noGrp="1"/>
          </p:cNvGraphicFramePr>
          <p:nvPr/>
        </p:nvGraphicFramePr>
        <p:xfrm>
          <a:off x="2231517" y="4448302"/>
          <a:ext cx="3636645" cy="1455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98" name="object 9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51888" y="1245108"/>
            <a:ext cx="3694176" cy="1647444"/>
          </a:xfrm>
          <a:prstGeom prst="rect">
            <a:avLst/>
          </a:prstGeom>
        </p:spPr>
      </p:pic>
      <p:grpSp>
        <p:nvGrpSpPr>
          <p:cNvPr id="99" name="object 99"/>
          <p:cNvGrpSpPr/>
          <p:nvPr/>
        </p:nvGrpSpPr>
        <p:grpSpPr>
          <a:xfrm>
            <a:off x="2288667" y="2914904"/>
            <a:ext cx="1110615" cy="1398905"/>
            <a:chOff x="2288667" y="2914904"/>
            <a:chExt cx="1110615" cy="1398905"/>
          </a:xfrm>
        </p:grpSpPr>
        <p:sp>
          <p:nvSpPr>
            <p:cNvPr id="100" name="object 100"/>
            <p:cNvSpPr/>
            <p:nvPr/>
          </p:nvSpPr>
          <p:spPr>
            <a:xfrm>
              <a:off x="2288667" y="2914904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692"/>
                  </a:moveTo>
                  <a:lnTo>
                    <a:pt x="555231" y="456692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5669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2288667" y="2914903"/>
              <a:ext cx="1110615" cy="942340"/>
            </a:xfrm>
            <a:custGeom>
              <a:avLst/>
              <a:gdLst/>
              <a:ahLst/>
              <a:cxnLst/>
              <a:rect l="l" t="t" r="r" b="b"/>
              <a:pathLst>
                <a:path w="1110614" h="942339">
                  <a:moveTo>
                    <a:pt x="555231" y="456590"/>
                  </a:moveTo>
                  <a:lnTo>
                    <a:pt x="0" y="456590"/>
                  </a:lnTo>
                  <a:lnTo>
                    <a:pt x="0" y="941832"/>
                  </a:lnTo>
                  <a:lnTo>
                    <a:pt x="555231" y="941832"/>
                  </a:lnTo>
                  <a:lnTo>
                    <a:pt x="555231" y="456590"/>
                  </a:lnTo>
                  <a:close/>
                </a:path>
                <a:path w="1110614" h="942339">
                  <a:moveTo>
                    <a:pt x="1110488" y="0"/>
                  </a:moveTo>
                  <a:lnTo>
                    <a:pt x="555244" y="0"/>
                  </a:lnTo>
                  <a:lnTo>
                    <a:pt x="555244" y="456692"/>
                  </a:lnTo>
                  <a:lnTo>
                    <a:pt x="1110488" y="456692"/>
                  </a:lnTo>
                  <a:lnTo>
                    <a:pt x="1110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2843911" y="3371494"/>
              <a:ext cx="555625" cy="485775"/>
            </a:xfrm>
            <a:custGeom>
              <a:avLst/>
              <a:gdLst/>
              <a:ahLst/>
              <a:cxnLst/>
              <a:rect l="l" t="t" r="r" b="b"/>
              <a:pathLst>
                <a:path w="555625" h="485775">
                  <a:moveTo>
                    <a:pt x="0" y="485241"/>
                  </a:moveTo>
                  <a:lnTo>
                    <a:pt x="555243" y="485241"/>
                  </a:lnTo>
                  <a:lnTo>
                    <a:pt x="555243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2288667" y="3856761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666"/>
                  </a:moveTo>
                  <a:lnTo>
                    <a:pt x="555231" y="456666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56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2843911" y="3856761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666"/>
                  </a:moveTo>
                  <a:lnTo>
                    <a:pt x="555243" y="456666"/>
                  </a:lnTo>
                  <a:lnTo>
                    <a:pt x="555243" y="0"/>
                  </a:lnTo>
                  <a:lnTo>
                    <a:pt x="0" y="0"/>
                  </a:lnTo>
                  <a:lnTo>
                    <a:pt x="0" y="45666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5" name="object 105"/>
          <p:cNvGrpSpPr/>
          <p:nvPr/>
        </p:nvGrpSpPr>
        <p:grpSpPr>
          <a:xfrm>
            <a:off x="3456304" y="2914904"/>
            <a:ext cx="527050" cy="1398905"/>
            <a:chOff x="3456304" y="2914904"/>
            <a:chExt cx="527050" cy="1398905"/>
          </a:xfrm>
        </p:grpSpPr>
        <p:sp>
          <p:nvSpPr>
            <p:cNvPr id="106" name="object 106"/>
            <p:cNvSpPr/>
            <p:nvPr/>
          </p:nvSpPr>
          <p:spPr>
            <a:xfrm>
              <a:off x="3456304" y="2914904"/>
              <a:ext cx="527050" cy="457200"/>
            </a:xfrm>
            <a:custGeom>
              <a:avLst/>
              <a:gdLst/>
              <a:ahLst/>
              <a:cxnLst/>
              <a:rect l="l" t="t" r="r" b="b"/>
              <a:pathLst>
                <a:path w="527050" h="457200">
                  <a:moveTo>
                    <a:pt x="0" y="456692"/>
                  </a:moveTo>
                  <a:lnTo>
                    <a:pt x="526669" y="456692"/>
                  </a:lnTo>
                  <a:lnTo>
                    <a:pt x="526669" y="0"/>
                  </a:lnTo>
                  <a:lnTo>
                    <a:pt x="0" y="0"/>
                  </a:lnTo>
                  <a:lnTo>
                    <a:pt x="0" y="45669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3456304" y="3371494"/>
              <a:ext cx="527050" cy="485775"/>
            </a:xfrm>
            <a:custGeom>
              <a:avLst/>
              <a:gdLst/>
              <a:ahLst/>
              <a:cxnLst/>
              <a:rect l="l" t="t" r="r" b="b"/>
              <a:pathLst>
                <a:path w="527050" h="485775">
                  <a:moveTo>
                    <a:pt x="0" y="485241"/>
                  </a:moveTo>
                  <a:lnTo>
                    <a:pt x="526669" y="485241"/>
                  </a:lnTo>
                  <a:lnTo>
                    <a:pt x="526669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3456304" y="3856761"/>
              <a:ext cx="527050" cy="457200"/>
            </a:xfrm>
            <a:custGeom>
              <a:avLst/>
              <a:gdLst/>
              <a:ahLst/>
              <a:cxnLst/>
              <a:rect l="l" t="t" r="r" b="b"/>
              <a:pathLst>
                <a:path w="527050" h="457200">
                  <a:moveTo>
                    <a:pt x="0" y="456666"/>
                  </a:moveTo>
                  <a:lnTo>
                    <a:pt x="526669" y="456666"/>
                  </a:lnTo>
                  <a:lnTo>
                    <a:pt x="526669" y="0"/>
                  </a:lnTo>
                  <a:lnTo>
                    <a:pt x="0" y="0"/>
                  </a:lnTo>
                  <a:lnTo>
                    <a:pt x="0" y="456666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9" name="object 109"/>
          <p:cNvGrpSpPr/>
          <p:nvPr/>
        </p:nvGrpSpPr>
        <p:grpSpPr>
          <a:xfrm>
            <a:off x="4040123" y="2914904"/>
            <a:ext cx="1110615" cy="1398905"/>
            <a:chOff x="4040123" y="2914904"/>
            <a:chExt cx="1110615" cy="1398905"/>
          </a:xfrm>
        </p:grpSpPr>
        <p:sp>
          <p:nvSpPr>
            <p:cNvPr id="110" name="object 110"/>
            <p:cNvSpPr/>
            <p:nvPr/>
          </p:nvSpPr>
          <p:spPr>
            <a:xfrm>
              <a:off x="4040123" y="2914904"/>
              <a:ext cx="555625" cy="457200"/>
            </a:xfrm>
            <a:custGeom>
              <a:avLst/>
              <a:gdLst/>
              <a:ahLst/>
              <a:cxnLst/>
              <a:rect l="l" t="t" r="r" b="b"/>
              <a:pathLst>
                <a:path w="555625" h="457200">
                  <a:moveTo>
                    <a:pt x="0" y="456692"/>
                  </a:moveTo>
                  <a:lnTo>
                    <a:pt x="555231" y="456692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56692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4040124" y="2914903"/>
              <a:ext cx="1110615" cy="942340"/>
            </a:xfrm>
            <a:custGeom>
              <a:avLst/>
              <a:gdLst/>
              <a:ahLst/>
              <a:cxnLst/>
              <a:rect l="l" t="t" r="r" b="b"/>
              <a:pathLst>
                <a:path w="1110614" h="942339">
                  <a:moveTo>
                    <a:pt x="555231" y="456590"/>
                  </a:moveTo>
                  <a:lnTo>
                    <a:pt x="0" y="456590"/>
                  </a:lnTo>
                  <a:lnTo>
                    <a:pt x="0" y="941832"/>
                  </a:lnTo>
                  <a:lnTo>
                    <a:pt x="555231" y="941832"/>
                  </a:lnTo>
                  <a:lnTo>
                    <a:pt x="555231" y="456590"/>
                  </a:lnTo>
                  <a:close/>
                </a:path>
                <a:path w="1110614" h="942339">
                  <a:moveTo>
                    <a:pt x="1110488" y="0"/>
                  </a:moveTo>
                  <a:lnTo>
                    <a:pt x="555244" y="0"/>
                  </a:lnTo>
                  <a:lnTo>
                    <a:pt x="555244" y="456692"/>
                  </a:lnTo>
                  <a:lnTo>
                    <a:pt x="1110488" y="456692"/>
                  </a:lnTo>
                  <a:lnTo>
                    <a:pt x="111048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040124" y="3371494"/>
              <a:ext cx="1110615" cy="942340"/>
            </a:xfrm>
            <a:custGeom>
              <a:avLst/>
              <a:gdLst/>
              <a:ahLst/>
              <a:cxnLst/>
              <a:rect l="l" t="t" r="r" b="b"/>
              <a:pathLst>
                <a:path w="1110614" h="942339">
                  <a:moveTo>
                    <a:pt x="555231" y="485267"/>
                  </a:moveTo>
                  <a:lnTo>
                    <a:pt x="0" y="485267"/>
                  </a:lnTo>
                  <a:lnTo>
                    <a:pt x="0" y="941933"/>
                  </a:lnTo>
                  <a:lnTo>
                    <a:pt x="555231" y="941933"/>
                  </a:lnTo>
                  <a:lnTo>
                    <a:pt x="555231" y="485267"/>
                  </a:lnTo>
                  <a:close/>
                </a:path>
                <a:path w="1110614" h="942339">
                  <a:moveTo>
                    <a:pt x="1110488" y="485267"/>
                  </a:moveTo>
                  <a:lnTo>
                    <a:pt x="555244" y="485267"/>
                  </a:lnTo>
                  <a:lnTo>
                    <a:pt x="555244" y="941933"/>
                  </a:lnTo>
                  <a:lnTo>
                    <a:pt x="1110488" y="941933"/>
                  </a:lnTo>
                  <a:lnTo>
                    <a:pt x="1110488" y="485267"/>
                  </a:lnTo>
                  <a:close/>
                </a:path>
                <a:path w="1110614" h="942339">
                  <a:moveTo>
                    <a:pt x="1110488" y="0"/>
                  </a:moveTo>
                  <a:lnTo>
                    <a:pt x="555244" y="0"/>
                  </a:lnTo>
                  <a:lnTo>
                    <a:pt x="555244" y="485241"/>
                  </a:lnTo>
                  <a:lnTo>
                    <a:pt x="1110488" y="485241"/>
                  </a:lnTo>
                  <a:lnTo>
                    <a:pt x="1110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5207761" y="2886354"/>
            <a:ext cx="561975" cy="1462405"/>
            <a:chOff x="5207761" y="2886354"/>
            <a:chExt cx="561975" cy="1462405"/>
          </a:xfrm>
        </p:grpSpPr>
        <p:sp>
          <p:nvSpPr>
            <p:cNvPr id="114" name="object 114"/>
            <p:cNvSpPr/>
            <p:nvPr/>
          </p:nvSpPr>
          <p:spPr>
            <a:xfrm>
              <a:off x="5207761" y="2886354"/>
              <a:ext cx="555625" cy="485775"/>
            </a:xfrm>
            <a:custGeom>
              <a:avLst/>
              <a:gdLst/>
              <a:ahLst/>
              <a:cxnLst/>
              <a:rect l="l" t="t" r="r" b="b"/>
              <a:pathLst>
                <a:path w="555625" h="485775">
                  <a:moveTo>
                    <a:pt x="0" y="485241"/>
                  </a:moveTo>
                  <a:lnTo>
                    <a:pt x="555231" y="485241"/>
                  </a:lnTo>
                  <a:lnTo>
                    <a:pt x="555231" y="0"/>
                  </a:lnTo>
                  <a:lnTo>
                    <a:pt x="0" y="0"/>
                  </a:lnTo>
                  <a:lnTo>
                    <a:pt x="0" y="485241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5207762" y="3371494"/>
              <a:ext cx="555625" cy="970915"/>
            </a:xfrm>
            <a:custGeom>
              <a:avLst/>
              <a:gdLst/>
              <a:ahLst/>
              <a:cxnLst/>
              <a:rect l="l" t="t" r="r" b="b"/>
              <a:pathLst>
                <a:path w="555625" h="970914">
                  <a:moveTo>
                    <a:pt x="555231" y="485267"/>
                  </a:moveTo>
                  <a:lnTo>
                    <a:pt x="0" y="485267"/>
                  </a:lnTo>
                  <a:lnTo>
                    <a:pt x="0" y="970508"/>
                  </a:lnTo>
                  <a:lnTo>
                    <a:pt x="555231" y="970508"/>
                  </a:lnTo>
                  <a:lnTo>
                    <a:pt x="555231" y="485267"/>
                  </a:lnTo>
                  <a:close/>
                </a:path>
                <a:path w="555625" h="970914">
                  <a:moveTo>
                    <a:pt x="555231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55231" y="485241"/>
                  </a:lnTo>
                  <a:lnTo>
                    <a:pt x="5552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6" name="object 116"/>
            <p:cNvSpPr/>
            <p:nvPr/>
          </p:nvSpPr>
          <p:spPr>
            <a:xfrm>
              <a:off x="5207761" y="4335652"/>
              <a:ext cx="561975" cy="12700"/>
            </a:xfrm>
            <a:custGeom>
              <a:avLst/>
              <a:gdLst/>
              <a:ahLst/>
              <a:cxnLst/>
              <a:rect l="l" t="t" r="r" b="b"/>
              <a:pathLst>
                <a:path w="561975" h="12700">
                  <a:moveTo>
                    <a:pt x="0" y="12700"/>
                  </a:moveTo>
                  <a:lnTo>
                    <a:pt x="561593" y="12700"/>
                  </a:lnTo>
                  <a:lnTo>
                    <a:pt x="561593" y="0"/>
                  </a:lnTo>
                  <a:lnTo>
                    <a:pt x="0" y="0"/>
                  </a:lnTo>
                  <a:lnTo>
                    <a:pt x="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805" rIns="0" bIns="0" rtlCol="0">
            <a:spAutoFit/>
          </a:bodyPr>
          <a:lstStyle/>
          <a:p>
            <a:pPr marL="289433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STRIDE</a:t>
            </a:r>
          </a:p>
        </p:txBody>
      </p:sp>
      <p:sp>
        <p:nvSpPr>
          <p:cNvPr id="118" name="object 118"/>
          <p:cNvSpPr/>
          <p:nvPr/>
        </p:nvSpPr>
        <p:spPr>
          <a:xfrm>
            <a:off x="517398" y="1296161"/>
            <a:ext cx="1431290" cy="1455420"/>
          </a:xfrm>
          <a:custGeom>
            <a:avLst/>
            <a:gdLst/>
            <a:ahLst/>
            <a:cxnLst/>
            <a:rect l="l" t="t" r="r" b="b"/>
            <a:pathLst>
              <a:path w="1431289" h="1455420">
                <a:moveTo>
                  <a:pt x="1431036" y="0"/>
                </a:moveTo>
                <a:lnTo>
                  <a:pt x="0" y="0"/>
                </a:lnTo>
                <a:lnTo>
                  <a:pt x="0" y="1455419"/>
                </a:lnTo>
                <a:lnTo>
                  <a:pt x="1431036" y="1455419"/>
                </a:lnTo>
                <a:lnTo>
                  <a:pt x="1431036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9" name="object 119"/>
          <p:cNvGrpSpPr/>
          <p:nvPr/>
        </p:nvGrpSpPr>
        <p:grpSpPr>
          <a:xfrm>
            <a:off x="431309" y="1274063"/>
            <a:ext cx="1548765" cy="3152140"/>
            <a:chOff x="431309" y="1274063"/>
            <a:chExt cx="1548765" cy="3152140"/>
          </a:xfrm>
        </p:grpSpPr>
        <p:pic>
          <p:nvPicPr>
            <p:cNvPr id="120" name="object 1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1309" y="1274063"/>
              <a:ext cx="1548348" cy="1563624"/>
            </a:xfrm>
            <a:prstGeom prst="rect">
              <a:avLst/>
            </a:prstGeom>
          </p:spPr>
        </p:pic>
        <p:pic>
          <p:nvPicPr>
            <p:cNvPr id="121" name="object 1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1309" y="2860565"/>
              <a:ext cx="1548348" cy="1565121"/>
            </a:xfrm>
            <a:prstGeom prst="rect">
              <a:avLst/>
            </a:prstGeom>
          </p:spPr>
        </p:pic>
      </p:grpSp>
      <p:pic>
        <p:nvPicPr>
          <p:cNvPr id="122" name="object 1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50459" y="3331464"/>
            <a:ext cx="1313790" cy="621792"/>
          </a:xfrm>
          <a:prstGeom prst="rect">
            <a:avLst/>
          </a:prstGeom>
        </p:spPr>
      </p:pic>
      <p:sp>
        <p:nvSpPr>
          <p:cNvPr id="123" name="object 123"/>
          <p:cNvSpPr/>
          <p:nvPr/>
        </p:nvSpPr>
        <p:spPr>
          <a:xfrm>
            <a:off x="7778368" y="3396360"/>
            <a:ext cx="527050" cy="428625"/>
          </a:xfrm>
          <a:custGeom>
            <a:avLst/>
            <a:gdLst/>
            <a:ahLst/>
            <a:cxnLst/>
            <a:rect l="l" t="t" r="r" b="b"/>
            <a:pathLst>
              <a:path w="527050" h="428625">
                <a:moveTo>
                  <a:pt x="0" y="428116"/>
                </a:moveTo>
                <a:lnTo>
                  <a:pt x="526669" y="428116"/>
                </a:lnTo>
                <a:lnTo>
                  <a:pt x="526669" y="0"/>
                </a:lnTo>
                <a:lnTo>
                  <a:pt x="0" y="0"/>
                </a:lnTo>
                <a:lnTo>
                  <a:pt x="0" y="428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8362188" y="3396360"/>
            <a:ext cx="527050" cy="428625"/>
          </a:xfrm>
          <a:custGeom>
            <a:avLst/>
            <a:gdLst/>
            <a:ahLst/>
            <a:cxnLst/>
            <a:rect l="l" t="t" r="r" b="b"/>
            <a:pathLst>
              <a:path w="527050" h="428625">
                <a:moveTo>
                  <a:pt x="0" y="428116"/>
                </a:moveTo>
                <a:lnTo>
                  <a:pt x="526668" y="428116"/>
                </a:lnTo>
                <a:lnTo>
                  <a:pt x="526668" y="0"/>
                </a:lnTo>
                <a:lnTo>
                  <a:pt x="0" y="0"/>
                </a:lnTo>
                <a:lnTo>
                  <a:pt x="0" y="428116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5" name="object 125"/>
          <p:cNvGraphicFramePr>
            <a:graphicFrameLocks noGrp="1"/>
          </p:cNvGraphicFramePr>
          <p:nvPr/>
        </p:nvGraphicFramePr>
        <p:xfrm>
          <a:off x="7721218" y="3339210"/>
          <a:ext cx="1301115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object 126"/>
          <p:cNvSpPr/>
          <p:nvPr/>
        </p:nvSpPr>
        <p:spPr>
          <a:xfrm>
            <a:off x="517398" y="2882645"/>
            <a:ext cx="1431290" cy="1457325"/>
          </a:xfrm>
          <a:custGeom>
            <a:avLst/>
            <a:gdLst/>
            <a:ahLst/>
            <a:cxnLst/>
            <a:rect l="l" t="t" r="r" b="b"/>
            <a:pathLst>
              <a:path w="1431289" h="1457325">
                <a:moveTo>
                  <a:pt x="1431036" y="0"/>
                </a:moveTo>
                <a:lnTo>
                  <a:pt x="0" y="0"/>
                </a:lnTo>
                <a:lnTo>
                  <a:pt x="0" y="1456943"/>
                </a:lnTo>
                <a:lnTo>
                  <a:pt x="1431036" y="1456943"/>
                </a:lnTo>
                <a:lnTo>
                  <a:pt x="1431036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7" name="object 127"/>
          <p:cNvGraphicFramePr>
            <a:graphicFrameLocks noGrp="1"/>
          </p:cNvGraphicFramePr>
          <p:nvPr/>
        </p:nvGraphicFramePr>
        <p:xfrm>
          <a:off x="502919" y="1299463"/>
          <a:ext cx="5365115" cy="3041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1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8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22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29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F08686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760D0D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57150">
                      <a:solidFill>
                        <a:srgbClr val="760D0D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760D0D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57150">
                      <a:solidFill>
                        <a:srgbClr val="760D0D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Stride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1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760D0D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2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760D0D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Stride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800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F8C3C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8" name="object 128"/>
          <p:cNvGrpSpPr/>
          <p:nvPr/>
        </p:nvGrpSpPr>
        <p:grpSpPr>
          <a:xfrm>
            <a:off x="2231517" y="2726563"/>
            <a:ext cx="1780539" cy="57150"/>
            <a:chOff x="2231517" y="2726563"/>
            <a:chExt cx="1780539" cy="57150"/>
          </a:xfrm>
        </p:grpSpPr>
        <p:sp>
          <p:nvSpPr>
            <p:cNvPr id="129" name="object 129"/>
            <p:cNvSpPr/>
            <p:nvPr/>
          </p:nvSpPr>
          <p:spPr>
            <a:xfrm>
              <a:off x="2231517" y="2755138"/>
              <a:ext cx="612775" cy="0"/>
            </a:xfrm>
            <a:custGeom>
              <a:avLst/>
              <a:gdLst/>
              <a:ahLst/>
              <a:cxnLst/>
              <a:rect l="l" t="t" r="r" b="b"/>
              <a:pathLst>
                <a:path w="612775">
                  <a:moveTo>
                    <a:pt x="0" y="0"/>
                  </a:moveTo>
                  <a:lnTo>
                    <a:pt x="612394" y="0"/>
                  </a:lnTo>
                </a:path>
              </a:pathLst>
            </a:custGeom>
            <a:ln w="57150">
              <a:solidFill>
                <a:srgbClr val="F8C3C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2843911" y="2755138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3818" y="0"/>
                  </a:lnTo>
                </a:path>
              </a:pathLst>
            </a:custGeom>
            <a:ln w="57150">
              <a:solidFill>
                <a:srgbClr val="F0868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1" name="object 131"/>
            <p:cNvSpPr/>
            <p:nvPr/>
          </p:nvSpPr>
          <p:spPr>
            <a:xfrm>
              <a:off x="3427730" y="2755138"/>
              <a:ext cx="584200" cy="0"/>
            </a:xfrm>
            <a:custGeom>
              <a:avLst/>
              <a:gdLst/>
              <a:ahLst/>
              <a:cxnLst/>
              <a:rect l="l" t="t" r="r" b="b"/>
              <a:pathLst>
                <a:path w="584200">
                  <a:moveTo>
                    <a:pt x="0" y="0"/>
                  </a:moveTo>
                  <a:lnTo>
                    <a:pt x="583819" y="0"/>
                  </a:lnTo>
                </a:path>
              </a:pathLst>
            </a:custGeom>
            <a:ln w="57150">
              <a:solidFill>
                <a:srgbClr val="EB4A4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2" name="object 132"/>
          <p:cNvSpPr/>
          <p:nvPr/>
        </p:nvSpPr>
        <p:spPr>
          <a:xfrm>
            <a:off x="4011548" y="2755138"/>
            <a:ext cx="1780539" cy="0"/>
          </a:xfrm>
          <a:custGeom>
            <a:avLst/>
            <a:gdLst/>
            <a:ahLst/>
            <a:cxnLst/>
            <a:rect l="l" t="t" r="r" b="b"/>
            <a:pathLst>
              <a:path w="1780539">
                <a:moveTo>
                  <a:pt x="0" y="0"/>
                </a:moveTo>
                <a:lnTo>
                  <a:pt x="1780031" y="0"/>
                </a:lnTo>
              </a:path>
            </a:pathLst>
          </a:custGeom>
          <a:ln w="57150">
            <a:solidFill>
              <a:srgbClr val="760D0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3" name="object 13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1309" y="4451603"/>
            <a:ext cx="1548348" cy="1563624"/>
          </a:xfrm>
          <a:prstGeom prst="rect">
            <a:avLst/>
          </a:prstGeom>
        </p:spPr>
      </p:pic>
      <p:sp>
        <p:nvSpPr>
          <p:cNvPr id="134" name="object 134"/>
          <p:cNvSpPr txBox="1"/>
          <p:nvPr/>
        </p:nvSpPr>
        <p:spPr>
          <a:xfrm>
            <a:off x="517398" y="4473702"/>
            <a:ext cx="1431290" cy="145542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276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180"/>
              </a:spcBef>
            </a:pPr>
            <a:endParaRPr sz="2000">
              <a:latin typeface="Times New Roman"/>
              <a:cs typeface="Times New Roman"/>
            </a:endParaRPr>
          </a:p>
          <a:p>
            <a:pPr marL="24765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Stride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6159960" y="1636871"/>
            <a:ext cx="1130935" cy="835025"/>
            <a:chOff x="6159960" y="1636871"/>
            <a:chExt cx="1130935" cy="835025"/>
          </a:xfrm>
        </p:grpSpPr>
        <p:pic>
          <p:nvPicPr>
            <p:cNvPr id="136" name="object 1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9960" y="1636871"/>
              <a:ext cx="1130903" cy="834993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6235446" y="1666493"/>
              <a:ext cx="1028700" cy="711835"/>
            </a:xfrm>
            <a:custGeom>
              <a:avLst/>
              <a:gdLst/>
              <a:ahLst/>
              <a:cxnLst/>
              <a:rect l="l" t="t" r="r" b="b"/>
              <a:pathLst>
                <a:path w="1028700" h="711835">
                  <a:moveTo>
                    <a:pt x="672846" y="0"/>
                  </a:moveTo>
                  <a:lnTo>
                    <a:pt x="672846" y="177926"/>
                  </a:lnTo>
                  <a:lnTo>
                    <a:pt x="0" y="177926"/>
                  </a:lnTo>
                  <a:lnTo>
                    <a:pt x="0" y="533780"/>
                  </a:lnTo>
                  <a:lnTo>
                    <a:pt x="672846" y="533780"/>
                  </a:lnTo>
                  <a:lnTo>
                    <a:pt x="672846" y="711707"/>
                  </a:lnTo>
                  <a:lnTo>
                    <a:pt x="1028700" y="355853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8" name="object 138"/>
            <p:cNvSpPr/>
            <p:nvPr/>
          </p:nvSpPr>
          <p:spPr>
            <a:xfrm>
              <a:off x="6235446" y="1666493"/>
              <a:ext cx="1028700" cy="711835"/>
            </a:xfrm>
            <a:custGeom>
              <a:avLst/>
              <a:gdLst/>
              <a:ahLst/>
              <a:cxnLst/>
              <a:rect l="l" t="t" r="r" b="b"/>
              <a:pathLst>
                <a:path w="1028700" h="711835">
                  <a:moveTo>
                    <a:pt x="0" y="177926"/>
                  </a:moveTo>
                  <a:lnTo>
                    <a:pt x="672846" y="177926"/>
                  </a:lnTo>
                  <a:lnTo>
                    <a:pt x="672846" y="0"/>
                  </a:lnTo>
                  <a:lnTo>
                    <a:pt x="1028700" y="355853"/>
                  </a:lnTo>
                  <a:lnTo>
                    <a:pt x="672846" y="711707"/>
                  </a:lnTo>
                  <a:lnTo>
                    <a:pt x="672846" y="533780"/>
                  </a:lnTo>
                  <a:lnTo>
                    <a:pt x="0" y="533780"/>
                  </a:lnTo>
                  <a:lnTo>
                    <a:pt x="0" y="17792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9" name="object 1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644351" y="1741973"/>
            <a:ext cx="2464423" cy="623192"/>
          </a:xfrm>
          <a:prstGeom prst="rect">
            <a:avLst/>
          </a:prstGeom>
        </p:spPr>
      </p:pic>
      <p:graphicFrame>
        <p:nvGraphicFramePr>
          <p:cNvPr id="140" name="object 140"/>
          <p:cNvGraphicFramePr>
            <a:graphicFrameLocks noGrp="1"/>
          </p:cNvGraphicFramePr>
          <p:nvPr/>
        </p:nvGraphicFramePr>
        <p:xfrm>
          <a:off x="7706741" y="1750060"/>
          <a:ext cx="2468880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F08686"/>
                      </a:solidFill>
                      <a:prstDash val="solid"/>
                    </a:lnT>
                    <a:lnB w="57150">
                      <a:solidFill>
                        <a:srgbClr val="F08686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.57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760D0D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57150">
                      <a:solidFill>
                        <a:srgbClr val="760D0D"/>
                      </a:solidFill>
                      <a:prstDash val="solid"/>
                    </a:lnT>
                    <a:lnB w="57150">
                      <a:solidFill>
                        <a:srgbClr val="760D0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141" name="object 141"/>
          <p:cNvGrpSpPr/>
          <p:nvPr/>
        </p:nvGrpSpPr>
        <p:grpSpPr>
          <a:xfrm>
            <a:off x="6167556" y="3224642"/>
            <a:ext cx="1129665" cy="828040"/>
            <a:chOff x="6167556" y="3224642"/>
            <a:chExt cx="1129665" cy="828040"/>
          </a:xfrm>
        </p:grpSpPr>
        <p:pic>
          <p:nvPicPr>
            <p:cNvPr id="142" name="object 1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67556" y="3224642"/>
              <a:ext cx="1129426" cy="82781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6243065" y="3254501"/>
              <a:ext cx="1027430" cy="713740"/>
            </a:xfrm>
            <a:custGeom>
              <a:avLst/>
              <a:gdLst/>
              <a:ahLst/>
              <a:cxnLst/>
              <a:rect l="l" t="t" r="r" b="b"/>
              <a:pathLst>
                <a:path w="1027429" h="713739">
                  <a:moveTo>
                    <a:pt x="670560" y="0"/>
                  </a:moveTo>
                  <a:lnTo>
                    <a:pt x="670560" y="178308"/>
                  </a:lnTo>
                  <a:lnTo>
                    <a:pt x="0" y="178308"/>
                  </a:lnTo>
                  <a:lnTo>
                    <a:pt x="0" y="534924"/>
                  </a:lnTo>
                  <a:lnTo>
                    <a:pt x="670560" y="534924"/>
                  </a:lnTo>
                  <a:lnTo>
                    <a:pt x="670560" y="713232"/>
                  </a:lnTo>
                  <a:lnTo>
                    <a:pt x="1027176" y="356616"/>
                  </a:lnTo>
                  <a:lnTo>
                    <a:pt x="67056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4" name="object 144"/>
            <p:cNvSpPr/>
            <p:nvPr/>
          </p:nvSpPr>
          <p:spPr>
            <a:xfrm>
              <a:off x="6243065" y="3254501"/>
              <a:ext cx="1027430" cy="713740"/>
            </a:xfrm>
            <a:custGeom>
              <a:avLst/>
              <a:gdLst/>
              <a:ahLst/>
              <a:cxnLst/>
              <a:rect l="l" t="t" r="r" b="b"/>
              <a:pathLst>
                <a:path w="1027429" h="713739">
                  <a:moveTo>
                    <a:pt x="0" y="178308"/>
                  </a:moveTo>
                  <a:lnTo>
                    <a:pt x="670560" y="178308"/>
                  </a:lnTo>
                  <a:lnTo>
                    <a:pt x="670560" y="0"/>
                  </a:lnTo>
                  <a:lnTo>
                    <a:pt x="1027176" y="356616"/>
                  </a:lnTo>
                  <a:lnTo>
                    <a:pt x="670560" y="713232"/>
                  </a:lnTo>
                  <a:lnTo>
                    <a:pt x="670560" y="534924"/>
                  </a:lnTo>
                  <a:lnTo>
                    <a:pt x="0" y="534924"/>
                  </a:lnTo>
                  <a:lnTo>
                    <a:pt x="0" y="178308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5" name="object 145"/>
          <p:cNvGrpSpPr/>
          <p:nvPr/>
        </p:nvGrpSpPr>
        <p:grpSpPr>
          <a:xfrm>
            <a:off x="6159960" y="4815935"/>
            <a:ext cx="1130935" cy="835025"/>
            <a:chOff x="6159960" y="4815935"/>
            <a:chExt cx="1130935" cy="835025"/>
          </a:xfrm>
        </p:grpSpPr>
        <p:pic>
          <p:nvPicPr>
            <p:cNvPr id="146" name="object 1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59960" y="4815935"/>
              <a:ext cx="1130903" cy="834993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6235446" y="4845557"/>
              <a:ext cx="1028700" cy="711835"/>
            </a:xfrm>
            <a:custGeom>
              <a:avLst/>
              <a:gdLst/>
              <a:ahLst/>
              <a:cxnLst/>
              <a:rect l="l" t="t" r="r" b="b"/>
              <a:pathLst>
                <a:path w="1028700" h="711835">
                  <a:moveTo>
                    <a:pt x="672846" y="0"/>
                  </a:moveTo>
                  <a:lnTo>
                    <a:pt x="672846" y="177926"/>
                  </a:lnTo>
                  <a:lnTo>
                    <a:pt x="0" y="177926"/>
                  </a:lnTo>
                  <a:lnTo>
                    <a:pt x="0" y="533780"/>
                  </a:lnTo>
                  <a:lnTo>
                    <a:pt x="672846" y="533780"/>
                  </a:lnTo>
                  <a:lnTo>
                    <a:pt x="672846" y="711707"/>
                  </a:lnTo>
                  <a:lnTo>
                    <a:pt x="1028700" y="355853"/>
                  </a:lnTo>
                  <a:lnTo>
                    <a:pt x="672846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6235446" y="4845557"/>
              <a:ext cx="1028700" cy="711835"/>
            </a:xfrm>
            <a:custGeom>
              <a:avLst/>
              <a:gdLst/>
              <a:ahLst/>
              <a:cxnLst/>
              <a:rect l="l" t="t" r="r" b="b"/>
              <a:pathLst>
                <a:path w="1028700" h="711835">
                  <a:moveTo>
                    <a:pt x="0" y="177926"/>
                  </a:moveTo>
                  <a:lnTo>
                    <a:pt x="672846" y="177926"/>
                  </a:lnTo>
                  <a:lnTo>
                    <a:pt x="672846" y="0"/>
                  </a:lnTo>
                  <a:lnTo>
                    <a:pt x="1028700" y="355853"/>
                  </a:lnTo>
                  <a:lnTo>
                    <a:pt x="672846" y="711707"/>
                  </a:lnTo>
                  <a:lnTo>
                    <a:pt x="672846" y="533780"/>
                  </a:lnTo>
                  <a:lnTo>
                    <a:pt x="0" y="533780"/>
                  </a:lnTo>
                  <a:lnTo>
                    <a:pt x="0" y="177926"/>
                  </a:lnTo>
                  <a:close/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9" name="object 14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50459" y="4920996"/>
            <a:ext cx="1313790" cy="621792"/>
          </a:xfrm>
          <a:prstGeom prst="rect">
            <a:avLst/>
          </a:prstGeom>
        </p:spPr>
      </p:pic>
      <p:sp>
        <p:nvSpPr>
          <p:cNvPr id="150" name="object 150"/>
          <p:cNvSpPr/>
          <p:nvPr/>
        </p:nvSpPr>
        <p:spPr>
          <a:xfrm>
            <a:off x="7778368" y="4985549"/>
            <a:ext cx="527050" cy="428625"/>
          </a:xfrm>
          <a:custGeom>
            <a:avLst/>
            <a:gdLst/>
            <a:ahLst/>
            <a:cxnLst/>
            <a:rect l="l" t="t" r="r" b="b"/>
            <a:pathLst>
              <a:path w="527050" h="428625">
                <a:moveTo>
                  <a:pt x="0" y="428078"/>
                </a:moveTo>
                <a:lnTo>
                  <a:pt x="526669" y="428078"/>
                </a:lnTo>
                <a:lnTo>
                  <a:pt x="526669" y="0"/>
                </a:lnTo>
                <a:lnTo>
                  <a:pt x="0" y="0"/>
                </a:lnTo>
                <a:lnTo>
                  <a:pt x="0" y="4280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8362188" y="4985549"/>
            <a:ext cx="527050" cy="428625"/>
          </a:xfrm>
          <a:custGeom>
            <a:avLst/>
            <a:gdLst/>
            <a:ahLst/>
            <a:cxnLst/>
            <a:rect l="l" t="t" r="r" b="b"/>
            <a:pathLst>
              <a:path w="527050" h="428625">
                <a:moveTo>
                  <a:pt x="0" y="428078"/>
                </a:moveTo>
                <a:lnTo>
                  <a:pt x="526668" y="428078"/>
                </a:lnTo>
                <a:lnTo>
                  <a:pt x="526668" y="0"/>
                </a:lnTo>
                <a:lnTo>
                  <a:pt x="0" y="0"/>
                </a:lnTo>
                <a:lnTo>
                  <a:pt x="0" y="428078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2" name="object 152"/>
          <p:cNvGraphicFramePr>
            <a:graphicFrameLocks noGrp="1"/>
          </p:cNvGraphicFramePr>
          <p:nvPr/>
        </p:nvGraphicFramePr>
        <p:xfrm>
          <a:off x="7721218" y="4928399"/>
          <a:ext cx="1301115" cy="48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57150">
                      <a:solidFill>
                        <a:srgbClr val="F8C3C3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F8C3C3"/>
                      </a:solidFill>
                      <a:prstDash val="solid"/>
                    </a:lnT>
                    <a:lnB w="57150">
                      <a:solidFill>
                        <a:srgbClr val="F8C3C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081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.56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96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57150">
                      <a:solidFill>
                        <a:srgbClr val="EB4A4A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867" y="253060"/>
            <a:ext cx="1908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8232" y="1051517"/>
            <a:ext cx="3610610" cy="663575"/>
            <a:chOff x="1158232" y="1051517"/>
            <a:chExt cx="3610610" cy="663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32" y="1051517"/>
              <a:ext cx="3610367" cy="6203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951" y="1074420"/>
              <a:ext cx="2112264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35202" y="1073658"/>
            <a:ext cx="3502660" cy="512445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4036" y="1909575"/>
            <a:ext cx="3601223" cy="397915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25795" y="1926208"/>
          <a:ext cx="3592195" cy="388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655564" y="1051517"/>
            <a:ext cx="3611879" cy="663575"/>
            <a:chOff x="5655564" y="1051517"/>
            <a:chExt cx="3611879" cy="6635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5564" y="1051517"/>
              <a:ext cx="3611880" cy="6203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80048" y="1074420"/>
              <a:ext cx="1952244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732526" y="1073658"/>
            <a:ext cx="3503929" cy="512445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98044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Zero</a:t>
            </a:r>
            <a:r>
              <a:rPr sz="2000" b="1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Padding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7246" y="2394208"/>
            <a:ext cx="2727929" cy="3009886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78483" y="2411476"/>
          <a:ext cx="2719070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1867" y="253060"/>
            <a:ext cx="19088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PADDING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58232" y="1051517"/>
            <a:ext cx="3610610" cy="663575"/>
            <a:chOff x="1158232" y="1051517"/>
            <a:chExt cx="3610610" cy="6635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32" y="1051517"/>
              <a:ext cx="3610367" cy="6203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1951" y="1074420"/>
              <a:ext cx="2112264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35202" y="1073658"/>
            <a:ext cx="3502660" cy="512445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899794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4036" y="1909575"/>
            <a:ext cx="3601223" cy="3979153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5725795" y="1926208"/>
          <a:ext cx="3592195" cy="38811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" name="object 9"/>
          <p:cNvGrpSpPr/>
          <p:nvPr/>
        </p:nvGrpSpPr>
        <p:grpSpPr>
          <a:xfrm>
            <a:off x="5655564" y="1051517"/>
            <a:ext cx="3611879" cy="663575"/>
            <a:chOff x="5655564" y="1051517"/>
            <a:chExt cx="3611879" cy="66357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5564" y="1051517"/>
              <a:ext cx="3611880" cy="6203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84036" y="1074420"/>
              <a:ext cx="2144267" cy="640079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732526" y="1073658"/>
            <a:ext cx="3503929" cy="512445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marL="884555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Mirror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Padding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07246" y="2394208"/>
            <a:ext cx="2727929" cy="3009886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578483" y="2411476"/>
          <a:ext cx="2719070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2882" y="4544669"/>
            <a:ext cx="4255770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068705" marR="5080" indent="-1056640">
              <a:lnSpc>
                <a:spcPts val="3670"/>
              </a:lnSpc>
              <a:spcBef>
                <a:spcPts val="560"/>
              </a:spcBef>
            </a:pP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KERNELS</a:t>
            </a:r>
            <a:r>
              <a:rPr sz="3400" b="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3400" b="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NEURAL NETWORKS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NEURAL</a:t>
            </a:r>
            <a:r>
              <a:rPr spc="-15" dirty="0"/>
              <a:t> </a:t>
            </a:r>
            <a:r>
              <a:rPr spc="-10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16" y="2915418"/>
            <a:ext cx="2729529" cy="221435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8669" y="2932048"/>
          <a:ext cx="2721610" cy="211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1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2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3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4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5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6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7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8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9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426" y="1606269"/>
            <a:ext cx="1796864" cy="10226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67433" y="1628394"/>
            <a:ext cx="1689100" cy="914400"/>
          </a:xfrm>
          <a:prstGeom prst="rect">
            <a:avLst/>
          </a:prstGeom>
          <a:solidFill>
            <a:srgbClr val="0070C5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NEURAL</a:t>
            </a:r>
            <a:r>
              <a:rPr spc="-15" dirty="0"/>
              <a:t> </a:t>
            </a:r>
            <a:r>
              <a:rPr spc="-10" dirty="0"/>
              <a:t>NETWORKS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8016" y="2915418"/>
            <a:ext cx="2729529" cy="2214353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88669" y="2932048"/>
          <a:ext cx="2721610" cy="2114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5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1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2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3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4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5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6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48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7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8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2800" spc="-25" dirty="0">
                          <a:latin typeface="Trebuchet MS"/>
                          <a:cs typeface="Trebuchet MS"/>
                        </a:rPr>
                        <a:t>w</a:t>
                      </a:r>
                      <a:r>
                        <a:rPr sz="2775" spc="-37" baseline="-21021" dirty="0">
                          <a:latin typeface="Trebuchet MS"/>
                          <a:cs typeface="Trebuchet MS"/>
                        </a:rPr>
                        <a:t>9</a:t>
                      </a:r>
                      <a:endParaRPr sz="2775" baseline="-21021">
                        <a:latin typeface="Trebuchet MS"/>
                        <a:cs typeface="Trebuchet MS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90426" y="1606269"/>
            <a:ext cx="1796864" cy="102264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67433" y="1628394"/>
            <a:ext cx="1689100" cy="914400"/>
          </a:xfrm>
          <a:prstGeom prst="rect">
            <a:avLst/>
          </a:prstGeom>
          <a:solidFill>
            <a:srgbClr val="0070C5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49149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079361" y="3810126"/>
            <a:ext cx="609600" cy="1722755"/>
          </a:xfrm>
          <a:custGeom>
            <a:avLst/>
            <a:gdLst/>
            <a:ahLst/>
            <a:cxnLst/>
            <a:rect l="l" t="t" r="r" b="b"/>
            <a:pathLst>
              <a:path w="609600" h="1722754">
                <a:moveTo>
                  <a:pt x="495554" y="711073"/>
                </a:moveTo>
                <a:lnTo>
                  <a:pt x="477862" y="574294"/>
                </a:lnTo>
                <a:lnTo>
                  <a:pt x="462788" y="457581"/>
                </a:lnTo>
                <a:lnTo>
                  <a:pt x="399580" y="500100"/>
                </a:lnTo>
                <a:lnTo>
                  <a:pt x="63246" y="0"/>
                </a:lnTo>
                <a:lnTo>
                  <a:pt x="0" y="42418"/>
                </a:lnTo>
                <a:lnTo>
                  <a:pt x="336334" y="542645"/>
                </a:lnTo>
                <a:lnTo>
                  <a:pt x="273050" y="585216"/>
                </a:lnTo>
                <a:lnTo>
                  <a:pt x="495554" y="711073"/>
                </a:lnTo>
                <a:close/>
              </a:path>
              <a:path w="609600" h="1722754">
                <a:moveTo>
                  <a:pt x="609219" y="1493647"/>
                </a:moveTo>
                <a:lnTo>
                  <a:pt x="533019" y="1493647"/>
                </a:lnTo>
                <a:lnTo>
                  <a:pt x="533019" y="1091057"/>
                </a:lnTo>
                <a:lnTo>
                  <a:pt x="456819" y="1091057"/>
                </a:lnTo>
                <a:lnTo>
                  <a:pt x="456819" y="1493647"/>
                </a:lnTo>
                <a:lnTo>
                  <a:pt x="380619" y="1493647"/>
                </a:lnTo>
                <a:lnTo>
                  <a:pt x="494919" y="1722247"/>
                </a:lnTo>
                <a:lnTo>
                  <a:pt x="590169" y="1531759"/>
                </a:lnTo>
                <a:lnTo>
                  <a:pt x="609219" y="1493647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17028" y="4834229"/>
            <a:ext cx="2171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430" dirty="0">
                <a:latin typeface="Cambria Math"/>
                <a:cs typeface="Cambria Math"/>
              </a:rPr>
              <a:t>𝑦</a:t>
            </a:r>
            <a:r>
              <a:rPr sz="2800" spc="-235" dirty="0">
                <a:latin typeface="Cambria Math"/>
                <a:cs typeface="Cambria Math"/>
              </a:rPr>
              <a:t>^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70544" y="4122496"/>
            <a:ext cx="15049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Trebuchet MS"/>
                <a:cs typeface="Trebuchet MS"/>
              </a:rPr>
              <a:t>6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324343" y="3810508"/>
            <a:ext cx="730885" cy="1176020"/>
            <a:chOff x="7324343" y="3810508"/>
            <a:chExt cx="730885" cy="11760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24343" y="4482084"/>
              <a:ext cx="501396" cy="5044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386065" y="4520946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8975" y="0"/>
                  </a:moveTo>
                  <a:lnTo>
                    <a:pt x="138729" y="6808"/>
                  </a:lnTo>
                  <a:lnTo>
                    <a:pt x="93584" y="26020"/>
                  </a:lnTo>
                  <a:lnTo>
                    <a:pt x="55340" y="55816"/>
                  </a:lnTo>
                  <a:lnTo>
                    <a:pt x="25795" y="94375"/>
                  </a:lnTo>
                  <a:lnTo>
                    <a:pt x="6748" y="139876"/>
                  </a:lnTo>
                  <a:lnTo>
                    <a:pt x="0" y="190499"/>
                  </a:lnTo>
                  <a:lnTo>
                    <a:pt x="6748" y="241123"/>
                  </a:lnTo>
                  <a:lnTo>
                    <a:pt x="25795" y="286624"/>
                  </a:lnTo>
                  <a:lnTo>
                    <a:pt x="55340" y="325183"/>
                  </a:lnTo>
                  <a:lnTo>
                    <a:pt x="93584" y="354979"/>
                  </a:lnTo>
                  <a:lnTo>
                    <a:pt x="138729" y="374191"/>
                  </a:lnTo>
                  <a:lnTo>
                    <a:pt x="188975" y="380999"/>
                  </a:lnTo>
                  <a:lnTo>
                    <a:pt x="239222" y="374191"/>
                  </a:lnTo>
                  <a:lnTo>
                    <a:pt x="284367" y="354979"/>
                  </a:lnTo>
                  <a:lnTo>
                    <a:pt x="322611" y="325183"/>
                  </a:lnTo>
                  <a:lnTo>
                    <a:pt x="352156" y="286624"/>
                  </a:lnTo>
                  <a:lnTo>
                    <a:pt x="371203" y="241123"/>
                  </a:lnTo>
                  <a:lnTo>
                    <a:pt x="377951" y="190499"/>
                  </a:lnTo>
                  <a:lnTo>
                    <a:pt x="371203" y="139876"/>
                  </a:lnTo>
                  <a:lnTo>
                    <a:pt x="352156" y="94375"/>
                  </a:lnTo>
                  <a:lnTo>
                    <a:pt x="322611" y="55816"/>
                  </a:lnTo>
                  <a:lnTo>
                    <a:pt x="284367" y="26020"/>
                  </a:lnTo>
                  <a:lnTo>
                    <a:pt x="239222" y="680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86065" y="4520946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8975" y="0"/>
                  </a:moveTo>
                  <a:lnTo>
                    <a:pt x="239222" y="6808"/>
                  </a:lnTo>
                  <a:lnTo>
                    <a:pt x="284367" y="26020"/>
                  </a:lnTo>
                  <a:lnTo>
                    <a:pt x="322611" y="55816"/>
                  </a:lnTo>
                  <a:lnTo>
                    <a:pt x="352156" y="94375"/>
                  </a:lnTo>
                  <a:lnTo>
                    <a:pt x="371203" y="139876"/>
                  </a:lnTo>
                  <a:lnTo>
                    <a:pt x="377951" y="190499"/>
                  </a:lnTo>
                  <a:lnTo>
                    <a:pt x="371203" y="241123"/>
                  </a:lnTo>
                  <a:lnTo>
                    <a:pt x="352156" y="286624"/>
                  </a:lnTo>
                  <a:lnTo>
                    <a:pt x="322611" y="325183"/>
                  </a:lnTo>
                  <a:lnTo>
                    <a:pt x="284367" y="354979"/>
                  </a:lnTo>
                  <a:lnTo>
                    <a:pt x="239222" y="374191"/>
                  </a:lnTo>
                  <a:lnTo>
                    <a:pt x="188975" y="380999"/>
                  </a:lnTo>
                  <a:lnTo>
                    <a:pt x="138729" y="374191"/>
                  </a:lnTo>
                  <a:lnTo>
                    <a:pt x="93584" y="354979"/>
                  </a:lnTo>
                  <a:lnTo>
                    <a:pt x="55340" y="325183"/>
                  </a:lnTo>
                  <a:lnTo>
                    <a:pt x="25795" y="286624"/>
                  </a:lnTo>
                  <a:lnTo>
                    <a:pt x="6748" y="241123"/>
                  </a:lnTo>
                  <a:lnTo>
                    <a:pt x="0" y="190499"/>
                  </a:lnTo>
                  <a:lnTo>
                    <a:pt x="6748" y="139876"/>
                  </a:lnTo>
                  <a:lnTo>
                    <a:pt x="25795" y="94375"/>
                  </a:lnTo>
                  <a:lnTo>
                    <a:pt x="55340" y="55816"/>
                  </a:lnTo>
                  <a:lnTo>
                    <a:pt x="93584" y="26020"/>
                  </a:lnTo>
                  <a:lnTo>
                    <a:pt x="138729" y="6808"/>
                  </a:lnTo>
                  <a:lnTo>
                    <a:pt x="18897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74279" y="3810508"/>
              <a:ext cx="480695" cy="711200"/>
            </a:xfrm>
            <a:custGeom>
              <a:avLst/>
              <a:gdLst/>
              <a:ahLst/>
              <a:cxnLst/>
              <a:rect l="l" t="t" r="r" b="b"/>
              <a:pathLst>
                <a:path w="480695" h="711200">
                  <a:moveTo>
                    <a:pt x="28828" y="456819"/>
                  </a:moveTo>
                  <a:lnTo>
                    <a:pt x="0" y="710692"/>
                  </a:lnTo>
                  <a:lnTo>
                    <a:pt x="220472" y="581406"/>
                  </a:lnTo>
                  <a:lnTo>
                    <a:pt x="205625" y="571754"/>
                  </a:lnTo>
                  <a:lnTo>
                    <a:pt x="135763" y="571754"/>
                  </a:lnTo>
                  <a:lnTo>
                    <a:pt x="71881" y="530225"/>
                  </a:lnTo>
                  <a:lnTo>
                    <a:pt x="92640" y="498303"/>
                  </a:lnTo>
                  <a:lnTo>
                    <a:pt x="28828" y="456819"/>
                  </a:lnTo>
                  <a:close/>
                </a:path>
                <a:path w="480695" h="711200">
                  <a:moveTo>
                    <a:pt x="92640" y="498303"/>
                  </a:moveTo>
                  <a:lnTo>
                    <a:pt x="71881" y="530225"/>
                  </a:lnTo>
                  <a:lnTo>
                    <a:pt x="135763" y="571754"/>
                  </a:lnTo>
                  <a:lnTo>
                    <a:pt x="156525" y="539834"/>
                  </a:lnTo>
                  <a:lnTo>
                    <a:pt x="92640" y="498303"/>
                  </a:lnTo>
                  <a:close/>
                </a:path>
                <a:path w="480695" h="711200">
                  <a:moveTo>
                    <a:pt x="156525" y="539834"/>
                  </a:moveTo>
                  <a:lnTo>
                    <a:pt x="135763" y="571754"/>
                  </a:lnTo>
                  <a:lnTo>
                    <a:pt x="205625" y="571754"/>
                  </a:lnTo>
                  <a:lnTo>
                    <a:pt x="156525" y="539834"/>
                  </a:lnTo>
                  <a:close/>
                </a:path>
                <a:path w="480695" h="711200">
                  <a:moveTo>
                    <a:pt x="416687" y="0"/>
                  </a:moveTo>
                  <a:lnTo>
                    <a:pt x="92640" y="498303"/>
                  </a:lnTo>
                  <a:lnTo>
                    <a:pt x="156525" y="539834"/>
                  </a:lnTo>
                  <a:lnTo>
                    <a:pt x="480568" y="41656"/>
                  </a:lnTo>
                  <a:lnTo>
                    <a:pt x="416687" y="0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904101" y="3918280"/>
            <a:ext cx="12928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15365" algn="l"/>
              </a:tabLst>
            </a:pPr>
            <a:r>
              <a:rPr sz="2800" spc="-50" dirty="0">
                <a:latin typeface="Trebuchet MS"/>
                <a:cs typeface="Trebuchet MS"/>
              </a:rPr>
              <a:t>w</a:t>
            </a:r>
            <a:r>
              <a:rPr sz="2800" dirty="0">
                <a:latin typeface="Trebuchet MS"/>
                <a:cs typeface="Trebuchet MS"/>
              </a:rPr>
              <a:t>	</a:t>
            </a:r>
            <a:r>
              <a:rPr sz="2800" spc="-50" dirty="0">
                <a:latin typeface="Trebuchet MS"/>
                <a:cs typeface="Trebuchet MS"/>
              </a:rPr>
              <a:t>w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67753" y="4122496"/>
            <a:ext cx="150495" cy="3111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spc="-50" dirty="0">
                <a:latin typeface="Trebuchet MS"/>
                <a:cs typeface="Trebuchet MS"/>
              </a:rPr>
              <a:t>5</a:t>
            </a:r>
            <a:endParaRPr sz="185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742303" y="3052445"/>
            <a:ext cx="1650364" cy="864235"/>
            <a:chOff x="6742303" y="3052445"/>
            <a:chExt cx="1650364" cy="864235"/>
          </a:xfrm>
        </p:grpSpPr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33616" y="3412236"/>
              <a:ext cx="501396" cy="50444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95338" y="3451098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8975" y="0"/>
                  </a:moveTo>
                  <a:lnTo>
                    <a:pt x="138729" y="6808"/>
                  </a:lnTo>
                  <a:lnTo>
                    <a:pt x="93584" y="26020"/>
                  </a:lnTo>
                  <a:lnTo>
                    <a:pt x="55340" y="55816"/>
                  </a:lnTo>
                  <a:lnTo>
                    <a:pt x="25795" y="94375"/>
                  </a:lnTo>
                  <a:lnTo>
                    <a:pt x="6748" y="139876"/>
                  </a:lnTo>
                  <a:lnTo>
                    <a:pt x="0" y="190500"/>
                  </a:lnTo>
                  <a:lnTo>
                    <a:pt x="6748" y="241123"/>
                  </a:lnTo>
                  <a:lnTo>
                    <a:pt x="25795" y="286624"/>
                  </a:lnTo>
                  <a:lnTo>
                    <a:pt x="55340" y="325183"/>
                  </a:lnTo>
                  <a:lnTo>
                    <a:pt x="93584" y="354979"/>
                  </a:lnTo>
                  <a:lnTo>
                    <a:pt x="138729" y="374191"/>
                  </a:lnTo>
                  <a:lnTo>
                    <a:pt x="188975" y="381000"/>
                  </a:lnTo>
                  <a:lnTo>
                    <a:pt x="239222" y="374191"/>
                  </a:lnTo>
                  <a:lnTo>
                    <a:pt x="284367" y="354979"/>
                  </a:lnTo>
                  <a:lnTo>
                    <a:pt x="322611" y="325183"/>
                  </a:lnTo>
                  <a:lnTo>
                    <a:pt x="352156" y="286624"/>
                  </a:lnTo>
                  <a:lnTo>
                    <a:pt x="371203" y="241123"/>
                  </a:lnTo>
                  <a:lnTo>
                    <a:pt x="377951" y="190500"/>
                  </a:lnTo>
                  <a:lnTo>
                    <a:pt x="371203" y="139876"/>
                  </a:lnTo>
                  <a:lnTo>
                    <a:pt x="352156" y="94375"/>
                  </a:lnTo>
                  <a:lnTo>
                    <a:pt x="322611" y="55816"/>
                  </a:lnTo>
                  <a:lnTo>
                    <a:pt x="284367" y="26020"/>
                  </a:lnTo>
                  <a:lnTo>
                    <a:pt x="239222" y="680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95338" y="3451098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8975" y="0"/>
                  </a:moveTo>
                  <a:lnTo>
                    <a:pt x="239222" y="6808"/>
                  </a:lnTo>
                  <a:lnTo>
                    <a:pt x="284367" y="26020"/>
                  </a:lnTo>
                  <a:lnTo>
                    <a:pt x="322611" y="55816"/>
                  </a:lnTo>
                  <a:lnTo>
                    <a:pt x="352156" y="94375"/>
                  </a:lnTo>
                  <a:lnTo>
                    <a:pt x="371203" y="139876"/>
                  </a:lnTo>
                  <a:lnTo>
                    <a:pt x="377951" y="190500"/>
                  </a:lnTo>
                  <a:lnTo>
                    <a:pt x="371203" y="241123"/>
                  </a:lnTo>
                  <a:lnTo>
                    <a:pt x="352156" y="286624"/>
                  </a:lnTo>
                  <a:lnTo>
                    <a:pt x="322611" y="325183"/>
                  </a:lnTo>
                  <a:lnTo>
                    <a:pt x="284367" y="354979"/>
                  </a:lnTo>
                  <a:lnTo>
                    <a:pt x="239222" y="374191"/>
                  </a:lnTo>
                  <a:lnTo>
                    <a:pt x="188975" y="381000"/>
                  </a:lnTo>
                  <a:lnTo>
                    <a:pt x="138729" y="374191"/>
                  </a:lnTo>
                  <a:lnTo>
                    <a:pt x="93584" y="354979"/>
                  </a:lnTo>
                  <a:lnTo>
                    <a:pt x="55340" y="325183"/>
                  </a:lnTo>
                  <a:lnTo>
                    <a:pt x="25795" y="286624"/>
                  </a:lnTo>
                  <a:lnTo>
                    <a:pt x="6748" y="241123"/>
                  </a:lnTo>
                  <a:lnTo>
                    <a:pt x="0" y="190500"/>
                  </a:lnTo>
                  <a:lnTo>
                    <a:pt x="6748" y="139876"/>
                  </a:lnTo>
                  <a:lnTo>
                    <a:pt x="25795" y="94375"/>
                  </a:lnTo>
                  <a:lnTo>
                    <a:pt x="55340" y="55816"/>
                  </a:lnTo>
                  <a:lnTo>
                    <a:pt x="93584" y="26020"/>
                  </a:lnTo>
                  <a:lnTo>
                    <a:pt x="138729" y="6808"/>
                  </a:lnTo>
                  <a:lnTo>
                    <a:pt x="18897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2212" y="3412236"/>
              <a:ext cx="501396" cy="50444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853934" y="3451098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8975" y="0"/>
                  </a:moveTo>
                  <a:lnTo>
                    <a:pt x="138729" y="6808"/>
                  </a:lnTo>
                  <a:lnTo>
                    <a:pt x="93584" y="26020"/>
                  </a:lnTo>
                  <a:lnTo>
                    <a:pt x="55340" y="55816"/>
                  </a:lnTo>
                  <a:lnTo>
                    <a:pt x="25795" y="94375"/>
                  </a:lnTo>
                  <a:lnTo>
                    <a:pt x="6748" y="139876"/>
                  </a:lnTo>
                  <a:lnTo>
                    <a:pt x="0" y="190500"/>
                  </a:lnTo>
                  <a:lnTo>
                    <a:pt x="6748" y="241123"/>
                  </a:lnTo>
                  <a:lnTo>
                    <a:pt x="25795" y="286624"/>
                  </a:lnTo>
                  <a:lnTo>
                    <a:pt x="55340" y="325183"/>
                  </a:lnTo>
                  <a:lnTo>
                    <a:pt x="93584" y="354979"/>
                  </a:lnTo>
                  <a:lnTo>
                    <a:pt x="138729" y="374191"/>
                  </a:lnTo>
                  <a:lnTo>
                    <a:pt x="188975" y="381000"/>
                  </a:lnTo>
                  <a:lnTo>
                    <a:pt x="239222" y="374191"/>
                  </a:lnTo>
                  <a:lnTo>
                    <a:pt x="284367" y="354979"/>
                  </a:lnTo>
                  <a:lnTo>
                    <a:pt x="322611" y="325183"/>
                  </a:lnTo>
                  <a:lnTo>
                    <a:pt x="352156" y="286624"/>
                  </a:lnTo>
                  <a:lnTo>
                    <a:pt x="371203" y="241123"/>
                  </a:lnTo>
                  <a:lnTo>
                    <a:pt x="377951" y="190500"/>
                  </a:lnTo>
                  <a:lnTo>
                    <a:pt x="371203" y="139876"/>
                  </a:lnTo>
                  <a:lnTo>
                    <a:pt x="352156" y="94375"/>
                  </a:lnTo>
                  <a:lnTo>
                    <a:pt x="322611" y="55816"/>
                  </a:lnTo>
                  <a:lnTo>
                    <a:pt x="284367" y="26020"/>
                  </a:lnTo>
                  <a:lnTo>
                    <a:pt x="239222" y="6808"/>
                  </a:lnTo>
                  <a:lnTo>
                    <a:pt x="18897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853934" y="3451098"/>
              <a:ext cx="378460" cy="381000"/>
            </a:xfrm>
            <a:custGeom>
              <a:avLst/>
              <a:gdLst/>
              <a:ahLst/>
              <a:cxnLst/>
              <a:rect l="l" t="t" r="r" b="b"/>
              <a:pathLst>
                <a:path w="378459" h="381000">
                  <a:moveTo>
                    <a:pt x="188975" y="0"/>
                  </a:moveTo>
                  <a:lnTo>
                    <a:pt x="239222" y="6808"/>
                  </a:lnTo>
                  <a:lnTo>
                    <a:pt x="284367" y="26020"/>
                  </a:lnTo>
                  <a:lnTo>
                    <a:pt x="322611" y="55816"/>
                  </a:lnTo>
                  <a:lnTo>
                    <a:pt x="352156" y="94375"/>
                  </a:lnTo>
                  <a:lnTo>
                    <a:pt x="371203" y="139876"/>
                  </a:lnTo>
                  <a:lnTo>
                    <a:pt x="377951" y="190500"/>
                  </a:lnTo>
                  <a:lnTo>
                    <a:pt x="371203" y="241123"/>
                  </a:lnTo>
                  <a:lnTo>
                    <a:pt x="352156" y="286624"/>
                  </a:lnTo>
                  <a:lnTo>
                    <a:pt x="322611" y="325183"/>
                  </a:lnTo>
                  <a:lnTo>
                    <a:pt x="284367" y="354979"/>
                  </a:lnTo>
                  <a:lnTo>
                    <a:pt x="239222" y="374191"/>
                  </a:lnTo>
                  <a:lnTo>
                    <a:pt x="188975" y="381000"/>
                  </a:lnTo>
                  <a:lnTo>
                    <a:pt x="138729" y="374191"/>
                  </a:lnTo>
                  <a:lnTo>
                    <a:pt x="93584" y="354979"/>
                  </a:lnTo>
                  <a:lnTo>
                    <a:pt x="55340" y="325183"/>
                  </a:lnTo>
                  <a:lnTo>
                    <a:pt x="25795" y="286624"/>
                  </a:lnTo>
                  <a:lnTo>
                    <a:pt x="6748" y="241123"/>
                  </a:lnTo>
                  <a:lnTo>
                    <a:pt x="0" y="190500"/>
                  </a:lnTo>
                  <a:lnTo>
                    <a:pt x="6748" y="139876"/>
                  </a:lnTo>
                  <a:lnTo>
                    <a:pt x="25795" y="94375"/>
                  </a:lnTo>
                  <a:lnTo>
                    <a:pt x="55340" y="55816"/>
                  </a:lnTo>
                  <a:lnTo>
                    <a:pt x="93584" y="26020"/>
                  </a:lnTo>
                  <a:lnTo>
                    <a:pt x="138729" y="6808"/>
                  </a:lnTo>
                  <a:lnTo>
                    <a:pt x="188975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2303" y="3052444"/>
              <a:ext cx="1650364" cy="446405"/>
            </a:xfrm>
            <a:custGeom>
              <a:avLst/>
              <a:gdLst/>
              <a:ahLst/>
              <a:cxnLst/>
              <a:rect l="l" t="t" r="r" b="b"/>
              <a:pathLst>
                <a:path w="1650365" h="446404">
                  <a:moveTo>
                    <a:pt x="1650365" y="62103"/>
                  </a:moveTo>
                  <a:lnTo>
                    <a:pt x="1621828" y="36639"/>
                  </a:lnTo>
                  <a:lnTo>
                    <a:pt x="1611503" y="0"/>
                  </a:lnTo>
                  <a:lnTo>
                    <a:pt x="822274" y="222885"/>
                  </a:lnTo>
                  <a:lnTo>
                    <a:pt x="39243" y="0"/>
                  </a:lnTo>
                  <a:lnTo>
                    <a:pt x="28829" y="36703"/>
                  </a:lnTo>
                  <a:lnTo>
                    <a:pt x="0" y="61595"/>
                  </a:lnTo>
                  <a:lnTo>
                    <a:pt x="162648" y="250024"/>
                  </a:lnTo>
                  <a:lnTo>
                    <a:pt x="104902" y="299847"/>
                  </a:lnTo>
                  <a:lnTo>
                    <a:pt x="340868" y="398272"/>
                  </a:lnTo>
                  <a:lnTo>
                    <a:pt x="310578" y="278892"/>
                  </a:lnTo>
                  <a:lnTo>
                    <a:pt x="278003" y="150495"/>
                  </a:lnTo>
                  <a:lnTo>
                    <a:pt x="220319" y="200266"/>
                  </a:lnTo>
                  <a:lnTo>
                    <a:pt x="140906" y="108267"/>
                  </a:lnTo>
                  <a:lnTo>
                    <a:pt x="682459" y="262369"/>
                  </a:lnTo>
                  <a:lnTo>
                    <a:pt x="550926" y="299516"/>
                  </a:lnTo>
                  <a:lnTo>
                    <a:pt x="530225" y="226187"/>
                  </a:lnTo>
                  <a:lnTo>
                    <a:pt x="341249" y="398272"/>
                  </a:lnTo>
                  <a:lnTo>
                    <a:pt x="592328" y="446151"/>
                  </a:lnTo>
                  <a:lnTo>
                    <a:pt x="574535" y="383159"/>
                  </a:lnTo>
                  <a:lnTo>
                    <a:pt x="571614" y="372808"/>
                  </a:lnTo>
                  <a:lnTo>
                    <a:pt x="822083" y="302107"/>
                  </a:lnTo>
                  <a:lnTo>
                    <a:pt x="1069073" y="372376"/>
                  </a:lnTo>
                  <a:lnTo>
                    <a:pt x="1048258" y="445643"/>
                  </a:lnTo>
                  <a:lnTo>
                    <a:pt x="1299337" y="398272"/>
                  </a:lnTo>
                  <a:lnTo>
                    <a:pt x="1282382" y="382778"/>
                  </a:lnTo>
                  <a:lnTo>
                    <a:pt x="1110742" y="225806"/>
                  </a:lnTo>
                  <a:lnTo>
                    <a:pt x="1089914" y="299059"/>
                  </a:lnTo>
                  <a:lnTo>
                    <a:pt x="961910" y="262636"/>
                  </a:lnTo>
                  <a:lnTo>
                    <a:pt x="1506575" y="108877"/>
                  </a:lnTo>
                  <a:lnTo>
                    <a:pt x="1423428" y="202247"/>
                  </a:lnTo>
                  <a:lnTo>
                    <a:pt x="1366520" y="151511"/>
                  </a:lnTo>
                  <a:lnTo>
                    <a:pt x="1299845" y="398272"/>
                  </a:lnTo>
                  <a:lnTo>
                    <a:pt x="1537208" y="303657"/>
                  </a:lnTo>
                  <a:lnTo>
                    <a:pt x="1512125" y="281305"/>
                  </a:lnTo>
                  <a:lnTo>
                    <a:pt x="1480312" y="252945"/>
                  </a:lnTo>
                  <a:lnTo>
                    <a:pt x="1650365" y="62103"/>
                  </a:lnTo>
                  <a:close/>
                </a:path>
              </a:pathLst>
            </a:custGeom>
            <a:solidFill>
              <a:srgbClr val="505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411214" y="3099307"/>
            <a:ext cx="465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w</a:t>
            </a:r>
            <a:r>
              <a:rPr sz="2775" spc="-37" baseline="-21021" dirty="0">
                <a:latin typeface="Trebuchet MS"/>
                <a:cs typeface="Trebuchet MS"/>
              </a:rPr>
              <a:t>1</a:t>
            </a:r>
            <a:endParaRPr sz="2775" baseline="-21021">
              <a:latin typeface="Trebuchet MS"/>
              <a:cs typeface="Trebuchet M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559295" y="2689860"/>
            <a:ext cx="425450" cy="419100"/>
            <a:chOff x="6559295" y="2689860"/>
            <a:chExt cx="425450" cy="419100"/>
          </a:xfrm>
        </p:grpSpPr>
        <p:sp>
          <p:nvSpPr>
            <p:cNvPr id="27" name="object 27"/>
            <p:cNvSpPr/>
            <p:nvPr/>
          </p:nvSpPr>
          <p:spPr>
            <a:xfrm>
              <a:off x="6578345" y="2708910"/>
              <a:ext cx="387350" cy="381000"/>
            </a:xfrm>
            <a:custGeom>
              <a:avLst/>
              <a:gdLst/>
              <a:ahLst/>
              <a:cxnLst/>
              <a:rect l="l" t="t" r="r" b="b"/>
              <a:pathLst>
                <a:path w="387350" h="381000">
                  <a:moveTo>
                    <a:pt x="38709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7096" y="381000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578345" y="2708910"/>
              <a:ext cx="387350" cy="381000"/>
            </a:xfrm>
            <a:custGeom>
              <a:avLst/>
              <a:gdLst/>
              <a:ahLst/>
              <a:cxnLst/>
              <a:rect l="l" t="t" r="r" b="b"/>
              <a:pathLst>
                <a:path w="387350" h="381000">
                  <a:moveTo>
                    <a:pt x="0" y="381000"/>
                  </a:moveTo>
                  <a:lnTo>
                    <a:pt x="387096" y="381000"/>
                  </a:lnTo>
                  <a:lnTo>
                    <a:pt x="387096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151876" y="2689860"/>
            <a:ext cx="425450" cy="419100"/>
            <a:chOff x="8151876" y="2689860"/>
            <a:chExt cx="425450" cy="419100"/>
          </a:xfrm>
        </p:grpSpPr>
        <p:sp>
          <p:nvSpPr>
            <p:cNvPr id="30" name="object 30"/>
            <p:cNvSpPr/>
            <p:nvPr/>
          </p:nvSpPr>
          <p:spPr>
            <a:xfrm>
              <a:off x="8170926" y="2708910"/>
              <a:ext cx="387350" cy="381000"/>
            </a:xfrm>
            <a:custGeom>
              <a:avLst/>
              <a:gdLst/>
              <a:ahLst/>
              <a:cxnLst/>
              <a:rect l="l" t="t" r="r" b="b"/>
              <a:pathLst>
                <a:path w="387350" h="381000">
                  <a:moveTo>
                    <a:pt x="387096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387096" y="381000"/>
                  </a:lnTo>
                  <a:lnTo>
                    <a:pt x="3870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70926" y="2708910"/>
              <a:ext cx="387350" cy="381000"/>
            </a:xfrm>
            <a:custGeom>
              <a:avLst/>
              <a:gdLst/>
              <a:ahLst/>
              <a:cxnLst/>
              <a:rect l="l" t="t" r="r" b="b"/>
              <a:pathLst>
                <a:path w="387350" h="381000">
                  <a:moveTo>
                    <a:pt x="0" y="381000"/>
                  </a:moveTo>
                  <a:lnTo>
                    <a:pt x="387096" y="381000"/>
                  </a:lnTo>
                  <a:lnTo>
                    <a:pt x="387096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38100">
              <a:solidFill>
                <a:srgbClr val="0D0D0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569202" y="2641853"/>
            <a:ext cx="19977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643380" algn="l"/>
              </a:tabLst>
            </a:pPr>
            <a:r>
              <a:rPr sz="2800" spc="-25" dirty="0">
                <a:latin typeface="Trebuchet MS"/>
                <a:cs typeface="Trebuchet MS"/>
              </a:rPr>
              <a:t>x</a:t>
            </a:r>
            <a:r>
              <a:rPr sz="2775" spc="-37" baseline="-21021" dirty="0">
                <a:latin typeface="Trebuchet MS"/>
                <a:cs typeface="Trebuchet MS"/>
              </a:rPr>
              <a:t>1</a:t>
            </a:r>
            <a:r>
              <a:rPr sz="2775" baseline="-21021" dirty="0">
                <a:latin typeface="Trebuchet MS"/>
                <a:cs typeface="Trebuchet MS"/>
              </a:rPr>
              <a:t>	</a:t>
            </a:r>
            <a:r>
              <a:rPr sz="2800" spc="-25" dirty="0">
                <a:latin typeface="Trebuchet MS"/>
                <a:cs typeface="Trebuchet MS"/>
              </a:rPr>
              <a:t>x</a:t>
            </a:r>
            <a:r>
              <a:rPr sz="2775" spc="-37" baseline="-21021" dirty="0">
                <a:latin typeface="Trebuchet MS"/>
                <a:cs typeface="Trebuchet MS"/>
              </a:rPr>
              <a:t>2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89647" y="2783789"/>
            <a:ext cx="8750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w</a:t>
            </a:r>
            <a:r>
              <a:rPr sz="2775" spc="-37" baseline="-21021" dirty="0">
                <a:latin typeface="Trebuchet MS"/>
                <a:cs typeface="Trebuchet MS"/>
              </a:rPr>
              <a:t>2</a:t>
            </a:r>
            <a:r>
              <a:rPr sz="2775" spc="-562" baseline="-21021" dirty="0">
                <a:latin typeface="Trebuchet MS"/>
                <a:cs typeface="Trebuchet MS"/>
              </a:rPr>
              <a:t> </a:t>
            </a:r>
            <a:r>
              <a:rPr sz="2800" spc="-25" dirty="0">
                <a:latin typeface="Trebuchet MS"/>
                <a:cs typeface="Trebuchet MS"/>
              </a:rPr>
              <a:t>w</a:t>
            </a:r>
            <a:r>
              <a:rPr sz="2775" spc="-37" baseline="-21021" dirty="0">
                <a:latin typeface="Trebuchet MS"/>
                <a:cs typeface="Trebuchet MS"/>
              </a:rPr>
              <a:t>3</a:t>
            </a:r>
            <a:endParaRPr sz="2775" baseline="-21021">
              <a:latin typeface="Trebuchet MS"/>
              <a:cs typeface="Trebuchet M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92083" y="3069462"/>
            <a:ext cx="4648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w</a:t>
            </a:r>
            <a:r>
              <a:rPr sz="2775" spc="-37" baseline="-21021" dirty="0">
                <a:latin typeface="Trebuchet MS"/>
                <a:cs typeface="Trebuchet MS"/>
              </a:rPr>
              <a:t>4</a:t>
            </a:r>
            <a:endParaRPr sz="2775" baseline="-21021">
              <a:latin typeface="Trebuchet MS"/>
              <a:cs typeface="Trebuchet MS"/>
            </a:endParaRPr>
          </a:p>
        </p:txBody>
      </p:sp>
      <p:pic>
        <p:nvPicPr>
          <p:cNvPr id="35" name="object 3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60494" y="1606269"/>
            <a:ext cx="1795226" cy="1022643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6837426" y="1628394"/>
            <a:ext cx="1687195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45085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Neuron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3063" y="1746504"/>
            <a:ext cx="6356350" cy="2801620"/>
            <a:chOff x="893063" y="1746504"/>
            <a:chExt cx="6356350" cy="2801620"/>
          </a:xfrm>
        </p:grpSpPr>
        <p:sp>
          <p:nvSpPr>
            <p:cNvPr id="3" name="object 3"/>
            <p:cNvSpPr/>
            <p:nvPr/>
          </p:nvSpPr>
          <p:spPr>
            <a:xfrm>
              <a:off x="5776722" y="3478530"/>
              <a:ext cx="1457960" cy="1017269"/>
            </a:xfrm>
            <a:custGeom>
              <a:avLst/>
              <a:gdLst/>
              <a:ahLst/>
              <a:cxnLst/>
              <a:rect l="l" t="t" r="r" b="b"/>
              <a:pathLst>
                <a:path w="1457959" h="1017270">
                  <a:moveTo>
                    <a:pt x="0" y="0"/>
                  </a:moveTo>
                  <a:lnTo>
                    <a:pt x="1457832" y="1016762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3063" y="1746504"/>
              <a:ext cx="1110996" cy="280111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370575" y="3893820"/>
              <a:ext cx="1419225" cy="480059"/>
            </a:xfrm>
            <a:custGeom>
              <a:avLst/>
              <a:gdLst/>
              <a:ahLst/>
              <a:cxnLst/>
              <a:rect l="l" t="t" r="r" b="b"/>
              <a:pathLst>
                <a:path w="1419225" h="480060">
                  <a:moveTo>
                    <a:pt x="1418844" y="0"/>
                  </a:moveTo>
                  <a:lnTo>
                    <a:pt x="0" y="0"/>
                  </a:lnTo>
                  <a:lnTo>
                    <a:pt x="0" y="480059"/>
                  </a:lnTo>
                  <a:lnTo>
                    <a:pt x="1418844" y="480059"/>
                  </a:lnTo>
                  <a:lnTo>
                    <a:pt x="14188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3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NEURAL</a:t>
            </a:r>
            <a:r>
              <a:rPr spc="-1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17244" y="4918964"/>
            <a:ext cx="97091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(28,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28,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1)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sz="1400" dirty="0">
                <a:latin typeface="Trebuchet MS"/>
                <a:cs typeface="Trebuchet MS"/>
              </a:rPr>
              <a:t>Image</a:t>
            </a:r>
            <a:r>
              <a:rPr sz="1400" spc="-4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Input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6414" y="4539741"/>
            <a:ext cx="88709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(3,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3, 1,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2)</a:t>
            </a:r>
            <a:endParaRPr sz="1400">
              <a:latin typeface="Trebuchet MS"/>
              <a:cs typeface="Trebuchet MS"/>
            </a:endParaRPr>
          </a:p>
          <a:p>
            <a:pPr marL="1270" algn="ctr">
              <a:lnSpc>
                <a:spcPts val="1595"/>
              </a:lnSpc>
            </a:pPr>
            <a:r>
              <a:rPr sz="1400" spc="-10" dirty="0">
                <a:latin typeface="Trebuchet MS"/>
                <a:cs typeface="Trebuchet MS"/>
              </a:rPr>
              <a:t>Kernels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18866" y="3892422"/>
            <a:ext cx="125158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(28,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28,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2)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Trebuchet MS"/>
                <a:cs typeface="Trebuchet MS"/>
              </a:rPr>
              <a:t>Stacked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78528" y="4539741"/>
            <a:ext cx="887094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(3,</a:t>
            </a:r>
            <a:r>
              <a:rPr sz="1400" spc="-25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3, 2,</a:t>
            </a:r>
            <a:r>
              <a:rPr sz="1400" spc="-15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2)</a:t>
            </a:r>
            <a:endParaRPr sz="1400">
              <a:latin typeface="Trebuchet MS"/>
              <a:cs typeface="Trebuchet MS"/>
            </a:endParaRPr>
          </a:p>
          <a:p>
            <a:pPr marL="1270" algn="ctr">
              <a:lnSpc>
                <a:spcPts val="1595"/>
              </a:lnSpc>
            </a:pPr>
            <a:r>
              <a:rPr sz="1400" spc="-10" dirty="0">
                <a:latin typeface="Trebuchet MS"/>
                <a:cs typeface="Trebuchet MS"/>
              </a:rPr>
              <a:t>Kernels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55665" y="3902709"/>
            <a:ext cx="125031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dirty="0">
                <a:latin typeface="Trebuchet MS"/>
                <a:cs typeface="Trebuchet MS"/>
              </a:rPr>
              <a:t>(28,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dirty="0">
                <a:latin typeface="Trebuchet MS"/>
                <a:cs typeface="Trebuchet MS"/>
              </a:rPr>
              <a:t>28,</a:t>
            </a:r>
            <a:r>
              <a:rPr sz="1400" spc="-20" dirty="0">
                <a:latin typeface="Trebuchet MS"/>
                <a:cs typeface="Trebuchet MS"/>
              </a:rPr>
              <a:t> </a:t>
            </a:r>
            <a:r>
              <a:rPr sz="1400" spc="-25" dirty="0">
                <a:latin typeface="Trebuchet MS"/>
                <a:cs typeface="Trebuchet MS"/>
              </a:rPr>
              <a:t>2)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Trebuchet MS"/>
                <a:cs typeface="Trebuchet MS"/>
              </a:rPr>
              <a:t>Stacked</a:t>
            </a:r>
            <a:r>
              <a:rPr sz="1400" spc="-55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Images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01267" y="1501139"/>
            <a:ext cx="6492240" cy="3027680"/>
            <a:chOff x="1001267" y="1501139"/>
            <a:chExt cx="6492240" cy="3027680"/>
          </a:xfrm>
        </p:grpSpPr>
        <p:sp>
          <p:nvSpPr>
            <p:cNvPr id="13" name="object 13"/>
            <p:cNvSpPr/>
            <p:nvPr/>
          </p:nvSpPr>
          <p:spPr>
            <a:xfrm>
              <a:off x="7206614" y="155574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B3B3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206614" y="192658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206614" y="229742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206614" y="266826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206614" y="303910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0D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06614" y="3409950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06614" y="378078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39"/>
                  </a:lnTo>
                  <a:lnTo>
                    <a:pt x="280339" y="370839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858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206614" y="4151629"/>
              <a:ext cx="280670" cy="370840"/>
            </a:xfrm>
            <a:custGeom>
              <a:avLst/>
              <a:gdLst/>
              <a:ahLst/>
              <a:cxnLst/>
              <a:rect l="l" t="t" r="r" b="b"/>
              <a:pathLst>
                <a:path w="280670" h="370839">
                  <a:moveTo>
                    <a:pt x="280339" y="0"/>
                  </a:moveTo>
                  <a:lnTo>
                    <a:pt x="0" y="0"/>
                  </a:lnTo>
                  <a:lnTo>
                    <a:pt x="0" y="370840"/>
                  </a:lnTo>
                  <a:lnTo>
                    <a:pt x="280339" y="370840"/>
                  </a:lnTo>
                  <a:lnTo>
                    <a:pt x="280339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00265" y="1920239"/>
              <a:ext cx="293370" cy="2237740"/>
            </a:xfrm>
            <a:custGeom>
              <a:avLst/>
              <a:gdLst/>
              <a:ahLst/>
              <a:cxnLst/>
              <a:rect l="l" t="t" r="r" b="b"/>
              <a:pathLst>
                <a:path w="293370" h="2237740">
                  <a:moveTo>
                    <a:pt x="293116" y="2225040"/>
                  </a:moveTo>
                  <a:lnTo>
                    <a:pt x="0" y="2225040"/>
                  </a:lnTo>
                  <a:lnTo>
                    <a:pt x="0" y="2237740"/>
                  </a:lnTo>
                  <a:lnTo>
                    <a:pt x="293116" y="2237740"/>
                  </a:lnTo>
                  <a:lnTo>
                    <a:pt x="293116" y="2225040"/>
                  </a:lnTo>
                  <a:close/>
                </a:path>
                <a:path w="293370" h="2237740">
                  <a:moveTo>
                    <a:pt x="293116" y="1854200"/>
                  </a:moveTo>
                  <a:lnTo>
                    <a:pt x="0" y="1854200"/>
                  </a:lnTo>
                  <a:lnTo>
                    <a:pt x="0" y="1866900"/>
                  </a:lnTo>
                  <a:lnTo>
                    <a:pt x="293116" y="1866900"/>
                  </a:lnTo>
                  <a:lnTo>
                    <a:pt x="293116" y="1854200"/>
                  </a:lnTo>
                  <a:close/>
                </a:path>
                <a:path w="293370" h="2237740">
                  <a:moveTo>
                    <a:pt x="293116" y="1483360"/>
                  </a:moveTo>
                  <a:lnTo>
                    <a:pt x="0" y="1483360"/>
                  </a:lnTo>
                  <a:lnTo>
                    <a:pt x="0" y="1496060"/>
                  </a:lnTo>
                  <a:lnTo>
                    <a:pt x="293116" y="1496060"/>
                  </a:lnTo>
                  <a:lnTo>
                    <a:pt x="293116" y="1483360"/>
                  </a:lnTo>
                  <a:close/>
                </a:path>
                <a:path w="293370" h="2237740">
                  <a:moveTo>
                    <a:pt x="293116" y="1112520"/>
                  </a:moveTo>
                  <a:lnTo>
                    <a:pt x="0" y="1112520"/>
                  </a:lnTo>
                  <a:lnTo>
                    <a:pt x="0" y="1125220"/>
                  </a:lnTo>
                  <a:lnTo>
                    <a:pt x="293116" y="1125220"/>
                  </a:lnTo>
                  <a:lnTo>
                    <a:pt x="293116" y="1112520"/>
                  </a:lnTo>
                  <a:close/>
                </a:path>
                <a:path w="293370" h="2237740">
                  <a:moveTo>
                    <a:pt x="293116" y="741680"/>
                  </a:moveTo>
                  <a:lnTo>
                    <a:pt x="0" y="741680"/>
                  </a:lnTo>
                  <a:lnTo>
                    <a:pt x="0" y="754380"/>
                  </a:lnTo>
                  <a:lnTo>
                    <a:pt x="293116" y="754380"/>
                  </a:lnTo>
                  <a:lnTo>
                    <a:pt x="293116" y="741680"/>
                  </a:lnTo>
                  <a:close/>
                </a:path>
                <a:path w="293370" h="2237740">
                  <a:moveTo>
                    <a:pt x="293116" y="370840"/>
                  </a:moveTo>
                  <a:lnTo>
                    <a:pt x="0" y="370840"/>
                  </a:lnTo>
                  <a:lnTo>
                    <a:pt x="0" y="383540"/>
                  </a:lnTo>
                  <a:lnTo>
                    <a:pt x="293116" y="383540"/>
                  </a:lnTo>
                  <a:lnTo>
                    <a:pt x="293116" y="370840"/>
                  </a:lnTo>
                  <a:close/>
                </a:path>
                <a:path w="293370" h="2237740">
                  <a:moveTo>
                    <a:pt x="293116" y="0"/>
                  </a:moveTo>
                  <a:lnTo>
                    <a:pt x="0" y="0"/>
                  </a:lnTo>
                  <a:lnTo>
                    <a:pt x="0" y="12700"/>
                  </a:lnTo>
                  <a:lnTo>
                    <a:pt x="293116" y="12700"/>
                  </a:lnTo>
                  <a:lnTo>
                    <a:pt x="293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200264" y="1549399"/>
              <a:ext cx="293370" cy="2979420"/>
            </a:xfrm>
            <a:custGeom>
              <a:avLst/>
              <a:gdLst/>
              <a:ahLst/>
              <a:cxnLst/>
              <a:rect l="l" t="t" r="r" b="b"/>
              <a:pathLst>
                <a:path w="293370" h="2979420">
                  <a:moveTo>
                    <a:pt x="6350" y="0"/>
                  </a:moveTo>
                  <a:lnTo>
                    <a:pt x="6350" y="2979420"/>
                  </a:lnTo>
                </a:path>
                <a:path w="293370" h="2979420">
                  <a:moveTo>
                    <a:pt x="286765" y="0"/>
                  </a:moveTo>
                  <a:lnTo>
                    <a:pt x="286765" y="2979420"/>
                  </a:lnTo>
                </a:path>
                <a:path w="293370" h="2979420">
                  <a:moveTo>
                    <a:pt x="0" y="6350"/>
                  </a:moveTo>
                  <a:lnTo>
                    <a:pt x="293115" y="6350"/>
                  </a:lnTo>
                </a:path>
                <a:path w="293370" h="2979420">
                  <a:moveTo>
                    <a:pt x="0" y="2973070"/>
                  </a:moveTo>
                  <a:lnTo>
                    <a:pt x="293115" y="297307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1267" y="2330195"/>
              <a:ext cx="313944" cy="44196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159001" y="2196845"/>
              <a:ext cx="1624330" cy="345440"/>
            </a:xfrm>
            <a:custGeom>
              <a:avLst/>
              <a:gdLst/>
              <a:ahLst/>
              <a:cxnLst/>
              <a:rect l="l" t="t" r="r" b="b"/>
              <a:pathLst>
                <a:path w="1624330" h="345439">
                  <a:moveTo>
                    <a:pt x="0" y="345439"/>
                  </a:moveTo>
                  <a:lnTo>
                    <a:pt x="1624330" y="0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38400" y="1659635"/>
              <a:ext cx="612648" cy="10500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169669" y="2545841"/>
              <a:ext cx="1593215" cy="679450"/>
            </a:xfrm>
            <a:custGeom>
              <a:avLst/>
              <a:gdLst/>
              <a:ahLst/>
              <a:cxnLst/>
              <a:rect l="l" t="t" r="r" b="b"/>
              <a:pathLst>
                <a:path w="1593214" h="679450">
                  <a:moveTo>
                    <a:pt x="0" y="0"/>
                  </a:moveTo>
                  <a:lnTo>
                    <a:pt x="1592961" y="679069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4119" y="2645663"/>
              <a:ext cx="597407" cy="104089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762250" y="2186177"/>
              <a:ext cx="1118235" cy="414655"/>
            </a:xfrm>
            <a:custGeom>
              <a:avLst/>
              <a:gdLst/>
              <a:ahLst/>
              <a:cxnLst/>
              <a:rect l="l" t="t" r="r" b="b"/>
              <a:pathLst>
                <a:path w="1118235" h="414655">
                  <a:moveTo>
                    <a:pt x="0" y="0"/>
                  </a:moveTo>
                  <a:lnTo>
                    <a:pt x="1118108" y="414400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1547" y="1647443"/>
              <a:ext cx="969263" cy="169316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29939" y="2086355"/>
              <a:ext cx="313943" cy="441960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791205" y="2958845"/>
              <a:ext cx="630555" cy="208915"/>
            </a:xfrm>
            <a:custGeom>
              <a:avLst/>
              <a:gdLst/>
              <a:ahLst/>
              <a:cxnLst/>
              <a:rect l="l" t="t" r="r" b="b"/>
              <a:pathLst>
                <a:path w="630554" h="208914">
                  <a:moveTo>
                    <a:pt x="0" y="208787"/>
                  </a:moveTo>
                  <a:lnTo>
                    <a:pt x="630301" y="0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409188" y="1947671"/>
              <a:ext cx="969263" cy="1690115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20439" y="2372867"/>
              <a:ext cx="312420" cy="44196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477005" y="1981961"/>
              <a:ext cx="1521460" cy="337185"/>
            </a:xfrm>
            <a:custGeom>
              <a:avLst/>
              <a:gdLst/>
              <a:ahLst/>
              <a:cxnLst/>
              <a:rect l="l" t="t" r="r" b="b"/>
              <a:pathLst>
                <a:path w="1521460" h="337185">
                  <a:moveTo>
                    <a:pt x="0" y="337185"/>
                  </a:moveTo>
                  <a:lnTo>
                    <a:pt x="1521333" y="0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0391" y="1501139"/>
              <a:ext cx="601979" cy="105460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481577" y="2308097"/>
              <a:ext cx="1515745" cy="693420"/>
            </a:xfrm>
            <a:custGeom>
              <a:avLst/>
              <a:gdLst/>
              <a:ahLst/>
              <a:cxnLst/>
              <a:rect l="l" t="t" r="r" b="b"/>
              <a:pathLst>
                <a:path w="1515745" h="693419">
                  <a:moveTo>
                    <a:pt x="0" y="0"/>
                  </a:moveTo>
                  <a:lnTo>
                    <a:pt x="1515491" y="693293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7532" y="2570987"/>
              <a:ext cx="605027" cy="1034795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690366" y="2600705"/>
              <a:ext cx="1307465" cy="575310"/>
            </a:xfrm>
            <a:custGeom>
              <a:avLst/>
              <a:gdLst/>
              <a:ahLst/>
              <a:cxnLst/>
              <a:rect l="l" t="t" r="r" b="b"/>
              <a:pathLst>
                <a:path w="1307464" h="575310">
                  <a:moveTo>
                    <a:pt x="0" y="0"/>
                  </a:moveTo>
                  <a:lnTo>
                    <a:pt x="1307211" y="575056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1352" y="2647187"/>
              <a:ext cx="600455" cy="103784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678173" y="2116073"/>
              <a:ext cx="1387475" cy="484505"/>
            </a:xfrm>
            <a:custGeom>
              <a:avLst/>
              <a:gdLst/>
              <a:ahLst/>
              <a:cxnLst/>
              <a:rect l="l" t="t" r="r" b="b"/>
              <a:pathLst>
                <a:path w="1387475" h="484505">
                  <a:moveTo>
                    <a:pt x="0" y="484504"/>
                  </a:moveTo>
                  <a:lnTo>
                    <a:pt x="1387093" y="0"/>
                  </a:lnTo>
                </a:path>
              </a:pathLst>
            </a:custGeom>
            <a:ln w="28955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50308" y="1586483"/>
              <a:ext cx="615696" cy="105918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5077205" y="2125217"/>
              <a:ext cx="1118235" cy="414655"/>
            </a:xfrm>
            <a:custGeom>
              <a:avLst/>
              <a:gdLst/>
              <a:ahLst/>
              <a:cxnLst/>
              <a:rect l="l" t="t" r="r" b="b"/>
              <a:pathLst>
                <a:path w="1118235" h="414655">
                  <a:moveTo>
                    <a:pt x="0" y="0"/>
                  </a:moveTo>
                  <a:lnTo>
                    <a:pt x="1118108" y="414401"/>
                  </a:lnTo>
                </a:path>
              </a:pathLst>
            </a:custGeom>
            <a:ln w="28955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94603" y="1597151"/>
              <a:ext cx="973836" cy="169164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039105" y="2940557"/>
              <a:ext cx="793115" cy="235585"/>
            </a:xfrm>
            <a:custGeom>
              <a:avLst/>
              <a:gdLst/>
              <a:ahLst/>
              <a:cxnLst/>
              <a:rect l="l" t="t" r="r" b="b"/>
              <a:pathLst>
                <a:path w="793114" h="235585">
                  <a:moveTo>
                    <a:pt x="0" y="235458"/>
                  </a:moveTo>
                  <a:lnTo>
                    <a:pt x="793115" y="0"/>
                  </a:lnTo>
                </a:path>
              </a:pathLst>
            </a:custGeom>
            <a:ln w="28956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747003" y="1839467"/>
              <a:ext cx="957072" cy="16687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576821" y="1576577"/>
              <a:ext cx="631190" cy="40640"/>
            </a:xfrm>
            <a:custGeom>
              <a:avLst/>
              <a:gdLst/>
              <a:ahLst/>
              <a:cxnLst/>
              <a:rect l="l" t="t" r="r" b="b"/>
              <a:pathLst>
                <a:path w="631190" h="40640">
                  <a:moveTo>
                    <a:pt x="0" y="40259"/>
                  </a:moveTo>
                  <a:lnTo>
                    <a:pt x="630808" y="0"/>
                  </a:lnTo>
                </a:path>
              </a:pathLst>
            </a:custGeom>
            <a:ln w="28955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660260" y="4919878"/>
            <a:ext cx="1325245" cy="624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ts val="1595"/>
              </a:lnSpc>
              <a:spcBef>
                <a:spcPts val="100"/>
              </a:spcBef>
            </a:pPr>
            <a:r>
              <a:rPr sz="1400" spc="-10" dirty="0">
                <a:latin typeface="Trebuchet MS"/>
                <a:cs typeface="Trebuchet MS"/>
              </a:rPr>
              <a:t>(1568)</a:t>
            </a:r>
            <a:endParaRPr sz="1400">
              <a:latin typeface="Trebuchet MS"/>
              <a:cs typeface="Trebuchet MS"/>
            </a:endParaRPr>
          </a:p>
          <a:p>
            <a:pPr marL="12700" marR="5080" algn="ctr">
              <a:lnSpc>
                <a:spcPts val="1510"/>
              </a:lnSpc>
              <a:spcBef>
                <a:spcPts val="110"/>
              </a:spcBef>
            </a:pPr>
            <a:r>
              <a:rPr sz="1400" dirty="0">
                <a:latin typeface="Trebuchet MS"/>
                <a:cs typeface="Trebuchet MS"/>
              </a:rPr>
              <a:t>Flattened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20" dirty="0">
                <a:latin typeface="Trebuchet MS"/>
                <a:cs typeface="Trebuchet MS"/>
              </a:rPr>
              <a:t>Image </a:t>
            </a:r>
            <a:r>
              <a:rPr sz="1400" spc="-10" dirty="0">
                <a:latin typeface="Trebuchet MS"/>
                <a:cs typeface="Trebuchet MS"/>
              </a:rPr>
              <a:t>Vector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580248" y="1263351"/>
            <a:ext cx="2182495" cy="3531235"/>
            <a:chOff x="7580248" y="1263351"/>
            <a:chExt cx="2182495" cy="3531235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9287" y="1632159"/>
              <a:ext cx="292607" cy="29117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52815" y="1642872"/>
              <a:ext cx="225551" cy="224027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6239" y="4003503"/>
              <a:ext cx="292607" cy="29117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8068817" y="4033266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93725" y="0"/>
                  </a:moveTo>
                  <a:lnTo>
                    <a:pt x="57221" y="7310"/>
                  </a:lnTo>
                  <a:lnTo>
                    <a:pt x="27431" y="27241"/>
                  </a:lnTo>
                  <a:lnTo>
                    <a:pt x="7358" y="56792"/>
                  </a:lnTo>
                  <a:lnTo>
                    <a:pt x="0" y="92963"/>
                  </a:lnTo>
                  <a:lnTo>
                    <a:pt x="7358" y="129135"/>
                  </a:lnTo>
                  <a:lnTo>
                    <a:pt x="27431" y="158686"/>
                  </a:lnTo>
                  <a:lnTo>
                    <a:pt x="57221" y="178617"/>
                  </a:lnTo>
                  <a:lnTo>
                    <a:pt x="93725" y="185927"/>
                  </a:lnTo>
                  <a:lnTo>
                    <a:pt x="130230" y="178617"/>
                  </a:lnTo>
                  <a:lnTo>
                    <a:pt x="160019" y="158686"/>
                  </a:lnTo>
                  <a:lnTo>
                    <a:pt x="180093" y="129135"/>
                  </a:lnTo>
                  <a:lnTo>
                    <a:pt x="187451" y="92963"/>
                  </a:lnTo>
                  <a:lnTo>
                    <a:pt x="180093" y="56792"/>
                  </a:lnTo>
                  <a:lnTo>
                    <a:pt x="160020" y="27241"/>
                  </a:lnTo>
                  <a:lnTo>
                    <a:pt x="130230" y="7310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8068817" y="4033266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0" y="92963"/>
                  </a:moveTo>
                  <a:lnTo>
                    <a:pt x="7358" y="56792"/>
                  </a:lnTo>
                  <a:lnTo>
                    <a:pt x="27431" y="27241"/>
                  </a:lnTo>
                  <a:lnTo>
                    <a:pt x="57221" y="7310"/>
                  </a:lnTo>
                  <a:lnTo>
                    <a:pt x="93725" y="0"/>
                  </a:lnTo>
                  <a:lnTo>
                    <a:pt x="130230" y="7310"/>
                  </a:lnTo>
                  <a:lnTo>
                    <a:pt x="160020" y="27241"/>
                  </a:lnTo>
                  <a:lnTo>
                    <a:pt x="180093" y="56792"/>
                  </a:lnTo>
                  <a:lnTo>
                    <a:pt x="187451" y="92963"/>
                  </a:lnTo>
                  <a:lnTo>
                    <a:pt x="180093" y="129135"/>
                  </a:lnTo>
                  <a:lnTo>
                    <a:pt x="160019" y="158686"/>
                  </a:lnTo>
                  <a:lnTo>
                    <a:pt x="130230" y="178617"/>
                  </a:lnTo>
                  <a:lnTo>
                    <a:pt x="93725" y="185927"/>
                  </a:lnTo>
                  <a:lnTo>
                    <a:pt x="57221" y="178617"/>
                  </a:lnTo>
                  <a:lnTo>
                    <a:pt x="27431" y="158686"/>
                  </a:lnTo>
                  <a:lnTo>
                    <a:pt x="7358" y="129135"/>
                  </a:lnTo>
                  <a:lnTo>
                    <a:pt x="0" y="92963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07095" y="4218432"/>
              <a:ext cx="310896" cy="310895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8068817" y="4257294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5" y="0"/>
                  </a:moveTo>
                  <a:lnTo>
                    <a:pt x="57221" y="7358"/>
                  </a:lnTo>
                  <a:lnTo>
                    <a:pt x="27431" y="27431"/>
                  </a:lnTo>
                  <a:lnTo>
                    <a:pt x="7358" y="57221"/>
                  </a:lnTo>
                  <a:lnTo>
                    <a:pt x="0" y="93725"/>
                  </a:lnTo>
                  <a:lnTo>
                    <a:pt x="7358" y="130230"/>
                  </a:lnTo>
                  <a:lnTo>
                    <a:pt x="27431" y="160019"/>
                  </a:lnTo>
                  <a:lnTo>
                    <a:pt x="57221" y="180093"/>
                  </a:lnTo>
                  <a:lnTo>
                    <a:pt x="93725" y="187451"/>
                  </a:lnTo>
                  <a:lnTo>
                    <a:pt x="130230" y="180093"/>
                  </a:lnTo>
                  <a:lnTo>
                    <a:pt x="160019" y="160019"/>
                  </a:lnTo>
                  <a:lnTo>
                    <a:pt x="180093" y="130230"/>
                  </a:lnTo>
                  <a:lnTo>
                    <a:pt x="187451" y="93725"/>
                  </a:lnTo>
                  <a:lnTo>
                    <a:pt x="180093" y="57221"/>
                  </a:lnTo>
                  <a:lnTo>
                    <a:pt x="160020" y="27431"/>
                  </a:lnTo>
                  <a:lnTo>
                    <a:pt x="130230" y="7358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068817" y="4257294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58" y="57221"/>
                  </a:lnTo>
                  <a:lnTo>
                    <a:pt x="27431" y="27431"/>
                  </a:lnTo>
                  <a:lnTo>
                    <a:pt x="57221" y="7358"/>
                  </a:lnTo>
                  <a:lnTo>
                    <a:pt x="93725" y="0"/>
                  </a:lnTo>
                  <a:lnTo>
                    <a:pt x="130230" y="7358"/>
                  </a:lnTo>
                  <a:lnTo>
                    <a:pt x="160020" y="27431"/>
                  </a:lnTo>
                  <a:lnTo>
                    <a:pt x="180093" y="57221"/>
                  </a:lnTo>
                  <a:lnTo>
                    <a:pt x="187451" y="93725"/>
                  </a:lnTo>
                  <a:lnTo>
                    <a:pt x="180093" y="130230"/>
                  </a:lnTo>
                  <a:lnTo>
                    <a:pt x="160019" y="160019"/>
                  </a:lnTo>
                  <a:lnTo>
                    <a:pt x="130230" y="180093"/>
                  </a:lnTo>
                  <a:lnTo>
                    <a:pt x="93725" y="187451"/>
                  </a:lnTo>
                  <a:lnTo>
                    <a:pt x="57221" y="180093"/>
                  </a:lnTo>
                  <a:lnTo>
                    <a:pt x="27431" y="160019"/>
                  </a:lnTo>
                  <a:lnTo>
                    <a:pt x="7358" y="130230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62415" y="1632159"/>
              <a:ext cx="292607" cy="291173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695943" y="1642872"/>
              <a:ext cx="225551" cy="224027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59367" y="4003503"/>
              <a:ext cx="292607" cy="29117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8711945" y="4033266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93725" y="0"/>
                  </a:moveTo>
                  <a:lnTo>
                    <a:pt x="57221" y="7310"/>
                  </a:lnTo>
                  <a:lnTo>
                    <a:pt x="27431" y="27241"/>
                  </a:lnTo>
                  <a:lnTo>
                    <a:pt x="7358" y="56792"/>
                  </a:lnTo>
                  <a:lnTo>
                    <a:pt x="0" y="92963"/>
                  </a:lnTo>
                  <a:lnTo>
                    <a:pt x="7358" y="129135"/>
                  </a:lnTo>
                  <a:lnTo>
                    <a:pt x="27431" y="158686"/>
                  </a:lnTo>
                  <a:lnTo>
                    <a:pt x="57221" y="178617"/>
                  </a:lnTo>
                  <a:lnTo>
                    <a:pt x="93725" y="185927"/>
                  </a:lnTo>
                  <a:lnTo>
                    <a:pt x="130230" y="178617"/>
                  </a:lnTo>
                  <a:lnTo>
                    <a:pt x="160020" y="158686"/>
                  </a:lnTo>
                  <a:lnTo>
                    <a:pt x="180093" y="129135"/>
                  </a:lnTo>
                  <a:lnTo>
                    <a:pt x="187451" y="92963"/>
                  </a:lnTo>
                  <a:lnTo>
                    <a:pt x="180093" y="56792"/>
                  </a:lnTo>
                  <a:lnTo>
                    <a:pt x="160020" y="27241"/>
                  </a:lnTo>
                  <a:lnTo>
                    <a:pt x="130230" y="7310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711945" y="4033266"/>
              <a:ext cx="187960" cy="186055"/>
            </a:xfrm>
            <a:custGeom>
              <a:avLst/>
              <a:gdLst/>
              <a:ahLst/>
              <a:cxnLst/>
              <a:rect l="l" t="t" r="r" b="b"/>
              <a:pathLst>
                <a:path w="187959" h="186054">
                  <a:moveTo>
                    <a:pt x="0" y="92963"/>
                  </a:moveTo>
                  <a:lnTo>
                    <a:pt x="7358" y="56792"/>
                  </a:lnTo>
                  <a:lnTo>
                    <a:pt x="27431" y="27241"/>
                  </a:lnTo>
                  <a:lnTo>
                    <a:pt x="57221" y="7310"/>
                  </a:lnTo>
                  <a:lnTo>
                    <a:pt x="93725" y="0"/>
                  </a:lnTo>
                  <a:lnTo>
                    <a:pt x="130230" y="7310"/>
                  </a:lnTo>
                  <a:lnTo>
                    <a:pt x="160020" y="27241"/>
                  </a:lnTo>
                  <a:lnTo>
                    <a:pt x="180093" y="56792"/>
                  </a:lnTo>
                  <a:lnTo>
                    <a:pt x="187451" y="92963"/>
                  </a:lnTo>
                  <a:lnTo>
                    <a:pt x="180093" y="129135"/>
                  </a:lnTo>
                  <a:lnTo>
                    <a:pt x="160020" y="158686"/>
                  </a:lnTo>
                  <a:lnTo>
                    <a:pt x="130230" y="178617"/>
                  </a:lnTo>
                  <a:lnTo>
                    <a:pt x="93725" y="185927"/>
                  </a:lnTo>
                  <a:lnTo>
                    <a:pt x="57221" y="178617"/>
                  </a:lnTo>
                  <a:lnTo>
                    <a:pt x="27431" y="158686"/>
                  </a:lnTo>
                  <a:lnTo>
                    <a:pt x="7358" y="129135"/>
                  </a:lnTo>
                  <a:lnTo>
                    <a:pt x="0" y="92963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650223" y="4218432"/>
              <a:ext cx="310896" cy="310895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8711945" y="4257294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93725" y="0"/>
                  </a:moveTo>
                  <a:lnTo>
                    <a:pt x="57221" y="7358"/>
                  </a:lnTo>
                  <a:lnTo>
                    <a:pt x="27431" y="27431"/>
                  </a:lnTo>
                  <a:lnTo>
                    <a:pt x="7358" y="57221"/>
                  </a:lnTo>
                  <a:lnTo>
                    <a:pt x="0" y="93725"/>
                  </a:lnTo>
                  <a:lnTo>
                    <a:pt x="7358" y="130230"/>
                  </a:lnTo>
                  <a:lnTo>
                    <a:pt x="27431" y="160019"/>
                  </a:lnTo>
                  <a:lnTo>
                    <a:pt x="57221" y="180093"/>
                  </a:lnTo>
                  <a:lnTo>
                    <a:pt x="93725" y="187451"/>
                  </a:lnTo>
                  <a:lnTo>
                    <a:pt x="130230" y="180093"/>
                  </a:lnTo>
                  <a:lnTo>
                    <a:pt x="160020" y="160019"/>
                  </a:lnTo>
                  <a:lnTo>
                    <a:pt x="180093" y="130230"/>
                  </a:lnTo>
                  <a:lnTo>
                    <a:pt x="187451" y="93725"/>
                  </a:lnTo>
                  <a:lnTo>
                    <a:pt x="180093" y="57221"/>
                  </a:lnTo>
                  <a:lnTo>
                    <a:pt x="160020" y="27431"/>
                  </a:lnTo>
                  <a:lnTo>
                    <a:pt x="130230" y="7358"/>
                  </a:lnTo>
                  <a:lnTo>
                    <a:pt x="93725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8711945" y="4257294"/>
              <a:ext cx="187960" cy="187960"/>
            </a:xfrm>
            <a:custGeom>
              <a:avLst/>
              <a:gdLst/>
              <a:ahLst/>
              <a:cxnLst/>
              <a:rect l="l" t="t" r="r" b="b"/>
              <a:pathLst>
                <a:path w="187959" h="187960">
                  <a:moveTo>
                    <a:pt x="0" y="93725"/>
                  </a:moveTo>
                  <a:lnTo>
                    <a:pt x="7358" y="57221"/>
                  </a:lnTo>
                  <a:lnTo>
                    <a:pt x="27431" y="27431"/>
                  </a:lnTo>
                  <a:lnTo>
                    <a:pt x="57221" y="7358"/>
                  </a:lnTo>
                  <a:lnTo>
                    <a:pt x="93725" y="0"/>
                  </a:lnTo>
                  <a:lnTo>
                    <a:pt x="130230" y="7358"/>
                  </a:lnTo>
                  <a:lnTo>
                    <a:pt x="160020" y="27431"/>
                  </a:lnTo>
                  <a:lnTo>
                    <a:pt x="180093" y="57221"/>
                  </a:lnTo>
                  <a:lnTo>
                    <a:pt x="187451" y="93725"/>
                  </a:lnTo>
                  <a:lnTo>
                    <a:pt x="180093" y="130230"/>
                  </a:lnTo>
                  <a:lnTo>
                    <a:pt x="160020" y="160019"/>
                  </a:lnTo>
                  <a:lnTo>
                    <a:pt x="130230" y="180093"/>
                  </a:lnTo>
                  <a:lnTo>
                    <a:pt x="93725" y="187451"/>
                  </a:lnTo>
                  <a:lnTo>
                    <a:pt x="57221" y="180093"/>
                  </a:lnTo>
                  <a:lnTo>
                    <a:pt x="27431" y="160019"/>
                  </a:lnTo>
                  <a:lnTo>
                    <a:pt x="7358" y="130230"/>
                  </a:lnTo>
                  <a:lnTo>
                    <a:pt x="0" y="93725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5" name="object 6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5563" y="4503375"/>
              <a:ext cx="292607" cy="291173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9091" y="4514088"/>
              <a:ext cx="225551" cy="224028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8263889" y="1754886"/>
              <a:ext cx="451484" cy="2596515"/>
            </a:xfrm>
            <a:custGeom>
              <a:avLst/>
              <a:gdLst/>
              <a:ahLst/>
              <a:cxnLst/>
              <a:rect l="l" t="t" r="r" b="b"/>
              <a:pathLst>
                <a:path w="451484" h="2596515">
                  <a:moveTo>
                    <a:pt x="0" y="2596007"/>
                  </a:moveTo>
                  <a:lnTo>
                    <a:pt x="451103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263889" y="1754886"/>
              <a:ext cx="451484" cy="2597150"/>
            </a:xfrm>
            <a:custGeom>
              <a:avLst/>
              <a:gdLst/>
              <a:ahLst/>
              <a:cxnLst/>
              <a:rect l="l" t="t" r="r" b="b"/>
              <a:pathLst>
                <a:path w="451484" h="2597150">
                  <a:moveTo>
                    <a:pt x="0" y="2596134"/>
                  </a:moveTo>
                  <a:lnTo>
                    <a:pt x="446785" y="2371344"/>
                  </a:lnTo>
                </a:path>
                <a:path w="451484" h="2597150">
                  <a:moveTo>
                    <a:pt x="0" y="2596896"/>
                  </a:moveTo>
                  <a:lnTo>
                    <a:pt x="446785" y="2596896"/>
                  </a:lnTo>
                </a:path>
                <a:path w="451484" h="2597150">
                  <a:moveTo>
                    <a:pt x="4571" y="0"/>
                  </a:moveTo>
                  <a:lnTo>
                    <a:pt x="451357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263889" y="1754886"/>
              <a:ext cx="451484" cy="2596515"/>
            </a:xfrm>
            <a:custGeom>
              <a:avLst/>
              <a:gdLst/>
              <a:ahLst/>
              <a:cxnLst/>
              <a:rect l="l" t="t" r="r" b="b"/>
              <a:pathLst>
                <a:path w="451484" h="2596515">
                  <a:moveTo>
                    <a:pt x="4571" y="0"/>
                  </a:moveTo>
                  <a:lnTo>
                    <a:pt x="447039" y="2371216"/>
                  </a:lnTo>
                </a:path>
                <a:path w="451484" h="2596515">
                  <a:moveTo>
                    <a:pt x="4571" y="0"/>
                  </a:moveTo>
                  <a:lnTo>
                    <a:pt x="447039" y="2596007"/>
                  </a:lnTo>
                </a:path>
                <a:path w="451484" h="2596515">
                  <a:moveTo>
                    <a:pt x="0" y="2371216"/>
                  </a:moveTo>
                  <a:lnTo>
                    <a:pt x="451103" y="0"/>
                  </a:lnTo>
                </a:path>
                <a:path w="451484" h="2596515">
                  <a:moveTo>
                    <a:pt x="0" y="2371344"/>
                  </a:moveTo>
                  <a:lnTo>
                    <a:pt x="446785" y="2371344"/>
                  </a:lnTo>
                </a:path>
                <a:path w="451484" h="2596515">
                  <a:moveTo>
                    <a:pt x="0" y="2371344"/>
                  </a:moveTo>
                  <a:lnTo>
                    <a:pt x="446785" y="2596134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2516" y="4145235"/>
              <a:ext cx="292607" cy="291173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6044" y="4155948"/>
              <a:ext cx="225551" cy="224027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5563" y="3785571"/>
              <a:ext cx="292607" cy="291173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9091" y="3796283"/>
              <a:ext cx="225551" cy="22402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2516" y="3427431"/>
              <a:ext cx="292607" cy="291173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6044" y="3438144"/>
              <a:ext cx="225551" cy="22402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65563" y="3052572"/>
              <a:ext cx="292607" cy="292607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499091" y="3063239"/>
              <a:ext cx="225551" cy="225552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62516" y="2694432"/>
              <a:ext cx="292607" cy="292607"/>
            </a:xfrm>
            <a:prstGeom prst="rect">
              <a:avLst/>
            </a:prstGeom>
          </p:spPr>
        </p:pic>
        <p:pic>
          <p:nvPicPr>
            <p:cNvPr id="79" name="object 7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9496044" y="2705100"/>
              <a:ext cx="225551" cy="225551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70135" y="2337771"/>
              <a:ext cx="292607" cy="291173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03663" y="2348483"/>
              <a:ext cx="225551" cy="22402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7088" y="1979631"/>
              <a:ext cx="292607" cy="291173"/>
            </a:xfrm>
            <a:prstGeom prst="rect">
              <a:avLst/>
            </a:prstGeom>
          </p:spPr>
        </p:pic>
        <p:pic>
          <p:nvPicPr>
            <p:cNvPr id="83" name="object 8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00616" y="1990344"/>
              <a:ext cx="225551" cy="224027"/>
            </a:xfrm>
            <a:prstGeom prst="rect">
              <a:avLst/>
            </a:prstGeom>
          </p:spPr>
        </p:pic>
        <p:pic>
          <p:nvPicPr>
            <p:cNvPr id="84" name="object 8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5563" y="1621491"/>
              <a:ext cx="292607" cy="291173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9091" y="1632204"/>
              <a:ext cx="225551" cy="224028"/>
            </a:xfrm>
            <a:prstGeom prst="rect">
              <a:avLst/>
            </a:prstGeom>
          </p:spPr>
        </p:pic>
        <p:pic>
          <p:nvPicPr>
            <p:cNvPr id="86" name="object 8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462516" y="1263351"/>
              <a:ext cx="292607" cy="291173"/>
            </a:xfrm>
            <a:prstGeom prst="rect">
              <a:avLst/>
            </a:prstGeom>
          </p:spPr>
        </p:pic>
        <p:pic>
          <p:nvPicPr>
            <p:cNvPr id="87" name="object 8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496044" y="1274064"/>
              <a:ext cx="225551" cy="224027"/>
            </a:xfrm>
            <a:prstGeom prst="rect">
              <a:avLst/>
            </a:prstGeom>
          </p:spPr>
        </p:pic>
        <p:sp>
          <p:nvSpPr>
            <p:cNvPr id="88" name="object 88"/>
            <p:cNvSpPr/>
            <p:nvPr/>
          </p:nvSpPr>
          <p:spPr>
            <a:xfrm>
              <a:off x="8903969" y="1767077"/>
              <a:ext cx="612140" cy="2860040"/>
            </a:xfrm>
            <a:custGeom>
              <a:avLst/>
              <a:gdLst/>
              <a:ahLst/>
              <a:cxnLst/>
              <a:rect l="l" t="t" r="r" b="b"/>
              <a:pathLst>
                <a:path w="612140" h="2860040">
                  <a:moveTo>
                    <a:pt x="0" y="0"/>
                  </a:moveTo>
                  <a:lnTo>
                    <a:pt x="611758" y="2859913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8899397" y="4138422"/>
              <a:ext cx="616585" cy="488950"/>
            </a:xfrm>
            <a:custGeom>
              <a:avLst/>
              <a:gdLst/>
              <a:ahLst/>
              <a:cxnLst/>
              <a:rect l="l" t="t" r="r" b="b"/>
              <a:pathLst>
                <a:path w="616584" h="488950">
                  <a:moveTo>
                    <a:pt x="0" y="0"/>
                  </a:moveTo>
                  <a:lnTo>
                    <a:pt x="616076" y="488695"/>
                  </a:lnTo>
                </a:path>
                <a:path w="616584" h="488950">
                  <a:moveTo>
                    <a:pt x="0" y="224027"/>
                  </a:moveTo>
                  <a:lnTo>
                    <a:pt x="616076" y="487933"/>
                  </a:lnTo>
                </a:path>
                <a:path w="616584" h="488950">
                  <a:moveTo>
                    <a:pt x="0" y="223900"/>
                  </a:moveTo>
                  <a:lnTo>
                    <a:pt x="611885" y="129539"/>
                  </a:lnTo>
                </a:path>
                <a:path w="616584" h="488950">
                  <a:moveTo>
                    <a:pt x="0" y="0"/>
                  </a:moveTo>
                  <a:lnTo>
                    <a:pt x="611885" y="130428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8903969" y="1767077"/>
              <a:ext cx="607695" cy="2501900"/>
            </a:xfrm>
            <a:custGeom>
              <a:avLst/>
              <a:gdLst/>
              <a:ahLst/>
              <a:cxnLst/>
              <a:rect l="l" t="t" r="r" b="b"/>
              <a:pathLst>
                <a:path w="607695" h="2501900">
                  <a:moveTo>
                    <a:pt x="0" y="0"/>
                  </a:moveTo>
                  <a:lnTo>
                    <a:pt x="607568" y="2501646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8899397" y="3908298"/>
              <a:ext cx="616585" cy="229235"/>
            </a:xfrm>
            <a:custGeom>
              <a:avLst/>
              <a:gdLst/>
              <a:ahLst/>
              <a:cxnLst/>
              <a:rect l="l" t="t" r="r" b="b"/>
              <a:pathLst>
                <a:path w="616584" h="229235">
                  <a:moveTo>
                    <a:pt x="0" y="229107"/>
                  </a:moveTo>
                  <a:lnTo>
                    <a:pt x="616076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899397" y="3908298"/>
              <a:ext cx="616585" cy="454025"/>
            </a:xfrm>
            <a:custGeom>
              <a:avLst/>
              <a:gdLst/>
              <a:ahLst/>
              <a:cxnLst/>
              <a:rect l="l" t="t" r="r" b="b"/>
              <a:pathLst>
                <a:path w="616584" h="454025">
                  <a:moveTo>
                    <a:pt x="0" y="453897"/>
                  </a:moveTo>
                  <a:lnTo>
                    <a:pt x="616076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8903969" y="1767077"/>
              <a:ext cx="612140" cy="2142490"/>
            </a:xfrm>
            <a:custGeom>
              <a:avLst/>
              <a:gdLst/>
              <a:ahLst/>
              <a:cxnLst/>
              <a:rect l="l" t="t" r="r" b="b"/>
              <a:pathLst>
                <a:path w="612140" h="2142490">
                  <a:moveTo>
                    <a:pt x="0" y="0"/>
                  </a:moveTo>
                  <a:lnTo>
                    <a:pt x="611758" y="2142109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8899397" y="3550157"/>
              <a:ext cx="612140" cy="812165"/>
            </a:xfrm>
            <a:custGeom>
              <a:avLst/>
              <a:gdLst/>
              <a:ahLst/>
              <a:cxnLst/>
              <a:rect l="l" t="t" r="r" b="b"/>
              <a:pathLst>
                <a:path w="612140" h="812164">
                  <a:moveTo>
                    <a:pt x="0" y="812038"/>
                  </a:moveTo>
                  <a:lnTo>
                    <a:pt x="611885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8899397" y="3550157"/>
              <a:ext cx="612140" cy="587375"/>
            </a:xfrm>
            <a:custGeom>
              <a:avLst/>
              <a:gdLst/>
              <a:ahLst/>
              <a:cxnLst/>
              <a:rect l="l" t="t" r="r" b="b"/>
              <a:pathLst>
                <a:path w="612140" h="587375">
                  <a:moveTo>
                    <a:pt x="0" y="587248"/>
                  </a:moveTo>
                  <a:lnTo>
                    <a:pt x="611885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8903969" y="1767077"/>
              <a:ext cx="607695" cy="1784350"/>
            </a:xfrm>
            <a:custGeom>
              <a:avLst/>
              <a:gdLst/>
              <a:ahLst/>
              <a:cxnLst/>
              <a:rect l="l" t="t" r="r" b="b"/>
              <a:pathLst>
                <a:path w="607695" h="1784350">
                  <a:moveTo>
                    <a:pt x="0" y="0"/>
                  </a:moveTo>
                  <a:lnTo>
                    <a:pt x="607568" y="1783969"/>
                  </a:lnTo>
                </a:path>
              </a:pathLst>
            </a:custGeom>
            <a:ln w="2895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8899397" y="3176777"/>
              <a:ext cx="616585" cy="1186815"/>
            </a:xfrm>
            <a:custGeom>
              <a:avLst/>
              <a:gdLst/>
              <a:ahLst/>
              <a:cxnLst/>
              <a:rect l="l" t="t" r="r" b="b"/>
              <a:pathLst>
                <a:path w="616584" h="1186814">
                  <a:moveTo>
                    <a:pt x="0" y="1186561"/>
                  </a:moveTo>
                  <a:lnTo>
                    <a:pt x="616076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8899397" y="3176777"/>
              <a:ext cx="616585" cy="962025"/>
            </a:xfrm>
            <a:custGeom>
              <a:avLst/>
              <a:gdLst/>
              <a:ahLst/>
              <a:cxnLst/>
              <a:rect l="l" t="t" r="r" b="b"/>
              <a:pathLst>
                <a:path w="616584" h="962025">
                  <a:moveTo>
                    <a:pt x="0" y="961771"/>
                  </a:moveTo>
                  <a:lnTo>
                    <a:pt x="616076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8903969" y="1767077"/>
              <a:ext cx="612140" cy="1409700"/>
            </a:xfrm>
            <a:custGeom>
              <a:avLst/>
              <a:gdLst/>
              <a:ahLst/>
              <a:cxnLst/>
              <a:rect l="l" t="t" r="r" b="b"/>
              <a:pathLst>
                <a:path w="612140" h="1409700">
                  <a:moveTo>
                    <a:pt x="0" y="0"/>
                  </a:moveTo>
                  <a:lnTo>
                    <a:pt x="611758" y="1409446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8899397" y="2818638"/>
              <a:ext cx="612140" cy="1544955"/>
            </a:xfrm>
            <a:custGeom>
              <a:avLst/>
              <a:gdLst/>
              <a:ahLst/>
              <a:cxnLst/>
              <a:rect l="l" t="t" r="r" b="b"/>
              <a:pathLst>
                <a:path w="612140" h="1544954">
                  <a:moveTo>
                    <a:pt x="0" y="1319911"/>
                  </a:moveTo>
                  <a:lnTo>
                    <a:pt x="611885" y="0"/>
                  </a:lnTo>
                </a:path>
                <a:path w="612140" h="1544954">
                  <a:moveTo>
                    <a:pt x="0" y="1544701"/>
                  </a:moveTo>
                  <a:lnTo>
                    <a:pt x="611885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101"/>
            <p:cNvSpPr/>
            <p:nvPr/>
          </p:nvSpPr>
          <p:spPr>
            <a:xfrm>
              <a:off x="8903969" y="1767077"/>
              <a:ext cx="607695" cy="1051560"/>
            </a:xfrm>
            <a:custGeom>
              <a:avLst/>
              <a:gdLst/>
              <a:ahLst/>
              <a:cxnLst/>
              <a:rect l="l" t="t" r="r" b="b"/>
              <a:pathLst>
                <a:path w="607695" h="1051560">
                  <a:moveTo>
                    <a:pt x="0" y="0"/>
                  </a:moveTo>
                  <a:lnTo>
                    <a:pt x="607568" y="1051306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2" name="object 102"/>
            <p:cNvSpPr/>
            <p:nvPr/>
          </p:nvSpPr>
          <p:spPr>
            <a:xfrm>
              <a:off x="8899397" y="2460497"/>
              <a:ext cx="624205" cy="1902460"/>
            </a:xfrm>
            <a:custGeom>
              <a:avLst/>
              <a:gdLst/>
              <a:ahLst/>
              <a:cxnLst/>
              <a:rect l="l" t="t" r="r" b="b"/>
              <a:pathLst>
                <a:path w="624204" h="1902460">
                  <a:moveTo>
                    <a:pt x="0" y="1902333"/>
                  </a:moveTo>
                  <a:lnTo>
                    <a:pt x="623824" y="0"/>
                  </a:lnTo>
                </a:path>
              </a:pathLst>
            </a:custGeom>
            <a:ln w="2895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8899397" y="2460497"/>
              <a:ext cx="624205" cy="1677670"/>
            </a:xfrm>
            <a:custGeom>
              <a:avLst/>
              <a:gdLst/>
              <a:ahLst/>
              <a:cxnLst/>
              <a:rect l="l" t="t" r="r" b="b"/>
              <a:pathLst>
                <a:path w="624204" h="1677670">
                  <a:moveTo>
                    <a:pt x="0" y="1677543"/>
                  </a:moveTo>
                  <a:lnTo>
                    <a:pt x="623824" y="0"/>
                  </a:lnTo>
                </a:path>
              </a:pathLst>
            </a:custGeom>
            <a:ln w="2895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" name="object 104"/>
            <p:cNvSpPr/>
            <p:nvPr/>
          </p:nvSpPr>
          <p:spPr>
            <a:xfrm>
              <a:off x="8903969" y="1767077"/>
              <a:ext cx="619760" cy="694055"/>
            </a:xfrm>
            <a:custGeom>
              <a:avLst/>
              <a:gdLst/>
              <a:ahLst/>
              <a:cxnLst/>
              <a:rect l="l" t="t" r="r" b="b"/>
              <a:pathLst>
                <a:path w="619759" h="694055">
                  <a:moveTo>
                    <a:pt x="0" y="0"/>
                  </a:moveTo>
                  <a:lnTo>
                    <a:pt x="619505" y="693674"/>
                  </a:lnTo>
                </a:path>
              </a:pathLst>
            </a:custGeom>
            <a:ln w="2895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105"/>
            <p:cNvSpPr/>
            <p:nvPr/>
          </p:nvSpPr>
          <p:spPr>
            <a:xfrm>
              <a:off x="8899397" y="1767077"/>
              <a:ext cx="620395" cy="2595880"/>
            </a:xfrm>
            <a:custGeom>
              <a:avLst/>
              <a:gdLst/>
              <a:ahLst/>
              <a:cxnLst/>
              <a:rect l="l" t="t" r="r" b="b"/>
              <a:pathLst>
                <a:path w="620395" h="2595879">
                  <a:moveTo>
                    <a:pt x="0" y="2595880"/>
                  </a:moveTo>
                  <a:lnTo>
                    <a:pt x="619632" y="335280"/>
                  </a:lnTo>
                </a:path>
                <a:path w="620395" h="2595879">
                  <a:moveTo>
                    <a:pt x="0" y="2371090"/>
                  </a:moveTo>
                  <a:lnTo>
                    <a:pt x="619632" y="335280"/>
                  </a:lnTo>
                </a:path>
                <a:path w="620395" h="2595879">
                  <a:moveTo>
                    <a:pt x="4572" y="0"/>
                  </a:moveTo>
                  <a:lnTo>
                    <a:pt x="619886" y="33540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8899397" y="1744218"/>
              <a:ext cx="616585" cy="2618740"/>
            </a:xfrm>
            <a:custGeom>
              <a:avLst/>
              <a:gdLst/>
              <a:ahLst/>
              <a:cxnLst/>
              <a:rect l="l" t="t" r="r" b="b"/>
              <a:pathLst>
                <a:path w="616584" h="2618740">
                  <a:moveTo>
                    <a:pt x="0" y="2618232"/>
                  </a:moveTo>
                  <a:lnTo>
                    <a:pt x="616076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7"/>
            <p:cNvSpPr/>
            <p:nvPr/>
          </p:nvSpPr>
          <p:spPr>
            <a:xfrm>
              <a:off x="8899397" y="1744218"/>
              <a:ext cx="616585" cy="2393950"/>
            </a:xfrm>
            <a:custGeom>
              <a:avLst/>
              <a:gdLst/>
              <a:ahLst/>
              <a:cxnLst/>
              <a:rect l="l" t="t" r="r" b="b"/>
              <a:pathLst>
                <a:path w="616584" h="2393950">
                  <a:moveTo>
                    <a:pt x="0" y="2393442"/>
                  </a:moveTo>
                  <a:lnTo>
                    <a:pt x="616076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8" name="object 108"/>
            <p:cNvSpPr/>
            <p:nvPr/>
          </p:nvSpPr>
          <p:spPr>
            <a:xfrm>
              <a:off x="8903969" y="1744218"/>
              <a:ext cx="612140" cy="22225"/>
            </a:xfrm>
            <a:custGeom>
              <a:avLst/>
              <a:gdLst/>
              <a:ahLst/>
              <a:cxnLst/>
              <a:rect l="l" t="t" r="r" b="b"/>
              <a:pathLst>
                <a:path w="612140" h="22225">
                  <a:moveTo>
                    <a:pt x="0" y="22225"/>
                  </a:moveTo>
                  <a:lnTo>
                    <a:pt x="611758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8899397" y="1386078"/>
              <a:ext cx="612140" cy="2976880"/>
            </a:xfrm>
            <a:custGeom>
              <a:avLst/>
              <a:gdLst/>
              <a:ahLst/>
              <a:cxnLst/>
              <a:rect l="l" t="t" r="r" b="b"/>
              <a:pathLst>
                <a:path w="612140" h="2976879">
                  <a:moveTo>
                    <a:pt x="0" y="2976372"/>
                  </a:moveTo>
                  <a:lnTo>
                    <a:pt x="611885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0" name="object 110"/>
            <p:cNvSpPr/>
            <p:nvPr/>
          </p:nvSpPr>
          <p:spPr>
            <a:xfrm>
              <a:off x="8899397" y="1386078"/>
              <a:ext cx="612140" cy="2752090"/>
            </a:xfrm>
            <a:custGeom>
              <a:avLst/>
              <a:gdLst/>
              <a:ahLst/>
              <a:cxnLst/>
              <a:rect l="l" t="t" r="r" b="b"/>
              <a:pathLst>
                <a:path w="612140" h="2752090">
                  <a:moveTo>
                    <a:pt x="0" y="2751582"/>
                  </a:moveTo>
                  <a:lnTo>
                    <a:pt x="611885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11"/>
            <p:cNvSpPr/>
            <p:nvPr/>
          </p:nvSpPr>
          <p:spPr>
            <a:xfrm>
              <a:off x="8903969" y="1386078"/>
              <a:ext cx="607695" cy="380365"/>
            </a:xfrm>
            <a:custGeom>
              <a:avLst/>
              <a:gdLst/>
              <a:ahLst/>
              <a:cxnLst/>
              <a:rect l="l" t="t" r="r" b="b"/>
              <a:pathLst>
                <a:path w="607695" h="380364">
                  <a:moveTo>
                    <a:pt x="0" y="380364"/>
                  </a:moveTo>
                  <a:lnTo>
                    <a:pt x="607568" y="0"/>
                  </a:lnTo>
                </a:path>
              </a:pathLst>
            </a:custGeom>
            <a:ln w="2895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7594853" y="1754886"/>
              <a:ext cx="478155" cy="2596515"/>
            </a:xfrm>
            <a:custGeom>
              <a:avLst/>
              <a:gdLst/>
              <a:ahLst/>
              <a:cxnLst/>
              <a:rect l="l" t="t" r="r" b="b"/>
              <a:pathLst>
                <a:path w="478154" h="2596515">
                  <a:moveTo>
                    <a:pt x="0" y="1502664"/>
                  </a:moveTo>
                  <a:lnTo>
                    <a:pt x="475106" y="2596007"/>
                  </a:lnTo>
                </a:path>
                <a:path w="478154" h="2596515">
                  <a:moveTo>
                    <a:pt x="0" y="1502664"/>
                  </a:moveTo>
                  <a:lnTo>
                    <a:pt x="475106" y="2371216"/>
                  </a:lnTo>
                </a:path>
                <a:path w="478154" h="2596515">
                  <a:moveTo>
                    <a:pt x="0" y="1502664"/>
                  </a:moveTo>
                  <a:lnTo>
                    <a:pt x="477774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3" name="object 113"/>
          <p:cNvSpPr txBox="1"/>
          <p:nvPr/>
        </p:nvSpPr>
        <p:spPr>
          <a:xfrm>
            <a:off x="8596634" y="3643669"/>
            <a:ext cx="349250" cy="2305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200" spc="-50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8596634" y="2009641"/>
            <a:ext cx="349250" cy="2305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200" spc="-50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937377" y="3643669"/>
            <a:ext cx="349250" cy="2305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200" spc="-50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937376" y="2009641"/>
            <a:ext cx="349250" cy="230504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600"/>
              </a:lnSpc>
            </a:pPr>
            <a:r>
              <a:rPr sz="2200" spc="-50" dirty="0">
                <a:latin typeface="Trebuchet MS"/>
                <a:cs typeface="Trebuchet MS"/>
              </a:rPr>
              <a:t>…</a:t>
            </a:r>
            <a:endParaRPr sz="2200">
              <a:latin typeface="Trebuchet MS"/>
              <a:cs typeface="Trebuchet MS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7584947" y="1740407"/>
            <a:ext cx="502284" cy="2625090"/>
            <a:chOff x="7584947" y="1740407"/>
            <a:chExt cx="502284" cy="2625090"/>
          </a:xfrm>
        </p:grpSpPr>
        <p:sp>
          <p:nvSpPr>
            <p:cNvPr id="118" name="object 118"/>
            <p:cNvSpPr/>
            <p:nvPr/>
          </p:nvSpPr>
          <p:spPr>
            <a:xfrm>
              <a:off x="7599425" y="3071621"/>
              <a:ext cx="470534" cy="1279525"/>
            </a:xfrm>
            <a:custGeom>
              <a:avLst/>
              <a:gdLst/>
              <a:ahLst/>
              <a:cxnLst/>
              <a:rect l="l" t="t" r="r" b="b"/>
              <a:pathLst>
                <a:path w="470534" h="1279525">
                  <a:moveTo>
                    <a:pt x="0" y="4571"/>
                  </a:moveTo>
                  <a:lnTo>
                    <a:pt x="470534" y="1279144"/>
                  </a:lnTo>
                </a:path>
                <a:path w="470534" h="1279525">
                  <a:moveTo>
                    <a:pt x="0" y="0"/>
                  </a:moveTo>
                  <a:lnTo>
                    <a:pt x="470534" y="1054861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119"/>
            <p:cNvSpPr/>
            <p:nvPr/>
          </p:nvSpPr>
          <p:spPr>
            <a:xfrm>
              <a:off x="7599425" y="1754885"/>
              <a:ext cx="473709" cy="1321435"/>
            </a:xfrm>
            <a:custGeom>
              <a:avLst/>
              <a:gdLst/>
              <a:ahLst/>
              <a:cxnLst/>
              <a:rect l="l" t="t" r="r" b="b"/>
              <a:pathLst>
                <a:path w="473709" h="1321435">
                  <a:moveTo>
                    <a:pt x="0" y="1321434"/>
                  </a:moveTo>
                  <a:lnTo>
                    <a:pt x="473201" y="0"/>
                  </a:lnTo>
                </a:path>
              </a:pathLst>
            </a:custGeom>
            <a:ln w="2895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7599425" y="2637281"/>
              <a:ext cx="470534" cy="1713230"/>
            </a:xfrm>
            <a:custGeom>
              <a:avLst/>
              <a:gdLst/>
              <a:ahLst/>
              <a:cxnLst/>
              <a:rect l="l" t="t" r="r" b="b"/>
              <a:pathLst>
                <a:path w="470534" h="1713229">
                  <a:moveTo>
                    <a:pt x="0" y="0"/>
                  </a:moveTo>
                  <a:lnTo>
                    <a:pt x="470534" y="1713229"/>
                  </a:lnTo>
                </a:path>
                <a:path w="470534" h="1713229">
                  <a:moveTo>
                    <a:pt x="0" y="0"/>
                  </a:moveTo>
                  <a:lnTo>
                    <a:pt x="470534" y="1488439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7599425" y="1754885"/>
              <a:ext cx="473709" cy="883285"/>
            </a:xfrm>
            <a:custGeom>
              <a:avLst/>
              <a:gdLst/>
              <a:ahLst/>
              <a:cxnLst/>
              <a:rect l="l" t="t" r="r" b="b"/>
              <a:pathLst>
                <a:path w="473709" h="883285">
                  <a:moveTo>
                    <a:pt x="0" y="882776"/>
                  </a:moveTo>
                  <a:lnTo>
                    <a:pt x="473201" y="0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2" name="object 122"/>
          <p:cNvSpPr txBox="1"/>
          <p:nvPr/>
        </p:nvSpPr>
        <p:spPr>
          <a:xfrm>
            <a:off x="8896350" y="5033568"/>
            <a:ext cx="1439545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1595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(24)</a:t>
            </a:r>
            <a:endParaRPr sz="1400">
              <a:latin typeface="Trebuchet MS"/>
              <a:cs typeface="Trebuchet MS"/>
            </a:endParaRPr>
          </a:p>
          <a:p>
            <a:pPr algn="ctr">
              <a:lnSpc>
                <a:spcPts val="1595"/>
              </a:lnSpc>
            </a:pPr>
            <a:r>
              <a:rPr sz="1400" dirty="0">
                <a:latin typeface="Trebuchet MS"/>
                <a:cs typeface="Trebuchet MS"/>
              </a:rPr>
              <a:t>Output</a:t>
            </a:r>
            <a:r>
              <a:rPr sz="1400" spc="-60" dirty="0">
                <a:latin typeface="Trebuchet MS"/>
                <a:cs typeface="Trebuchet MS"/>
              </a:rPr>
              <a:t> </a:t>
            </a:r>
            <a:r>
              <a:rPr sz="1400" spc="-10" dirty="0">
                <a:latin typeface="Trebuchet MS"/>
                <a:cs typeface="Trebuchet MS"/>
              </a:rPr>
              <a:t>Prediction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7863967" y="4486783"/>
            <a:ext cx="499109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1595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(512)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Trebuchet MS"/>
                <a:cs typeface="Trebuchet MS"/>
              </a:rPr>
              <a:t>Dense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8577833" y="4494022"/>
            <a:ext cx="499109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ts val="1595"/>
              </a:lnSpc>
              <a:spcBef>
                <a:spcPts val="100"/>
              </a:spcBef>
            </a:pPr>
            <a:r>
              <a:rPr sz="1400" spc="-20" dirty="0">
                <a:latin typeface="Trebuchet MS"/>
                <a:cs typeface="Trebuchet MS"/>
              </a:rPr>
              <a:t>(512)</a:t>
            </a:r>
            <a:endParaRPr sz="1400">
              <a:latin typeface="Trebuchet MS"/>
              <a:cs typeface="Trebuchet MS"/>
            </a:endParaRPr>
          </a:p>
          <a:p>
            <a:pPr marL="12700">
              <a:lnSpc>
                <a:spcPts val="1595"/>
              </a:lnSpc>
            </a:pPr>
            <a:r>
              <a:rPr sz="1400" spc="-10" dirty="0">
                <a:latin typeface="Trebuchet MS"/>
                <a:cs typeface="Trebuchet MS"/>
              </a:rPr>
              <a:t>Dense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972800" cy="6172200"/>
            <a:chOff x="0" y="0"/>
            <a:chExt cx="10972800" cy="6172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5509259"/>
              <a:ext cx="10972800" cy="66293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0"/>
              <a:ext cx="10972800" cy="6172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2251" y="571499"/>
              <a:ext cx="9906000" cy="46299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4380" y="749808"/>
              <a:ext cx="9464040" cy="400812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31163" y="926591"/>
              <a:ext cx="9110980" cy="3655060"/>
            </a:xfrm>
            <a:custGeom>
              <a:avLst/>
              <a:gdLst/>
              <a:ahLst/>
              <a:cxnLst/>
              <a:rect l="l" t="t" r="r" b="b"/>
              <a:pathLst>
                <a:path w="9110980" h="3655060">
                  <a:moveTo>
                    <a:pt x="0" y="3654552"/>
                  </a:moveTo>
                  <a:lnTo>
                    <a:pt x="9110472" y="3654552"/>
                  </a:lnTo>
                  <a:lnTo>
                    <a:pt x="9110472" y="0"/>
                  </a:lnTo>
                  <a:lnTo>
                    <a:pt x="0" y="0"/>
                  </a:lnTo>
                  <a:lnTo>
                    <a:pt x="0" y="3654552"/>
                  </a:lnTo>
                  <a:close/>
                </a:path>
              </a:pathLst>
            </a:custGeom>
            <a:ln w="15240">
              <a:solidFill>
                <a:srgbClr val="DFDBD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85442" y="1392682"/>
            <a:ext cx="20161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0" spc="50" dirty="0">
                <a:solidFill>
                  <a:srgbClr val="FFFFFF"/>
                </a:solidFill>
                <a:latin typeface="Trebuchet MS"/>
                <a:cs typeface="Trebuchet MS"/>
              </a:rPr>
              <a:t>LECTURE</a:t>
            </a:r>
            <a:r>
              <a:rPr sz="3200" b="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200" b="0" spc="-5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4042" y="2250694"/>
            <a:ext cx="2430145" cy="9378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Kernels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065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</a:tabLst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Kernels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5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Neural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Networks</a:t>
            </a:r>
            <a:endParaRPr sz="1400">
              <a:latin typeface="Trebuchet MS"/>
              <a:cs typeface="Trebuchet MS"/>
            </a:endParaRPr>
          </a:p>
          <a:p>
            <a:pPr marL="240665" indent="-227965">
              <a:lnSpc>
                <a:spcPct val="100000"/>
              </a:lnSpc>
              <a:spcBef>
                <a:spcPts val="1070"/>
              </a:spcBef>
              <a:buClr>
                <a:srgbClr val="539E39"/>
              </a:buClr>
              <a:buFont typeface="Arial MT"/>
              <a:buChar char="•"/>
              <a:tabLst>
                <a:tab pos="240665" algn="l"/>
              </a:tabLst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513828"/>
            <a:ext cx="10972800" cy="65836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2578" y="367995"/>
            <a:ext cx="32492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FINDING</a:t>
            </a:r>
            <a:r>
              <a:rPr spc="-50" dirty="0"/>
              <a:t> </a:t>
            </a:r>
            <a:r>
              <a:rPr spc="-20" dirty="0"/>
              <a:t>EDGES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39521" y="1118650"/>
            <a:ext cx="3033395" cy="3580129"/>
            <a:chOff x="3939521" y="1118650"/>
            <a:chExt cx="3033395" cy="358012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63473" y="2089022"/>
              <a:ext cx="2000510" cy="2457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011168" y="1941575"/>
              <a:ext cx="2933700" cy="2752725"/>
            </a:xfrm>
            <a:custGeom>
              <a:avLst/>
              <a:gdLst/>
              <a:ahLst/>
              <a:cxnLst/>
              <a:rect l="l" t="t" r="r" b="b"/>
              <a:pathLst>
                <a:path w="2933700" h="2752725">
                  <a:moveTo>
                    <a:pt x="0" y="2752344"/>
                  </a:moveTo>
                  <a:lnTo>
                    <a:pt x="2933699" y="2752344"/>
                  </a:lnTo>
                  <a:lnTo>
                    <a:pt x="2933699" y="0"/>
                  </a:lnTo>
                  <a:lnTo>
                    <a:pt x="0" y="0"/>
                  </a:lnTo>
                  <a:lnTo>
                    <a:pt x="0" y="2752344"/>
                  </a:lnTo>
                  <a:close/>
                </a:path>
              </a:pathLst>
            </a:custGeom>
            <a:ln w="9143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9521" y="1118650"/>
              <a:ext cx="3032787" cy="77871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95216" y="1220723"/>
              <a:ext cx="2112264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16502" y="1140713"/>
              <a:ext cx="2924555" cy="67056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563861" y="1118650"/>
            <a:ext cx="3033395" cy="3580129"/>
            <a:chOff x="563861" y="1118650"/>
            <a:chExt cx="3033395" cy="3580129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0080" y="1946147"/>
              <a:ext cx="2924556" cy="2743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35507" y="1941575"/>
              <a:ext cx="2933700" cy="2752725"/>
            </a:xfrm>
            <a:custGeom>
              <a:avLst/>
              <a:gdLst/>
              <a:ahLst/>
              <a:cxnLst/>
              <a:rect l="l" t="t" r="r" b="b"/>
              <a:pathLst>
                <a:path w="2933700" h="2752725">
                  <a:moveTo>
                    <a:pt x="0" y="2752344"/>
                  </a:moveTo>
                  <a:lnTo>
                    <a:pt x="2933700" y="2752344"/>
                  </a:lnTo>
                  <a:lnTo>
                    <a:pt x="2933700" y="0"/>
                  </a:lnTo>
                  <a:lnTo>
                    <a:pt x="0" y="0"/>
                  </a:lnTo>
                  <a:lnTo>
                    <a:pt x="0" y="2752344"/>
                  </a:lnTo>
                  <a:close/>
                </a:path>
              </a:pathLst>
            </a:custGeom>
            <a:ln w="9144">
              <a:solidFill>
                <a:srgbClr val="B3B3B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61" y="1118650"/>
              <a:ext cx="3032787" cy="77871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6319" y="1220723"/>
              <a:ext cx="2077212" cy="64007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0842" y="1140713"/>
              <a:ext cx="2924556" cy="670560"/>
            </a:xfrm>
            <a:prstGeom prst="rect">
              <a:avLst/>
            </a:prstGeom>
          </p:spPr>
        </p:pic>
      </p:grp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392923" y="1946148"/>
            <a:ext cx="2924555" cy="274320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016502" y="1140713"/>
            <a:ext cx="2924810" cy="6705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611505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0841" y="1140713"/>
            <a:ext cx="2924810" cy="6705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Vertical</a:t>
            </a:r>
            <a:r>
              <a:rPr sz="20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Edges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316706" y="1118650"/>
            <a:ext cx="3033395" cy="779145"/>
            <a:chOff x="7316706" y="1118650"/>
            <a:chExt cx="3033395" cy="77914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6706" y="1118650"/>
              <a:ext cx="3032787" cy="77871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26096" y="1220723"/>
              <a:ext cx="2404872" cy="64007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393686" y="1140713"/>
              <a:ext cx="2924555" cy="67056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7393685" y="1140713"/>
            <a:ext cx="2924810" cy="67056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175895" rIns="0" bIns="0" rtlCol="0">
            <a:spAutoFit/>
          </a:bodyPr>
          <a:lstStyle/>
          <a:p>
            <a:pPr marL="465455">
              <a:lnSpc>
                <a:spcPct val="100000"/>
              </a:lnSpc>
              <a:spcBef>
                <a:spcPts val="1385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Horizontal</a:t>
            </a:r>
            <a:r>
              <a:rPr sz="2000" b="1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Edges</a:t>
            </a:r>
            <a:endParaRPr sz="2000">
              <a:latin typeface="Trebuchet MS"/>
              <a:cs typeface="Trebuchet MS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244117" y="4809807"/>
          <a:ext cx="1792605" cy="115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628324" y="4809807"/>
          <a:ext cx="1792605" cy="115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8012493" y="4809807"/>
          <a:ext cx="1792605" cy="115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2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261" y="631697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7214" algn="l"/>
              </a:tabLst>
            </a:pPr>
            <a:r>
              <a:rPr spc="-10" dirty="0"/>
              <a:t>NEURAL</a:t>
            </a:r>
            <a:r>
              <a:rPr dirty="0"/>
              <a:t>	NETWORK</a:t>
            </a:r>
            <a:r>
              <a:rPr spc="-195" dirty="0"/>
              <a:t> </a:t>
            </a:r>
            <a:r>
              <a:rPr spc="-10" dirty="0"/>
              <a:t>PERCEPTION</a:t>
            </a:r>
          </a:p>
        </p:txBody>
      </p:sp>
      <p:sp>
        <p:nvSpPr>
          <p:cNvPr id="3" name="object 3"/>
          <p:cNvSpPr/>
          <p:nvPr/>
        </p:nvSpPr>
        <p:spPr>
          <a:xfrm>
            <a:off x="1886711" y="1487424"/>
            <a:ext cx="591820" cy="1545590"/>
          </a:xfrm>
          <a:custGeom>
            <a:avLst/>
            <a:gdLst/>
            <a:ahLst/>
            <a:cxnLst/>
            <a:rect l="l" t="t" r="r" b="b"/>
            <a:pathLst>
              <a:path w="591819" h="1545589">
                <a:moveTo>
                  <a:pt x="591312" y="0"/>
                </a:moveTo>
                <a:lnTo>
                  <a:pt x="0" y="0"/>
                </a:lnTo>
                <a:lnTo>
                  <a:pt x="0" y="1545336"/>
                </a:lnTo>
                <a:lnTo>
                  <a:pt x="591312" y="1545336"/>
                </a:lnTo>
                <a:lnTo>
                  <a:pt x="591312" y="0"/>
                </a:lnTo>
                <a:close/>
              </a:path>
            </a:pathLst>
          </a:custGeom>
          <a:solidFill>
            <a:srgbClr val="43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40618" y="1640439"/>
            <a:ext cx="290830" cy="1239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4087" y="1652016"/>
            <a:ext cx="591820" cy="1216660"/>
          </a:xfrm>
          <a:custGeom>
            <a:avLst/>
            <a:gdLst/>
            <a:ahLst/>
            <a:cxnLst/>
            <a:rect l="l" t="t" r="r" b="b"/>
            <a:pathLst>
              <a:path w="591819" h="1216660">
                <a:moveTo>
                  <a:pt x="591312" y="0"/>
                </a:moveTo>
                <a:lnTo>
                  <a:pt x="0" y="0"/>
                </a:lnTo>
                <a:lnTo>
                  <a:pt x="0" y="1216152"/>
                </a:lnTo>
                <a:lnTo>
                  <a:pt x="591312" y="1216152"/>
                </a:lnTo>
                <a:lnTo>
                  <a:pt x="591312" y="0"/>
                </a:lnTo>
                <a:close/>
              </a:path>
            </a:pathLst>
          </a:custGeom>
          <a:solidFill>
            <a:srgbClr val="76B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7740" y="1981466"/>
            <a:ext cx="290830" cy="5581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69335" y="1487424"/>
            <a:ext cx="591820" cy="1545590"/>
          </a:xfrm>
          <a:custGeom>
            <a:avLst/>
            <a:gdLst/>
            <a:ahLst/>
            <a:cxnLst/>
            <a:rect l="l" t="t" r="r" b="b"/>
            <a:pathLst>
              <a:path w="591820" h="1545589">
                <a:moveTo>
                  <a:pt x="591312" y="0"/>
                </a:moveTo>
                <a:lnTo>
                  <a:pt x="0" y="0"/>
                </a:lnTo>
                <a:lnTo>
                  <a:pt x="0" y="1545336"/>
                </a:lnTo>
                <a:lnTo>
                  <a:pt x="591312" y="1545336"/>
                </a:lnTo>
                <a:lnTo>
                  <a:pt x="591312" y="0"/>
                </a:lnTo>
                <a:close/>
              </a:path>
            </a:pathLst>
          </a:custGeom>
          <a:solidFill>
            <a:srgbClr val="43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23623" y="1640439"/>
            <a:ext cx="290830" cy="1239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51959" y="1487424"/>
            <a:ext cx="591820" cy="1545590"/>
          </a:xfrm>
          <a:custGeom>
            <a:avLst/>
            <a:gdLst/>
            <a:ahLst/>
            <a:cxnLst/>
            <a:rect l="l" t="t" r="r" b="b"/>
            <a:pathLst>
              <a:path w="591820" h="1545589">
                <a:moveTo>
                  <a:pt x="591312" y="0"/>
                </a:moveTo>
                <a:lnTo>
                  <a:pt x="0" y="0"/>
                </a:lnTo>
                <a:lnTo>
                  <a:pt x="0" y="1545336"/>
                </a:lnTo>
                <a:lnTo>
                  <a:pt x="591312" y="1545336"/>
                </a:lnTo>
                <a:lnTo>
                  <a:pt x="591312" y="0"/>
                </a:lnTo>
                <a:close/>
              </a:path>
            </a:pathLst>
          </a:custGeom>
          <a:solidFill>
            <a:srgbClr val="43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406882" y="1640439"/>
            <a:ext cx="290830" cy="1239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436108" y="1487424"/>
            <a:ext cx="589915" cy="1545590"/>
          </a:xfrm>
          <a:custGeom>
            <a:avLst/>
            <a:gdLst/>
            <a:ahLst/>
            <a:cxnLst/>
            <a:rect l="l" t="t" r="r" b="b"/>
            <a:pathLst>
              <a:path w="589914" h="1545589">
                <a:moveTo>
                  <a:pt x="589788" y="0"/>
                </a:moveTo>
                <a:lnTo>
                  <a:pt x="0" y="0"/>
                </a:lnTo>
                <a:lnTo>
                  <a:pt x="0" y="1545336"/>
                </a:lnTo>
                <a:lnTo>
                  <a:pt x="589788" y="1545336"/>
                </a:lnTo>
                <a:lnTo>
                  <a:pt x="589788" y="0"/>
                </a:lnTo>
                <a:close/>
              </a:path>
            </a:pathLst>
          </a:custGeom>
          <a:solidFill>
            <a:srgbClr val="43AE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589760" y="1640439"/>
            <a:ext cx="290830" cy="123952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18731" y="1703832"/>
            <a:ext cx="589915" cy="1111250"/>
          </a:xfrm>
          <a:custGeom>
            <a:avLst/>
            <a:gdLst/>
            <a:ahLst/>
            <a:cxnLst/>
            <a:rect l="l" t="t" r="r" b="b"/>
            <a:pathLst>
              <a:path w="589915" h="1111250">
                <a:moveTo>
                  <a:pt x="589787" y="0"/>
                </a:moveTo>
                <a:lnTo>
                  <a:pt x="0" y="0"/>
                </a:lnTo>
                <a:lnTo>
                  <a:pt x="0" y="1110996"/>
                </a:lnTo>
                <a:lnTo>
                  <a:pt x="589787" y="1110996"/>
                </a:lnTo>
                <a:lnTo>
                  <a:pt x="589787" y="0"/>
                </a:lnTo>
                <a:close/>
              </a:path>
            </a:pathLst>
          </a:custGeom>
          <a:solidFill>
            <a:srgbClr val="3673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72638" y="1944949"/>
            <a:ext cx="290830" cy="633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Dense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982456" y="1717548"/>
            <a:ext cx="591820" cy="958850"/>
          </a:xfrm>
          <a:custGeom>
            <a:avLst/>
            <a:gdLst/>
            <a:ahLst/>
            <a:cxnLst/>
            <a:rect l="l" t="t" r="r" b="b"/>
            <a:pathLst>
              <a:path w="591820" h="958850">
                <a:moveTo>
                  <a:pt x="591311" y="0"/>
                </a:moveTo>
                <a:lnTo>
                  <a:pt x="0" y="0"/>
                </a:lnTo>
                <a:lnTo>
                  <a:pt x="0" y="958596"/>
                </a:lnTo>
                <a:lnTo>
                  <a:pt x="591311" y="958596"/>
                </a:lnTo>
                <a:lnTo>
                  <a:pt x="59131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9137632" y="1829075"/>
            <a:ext cx="290830" cy="73723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01356" y="1856232"/>
            <a:ext cx="591820" cy="806450"/>
          </a:xfrm>
          <a:custGeom>
            <a:avLst/>
            <a:gdLst/>
            <a:ahLst/>
            <a:cxnLst/>
            <a:rect l="l" t="t" r="r" b="b"/>
            <a:pathLst>
              <a:path w="591820" h="806450">
                <a:moveTo>
                  <a:pt x="591311" y="0"/>
                </a:moveTo>
                <a:lnTo>
                  <a:pt x="0" y="0"/>
                </a:lnTo>
                <a:lnTo>
                  <a:pt x="0" y="806196"/>
                </a:lnTo>
                <a:lnTo>
                  <a:pt x="591311" y="806196"/>
                </a:lnTo>
                <a:lnTo>
                  <a:pt x="591311" y="0"/>
                </a:lnTo>
                <a:close/>
              </a:path>
            </a:pathLst>
          </a:custGeom>
          <a:solidFill>
            <a:srgbClr val="3673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955643" y="1944949"/>
            <a:ext cx="290830" cy="6337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215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Dense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6808" y="3073907"/>
            <a:ext cx="1083945" cy="394970"/>
          </a:xfrm>
          <a:prstGeom prst="rect">
            <a:avLst/>
          </a:prstGeom>
          <a:solidFill>
            <a:srgbClr val="5A5A5A"/>
          </a:solidFill>
        </p:spPr>
        <p:txBody>
          <a:bodyPr vert="horz" wrap="square" lIns="0" tIns="5461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Textures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6711" y="3073907"/>
            <a:ext cx="1085215" cy="394970"/>
          </a:xfrm>
          <a:prstGeom prst="rect">
            <a:avLst/>
          </a:prstGeom>
          <a:solidFill>
            <a:srgbClr val="5A5A5A"/>
          </a:solidFill>
        </p:spPr>
        <p:txBody>
          <a:bodyPr vert="horz" wrap="square" lIns="0" tIns="54610" rIns="0" bIns="0" rtlCol="0">
            <a:spAutoFit/>
          </a:bodyPr>
          <a:lstStyle/>
          <a:p>
            <a:pPr marL="250825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Edges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942332" y="3086100"/>
            <a:ext cx="1083945" cy="394970"/>
          </a:xfrm>
          <a:prstGeom prst="rect">
            <a:avLst/>
          </a:prstGeom>
          <a:solidFill>
            <a:srgbClr val="5A5A5A"/>
          </a:solidFill>
        </p:spPr>
        <p:txBody>
          <a:bodyPr vert="horz" wrap="square" lIns="0" tIns="54610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430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Objects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296162" y="2119883"/>
            <a:ext cx="7689215" cy="198120"/>
          </a:xfrm>
          <a:custGeom>
            <a:avLst/>
            <a:gdLst/>
            <a:ahLst/>
            <a:cxnLst/>
            <a:rect l="l" t="t" r="r" b="b"/>
            <a:pathLst>
              <a:path w="7689215" h="198119">
                <a:moveTo>
                  <a:pt x="591947" y="76962"/>
                </a:moveTo>
                <a:lnTo>
                  <a:pt x="553847" y="57912"/>
                </a:lnTo>
                <a:lnTo>
                  <a:pt x="477647" y="19812"/>
                </a:lnTo>
                <a:lnTo>
                  <a:pt x="477647" y="57912"/>
                </a:lnTo>
                <a:lnTo>
                  <a:pt x="0" y="57912"/>
                </a:lnTo>
                <a:lnTo>
                  <a:pt x="0" y="96012"/>
                </a:lnTo>
                <a:lnTo>
                  <a:pt x="477647" y="96012"/>
                </a:lnTo>
                <a:lnTo>
                  <a:pt x="477647" y="134112"/>
                </a:lnTo>
                <a:lnTo>
                  <a:pt x="553847" y="96012"/>
                </a:lnTo>
                <a:lnTo>
                  <a:pt x="591947" y="76962"/>
                </a:lnTo>
                <a:close/>
              </a:path>
              <a:path w="7689215" h="198119">
                <a:moveTo>
                  <a:pt x="1774571" y="140970"/>
                </a:moveTo>
                <a:lnTo>
                  <a:pt x="1736471" y="121920"/>
                </a:lnTo>
                <a:lnTo>
                  <a:pt x="1660271" y="83820"/>
                </a:lnTo>
                <a:lnTo>
                  <a:pt x="1660271" y="121920"/>
                </a:lnTo>
                <a:lnTo>
                  <a:pt x="1182624" y="121920"/>
                </a:lnTo>
                <a:lnTo>
                  <a:pt x="1182624" y="160020"/>
                </a:lnTo>
                <a:lnTo>
                  <a:pt x="1660271" y="160020"/>
                </a:lnTo>
                <a:lnTo>
                  <a:pt x="1660271" y="198120"/>
                </a:lnTo>
                <a:lnTo>
                  <a:pt x="1736471" y="160020"/>
                </a:lnTo>
                <a:lnTo>
                  <a:pt x="1774571" y="140970"/>
                </a:lnTo>
                <a:close/>
              </a:path>
              <a:path w="7689215" h="198119">
                <a:moveTo>
                  <a:pt x="2957195" y="140970"/>
                </a:moveTo>
                <a:lnTo>
                  <a:pt x="2919095" y="121920"/>
                </a:lnTo>
                <a:lnTo>
                  <a:pt x="2842895" y="83820"/>
                </a:lnTo>
                <a:lnTo>
                  <a:pt x="2842895" y="121920"/>
                </a:lnTo>
                <a:lnTo>
                  <a:pt x="2365248" y="121920"/>
                </a:lnTo>
                <a:lnTo>
                  <a:pt x="2365248" y="160020"/>
                </a:lnTo>
                <a:lnTo>
                  <a:pt x="2842895" y="160020"/>
                </a:lnTo>
                <a:lnTo>
                  <a:pt x="2842895" y="198120"/>
                </a:lnTo>
                <a:lnTo>
                  <a:pt x="2919095" y="160020"/>
                </a:lnTo>
                <a:lnTo>
                  <a:pt x="2957195" y="140970"/>
                </a:lnTo>
                <a:close/>
              </a:path>
              <a:path w="7689215" h="198119">
                <a:moveTo>
                  <a:pt x="4139819" y="140970"/>
                </a:moveTo>
                <a:lnTo>
                  <a:pt x="4101719" y="121920"/>
                </a:lnTo>
                <a:lnTo>
                  <a:pt x="4025519" y="83820"/>
                </a:lnTo>
                <a:lnTo>
                  <a:pt x="4025519" y="121920"/>
                </a:lnTo>
                <a:lnTo>
                  <a:pt x="3547872" y="121920"/>
                </a:lnTo>
                <a:lnTo>
                  <a:pt x="3547872" y="160020"/>
                </a:lnTo>
                <a:lnTo>
                  <a:pt x="4025519" y="160020"/>
                </a:lnTo>
                <a:lnTo>
                  <a:pt x="4025519" y="198120"/>
                </a:lnTo>
                <a:lnTo>
                  <a:pt x="4101719" y="160020"/>
                </a:lnTo>
                <a:lnTo>
                  <a:pt x="4139819" y="140970"/>
                </a:lnTo>
                <a:close/>
              </a:path>
              <a:path w="7689215" h="198119">
                <a:moveTo>
                  <a:pt x="5322443" y="57150"/>
                </a:moveTo>
                <a:lnTo>
                  <a:pt x="5284343" y="38100"/>
                </a:lnTo>
                <a:lnTo>
                  <a:pt x="5208143" y="0"/>
                </a:lnTo>
                <a:lnTo>
                  <a:pt x="5208143" y="38100"/>
                </a:lnTo>
                <a:lnTo>
                  <a:pt x="4730496" y="38100"/>
                </a:lnTo>
                <a:lnTo>
                  <a:pt x="4730496" y="76200"/>
                </a:lnTo>
                <a:lnTo>
                  <a:pt x="5208143" y="76200"/>
                </a:lnTo>
                <a:lnTo>
                  <a:pt x="5208143" y="114300"/>
                </a:lnTo>
                <a:lnTo>
                  <a:pt x="5284343" y="76200"/>
                </a:lnTo>
                <a:lnTo>
                  <a:pt x="5322443" y="57150"/>
                </a:lnTo>
                <a:close/>
              </a:path>
              <a:path w="7689215" h="198119">
                <a:moveTo>
                  <a:pt x="6505067" y="81534"/>
                </a:moveTo>
                <a:lnTo>
                  <a:pt x="6466967" y="62484"/>
                </a:lnTo>
                <a:lnTo>
                  <a:pt x="6390767" y="24384"/>
                </a:lnTo>
                <a:lnTo>
                  <a:pt x="6390767" y="62484"/>
                </a:lnTo>
                <a:lnTo>
                  <a:pt x="5913120" y="62484"/>
                </a:lnTo>
                <a:lnTo>
                  <a:pt x="5913120" y="100584"/>
                </a:lnTo>
                <a:lnTo>
                  <a:pt x="6390767" y="100584"/>
                </a:lnTo>
                <a:lnTo>
                  <a:pt x="6390767" y="138684"/>
                </a:lnTo>
                <a:lnTo>
                  <a:pt x="6466967" y="100584"/>
                </a:lnTo>
                <a:lnTo>
                  <a:pt x="6505067" y="81534"/>
                </a:lnTo>
                <a:close/>
              </a:path>
              <a:path w="7689215" h="198119">
                <a:moveTo>
                  <a:pt x="7689215" y="95250"/>
                </a:moveTo>
                <a:lnTo>
                  <a:pt x="7651115" y="76200"/>
                </a:lnTo>
                <a:lnTo>
                  <a:pt x="7574915" y="38100"/>
                </a:lnTo>
                <a:lnTo>
                  <a:pt x="7574915" y="76200"/>
                </a:lnTo>
                <a:lnTo>
                  <a:pt x="7097268" y="76200"/>
                </a:lnTo>
                <a:lnTo>
                  <a:pt x="7097268" y="114300"/>
                </a:lnTo>
                <a:lnTo>
                  <a:pt x="7574915" y="114300"/>
                </a:lnTo>
                <a:lnTo>
                  <a:pt x="7574915" y="152400"/>
                </a:lnTo>
                <a:lnTo>
                  <a:pt x="7651115" y="114300"/>
                </a:lnTo>
                <a:lnTo>
                  <a:pt x="7689215" y="9525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055" y="3576828"/>
            <a:ext cx="4515612" cy="23378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96261" y="631697"/>
            <a:ext cx="6781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7214" algn="l"/>
              </a:tabLst>
            </a:pPr>
            <a:r>
              <a:rPr spc="-10" dirty="0"/>
              <a:t>NEURAL</a:t>
            </a:r>
            <a:r>
              <a:rPr dirty="0"/>
              <a:t>	NETWORK</a:t>
            </a:r>
            <a:r>
              <a:rPr spc="-195" dirty="0"/>
              <a:t> </a:t>
            </a:r>
            <a:r>
              <a:rPr spc="-10" dirty="0"/>
              <a:t>PERCEPTION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681471" y="1645919"/>
            <a:ext cx="4819015" cy="3657600"/>
            <a:chOff x="5681471" y="1645919"/>
            <a:chExt cx="4819015" cy="3657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1471" y="1645919"/>
              <a:ext cx="4818888" cy="3657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53099" y="1662683"/>
              <a:ext cx="4721352" cy="35600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48527" y="1658111"/>
              <a:ext cx="4730750" cy="3569335"/>
            </a:xfrm>
            <a:custGeom>
              <a:avLst/>
              <a:gdLst/>
              <a:ahLst/>
              <a:cxnLst/>
              <a:rect l="l" t="t" r="r" b="b"/>
              <a:pathLst>
                <a:path w="4730750" h="3569335">
                  <a:moveTo>
                    <a:pt x="0" y="3569208"/>
                  </a:moveTo>
                  <a:lnTo>
                    <a:pt x="4730496" y="3569208"/>
                  </a:lnTo>
                  <a:lnTo>
                    <a:pt x="4730496" y="0"/>
                  </a:lnTo>
                  <a:lnTo>
                    <a:pt x="0" y="0"/>
                  </a:lnTo>
                  <a:lnTo>
                    <a:pt x="0" y="35692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26719" y="1645919"/>
            <a:ext cx="4819015" cy="3657600"/>
            <a:chOff x="426719" y="1645919"/>
            <a:chExt cx="4819015" cy="365760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6719" y="1645919"/>
              <a:ext cx="4818888" cy="3657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8347" y="1662683"/>
              <a:ext cx="4721352" cy="356006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93775" y="1658111"/>
              <a:ext cx="4730750" cy="3569335"/>
            </a:xfrm>
            <a:custGeom>
              <a:avLst/>
              <a:gdLst/>
              <a:ahLst/>
              <a:cxnLst/>
              <a:rect l="l" t="t" r="r" b="b"/>
              <a:pathLst>
                <a:path w="4730750" h="3569335">
                  <a:moveTo>
                    <a:pt x="0" y="3569208"/>
                  </a:moveTo>
                  <a:lnTo>
                    <a:pt x="4730496" y="3569208"/>
                  </a:lnTo>
                  <a:lnTo>
                    <a:pt x="4730496" y="0"/>
                  </a:lnTo>
                  <a:lnTo>
                    <a:pt x="0" y="0"/>
                  </a:lnTo>
                  <a:lnTo>
                    <a:pt x="0" y="35692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6117" y="4544669"/>
            <a:ext cx="429196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490980" marR="5080" indent="-1478915">
              <a:lnSpc>
                <a:spcPts val="3670"/>
              </a:lnSpc>
              <a:spcBef>
                <a:spcPts val="560"/>
              </a:spcBef>
            </a:pP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OTHER</a:t>
            </a:r>
            <a:r>
              <a:rPr sz="34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LAYERS</a:t>
            </a:r>
            <a:r>
              <a:rPr sz="3400" b="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3400" b="0" spc="-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25" dirty="0">
                <a:solidFill>
                  <a:srgbClr val="FFFFFF"/>
                </a:solidFill>
                <a:latin typeface="Trebuchet MS"/>
                <a:cs typeface="Trebuchet MS"/>
              </a:rPr>
              <a:t>THE </a:t>
            </a: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MODEL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337" rIns="0" bIns="0" rtlCol="0">
            <a:spAutoFit/>
          </a:bodyPr>
          <a:lstStyle/>
          <a:p>
            <a:pPr marL="2139950">
              <a:lnSpc>
                <a:spcPct val="100000"/>
              </a:lnSpc>
              <a:spcBef>
                <a:spcPts val="100"/>
              </a:spcBef>
            </a:pPr>
            <a:r>
              <a:rPr dirty="0"/>
              <a:t>MAX</a:t>
            </a:r>
            <a:r>
              <a:rPr spc="-85" dirty="0"/>
              <a:t> </a:t>
            </a:r>
            <a:r>
              <a:rPr spc="-10" dirty="0"/>
              <a:t>POOLING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5" y="1767835"/>
            <a:ext cx="4812763" cy="3052594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46073" y="1785111"/>
          <a:ext cx="4799965" cy="290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835" marB="0">
                    <a:lnL w="38100">
                      <a:solidFill>
                        <a:srgbClr val="F8C3C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8C3C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256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38100">
                      <a:solidFill>
                        <a:srgbClr val="F8C3C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3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153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835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0868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3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67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38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57150">
                      <a:solidFill>
                        <a:srgbClr val="F0868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12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38100">
                      <a:solidFill>
                        <a:srgbClr val="F8C3C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89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88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57150">
                      <a:solidFill>
                        <a:srgbClr val="F0868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760D0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43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760D0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57150">
                      <a:solidFill>
                        <a:srgbClr val="EB4A4A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50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57150">
                      <a:solidFill>
                        <a:srgbClr val="760D0D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760D0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55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57150">
                      <a:solidFill>
                        <a:srgbClr val="760D0D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3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5105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  <a:solidFill>
                      <a:srgbClr val="F8C3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2000" spc="-50" dirty="0">
                          <a:latin typeface="Trebuchet MS"/>
                          <a:cs typeface="Trebuchet MS"/>
                        </a:rPr>
                        <a:t>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5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49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5105" marB="0">
                    <a:lnL w="57150">
                      <a:solidFill>
                        <a:srgbClr val="760D0D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760D0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15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51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760D0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92345" y="2494779"/>
            <a:ext cx="2479520" cy="1598718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363586" y="2511679"/>
          <a:ext cx="2466975" cy="1452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6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64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256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38100">
                      <a:solidFill>
                        <a:srgbClr val="F8C3C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8C3C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153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08686"/>
                      </a:solidFill>
                      <a:prstDash val="solid"/>
                    </a:lnR>
                    <a:lnT w="57150">
                      <a:solidFill>
                        <a:srgbClr val="F08686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4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23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57150">
                      <a:solidFill>
                        <a:srgbClr val="EB4A4A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EB4A4A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2000" spc="-25" dirty="0">
                          <a:latin typeface="Trebuchet MS"/>
                          <a:cs typeface="Trebuchet MS"/>
                        </a:rPr>
                        <a:t>55</a:t>
                      </a:r>
                      <a:endParaRPr sz="2000">
                        <a:latin typeface="Trebuchet MS"/>
                        <a:cs typeface="Trebuchet MS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760D0D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760D0D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6018250" y="2717215"/>
            <a:ext cx="1068705" cy="1049020"/>
            <a:chOff x="6018250" y="2717215"/>
            <a:chExt cx="1068705" cy="104902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18250" y="2717215"/>
              <a:ext cx="1068374" cy="10486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99810" y="2762249"/>
              <a:ext cx="952500" cy="896619"/>
            </a:xfrm>
            <a:custGeom>
              <a:avLst/>
              <a:gdLst/>
              <a:ahLst/>
              <a:cxnLst/>
              <a:rect l="l" t="t" r="r" b="b"/>
              <a:pathLst>
                <a:path w="952500" h="896620">
                  <a:moveTo>
                    <a:pt x="504443" y="0"/>
                  </a:moveTo>
                  <a:lnTo>
                    <a:pt x="504443" y="224027"/>
                  </a:lnTo>
                  <a:lnTo>
                    <a:pt x="0" y="224027"/>
                  </a:lnTo>
                  <a:lnTo>
                    <a:pt x="0" y="672083"/>
                  </a:lnTo>
                  <a:lnTo>
                    <a:pt x="504443" y="672083"/>
                  </a:lnTo>
                  <a:lnTo>
                    <a:pt x="504443" y="896112"/>
                  </a:lnTo>
                  <a:lnTo>
                    <a:pt x="952499" y="448056"/>
                  </a:lnTo>
                  <a:lnTo>
                    <a:pt x="504443" y="0"/>
                  </a:lnTo>
                  <a:close/>
                </a:path>
              </a:pathLst>
            </a:custGeom>
            <a:solidFill>
              <a:srgbClr val="760D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99810" y="2762249"/>
              <a:ext cx="952500" cy="896619"/>
            </a:xfrm>
            <a:custGeom>
              <a:avLst/>
              <a:gdLst/>
              <a:ahLst/>
              <a:cxnLst/>
              <a:rect l="l" t="t" r="r" b="b"/>
              <a:pathLst>
                <a:path w="952500" h="896620">
                  <a:moveTo>
                    <a:pt x="0" y="224027"/>
                  </a:moveTo>
                  <a:lnTo>
                    <a:pt x="504443" y="224027"/>
                  </a:lnTo>
                  <a:lnTo>
                    <a:pt x="504443" y="0"/>
                  </a:lnTo>
                  <a:lnTo>
                    <a:pt x="952499" y="448056"/>
                  </a:lnTo>
                  <a:lnTo>
                    <a:pt x="504443" y="896112"/>
                  </a:lnTo>
                  <a:lnTo>
                    <a:pt x="504443" y="672083"/>
                  </a:lnTo>
                  <a:lnTo>
                    <a:pt x="0" y="672083"/>
                  </a:lnTo>
                  <a:lnTo>
                    <a:pt x="0" y="224027"/>
                  </a:lnTo>
                  <a:close/>
                </a:path>
              </a:pathLst>
            </a:custGeom>
            <a:ln w="38100">
              <a:solidFill>
                <a:srgbClr val="4F090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6935" rIns="0" bIns="0" rtlCol="0">
            <a:spAutoFit/>
          </a:bodyPr>
          <a:lstStyle/>
          <a:p>
            <a:pPr marL="25761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DROPOUT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64278" y="1697735"/>
            <a:ext cx="1882775" cy="3139440"/>
            <a:chOff x="1164278" y="1697735"/>
            <a:chExt cx="1882775" cy="3139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3978" y="1697735"/>
              <a:ext cx="463411" cy="4663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26613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69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26613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69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69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395" y="1697735"/>
              <a:ext cx="464877" cy="466343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21001" y="172745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921001" y="172745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4">
                  <a:moveTo>
                    <a:pt x="179831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1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1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278" y="1697735"/>
              <a:ext cx="463411" cy="46634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16913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16913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73978" y="2926079"/>
              <a:ext cx="463411" cy="46634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26613" y="2955797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69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626613" y="2955797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69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69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68395" y="2932175"/>
              <a:ext cx="464877" cy="46634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21001" y="296189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21001" y="296189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4">
                  <a:moveTo>
                    <a:pt x="179831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1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1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278" y="2932175"/>
              <a:ext cx="463411" cy="46634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16913" y="296189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16913" y="296189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4278" y="4337303"/>
              <a:ext cx="463411" cy="466343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16913" y="4367021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3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7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3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216913" y="4367021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3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7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3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396745" y="2088641"/>
              <a:ext cx="1409700" cy="2279015"/>
            </a:xfrm>
            <a:custGeom>
              <a:avLst/>
              <a:gdLst/>
              <a:ahLst/>
              <a:cxnLst/>
              <a:rect l="l" t="t" r="r" b="b"/>
              <a:pathLst>
                <a:path w="1409700" h="2279015">
                  <a:moveTo>
                    <a:pt x="1409192" y="1228344"/>
                  </a:moveTo>
                  <a:lnTo>
                    <a:pt x="0" y="2278507"/>
                  </a:lnTo>
                </a:path>
                <a:path w="1409700" h="2279015">
                  <a:moveTo>
                    <a:pt x="704596" y="1234440"/>
                  </a:moveTo>
                  <a:lnTo>
                    <a:pt x="0" y="2278253"/>
                  </a:lnTo>
                </a:path>
                <a:path w="1409700" h="2279015">
                  <a:moveTo>
                    <a:pt x="0" y="1234440"/>
                  </a:moveTo>
                  <a:lnTo>
                    <a:pt x="0" y="2278253"/>
                  </a:lnTo>
                </a:path>
                <a:path w="1409700" h="2279015">
                  <a:moveTo>
                    <a:pt x="0" y="0"/>
                  </a:moveTo>
                  <a:lnTo>
                    <a:pt x="1409192" y="866521"/>
                  </a:lnTo>
                </a:path>
                <a:path w="1409700" h="2279015">
                  <a:moveTo>
                    <a:pt x="0" y="0"/>
                  </a:moveTo>
                  <a:lnTo>
                    <a:pt x="704596" y="872871"/>
                  </a:lnTo>
                </a:path>
                <a:path w="1409700" h="2279015">
                  <a:moveTo>
                    <a:pt x="0" y="0"/>
                  </a:moveTo>
                  <a:lnTo>
                    <a:pt x="0" y="872871"/>
                  </a:lnTo>
                </a:path>
                <a:path w="1409700" h="2279015">
                  <a:moveTo>
                    <a:pt x="1408176" y="0"/>
                  </a:moveTo>
                  <a:lnTo>
                    <a:pt x="1408176" y="866521"/>
                  </a:lnTo>
                </a:path>
                <a:path w="1409700" h="2279015">
                  <a:moveTo>
                    <a:pt x="1408684" y="0"/>
                  </a:moveTo>
                  <a:lnTo>
                    <a:pt x="704087" y="872871"/>
                  </a:lnTo>
                </a:path>
                <a:path w="1409700" h="2279015">
                  <a:moveTo>
                    <a:pt x="1409192" y="0"/>
                  </a:moveTo>
                  <a:lnTo>
                    <a:pt x="0" y="872871"/>
                  </a:lnTo>
                </a:path>
                <a:path w="1409700" h="2279015">
                  <a:moveTo>
                    <a:pt x="704087" y="0"/>
                  </a:moveTo>
                  <a:lnTo>
                    <a:pt x="1408684" y="866521"/>
                  </a:lnTo>
                </a:path>
                <a:path w="1409700" h="2279015">
                  <a:moveTo>
                    <a:pt x="704087" y="0"/>
                  </a:moveTo>
                  <a:lnTo>
                    <a:pt x="704087" y="872871"/>
                  </a:lnTo>
                </a:path>
                <a:path w="1409700" h="2279015">
                  <a:moveTo>
                    <a:pt x="704596" y="0"/>
                  </a:moveTo>
                  <a:lnTo>
                    <a:pt x="0" y="872871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59279" y="4319015"/>
              <a:ext cx="483107" cy="48463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921001" y="4357877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921001" y="4357877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4" h="361314">
                  <a:moveTo>
                    <a:pt x="179831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1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1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4891" y="4352543"/>
              <a:ext cx="481583" cy="48463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2626613" y="4391405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69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69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26613" y="4391405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69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69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69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396745" y="3316985"/>
              <a:ext cx="1409700" cy="1075055"/>
            </a:xfrm>
            <a:custGeom>
              <a:avLst/>
              <a:gdLst/>
              <a:ahLst/>
              <a:cxnLst/>
              <a:rect l="l" t="t" r="r" b="b"/>
              <a:pathLst>
                <a:path w="1409700" h="1075054">
                  <a:moveTo>
                    <a:pt x="0" y="6095"/>
                  </a:moveTo>
                  <a:lnTo>
                    <a:pt x="704596" y="1041145"/>
                  </a:lnTo>
                </a:path>
                <a:path w="1409700" h="1075054">
                  <a:moveTo>
                    <a:pt x="704087" y="6095"/>
                  </a:moveTo>
                  <a:lnTo>
                    <a:pt x="704087" y="1041145"/>
                  </a:lnTo>
                </a:path>
                <a:path w="1409700" h="1075054">
                  <a:moveTo>
                    <a:pt x="1408684" y="0"/>
                  </a:moveTo>
                  <a:lnTo>
                    <a:pt x="704087" y="1041400"/>
                  </a:lnTo>
                </a:path>
                <a:path w="1409700" h="1075054">
                  <a:moveTo>
                    <a:pt x="704087" y="6095"/>
                  </a:moveTo>
                  <a:lnTo>
                    <a:pt x="1408684" y="1074674"/>
                  </a:lnTo>
                </a:path>
                <a:path w="1409700" h="1075054">
                  <a:moveTo>
                    <a:pt x="0" y="6095"/>
                  </a:moveTo>
                  <a:lnTo>
                    <a:pt x="1409192" y="1074674"/>
                  </a:lnTo>
                </a:path>
                <a:path w="1409700" h="1075054">
                  <a:moveTo>
                    <a:pt x="1408176" y="0"/>
                  </a:moveTo>
                  <a:lnTo>
                    <a:pt x="1408176" y="107492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4550606" y="1697735"/>
            <a:ext cx="1882775" cy="3139440"/>
            <a:chOff x="4550606" y="1697735"/>
            <a:chExt cx="1882775" cy="3139440"/>
          </a:xfrm>
        </p:grpSpPr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306" y="1697735"/>
              <a:ext cx="463411" cy="46634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12941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012941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4723" y="1697735"/>
              <a:ext cx="464877" cy="466343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307329" y="172745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07329" y="172745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close/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0606" y="1697735"/>
              <a:ext cx="463411" cy="46634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603241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603241" y="172745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60306" y="2926079"/>
              <a:ext cx="463411" cy="46634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012941" y="2955797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12941" y="2955797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4723" y="2932175"/>
              <a:ext cx="464877" cy="46634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5307329" y="296189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307329" y="2961893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0606" y="2932175"/>
              <a:ext cx="463411" cy="46634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4603241" y="296189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03241" y="2961893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50606" y="4337303"/>
              <a:ext cx="463411" cy="46634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603241" y="4367021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3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7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3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603241" y="4367021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3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7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3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783073" y="2088641"/>
              <a:ext cx="1409700" cy="2279015"/>
            </a:xfrm>
            <a:custGeom>
              <a:avLst/>
              <a:gdLst/>
              <a:ahLst/>
              <a:cxnLst/>
              <a:rect l="l" t="t" r="r" b="b"/>
              <a:pathLst>
                <a:path w="1409700" h="2279015">
                  <a:moveTo>
                    <a:pt x="1409191" y="1228344"/>
                  </a:moveTo>
                  <a:lnTo>
                    <a:pt x="0" y="2278507"/>
                  </a:lnTo>
                </a:path>
                <a:path w="1409700" h="2279015">
                  <a:moveTo>
                    <a:pt x="704596" y="1234440"/>
                  </a:moveTo>
                  <a:lnTo>
                    <a:pt x="0" y="2278253"/>
                  </a:lnTo>
                </a:path>
                <a:path w="1409700" h="2279015">
                  <a:moveTo>
                    <a:pt x="0" y="1234440"/>
                  </a:moveTo>
                  <a:lnTo>
                    <a:pt x="0" y="2278253"/>
                  </a:lnTo>
                </a:path>
                <a:path w="1409700" h="2279015">
                  <a:moveTo>
                    <a:pt x="0" y="0"/>
                  </a:moveTo>
                  <a:lnTo>
                    <a:pt x="1409191" y="866521"/>
                  </a:lnTo>
                </a:path>
                <a:path w="1409700" h="2279015">
                  <a:moveTo>
                    <a:pt x="0" y="0"/>
                  </a:moveTo>
                  <a:lnTo>
                    <a:pt x="704596" y="872871"/>
                  </a:lnTo>
                </a:path>
                <a:path w="1409700" h="2279015">
                  <a:moveTo>
                    <a:pt x="0" y="0"/>
                  </a:moveTo>
                  <a:lnTo>
                    <a:pt x="0" y="872871"/>
                  </a:lnTo>
                </a:path>
                <a:path w="1409700" h="2279015">
                  <a:moveTo>
                    <a:pt x="1408176" y="0"/>
                  </a:moveTo>
                  <a:lnTo>
                    <a:pt x="1408176" y="866521"/>
                  </a:lnTo>
                </a:path>
                <a:path w="1409700" h="2279015">
                  <a:moveTo>
                    <a:pt x="1408684" y="0"/>
                  </a:moveTo>
                  <a:lnTo>
                    <a:pt x="704088" y="872871"/>
                  </a:lnTo>
                </a:path>
                <a:path w="1409700" h="2279015">
                  <a:moveTo>
                    <a:pt x="1409191" y="0"/>
                  </a:moveTo>
                  <a:lnTo>
                    <a:pt x="0" y="872871"/>
                  </a:lnTo>
                </a:path>
                <a:path w="1409700" h="2279015">
                  <a:moveTo>
                    <a:pt x="704088" y="0"/>
                  </a:moveTo>
                  <a:lnTo>
                    <a:pt x="1408684" y="866521"/>
                  </a:lnTo>
                </a:path>
                <a:path w="1409700" h="2279015">
                  <a:moveTo>
                    <a:pt x="704088" y="0"/>
                  </a:moveTo>
                  <a:lnTo>
                    <a:pt x="704088" y="872871"/>
                  </a:lnTo>
                </a:path>
                <a:path w="1409700" h="2279015">
                  <a:moveTo>
                    <a:pt x="704596" y="0"/>
                  </a:moveTo>
                  <a:lnTo>
                    <a:pt x="0" y="872871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45607" y="4319015"/>
              <a:ext cx="483108" cy="484632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307329" y="4357877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307329" y="4357877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1219" y="4352543"/>
              <a:ext cx="481584" cy="484631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6012941" y="4391405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40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6012941" y="4391405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39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40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76B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783073" y="3316985"/>
              <a:ext cx="1409700" cy="1075055"/>
            </a:xfrm>
            <a:custGeom>
              <a:avLst/>
              <a:gdLst/>
              <a:ahLst/>
              <a:cxnLst/>
              <a:rect l="l" t="t" r="r" b="b"/>
              <a:pathLst>
                <a:path w="1409700" h="1075054">
                  <a:moveTo>
                    <a:pt x="0" y="6095"/>
                  </a:moveTo>
                  <a:lnTo>
                    <a:pt x="704596" y="1041145"/>
                  </a:lnTo>
                </a:path>
                <a:path w="1409700" h="1075054">
                  <a:moveTo>
                    <a:pt x="704088" y="6095"/>
                  </a:moveTo>
                  <a:lnTo>
                    <a:pt x="704088" y="1041145"/>
                  </a:lnTo>
                </a:path>
                <a:path w="1409700" h="1075054">
                  <a:moveTo>
                    <a:pt x="1408684" y="0"/>
                  </a:moveTo>
                  <a:lnTo>
                    <a:pt x="704088" y="1041400"/>
                  </a:lnTo>
                </a:path>
                <a:path w="1409700" h="1075054">
                  <a:moveTo>
                    <a:pt x="704088" y="6095"/>
                  </a:moveTo>
                  <a:lnTo>
                    <a:pt x="1408684" y="1074674"/>
                  </a:lnTo>
                </a:path>
                <a:path w="1409700" h="1075054">
                  <a:moveTo>
                    <a:pt x="0" y="6095"/>
                  </a:moveTo>
                  <a:lnTo>
                    <a:pt x="1409191" y="1074674"/>
                  </a:lnTo>
                </a:path>
                <a:path w="1409700" h="1075054">
                  <a:moveTo>
                    <a:pt x="1408176" y="0"/>
                  </a:moveTo>
                  <a:lnTo>
                    <a:pt x="1408176" y="107492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7935410" y="1699260"/>
            <a:ext cx="1882775" cy="3139440"/>
            <a:chOff x="7935410" y="1699260"/>
            <a:chExt cx="1882775" cy="3139440"/>
          </a:xfrm>
        </p:grpSpPr>
        <p:pic>
          <p:nvPicPr>
            <p:cNvPr id="64" name="object 6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3614" y="1699260"/>
              <a:ext cx="464877" cy="46634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9396221" y="172897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3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9396221" y="172897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3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1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1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9526" y="1699260"/>
              <a:ext cx="464877" cy="466343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8692133" y="172897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692133" y="172897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5410" y="1699260"/>
              <a:ext cx="463411" cy="46634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7988045" y="1728978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39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7988045" y="1728978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39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43614" y="2927604"/>
              <a:ext cx="464877" cy="466344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9396221" y="2957322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3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9396221" y="2957322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3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1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1" y="0"/>
                  </a:lnTo>
                  <a:close/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39526" y="2933700"/>
              <a:ext cx="464877" cy="466344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8692133" y="296341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692133" y="2963418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close/>
                </a:path>
              </a:pathLst>
            </a:custGeom>
            <a:ln w="38100">
              <a:solidFill>
                <a:srgbClr val="76B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5410" y="2933700"/>
              <a:ext cx="463411" cy="466344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7988045" y="2963418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4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8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39" y="180594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7988045" y="2963418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39" y="180594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8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4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100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2" name="object 8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35410" y="4338827"/>
              <a:ext cx="463411" cy="466343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7988045" y="4368545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131453" y="6454"/>
                  </a:lnTo>
                  <a:lnTo>
                    <a:pt x="88674" y="24666"/>
                  </a:lnTo>
                  <a:lnTo>
                    <a:pt x="52435" y="52911"/>
                  </a:lnTo>
                  <a:lnTo>
                    <a:pt x="24440" y="89464"/>
                  </a:lnTo>
                  <a:lnTo>
                    <a:pt x="6394" y="132600"/>
                  </a:lnTo>
                  <a:lnTo>
                    <a:pt x="0" y="180593"/>
                  </a:lnTo>
                  <a:lnTo>
                    <a:pt x="6394" y="228587"/>
                  </a:lnTo>
                  <a:lnTo>
                    <a:pt x="24440" y="271723"/>
                  </a:lnTo>
                  <a:lnTo>
                    <a:pt x="52435" y="308276"/>
                  </a:lnTo>
                  <a:lnTo>
                    <a:pt x="88674" y="336521"/>
                  </a:lnTo>
                  <a:lnTo>
                    <a:pt x="131453" y="354733"/>
                  </a:lnTo>
                  <a:lnTo>
                    <a:pt x="179070" y="361187"/>
                  </a:lnTo>
                  <a:lnTo>
                    <a:pt x="226686" y="354733"/>
                  </a:lnTo>
                  <a:lnTo>
                    <a:pt x="269465" y="336521"/>
                  </a:lnTo>
                  <a:lnTo>
                    <a:pt x="305704" y="308276"/>
                  </a:lnTo>
                  <a:lnTo>
                    <a:pt x="333699" y="271723"/>
                  </a:lnTo>
                  <a:lnTo>
                    <a:pt x="351745" y="228587"/>
                  </a:lnTo>
                  <a:lnTo>
                    <a:pt x="358139" y="180593"/>
                  </a:lnTo>
                  <a:lnTo>
                    <a:pt x="351745" y="132600"/>
                  </a:lnTo>
                  <a:lnTo>
                    <a:pt x="333699" y="89464"/>
                  </a:lnTo>
                  <a:lnTo>
                    <a:pt x="305704" y="52911"/>
                  </a:lnTo>
                  <a:lnTo>
                    <a:pt x="269465" y="24666"/>
                  </a:lnTo>
                  <a:lnTo>
                    <a:pt x="226686" y="6454"/>
                  </a:lnTo>
                  <a:lnTo>
                    <a:pt x="179070" y="0"/>
                  </a:lnTo>
                  <a:close/>
                </a:path>
              </a:pathLst>
            </a:custGeom>
            <a:solidFill>
              <a:srgbClr val="E7FF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7988045" y="4368545"/>
              <a:ext cx="358140" cy="361315"/>
            </a:xfrm>
            <a:custGeom>
              <a:avLst/>
              <a:gdLst/>
              <a:ahLst/>
              <a:cxnLst/>
              <a:rect l="l" t="t" r="r" b="b"/>
              <a:pathLst>
                <a:path w="358140" h="361314">
                  <a:moveTo>
                    <a:pt x="179070" y="0"/>
                  </a:moveTo>
                  <a:lnTo>
                    <a:pt x="226686" y="6454"/>
                  </a:lnTo>
                  <a:lnTo>
                    <a:pt x="269465" y="24666"/>
                  </a:lnTo>
                  <a:lnTo>
                    <a:pt x="305704" y="52911"/>
                  </a:lnTo>
                  <a:lnTo>
                    <a:pt x="333699" y="89464"/>
                  </a:lnTo>
                  <a:lnTo>
                    <a:pt x="351745" y="132600"/>
                  </a:lnTo>
                  <a:lnTo>
                    <a:pt x="358139" y="180593"/>
                  </a:lnTo>
                  <a:lnTo>
                    <a:pt x="351745" y="228587"/>
                  </a:lnTo>
                  <a:lnTo>
                    <a:pt x="333699" y="271723"/>
                  </a:lnTo>
                  <a:lnTo>
                    <a:pt x="305704" y="308276"/>
                  </a:lnTo>
                  <a:lnTo>
                    <a:pt x="269465" y="336521"/>
                  </a:lnTo>
                  <a:lnTo>
                    <a:pt x="226686" y="354733"/>
                  </a:lnTo>
                  <a:lnTo>
                    <a:pt x="179070" y="361187"/>
                  </a:lnTo>
                  <a:lnTo>
                    <a:pt x="131453" y="354733"/>
                  </a:lnTo>
                  <a:lnTo>
                    <a:pt x="88674" y="336521"/>
                  </a:lnTo>
                  <a:lnTo>
                    <a:pt x="52435" y="308276"/>
                  </a:lnTo>
                  <a:lnTo>
                    <a:pt x="24440" y="271723"/>
                  </a:lnTo>
                  <a:lnTo>
                    <a:pt x="6394" y="228587"/>
                  </a:lnTo>
                  <a:lnTo>
                    <a:pt x="0" y="180593"/>
                  </a:lnTo>
                  <a:lnTo>
                    <a:pt x="6394" y="132600"/>
                  </a:lnTo>
                  <a:lnTo>
                    <a:pt x="24440" y="89464"/>
                  </a:lnTo>
                  <a:lnTo>
                    <a:pt x="52435" y="52911"/>
                  </a:lnTo>
                  <a:lnTo>
                    <a:pt x="88674" y="24666"/>
                  </a:lnTo>
                  <a:lnTo>
                    <a:pt x="131453" y="6454"/>
                  </a:lnTo>
                  <a:lnTo>
                    <a:pt x="179070" y="0"/>
                  </a:lnTo>
                  <a:close/>
                </a:path>
              </a:pathLst>
            </a:custGeom>
            <a:ln w="38099">
              <a:solidFill>
                <a:srgbClr val="83B9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8167877" y="2090166"/>
              <a:ext cx="1409700" cy="2279015"/>
            </a:xfrm>
            <a:custGeom>
              <a:avLst/>
              <a:gdLst/>
              <a:ahLst/>
              <a:cxnLst/>
              <a:rect l="l" t="t" r="r" b="b"/>
              <a:pathLst>
                <a:path w="1409700" h="2279015">
                  <a:moveTo>
                    <a:pt x="1409192" y="1228344"/>
                  </a:moveTo>
                  <a:lnTo>
                    <a:pt x="0" y="2278507"/>
                  </a:lnTo>
                </a:path>
                <a:path w="1409700" h="2279015">
                  <a:moveTo>
                    <a:pt x="704596" y="1234440"/>
                  </a:moveTo>
                  <a:lnTo>
                    <a:pt x="0" y="2278253"/>
                  </a:lnTo>
                </a:path>
                <a:path w="1409700" h="2279015">
                  <a:moveTo>
                    <a:pt x="0" y="1234440"/>
                  </a:moveTo>
                  <a:lnTo>
                    <a:pt x="0" y="2278253"/>
                  </a:lnTo>
                </a:path>
                <a:path w="1409700" h="2279015">
                  <a:moveTo>
                    <a:pt x="0" y="0"/>
                  </a:moveTo>
                  <a:lnTo>
                    <a:pt x="1409192" y="866521"/>
                  </a:lnTo>
                </a:path>
                <a:path w="1409700" h="2279015">
                  <a:moveTo>
                    <a:pt x="0" y="0"/>
                  </a:moveTo>
                  <a:lnTo>
                    <a:pt x="704596" y="872871"/>
                  </a:lnTo>
                </a:path>
                <a:path w="1409700" h="2279015">
                  <a:moveTo>
                    <a:pt x="0" y="0"/>
                  </a:moveTo>
                  <a:lnTo>
                    <a:pt x="0" y="872871"/>
                  </a:lnTo>
                </a:path>
                <a:path w="1409700" h="2279015">
                  <a:moveTo>
                    <a:pt x="1408176" y="0"/>
                  </a:moveTo>
                  <a:lnTo>
                    <a:pt x="1408176" y="866521"/>
                  </a:lnTo>
                </a:path>
                <a:path w="1409700" h="2279015">
                  <a:moveTo>
                    <a:pt x="1408683" y="0"/>
                  </a:moveTo>
                  <a:lnTo>
                    <a:pt x="704088" y="872871"/>
                  </a:lnTo>
                </a:path>
                <a:path w="1409700" h="2279015">
                  <a:moveTo>
                    <a:pt x="1409192" y="0"/>
                  </a:moveTo>
                  <a:lnTo>
                    <a:pt x="0" y="872871"/>
                  </a:lnTo>
                </a:path>
                <a:path w="1409700" h="2279015">
                  <a:moveTo>
                    <a:pt x="704088" y="0"/>
                  </a:moveTo>
                  <a:lnTo>
                    <a:pt x="1408683" y="866521"/>
                  </a:lnTo>
                </a:path>
                <a:path w="1409700" h="2279015">
                  <a:moveTo>
                    <a:pt x="704088" y="0"/>
                  </a:moveTo>
                  <a:lnTo>
                    <a:pt x="704088" y="872871"/>
                  </a:lnTo>
                </a:path>
                <a:path w="1409700" h="2279015">
                  <a:moveTo>
                    <a:pt x="704596" y="0"/>
                  </a:moveTo>
                  <a:lnTo>
                    <a:pt x="0" y="872871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30411" y="4320539"/>
              <a:ext cx="483107" cy="484632"/>
            </a:xfrm>
            <a:prstGeom prst="rect">
              <a:avLst/>
            </a:prstGeom>
          </p:spPr>
        </p:pic>
        <p:sp>
          <p:nvSpPr>
            <p:cNvPr id="87" name="object 87"/>
            <p:cNvSpPr/>
            <p:nvPr/>
          </p:nvSpPr>
          <p:spPr>
            <a:xfrm>
              <a:off x="8692133" y="4359402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2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4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2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8692133" y="4359402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2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4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2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2" y="0"/>
                  </a:lnTo>
                  <a:close/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9" name="object 8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34499" y="4354067"/>
              <a:ext cx="483107" cy="484631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9396221" y="4392930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132027" y="6454"/>
                  </a:lnTo>
                  <a:lnTo>
                    <a:pt x="89069" y="24666"/>
                  </a:lnTo>
                  <a:lnTo>
                    <a:pt x="52673" y="52911"/>
                  </a:lnTo>
                  <a:lnTo>
                    <a:pt x="24553" y="89464"/>
                  </a:lnTo>
                  <a:lnTo>
                    <a:pt x="6424" y="132600"/>
                  </a:lnTo>
                  <a:lnTo>
                    <a:pt x="0" y="180594"/>
                  </a:lnTo>
                  <a:lnTo>
                    <a:pt x="6424" y="228587"/>
                  </a:lnTo>
                  <a:lnTo>
                    <a:pt x="24553" y="271723"/>
                  </a:lnTo>
                  <a:lnTo>
                    <a:pt x="52673" y="308276"/>
                  </a:lnTo>
                  <a:lnTo>
                    <a:pt x="89069" y="336521"/>
                  </a:lnTo>
                  <a:lnTo>
                    <a:pt x="132027" y="354733"/>
                  </a:lnTo>
                  <a:lnTo>
                    <a:pt x="179831" y="361188"/>
                  </a:lnTo>
                  <a:lnTo>
                    <a:pt x="227636" y="354733"/>
                  </a:lnTo>
                  <a:lnTo>
                    <a:pt x="270594" y="336521"/>
                  </a:lnTo>
                  <a:lnTo>
                    <a:pt x="306990" y="308276"/>
                  </a:lnTo>
                  <a:lnTo>
                    <a:pt x="335110" y="271723"/>
                  </a:lnTo>
                  <a:lnTo>
                    <a:pt x="353239" y="228587"/>
                  </a:lnTo>
                  <a:lnTo>
                    <a:pt x="359663" y="180594"/>
                  </a:lnTo>
                  <a:lnTo>
                    <a:pt x="353239" y="132600"/>
                  </a:lnTo>
                  <a:lnTo>
                    <a:pt x="335110" y="89464"/>
                  </a:lnTo>
                  <a:lnTo>
                    <a:pt x="306990" y="52911"/>
                  </a:lnTo>
                  <a:lnTo>
                    <a:pt x="270594" y="24666"/>
                  </a:lnTo>
                  <a:lnTo>
                    <a:pt x="227636" y="6454"/>
                  </a:lnTo>
                  <a:lnTo>
                    <a:pt x="17983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9396221" y="4392930"/>
              <a:ext cx="360045" cy="361315"/>
            </a:xfrm>
            <a:custGeom>
              <a:avLst/>
              <a:gdLst/>
              <a:ahLst/>
              <a:cxnLst/>
              <a:rect l="l" t="t" r="r" b="b"/>
              <a:pathLst>
                <a:path w="360045" h="361314">
                  <a:moveTo>
                    <a:pt x="179831" y="0"/>
                  </a:moveTo>
                  <a:lnTo>
                    <a:pt x="227636" y="6454"/>
                  </a:lnTo>
                  <a:lnTo>
                    <a:pt x="270594" y="24666"/>
                  </a:lnTo>
                  <a:lnTo>
                    <a:pt x="306990" y="52911"/>
                  </a:lnTo>
                  <a:lnTo>
                    <a:pt x="335110" y="89464"/>
                  </a:lnTo>
                  <a:lnTo>
                    <a:pt x="353239" y="132600"/>
                  </a:lnTo>
                  <a:lnTo>
                    <a:pt x="359663" y="180594"/>
                  </a:lnTo>
                  <a:lnTo>
                    <a:pt x="353239" y="228587"/>
                  </a:lnTo>
                  <a:lnTo>
                    <a:pt x="335110" y="271723"/>
                  </a:lnTo>
                  <a:lnTo>
                    <a:pt x="306990" y="308276"/>
                  </a:lnTo>
                  <a:lnTo>
                    <a:pt x="270594" y="336521"/>
                  </a:lnTo>
                  <a:lnTo>
                    <a:pt x="227636" y="354733"/>
                  </a:lnTo>
                  <a:lnTo>
                    <a:pt x="179831" y="361188"/>
                  </a:lnTo>
                  <a:lnTo>
                    <a:pt x="132027" y="354733"/>
                  </a:lnTo>
                  <a:lnTo>
                    <a:pt x="89069" y="336521"/>
                  </a:lnTo>
                  <a:lnTo>
                    <a:pt x="52673" y="308276"/>
                  </a:lnTo>
                  <a:lnTo>
                    <a:pt x="24553" y="271723"/>
                  </a:lnTo>
                  <a:lnTo>
                    <a:pt x="6424" y="228587"/>
                  </a:lnTo>
                  <a:lnTo>
                    <a:pt x="0" y="180594"/>
                  </a:lnTo>
                  <a:lnTo>
                    <a:pt x="6424" y="132600"/>
                  </a:lnTo>
                  <a:lnTo>
                    <a:pt x="24553" y="89464"/>
                  </a:lnTo>
                  <a:lnTo>
                    <a:pt x="52673" y="52911"/>
                  </a:lnTo>
                  <a:lnTo>
                    <a:pt x="89069" y="24666"/>
                  </a:lnTo>
                  <a:lnTo>
                    <a:pt x="132027" y="6454"/>
                  </a:lnTo>
                  <a:lnTo>
                    <a:pt x="179831" y="0"/>
                  </a:lnTo>
                  <a:close/>
                </a:path>
              </a:pathLst>
            </a:custGeom>
            <a:ln w="38100">
              <a:solidFill>
                <a:srgbClr val="85858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2" name="object 92"/>
            <p:cNvSpPr/>
            <p:nvPr/>
          </p:nvSpPr>
          <p:spPr>
            <a:xfrm>
              <a:off x="8167877" y="3318510"/>
              <a:ext cx="1409700" cy="1075055"/>
            </a:xfrm>
            <a:custGeom>
              <a:avLst/>
              <a:gdLst/>
              <a:ahLst/>
              <a:cxnLst/>
              <a:rect l="l" t="t" r="r" b="b"/>
              <a:pathLst>
                <a:path w="1409700" h="1075054">
                  <a:moveTo>
                    <a:pt x="0" y="6095"/>
                  </a:moveTo>
                  <a:lnTo>
                    <a:pt x="704596" y="1041145"/>
                  </a:lnTo>
                </a:path>
                <a:path w="1409700" h="1075054">
                  <a:moveTo>
                    <a:pt x="704088" y="6095"/>
                  </a:moveTo>
                  <a:lnTo>
                    <a:pt x="704088" y="1041145"/>
                  </a:lnTo>
                </a:path>
                <a:path w="1409700" h="1075054">
                  <a:moveTo>
                    <a:pt x="1408683" y="0"/>
                  </a:moveTo>
                  <a:lnTo>
                    <a:pt x="704088" y="1041400"/>
                  </a:lnTo>
                </a:path>
                <a:path w="1409700" h="1075054">
                  <a:moveTo>
                    <a:pt x="704088" y="6095"/>
                  </a:moveTo>
                  <a:lnTo>
                    <a:pt x="1408683" y="1074673"/>
                  </a:lnTo>
                </a:path>
                <a:path w="1409700" h="1075054">
                  <a:moveTo>
                    <a:pt x="0" y="6095"/>
                  </a:moveTo>
                  <a:lnTo>
                    <a:pt x="1409192" y="1074673"/>
                  </a:lnTo>
                </a:path>
                <a:path w="1409700" h="1075054">
                  <a:moveTo>
                    <a:pt x="1408176" y="0"/>
                  </a:moveTo>
                  <a:lnTo>
                    <a:pt x="1408176" y="1074927"/>
                  </a:lnTo>
                </a:path>
              </a:pathLst>
            </a:custGeom>
            <a:ln w="28956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3" name="object 93"/>
          <p:cNvGrpSpPr/>
          <p:nvPr/>
        </p:nvGrpSpPr>
        <p:grpSpPr>
          <a:xfrm>
            <a:off x="1319765" y="4893452"/>
            <a:ext cx="1517015" cy="718185"/>
            <a:chOff x="1319765" y="4893452"/>
            <a:chExt cx="1517015" cy="718185"/>
          </a:xfrm>
        </p:grpSpPr>
        <p:pic>
          <p:nvPicPr>
            <p:cNvPr id="94" name="object 9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19765" y="4893452"/>
              <a:ext cx="1516407" cy="717971"/>
            </a:xfrm>
            <a:prstGeom prst="rect">
              <a:avLst/>
            </a:prstGeom>
          </p:spPr>
        </p:pic>
        <p:pic>
          <p:nvPicPr>
            <p:cNvPr id="95" name="object 9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0555" y="4965191"/>
              <a:ext cx="1344168" cy="640079"/>
            </a:xfrm>
            <a:prstGeom prst="rect">
              <a:avLst/>
            </a:prstGeom>
          </p:spPr>
        </p:pic>
      </p:grpSp>
      <p:sp>
        <p:nvSpPr>
          <p:cNvPr id="96" name="object 96"/>
          <p:cNvSpPr txBox="1"/>
          <p:nvPr/>
        </p:nvSpPr>
        <p:spPr>
          <a:xfrm>
            <a:off x="1396746" y="4915661"/>
            <a:ext cx="1408430" cy="6096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236854">
              <a:lnSpc>
                <a:spcPct val="100000"/>
              </a:lnSpc>
              <a:spcBef>
                <a:spcPts val="11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7" name="object 97"/>
          <p:cNvGrpSpPr/>
          <p:nvPr/>
        </p:nvGrpSpPr>
        <p:grpSpPr>
          <a:xfrm>
            <a:off x="4748765" y="4893452"/>
            <a:ext cx="1517015" cy="718185"/>
            <a:chOff x="4748765" y="4893452"/>
            <a:chExt cx="1517015" cy="718185"/>
          </a:xfrm>
        </p:grpSpPr>
        <p:pic>
          <p:nvPicPr>
            <p:cNvPr id="98" name="object 9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48765" y="4893452"/>
              <a:ext cx="1516407" cy="717971"/>
            </a:xfrm>
            <a:prstGeom prst="rect">
              <a:avLst/>
            </a:prstGeom>
          </p:spPr>
        </p:pic>
        <p:pic>
          <p:nvPicPr>
            <p:cNvPr id="99" name="object 9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2311" y="4965191"/>
              <a:ext cx="1437132" cy="640079"/>
            </a:xfrm>
            <a:prstGeom prst="rect">
              <a:avLst/>
            </a:prstGeom>
          </p:spPr>
        </p:pic>
      </p:grpSp>
      <p:sp>
        <p:nvSpPr>
          <p:cNvPr id="100" name="object 100"/>
          <p:cNvSpPr txBox="1"/>
          <p:nvPr/>
        </p:nvSpPr>
        <p:spPr>
          <a:xfrm>
            <a:off x="4825746" y="4915661"/>
            <a:ext cx="1408430" cy="6096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1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.2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01" name="object 101"/>
          <p:cNvGrpSpPr/>
          <p:nvPr/>
        </p:nvGrpSpPr>
        <p:grpSpPr>
          <a:xfrm>
            <a:off x="8090897" y="4893452"/>
            <a:ext cx="1517015" cy="718185"/>
            <a:chOff x="8090897" y="4893452"/>
            <a:chExt cx="1517015" cy="718185"/>
          </a:xfrm>
        </p:grpSpPr>
        <p:pic>
          <p:nvPicPr>
            <p:cNvPr id="102" name="object 10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90897" y="4893452"/>
              <a:ext cx="1516407" cy="717971"/>
            </a:xfrm>
            <a:prstGeom prst="rect">
              <a:avLst/>
            </a:prstGeom>
          </p:spPr>
        </p:pic>
        <p:pic>
          <p:nvPicPr>
            <p:cNvPr id="103" name="object 10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24443" y="4965191"/>
              <a:ext cx="1437131" cy="640079"/>
            </a:xfrm>
            <a:prstGeom prst="rect">
              <a:avLst/>
            </a:prstGeom>
          </p:spPr>
        </p:pic>
      </p:grpSp>
      <p:sp>
        <p:nvSpPr>
          <p:cNvPr id="104" name="object 104"/>
          <p:cNvSpPr txBox="1"/>
          <p:nvPr/>
        </p:nvSpPr>
        <p:spPr>
          <a:xfrm>
            <a:off x="8167878" y="4915661"/>
            <a:ext cx="1408430" cy="6096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146050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150"/>
              </a:spcBef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rate</a:t>
            </a:r>
            <a:r>
              <a:rPr sz="2000" b="1" spc="-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=</a:t>
            </a:r>
            <a:r>
              <a:rPr sz="2000" b="1" spc="-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rebuchet MS"/>
                <a:cs typeface="Trebuchet MS"/>
              </a:rPr>
              <a:t>.4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337" rIns="0" bIns="0" rtlCol="0">
            <a:spAutoFit/>
          </a:bodyPr>
          <a:lstStyle/>
          <a:p>
            <a:pPr marL="1148080">
              <a:lnSpc>
                <a:spcPct val="100000"/>
              </a:lnSpc>
              <a:spcBef>
                <a:spcPts val="100"/>
              </a:spcBef>
            </a:pPr>
            <a:r>
              <a:rPr dirty="0"/>
              <a:t>WHOLE</a:t>
            </a:r>
            <a:r>
              <a:rPr spc="-130" dirty="0"/>
              <a:t> </a:t>
            </a:r>
            <a:r>
              <a:rPr spc="-10" dirty="0"/>
              <a:t>ARCHITECTURE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29052" y="1527040"/>
            <a:ext cx="9314815" cy="3837940"/>
            <a:chOff x="829052" y="1527040"/>
            <a:chExt cx="9314815" cy="38379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9052" y="1527040"/>
              <a:ext cx="9314693" cy="38374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7155" y="1545336"/>
              <a:ext cx="9238488" cy="376123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988819" y="2129028"/>
              <a:ext cx="589915" cy="2528570"/>
            </a:xfrm>
            <a:custGeom>
              <a:avLst/>
              <a:gdLst/>
              <a:ahLst/>
              <a:cxnLst/>
              <a:rect l="l" t="t" r="r" b="b"/>
              <a:pathLst>
                <a:path w="589914" h="2528570">
                  <a:moveTo>
                    <a:pt x="589788" y="0"/>
                  </a:moveTo>
                  <a:lnTo>
                    <a:pt x="0" y="0"/>
                  </a:lnTo>
                  <a:lnTo>
                    <a:pt x="0" y="2528316"/>
                  </a:lnTo>
                  <a:lnTo>
                    <a:pt x="589788" y="2528316"/>
                  </a:lnTo>
                  <a:lnTo>
                    <a:pt x="589788" y="0"/>
                  </a:lnTo>
                  <a:close/>
                </a:path>
              </a:pathLst>
            </a:custGeom>
            <a:solidFill>
              <a:srgbClr val="43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94815" y="2398776"/>
              <a:ext cx="589915" cy="1988820"/>
            </a:xfrm>
            <a:custGeom>
              <a:avLst/>
              <a:gdLst/>
              <a:ahLst/>
              <a:cxnLst/>
              <a:rect l="l" t="t" r="r" b="b"/>
              <a:pathLst>
                <a:path w="589914" h="1988820">
                  <a:moveTo>
                    <a:pt x="589787" y="0"/>
                  </a:moveTo>
                  <a:lnTo>
                    <a:pt x="0" y="0"/>
                  </a:lnTo>
                  <a:lnTo>
                    <a:pt x="0" y="1988820"/>
                  </a:lnTo>
                  <a:lnTo>
                    <a:pt x="589787" y="1988820"/>
                  </a:lnTo>
                  <a:lnTo>
                    <a:pt x="589787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5304" y="2129027"/>
              <a:ext cx="2973705" cy="2528570"/>
            </a:xfrm>
            <a:custGeom>
              <a:avLst/>
              <a:gdLst/>
              <a:ahLst/>
              <a:cxnLst/>
              <a:rect l="l" t="t" r="r" b="b"/>
              <a:pathLst>
                <a:path w="2973704" h="2528570">
                  <a:moveTo>
                    <a:pt x="591312" y="0"/>
                  </a:moveTo>
                  <a:lnTo>
                    <a:pt x="0" y="0"/>
                  </a:lnTo>
                  <a:lnTo>
                    <a:pt x="0" y="2528316"/>
                  </a:lnTo>
                  <a:lnTo>
                    <a:pt x="591312" y="2528316"/>
                  </a:lnTo>
                  <a:lnTo>
                    <a:pt x="591312" y="0"/>
                  </a:lnTo>
                  <a:close/>
                </a:path>
                <a:path w="2973704" h="2528570">
                  <a:moveTo>
                    <a:pt x="2973324" y="0"/>
                  </a:moveTo>
                  <a:lnTo>
                    <a:pt x="2382012" y="0"/>
                  </a:lnTo>
                  <a:lnTo>
                    <a:pt x="2382012" y="2528316"/>
                  </a:lnTo>
                  <a:lnTo>
                    <a:pt x="2973324" y="2528316"/>
                  </a:lnTo>
                  <a:lnTo>
                    <a:pt x="2973324" y="0"/>
                  </a:lnTo>
                  <a:close/>
                </a:path>
              </a:pathLst>
            </a:custGeom>
            <a:solidFill>
              <a:srgbClr val="43AE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545323" y="2484119"/>
              <a:ext cx="591820" cy="1818639"/>
            </a:xfrm>
            <a:custGeom>
              <a:avLst/>
              <a:gdLst/>
              <a:ahLst/>
              <a:cxnLst/>
              <a:rect l="l" t="t" r="r" b="b"/>
              <a:pathLst>
                <a:path w="591820" h="1818639">
                  <a:moveTo>
                    <a:pt x="591312" y="0"/>
                  </a:moveTo>
                  <a:lnTo>
                    <a:pt x="0" y="0"/>
                  </a:lnTo>
                  <a:lnTo>
                    <a:pt x="0" y="1818131"/>
                  </a:lnTo>
                  <a:lnTo>
                    <a:pt x="591312" y="1818131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3673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133332" y="2607563"/>
              <a:ext cx="589915" cy="1571625"/>
            </a:xfrm>
            <a:custGeom>
              <a:avLst/>
              <a:gdLst/>
              <a:ahLst/>
              <a:cxnLst/>
              <a:rect l="l" t="t" r="r" b="b"/>
              <a:pathLst>
                <a:path w="589915" h="1571625">
                  <a:moveTo>
                    <a:pt x="589787" y="0"/>
                  </a:moveTo>
                  <a:lnTo>
                    <a:pt x="0" y="0"/>
                  </a:lnTo>
                  <a:lnTo>
                    <a:pt x="0" y="1571244"/>
                  </a:lnTo>
                  <a:lnTo>
                    <a:pt x="589787" y="1571244"/>
                  </a:lnTo>
                  <a:lnTo>
                    <a:pt x="589787" y="0"/>
                  </a:lnTo>
                  <a:close/>
                </a:path>
              </a:pathLst>
            </a:custGeom>
            <a:solidFill>
              <a:srgbClr val="6F2F9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339327" y="2734055"/>
              <a:ext cx="589915" cy="1318260"/>
            </a:xfrm>
            <a:custGeom>
              <a:avLst/>
              <a:gdLst/>
              <a:ahLst/>
              <a:cxnLst/>
              <a:rect l="l" t="t" r="r" b="b"/>
              <a:pathLst>
                <a:path w="589915" h="1318260">
                  <a:moveTo>
                    <a:pt x="589787" y="0"/>
                  </a:moveTo>
                  <a:lnTo>
                    <a:pt x="0" y="0"/>
                  </a:lnTo>
                  <a:lnTo>
                    <a:pt x="0" y="1318259"/>
                  </a:lnTo>
                  <a:lnTo>
                    <a:pt x="589787" y="1318259"/>
                  </a:lnTo>
                  <a:lnTo>
                    <a:pt x="589787" y="0"/>
                  </a:lnTo>
                  <a:close/>
                </a:path>
              </a:pathLst>
            </a:custGeom>
            <a:solidFill>
              <a:srgbClr val="3673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1299" y="2129028"/>
              <a:ext cx="591820" cy="2528570"/>
            </a:xfrm>
            <a:custGeom>
              <a:avLst/>
              <a:gdLst/>
              <a:ahLst/>
              <a:cxnLst/>
              <a:rect l="l" t="t" r="r" b="b"/>
              <a:pathLst>
                <a:path w="591820" h="2528570">
                  <a:moveTo>
                    <a:pt x="591312" y="0"/>
                  </a:moveTo>
                  <a:lnTo>
                    <a:pt x="0" y="0"/>
                  </a:lnTo>
                  <a:lnTo>
                    <a:pt x="0" y="2528316"/>
                  </a:lnTo>
                  <a:lnTo>
                    <a:pt x="591312" y="2528316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D058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69307" y="2129028"/>
              <a:ext cx="591820" cy="2528570"/>
            </a:xfrm>
            <a:custGeom>
              <a:avLst/>
              <a:gdLst/>
              <a:ahLst/>
              <a:cxnLst/>
              <a:rect l="l" t="t" r="r" b="b"/>
              <a:pathLst>
                <a:path w="591820" h="2528570">
                  <a:moveTo>
                    <a:pt x="591312" y="0"/>
                  </a:moveTo>
                  <a:lnTo>
                    <a:pt x="0" y="0"/>
                  </a:lnTo>
                  <a:lnTo>
                    <a:pt x="0" y="2528316"/>
                  </a:lnTo>
                  <a:lnTo>
                    <a:pt x="591312" y="2528316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63312" y="2129027"/>
              <a:ext cx="2179320" cy="2528570"/>
            </a:xfrm>
            <a:custGeom>
              <a:avLst/>
              <a:gdLst/>
              <a:ahLst/>
              <a:cxnLst/>
              <a:rect l="l" t="t" r="r" b="b"/>
              <a:pathLst>
                <a:path w="2179320" h="2528570">
                  <a:moveTo>
                    <a:pt x="591312" y="0"/>
                  </a:moveTo>
                  <a:lnTo>
                    <a:pt x="0" y="0"/>
                  </a:lnTo>
                  <a:lnTo>
                    <a:pt x="0" y="2528316"/>
                  </a:lnTo>
                  <a:lnTo>
                    <a:pt x="591312" y="2528316"/>
                  </a:lnTo>
                  <a:lnTo>
                    <a:pt x="591312" y="0"/>
                  </a:lnTo>
                  <a:close/>
                </a:path>
                <a:path w="2179320" h="2528570">
                  <a:moveTo>
                    <a:pt x="2179320" y="0"/>
                  </a:moveTo>
                  <a:lnTo>
                    <a:pt x="1588008" y="0"/>
                  </a:lnTo>
                  <a:lnTo>
                    <a:pt x="1588008" y="2528316"/>
                  </a:lnTo>
                  <a:lnTo>
                    <a:pt x="2179320" y="2528316"/>
                  </a:lnTo>
                  <a:lnTo>
                    <a:pt x="2179320" y="0"/>
                  </a:lnTo>
                  <a:close/>
                </a:path>
              </a:pathLst>
            </a:custGeom>
            <a:solidFill>
              <a:srgbClr val="D0581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67155" y="1545336"/>
            <a:ext cx="9238615" cy="3761740"/>
          </a:xfrm>
          <a:prstGeom prst="rect">
            <a:avLst/>
          </a:prstGeom>
          <a:ln w="9144">
            <a:solidFill>
              <a:srgbClr val="AEAEAE"/>
            </a:solidFill>
          </a:ln>
        </p:spPr>
        <p:txBody>
          <a:bodyPr vert="vert270" wrap="square" lIns="0" tIns="73025" rIns="0" bIns="0" rtlCol="0">
            <a:spAutoFit/>
          </a:bodyPr>
          <a:lstStyle/>
          <a:p>
            <a:pPr marL="1306830" marR="1232535" indent="-2540" algn="ctr">
              <a:lnSpc>
                <a:spcPts val="6250"/>
              </a:lnSpc>
              <a:spcBef>
                <a:spcPts val="57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Input Convolution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Max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Pooling Convolution</a:t>
            </a:r>
            <a:endParaRPr sz="1800">
              <a:latin typeface="Trebuchet MS"/>
              <a:cs typeface="Trebuchet MS"/>
            </a:endParaRPr>
          </a:p>
          <a:p>
            <a:pPr marL="1313180" marR="1241425" indent="635" algn="ctr">
              <a:lnSpc>
                <a:spcPts val="625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Dropout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Max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Pooling</a:t>
            </a:r>
            <a:endParaRPr sz="1800">
              <a:latin typeface="Trebuchet MS"/>
              <a:cs typeface="Trebuchet MS"/>
            </a:endParaRPr>
          </a:p>
          <a:p>
            <a:pPr marL="1306830" marR="1232535" algn="ctr">
              <a:lnSpc>
                <a:spcPts val="625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Max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Pooling Dense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1800">
              <a:latin typeface="Trebuchet MS"/>
              <a:cs typeface="Trebuchet MS"/>
            </a:endParaRPr>
          </a:p>
          <a:p>
            <a:pPr marL="63500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Dense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00"/>
              </a:spcBef>
            </a:pPr>
            <a:endParaRPr sz="1800">
              <a:latin typeface="Trebuchet MS"/>
              <a:cs typeface="Trebuchet MS"/>
            </a:endParaRPr>
          </a:p>
          <a:p>
            <a:pPr marL="63500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785366" y="3284220"/>
            <a:ext cx="7347584" cy="166370"/>
            <a:chOff x="1785366" y="3284220"/>
            <a:chExt cx="7347584" cy="1663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85366" y="3284220"/>
              <a:ext cx="202945" cy="11430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79370" y="3336036"/>
              <a:ext cx="202946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3374" y="3336036"/>
              <a:ext cx="202946" cy="11430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67377" y="3336036"/>
              <a:ext cx="202946" cy="11430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1382" y="3336036"/>
              <a:ext cx="202945" cy="1143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55386" y="3336036"/>
              <a:ext cx="202946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49389" y="3336036"/>
              <a:ext cx="202945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43394" y="3336036"/>
              <a:ext cx="202946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37398" y="3336036"/>
              <a:ext cx="202946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9877" y="3336036"/>
              <a:ext cx="202946" cy="1143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91337" rIns="0" bIns="0" rtlCol="0">
            <a:spAutoFit/>
          </a:bodyPr>
          <a:lstStyle/>
          <a:p>
            <a:pPr marL="1009015">
              <a:lnSpc>
                <a:spcPct val="100000"/>
              </a:lnSpc>
              <a:spcBef>
                <a:spcPts val="100"/>
              </a:spcBef>
            </a:pPr>
            <a:r>
              <a:rPr dirty="0"/>
              <a:t>RECAP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10" dirty="0"/>
              <a:t>EXERCISE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93740" y="1601724"/>
            <a:ext cx="10015855" cy="3784600"/>
            <a:chOff x="493740" y="1601724"/>
            <a:chExt cx="10015855" cy="3784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740" y="1601724"/>
              <a:ext cx="8025423" cy="88696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1252" y="2569463"/>
              <a:ext cx="8025423" cy="88696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18096" y="3535680"/>
              <a:ext cx="8025423" cy="886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84084" y="4503419"/>
              <a:ext cx="8025423" cy="88239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51459" y="1748154"/>
            <a:ext cx="6586220" cy="3384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35" dirty="0">
                <a:latin typeface="Trebuchet MS"/>
                <a:cs typeface="Trebuchet MS"/>
              </a:rPr>
              <a:t>Trained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dense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neural</a:t>
            </a:r>
            <a:r>
              <a:rPr sz="3000" spc="-9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network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model</a:t>
            </a:r>
            <a:endParaRPr sz="3000">
              <a:latin typeface="Trebuchet MS"/>
              <a:cs typeface="Trebuchet MS"/>
            </a:endParaRPr>
          </a:p>
          <a:p>
            <a:pPr marL="1336040" marR="450215" indent="-657225">
              <a:lnSpc>
                <a:spcPct val="211500"/>
              </a:lnSpc>
            </a:pPr>
            <a:r>
              <a:rPr sz="3000" spc="-25" dirty="0">
                <a:latin typeface="Trebuchet MS"/>
                <a:cs typeface="Trebuchet MS"/>
              </a:rPr>
              <a:t>Training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accuracy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was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high Validation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accuracy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was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low</a:t>
            </a:r>
            <a:endParaRPr sz="3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30"/>
              </a:spcBef>
            </a:pPr>
            <a:endParaRPr sz="3000">
              <a:latin typeface="Trebuchet MS"/>
              <a:cs typeface="Trebuchet MS"/>
            </a:endParaRPr>
          </a:p>
          <a:p>
            <a:pPr marL="2002155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Evidence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of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overfitting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7947659" y="2238755"/>
            <a:ext cx="1865630" cy="2475230"/>
            <a:chOff x="7947659" y="2238755"/>
            <a:chExt cx="1865630" cy="2475230"/>
          </a:xfrm>
        </p:grpSpPr>
        <p:sp>
          <p:nvSpPr>
            <p:cNvPr id="10" name="object 10"/>
            <p:cNvSpPr/>
            <p:nvPr/>
          </p:nvSpPr>
          <p:spPr>
            <a:xfrm>
              <a:off x="7952231" y="224332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412242" y="0"/>
                  </a:moveTo>
                  <a:lnTo>
                    <a:pt x="119634" y="0"/>
                  </a:lnTo>
                  <a:lnTo>
                    <a:pt x="119634" y="292481"/>
                  </a:lnTo>
                  <a:lnTo>
                    <a:pt x="0" y="292481"/>
                  </a:lnTo>
                  <a:lnTo>
                    <a:pt x="265938" y="531876"/>
                  </a:lnTo>
                  <a:lnTo>
                    <a:pt x="531876" y="292481"/>
                  </a:lnTo>
                  <a:lnTo>
                    <a:pt x="412242" y="292481"/>
                  </a:lnTo>
                  <a:lnTo>
                    <a:pt x="412242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952231" y="224332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30">
                  <a:moveTo>
                    <a:pt x="0" y="292481"/>
                  </a:moveTo>
                  <a:lnTo>
                    <a:pt x="119634" y="292481"/>
                  </a:lnTo>
                  <a:lnTo>
                    <a:pt x="119634" y="0"/>
                  </a:lnTo>
                  <a:lnTo>
                    <a:pt x="412242" y="0"/>
                  </a:lnTo>
                  <a:lnTo>
                    <a:pt x="412242" y="292481"/>
                  </a:lnTo>
                  <a:lnTo>
                    <a:pt x="531876" y="292481"/>
                  </a:lnTo>
                  <a:lnTo>
                    <a:pt x="265938" y="531876"/>
                  </a:lnTo>
                  <a:lnTo>
                    <a:pt x="0" y="292481"/>
                  </a:lnTo>
                  <a:close/>
                </a:path>
              </a:pathLst>
            </a:custGeom>
            <a:ln w="9144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19743" y="321106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412241" y="0"/>
                  </a:moveTo>
                  <a:lnTo>
                    <a:pt x="119633" y="0"/>
                  </a:lnTo>
                  <a:lnTo>
                    <a:pt x="119633" y="292481"/>
                  </a:lnTo>
                  <a:lnTo>
                    <a:pt x="0" y="292481"/>
                  </a:lnTo>
                  <a:lnTo>
                    <a:pt x="265937" y="531876"/>
                  </a:lnTo>
                  <a:lnTo>
                    <a:pt x="531876" y="292481"/>
                  </a:lnTo>
                  <a:lnTo>
                    <a:pt x="412241" y="292481"/>
                  </a:lnTo>
                  <a:lnTo>
                    <a:pt x="412241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19743" y="3211067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92481"/>
                  </a:moveTo>
                  <a:lnTo>
                    <a:pt x="119633" y="292481"/>
                  </a:lnTo>
                  <a:lnTo>
                    <a:pt x="119633" y="0"/>
                  </a:lnTo>
                  <a:lnTo>
                    <a:pt x="412241" y="0"/>
                  </a:lnTo>
                  <a:lnTo>
                    <a:pt x="412241" y="292481"/>
                  </a:lnTo>
                  <a:lnTo>
                    <a:pt x="531876" y="292481"/>
                  </a:lnTo>
                  <a:lnTo>
                    <a:pt x="265937" y="531876"/>
                  </a:lnTo>
                  <a:lnTo>
                    <a:pt x="0" y="292481"/>
                  </a:lnTo>
                  <a:close/>
                </a:path>
              </a:pathLst>
            </a:custGeom>
            <a:ln w="9144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276587" y="4177283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412241" y="0"/>
                  </a:moveTo>
                  <a:lnTo>
                    <a:pt x="119633" y="0"/>
                  </a:lnTo>
                  <a:lnTo>
                    <a:pt x="119633" y="292481"/>
                  </a:lnTo>
                  <a:lnTo>
                    <a:pt x="0" y="292481"/>
                  </a:lnTo>
                  <a:lnTo>
                    <a:pt x="265937" y="531876"/>
                  </a:lnTo>
                  <a:lnTo>
                    <a:pt x="531876" y="292481"/>
                  </a:lnTo>
                  <a:lnTo>
                    <a:pt x="412241" y="292481"/>
                  </a:lnTo>
                  <a:lnTo>
                    <a:pt x="412241" y="0"/>
                  </a:lnTo>
                  <a:close/>
                </a:path>
              </a:pathLst>
            </a:custGeom>
            <a:solidFill>
              <a:srgbClr val="CAD5D0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76587" y="4177283"/>
              <a:ext cx="532130" cy="532130"/>
            </a:xfrm>
            <a:custGeom>
              <a:avLst/>
              <a:gdLst/>
              <a:ahLst/>
              <a:cxnLst/>
              <a:rect l="l" t="t" r="r" b="b"/>
              <a:pathLst>
                <a:path w="532129" h="532129">
                  <a:moveTo>
                    <a:pt x="0" y="292481"/>
                  </a:moveTo>
                  <a:lnTo>
                    <a:pt x="119633" y="292481"/>
                  </a:lnTo>
                  <a:lnTo>
                    <a:pt x="119633" y="0"/>
                  </a:lnTo>
                  <a:lnTo>
                    <a:pt x="412241" y="0"/>
                  </a:lnTo>
                  <a:lnTo>
                    <a:pt x="412241" y="292481"/>
                  </a:lnTo>
                  <a:lnTo>
                    <a:pt x="531876" y="292481"/>
                  </a:lnTo>
                  <a:lnTo>
                    <a:pt x="265937" y="531876"/>
                  </a:lnTo>
                  <a:lnTo>
                    <a:pt x="0" y="292481"/>
                  </a:lnTo>
                  <a:close/>
                </a:path>
              </a:pathLst>
            </a:custGeom>
            <a:ln w="9144">
              <a:solidFill>
                <a:srgbClr val="CAD5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47891" y="4544669"/>
            <a:ext cx="2828925" cy="100965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5080" indent="106680">
              <a:lnSpc>
                <a:spcPts val="3670"/>
              </a:lnSpc>
              <a:spcBef>
                <a:spcPts val="560"/>
              </a:spcBef>
            </a:pPr>
            <a:r>
              <a:rPr sz="3400" b="0" dirty="0">
                <a:solidFill>
                  <a:srgbClr val="FFFFFF"/>
                </a:solidFill>
                <a:latin typeface="Trebuchet MS"/>
                <a:cs typeface="Trebuchet MS"/>
              </a:rPr>
              <a:t>KERNELS</a:t>
            </a:r>
            <a:r>
              <a:rPr sz="3400" b="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3400" b="0" spc="-25" dirty="0">
                <a:solidFill>
                  <a:srgbClr val="FFFFFF"/>
                </a:solidFill>
                <a:latin typeface="Trebuchet MS"/>
                <a:cs typeface="Trebuchet MS"/>
              </a:rPr>
              <a:t>AND </a:t>
            </a:r>
            <a:r>
              <a:rPr sz="3400" b="0" spc="-10" dirty="0">
                <a:solidFill>
                  <a:srgbClr val="FFFFFF"/>
                </a:solidFill>
                <a:latin typeface="Trebuchet MS"/>
                <a:cs typeface="Trebuchet MS"/>
              </a:rPr>
              <a:t>CONVOLUTION</a:t>
            </a:r>
            <a:endParaRPr sz="3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8829" y="3855705"/>
            <a:ext cx="1022985" cy="1918970"/>
            <a:chOff x="6848829" y="3855705"/>
            <a:chExt cx="1022985" cy="1918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829" y="3855705"/>
              <a:ext cx="1022643" cy="19187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9147" y="5042916"/>
              <a:ext cx="909827" cy="480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5817" y="3877818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400" y="0"/>
                  </a:moveTo>
                  <a:lnTo>
                    <a:pt x="0" y="0"/>
                  </a:lnTo>
                  <a:lnTo>
                    <a:pt x="0" y="1810511"/>
                  </a:lnTo>
                  <a:lnTo>
                    <a:pt x="914400" y="1810511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25818" y="3877817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Darken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48829" y="1578849"/>
            <a:ext cx="1022985" cy="1918970"/>
            <a:chOff x="6848829" y="1578849"/>
            <a:chExt cx="1022985" cy="19189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829" y="1578849"/>
              <a:ext cx="1022643" cy="19187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4951" y="2766059"/>
              <a:ext cx="998220" cy="4800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25817" y="1600961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400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914400" y="181051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5818" y="1600961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Sharpen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9900" y="3835893"/>
            <a:ext cx="1030605" cy="1918970"/>
            <a:chOff x="3009900" y="3835893"/>
            <a:chExt cx="1030605" cy="191897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493" y="3835893"/>
              <a:ext cx="1022643" cy="19187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900" y="5024628"/>
              <a:ext cx="1028700" cy="4800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94481" y="3858006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399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914399" y="1810512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94482" y="3858005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Brighten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25113" y="1578849"/>
            <a:ext cx="1022985" cy="1918970"/>
            <a:chOff x="3025113" y="1578849"/>
            <a:chExt cx="1022985" cy="191897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5113" y="1578849"/>
              <a:ext cx="1022643" cy="19187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2101" y="1600961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400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914400" y="181051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02101" y="1600961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730" y="4126965"/>
            <a:ext cx="2508470" cy="10226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7669" y="4149090"/>
            <a:ext cx="2400300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1339" y="1677923"/>
            <a:ext cx="914400" cy="91440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7066788" y="1812035"/>
            <a:ext cx="629920" cy="647700"/>
          </a:xfrm>
          <a:custGeom>
            <a:avLst/>
            <a:gdLst/>
            <a:ahLst/>
            <a:cxnLst/>
            <a:rect l="l" t="t" r="r" b="b"/>
            <a:pathLst>
              <a:path w="629920" h="647700">
                <a:moveTo>
                  <a:pt x="314705" y="0"/>
                </a:moveTo>
                <a:lnTo>
                  <a:pt x="0" y="647700"/>
                </a:lnTo>
                <a:lnTo>
                  <a:pt x="629411" y="647700"/>
                </a:lnTo>
                <a:lnTo>
                  <a:pt x="31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18515" y="2115340"/>
            <a:ext cx="2542540" cy="1941830"/>
            <a:chOff x="318515" y="2115340"/>
            <a:chExt cx="2542540" cy="194183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15" y="2115340"/>
              <a:ext cx="2542031" cy="194153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955" y="2151887"/>
              <a:ext cx="2404872" cy="18044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5477" y="2137409"/>
              <a:ext cx="2433955" cy="1833880"/>
            </a:xfrm>
            <a:custGeom>
              <a:avLst/>
              <a:gdLst/>
              <a:ahLst/>
              <a:cxnLst/>
              <a:rect l="l" t="t" r="r" b="b"/>
              <a:pathLst>
                <a:path w="2433955" h="1833879">
                  <a:moveTo>
                    <a:pt x="0" y="1833372"/>
                  </a:moveTo>
                  <a:lnTo>
                    <a:pt x="2433828" y="1833372"/>
                  </a:lnTo>
                  <a:lnTo>
                    <a:pt x="2433828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178775" y="1572767"/>
            <a:ext cx="2538095" cy="1948180"/>
            <a:chOff x="4178775" y="1572767"/>
            <a:chExt cx="2538095" cy="1948180"/>
          </a:xfrm>
        </p:grpSpPr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178775" y="1572767"/>
              <a:ext cx="2537508" cy="1947672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70248" y="1609343"/>
              <a:ext cx="2400300" cy="181051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255770" y="1594865"/>
              <a:ext cx="2429510" cy="1839595"/>
            </a:xfrm>
            <a:custGeom>
              <a:avLst/>
              <a:gdLst/>
              <a:ahLst/>
              <a:cxnLst/>
              <a:rect l="l" t="t" r="r" b="b"/>
              <a:pathLst>
                <a:path w="2429509" h="1839595">
                  <a:moveTo>
                    <a:pt x="0" y="1839468"/>
                  </a:moveTo>
                  <a:lnTo>
                    <a:pt x="2429255" y="1839468"/>
                  </a:lnTo>
                  <a:lnTo>
                    <a:pt x="2429255" y="0"/>
                  </a:lnTo>
                  <a:lnTo>
                    <a:pt x="0" y="0"/>
                  </a:lnTo>
                  <a:lnTo>
                    <a:pt x="0" y="183946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000967" y="1572767"/>
            <a:ext cx="2538095" cy="1948180"/>
            <a:chOff x="8000967" y="1572767"/>
            <a:chExt cx="2538095" cy="1948180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00967" y="1572767"/>
              <a:ext cx="2537508" cy="1947672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92439" y="1609343"/>
              <a:ext cx="2400300" cy="18105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077961" y="1594865"/>
              <a:ext cx="2429510" cy="1839595"/>
            </a:xfrm>
            <a:custGeom>
              <a:avLst/>
              <a:gdLst/>
              <a:ahLst/>
              <a:cxnLst/>
              <a:rect l="l" t="t" r="r" b="b"/>
              <a:pathLst>
                <a:path w="2429509" h="1839595">
                  <a:moveTo>
                    <a:pt x="0" y="1839468"/>
                  </a:moveTo>
                  <a:lnTo>
                    <a:pt x="2429255" y="1839468"/>
                  </a:lnTo>
                  <a:lnTo>
                    <a:pt x="2429255" y="0"/>
                  </a:lnTo>
                  <a:lnTo>
                    <a:pt x="0" y="0"/>
                  </a:lnTo>
                  <a:lnTo>
                    <a:pt x="0" y="1839468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93720" y="3956303"/>
            <a:ext cx="914400" cy="914400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25056" y="3956303"/>
            <a:ext cx="914400" cy="914400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8000967" y="3831321"/>
            <a:ext cx="2538095" cy="1946275"/>
            <a:chOff x="8000967" y="3831321"/>
            <a:chExt cx="2538095" cy="1946275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00967" y="3831321"/>
              <a:ext cx="2537508" cy="194616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2439" y="3867912"/>
              <a:ext cx="2400300" cy="180898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8077961" y="3853434"/>
              <a:ext cx="2429510" cy="1838325"/>
            </a:xfrm>
            <a:custGeom>
              <a:avLst/>
              <a:gdLst/>
              <a:ahLst/>
              <a:cxnLst/>
              <a:rect l="l" t="t" r="r" b="b"/>
              <a:pathLst>
                <a:path w="2429509" h="1838325">
                  <a:moveTo>
                    <a:pt x="0" y="1837943"/>
                  </a:moveTo>
                  <a:lnTo>
                    <a:pt x="2429255" y="1837943"/>
                  </a:lnTo>
                  <a:lnTo>
                    <a:pt x="2429255" y="0"/>
                  </a:lnTo>
                  <a:lnTo>
                    <a:pt x="0" y="0"/>
                  </a:lnTo>
                  <a:lnTo>
                    <a:pt x="0" y="183794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4178775" y="3831321"/>
            <a:ext cx="2538095" cy="1946275"/>
            <a:chOff x="4178775" y="3831321"/>
            <a:chExt cx="2538095" cy="1946275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178775" y="3831321"/>
              <a:ext cx="2537508" cy="1946169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70248" y="3867912"/>
              <a:ext cx="2400300" cy="1808988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4255770" y="3853434"/>
              <a:ext cx="2429510" cy="1838325"/>
            </a:xfrm>
            <a:custGeom>
              <a:avLst/>
              <a:gdLst/>
              <a:ahLst/>
              <a:cxnLst/>
              <a:rect l="l" t="t" r="r" b="b"/>
              <a:pathLst>
                <a:path w="2429509" h="1838325">
                  <a:moveTo>
                    <a:pt x="0" y="1837943"/>
                  </a:moveTo>
                  <a:lnTo>
                    <a:pt x="2429255" y="1837943"/>
                  </a:lnTo>
                  <a:lnTo>
                    <a:pt x="2429255" y="0"/>
                  </a:lnTo>
                  <a:lnTo>
                    <a:pt x="0" y="0"/>
                  </a:lnTo>
                  <a:lnTo>
                    <a:pt x="0" y="183794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48829" y="3855705"/>
            <a:ext cx="1022985" cy="1918970"/>
            <a:chOff x="6848829" y="3855705"/>
            <a:chExt cx="1022985" cy="191897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829" y="3855705"/>
              <a:ext cx="1022643" cy="191873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99147" y="5042916"/>
              <a:ext cx="909827" cy="480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925817" y="3877818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400" y="0"/>
                  </a:moveTo>
                  <a:lnTo>
                    <a:pt x="0" y="0"/>
                  </a:lnTo>
                  <a:lnTo>
                    <a:pt x="0" y="1810511"/>
                  </a:lnTo>
                  <a:lnTo>
                    <a:pt x="914400" y="1810511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925818" y="3877817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40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Darken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848829" y="1578849"/>
            <a:ext cx="1022985" cy="1918970"/>
            <a:chOff x="6848829" y="1578849"/>
            <a:chExt cx="1022985" cy="19189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8829" y="1578849"/>
              <a:ext cx="1022643" cy="191873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54951" y="2766059"/>
              <a:ext cx="998220" cy="4800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25817" y="1600961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400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914400" y="181051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925818" y="1600961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Times New Roman"/>
              <a:cs typeface="Times New Roman"/>
            </a:endParaRPr>
          </a:p>
          <a:p>
            <a:pPr marL="11747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Sharpen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009900" y="3835893"/>
            <a:ext cx="1030605" cy="1918970"/>
            <a:chOff x="3009900" y="3835893"/>
            <a:chExt cx="1030605" cy="191897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17493" y="3835893"/>
              <a:ext cx="1022643" cy="191873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09900" y="5024628"/>
              <a:ext cx="1028700" cy="4800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94481" y="3858006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399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914399" y="1810512"/>
                  </a:lnTo>
                  <a:lnTo>
                    <a:pt x="914399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94482" y="3858005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400">
              <a:latin typeface="Times New Roman"/>
              <a:cs typeface="Times New Roman"/>
            </a:endParaRPr>
          </a:p>
          <a:p>
            <a:pPr marL="102235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Trebuchet MS"/>
                <a:cs typeface="Trebuchet MS"/>
              </a:rPr>
              <a:t>Brighten</a:t>
            </a:r>
            <a:endParaRPr sz="1400">
              <a:latin typeface="Trebuchet MS"/>
              <a:cs typeface="Trebuchet M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25113" y="1578849"/>
            <a:ext cx="1022985" cy="1918970"/>
            <a:chOff x="3025113" y="1578849"/>
            <a:chExt cx="1022985" cy="191897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5113" y="1578849"/>
              <a:ext cx="1022643" cy="191873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102101" y="1600961"/>
              <a:ext cx="914400" cy="1811020"/>
            </a:xfrm>
            <a:custGeom>
              <a:avLst/>
              <a:gdLst/>
              <a:ahLst/>
              <a:cxnLst/>
              <a:rect l="l" t="t" r="r" b="b"/>
              <a:pathLst>
                <a:path w="914400" h="1811020">
                  <a:moveTo>
                    <a:pt x="914400" y="0"/>
                  </a:moveTo>
                  <a:lnTo>
                    <a:pt x="0" y="0"/>
                  </a:lnTo>
                  <a:lnTo>
                    <a:pt x="0" y="1810512"/>
                  </a:lnTo>
                  <a:lnTo>
                    <a:pt x="914400" y="1810512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6B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102101" y="1600961"/>
            <a:ext cx="914400" cy="1811020"/>
          </a:xfrm>
          <a:prstGeom prst="rect">
            <a:avLst/>
          </a:prstGeom>
          <a:ln w="28955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Times New Roman"/>
              <a:cs typeface="Times New Roman"/>
            </a:endParaRPr>
          </a:p>
          <a:p>
            <a:pPr marL="285750">
              <a:lnSpc>
                <a:spcPct val="100000"/>
              </a:lnSpc>
            </a:pPr>
            <a:r>
              <a:rPr sz="1400" b="1" spc="-20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30730" y="4126965"/>
            <a:ext cx="2508470" cy="10226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407669" y="4149090"/>
            <a:ext cx="2400300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71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endParaRPr sz="2000">
              <a:latin typeface="Times New Roman"/>
              <a:cs typeface="Times New Roman"/>
            </a:endParaRPr>
          </a:p>
          <a:p>
            <a:pPr marL="347980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101339" y="1677923"/>
            <a:ext cx="914400" cy="914400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7066788" y="1812035"/>
            <a:ext cx="629920" cy="647700"/>
          </a:xfrm>
          <a:custGeom>
            <a:avLst/>
            <a:gdLst/>
            <a:ahLst/>
            <a:cxnLst/>
            <a:rect l="l" t="t" r="r" b="b"/>
            <a:pathLst>
              <a:path w="629920" h="647700">
                <a:moveTo>
                  <a:pt x="314705" y="0"/>
                </a:moveTo>
                <a:lnTo>
                  <a:pt x="0" y="647700"/>
                </a:lnTo>
                <a:lnTo>
                  <a:pt x="629411" y="647700"/>
                </a:lnTo>
                <a:lnTo>
                  <a:pt x="31470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318515" y="2115340"/>
            <a:ext cx="2542540" cy="1941830"/>
            <a:chOff x="318515" y="2115340"/>
            <a:chExt cx="2542540" cy="194183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515" y="2115340"/>
              <a:ext cx="2542031" cy="194153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955" y="2151887"/>
              <a:ext cx="2404872" cy="1804416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95477" y="2137409"/>
              <a:ext cx="2433955" cy="1833880"/>
            </a:xfrm>
            <a:custGeom>
              <a:avLst/>
              <a:gdLst/>
              <a:ahLst/>
              <a:cxnLst/>
              <a:rect l="l" t="t" r="r" b="b"/>
              <a:pathLst>
                <a:path w="2433955" h="1833879">
                  <a:moveTo>
                    <a:pt x="0" y="1833372"/>
                  </a:moveTo>
                  <a:lnTo>
                    <a:pt x="2433828" y="1833372"/>
                  </a:lnTo>
                  <a:lnTo>
                    <a:pt x="2433828" y="0"/>
                  </a:lnTo>
                  <a:lnTo>
                    <a:pt x="0" y="0"/>
                  </a:lnTo>
                  <a:lnTo>
                    <a:pt x="0" y="1833372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178775" y="1572767"/>
            <a:ext cx="2537508" cy="1947672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270247" y="1609344"/>
            <a:ext cx="2400300" cy="1810511"/>
          </a:xfrm>
          <a:prstGeom prst="rect">
            <a:avLst/>
          </a:prstGeom>
        </p:spPr>
      </p:pic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261707" y="1601438"/>
          <a:ext cx="2514600" cy="1816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2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96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7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1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3" name="object 3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00967" y="1572767"/>
            <a:ext cx="2537508" cy="1947672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092440" y="1609344"/>
            <a:ext cx="2400300" cy="1810511"/>
          </a:xfrm>
          <a:prstGeom prst="rect">
            <a:avLst/>
          </a:prstGeom>
        </p:spPr>
      </p:pic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8089931" y="1601184"/>
          <a:ext cx="2508250" cy="1817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8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671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66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0" dirty="0">
                          <a:latin typeface="Trebuchet MS"/>
                          <a:cs typeface="Trebuchet MS"/>
                        </a:rPr>
                        <a:t>-</a:t>
                      </a:r>
                      <a:r>
                        <a:rPr sz="1800" spc="-6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6" name="object 3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093720" y="3956303"/>
            <a:ext cx="914400" cy="914400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925056" y="3956303"/>
            <a:ext cx="914400" cy="91440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8000967" y="3831321"/>
            <a:ext cx="2538095" cy="1946275"/>
            <a:chOff x="8000967" y="3831321"/>
            <a:chExt cx="2538095" cy="1946275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000967" y="3831321"/>
              <a:ext cx="2537508" cy="194616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092439" y="3867912"/>
              <a:ext cx="2400300" cy="180898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077961" y="3853434"/>
              <a:ext cx="2429510" cy="1838325"/>
            </a:xfrm>
            <a:custGeom>
              <a:avLst/>
              <a:gdLst/>
              <a:ahLst/>
              <a:cxnLst/>
              <a:rect l="l" t="t" r="r" b="b"/>
              <a:pathLst>
                <a:path w="2429509" h="1838325">
                  <a:moveTo>
                    <a:pt x="0" y="1837943"/>
                  </a:moveTo>
                  <a:lnTo>
                    <a:pt x="2429255" y="1837943"/>
                  </a:lnTo>
                  <a:lnTo>
                    <a:pt x="2429255" y="0"/>
                  </a:lnTo>
                  <a:lnTo>
                    <a:pt x="0" y="0"/>
                  </a:lnTo>
                  <a:lnTo>
                    <a:pt x="0" y="1837943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2" name="object 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178775" y="3831321"/>
            <a:ext cx="2537508" cy="1946169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4270247" y="3867911"/>
            <a:ext cx="2400300" cy="1808988"/>
          </a:xfrm>
          <a:prstGeom prst="rect">
            <a:avLst/>
          </a:prstGeom>
        </p:spPr>
      </p:pic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261453" y="3864514"/>
          <a:ext cx="2514600" cy="18110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2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116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60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660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1.5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095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8650">
                <a:tc v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solidFill>
                      <a:srgbClr val="BBD0F8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8116760" y="3890454"/>
          <a:ext cx="1792605" cy="11563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0.5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496" y="2717292"/>
            <a:ext cx="3601223" cy="30083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309111" y="2733929"/>
          <a:ext cx="3592195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31" y="3593613"/>
            <a:ext cx="1786081" cy="125571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3201" y="3610736"/>
          <a:ext cx="17767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0016" y="1606269"/>
            <a:ext cx="3610367" cy="10226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6985" y="1628394"/>
            <a:ext cx="3502660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70" y="1606269"/>
            <a:ext cx="1795226" cy="10226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0402" y="1628394"/>
            <a:ext cx="1687195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5617" y="3835400"/>
            <a:ext cx="27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∗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5988" y="3939032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38649" y="2933700"/>
            <a:ext cx="2433811" cy="2029968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510398" y="2942208"/>
          <a:ext cx="242443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440190" y="1606269"/>
            <a:ext cx="2444750" cy="1022985"/>
            <a:chOff x="7440190" y="1606269"/>
            <a:chExt cx="2444750" cy="10229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0190" y="1606269"/>
              <a:ext cx="2444462" cy="10226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9312" y="1830323"/>
              <a:ext cx="2415540" cy="64007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17130" y="1628394"/>
            <a:ext cx="2336800" cy="914400"/>
          </a:xfrm>
          <a:prstGeom prst="rect">
            <a:avLst/>
          </a:prstGeom>
          <a:solidFill>
            <a:srgbClr val="00563B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Convolved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647" y="2694418"/>
            <a:ext cx="3624049" cy="3031276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286886" y="2711704"/>
          <a:ext cx="3636645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31" y="3593613"/>
            <a:ext cx="1786081" cy="125571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23201" y="3610736"/>
          <a:ext cx="17767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0016" y="1606269"/>
            <a:ext cx="3610367" cy="102264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3316985" y="1628394"/>
            <a:ext cx="3502660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70" y="1606269"/>
            <a:ext cx="1795226" cy="102264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930402" y="1628394"/>
            <a:ext cx="1687195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85617" y="3835400"/>
            <a:ext cx="27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∗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15988" y="3939032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7291" y="2912390"/>
            <a:ext cx="2455214" cy="2051250"/>
          </a:xfrm>
          <a:prstGeom prst="rect">
            <a:avLst/>
          </a:prstGeom>
        </p:spPr>
      </p:pic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488173" y="2919983"/>
          <a:ext cx="246888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7440190" y="1606269"/>
            <a:ext cx="2444750" cy="1022985"/>
            <a:chOff x="7440190" y="1606269"/>
            <a:chExt cx="2444750" cy="10229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0190" y="1606269"/>
              <a:ext cx="2444462" cy="102264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9312" y="1830323"/>
              <a:ext cx="2415540" cy="64007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7517130" y="1628394"/>
            <a:ext cx="2336800" cy="914400"/>
          </a:xfrm>
          <a:prstGeom prst="rect">
            <a:avLst/>
          </a:prstGeom>
          <a:solidFill>
            <a:srgbClr val="00563B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Convolved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69950" rIns="0" bIns="0" rtlCol="0">
            <a:spAutoFit/>
          </a:bodyPr>
          <a:lstStyle/>
          <a:p>
            <a:pPr marL="558165">
              <a:lnSpc>
                <a:spcPct val="100000"/>
              </a:lnSpc>
              <a:spcBef>
                <a:spcPts val="100"/>
              </a:spcBef>
            </a:pPr>
            <a:r>
              <a:rPr dirty="0"/>
              <a:t>KERNELS</a:t>
            </a:r>
            <a:r>
              <a:rPr spc="-4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CONVOLUTION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15647" y="2683129"/>
            <a:ext cx="3624579" cy="3042920"/>
            <a:chOff x="3215647" y="2683129"/>
            <a:chExt cx="3624579" cy="30429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5647" y="2694418"/>
              <a:ext cx="3624049" cy="3031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3377565" y="2798444"/>
              <a:ext cx="1105535" cy="912494"/>
            </a:xfrm>
            <a:custGeom>
              <a:avLst/>
              <a:gdLst/>
              <a:ahLst/>
              <a:cxnLst/>
              <a:rect l="l" t="t" r="r" b="b"/>
              <a:pathLst>
                <a:path w="1105535" h="912495">
                  <a:moveTo>
                    <a:pt x="521703" y="426999"/>
                  </a:moveTo>
                  <a:lnTo>
                    <a:pt x="0" y="426999"/>
                  </a:lnTo>
                  <a:lnTo>
                    <a:pt x="0" y="912241"/>
                  </a:lnTo>
                  <a:lnTo>
                    <a:pt x="521703" y="912241"/>
                  </a:lnTo>
                  <a:lnTo>
                    <a:pt x="521703" y="426999"/>
                  </a:lnTo>
                  <a:close/>
                </a:path>
                <a:path w="1105535" h="912495">
                  <a:moveTo>
                    <a:pt x="1105509" y="0"/>
                  </a:moveTo>
                  <a:lnTo>
                    <a:pt x="521716" y="0"/>
                  </a:lnTo>
                  <a:lnTo>
                    <a:pt x="521716" y="427101"/>
                  </a:lnTo>
                  <a:lnTo>
                    <a:pt x="1105509" y="427101"/>
                  </a:lnTo>
                  <a:lnTo>
                    <a:pt x="11055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99281" y="3225444"/>
              <a:ext cx="584200" cy="485775"/>
            </a:xfrm>
            <a:custGeom>
              <a:avLst/>
              <a:gdLst/>
              <a:ahLst/>
              <a:cxnLst/>
              <a:rect l="l" t="t" r="r" b="b"/>
              <a:pathLst>
                <a:path w="584200" h="485775">
                  <a:moveTo>
                    <a:pt x="583806" y="0"/>
                  </a:moveTo>
                  <a:lnTo>
                    <a:pt x="0" y="0"/>
                  </a:lnTo>
                  <a:lnTo>
                    <a:pt x="0" y="485241"/>
                  </a:lnTo>
                  <a:lnTo>
                    <a:pt x="583806" y="485241"/>
                  </a:lnTo>
                  <a:lnTo>
                    <a:pt x="583806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15462" y="3225444"/>
              <a:ext cx="1692910" cy="1456055"/>
            </a:xfrm>
            <a:custGeom>
              <a:avLst/>
              <a:gdLst/>
              <a:ahLst/>
              <a:cxnLst/>
              <a:rect l="l" t="t" r="r" b="b"/>
              <a:pathLst>
                <a:path w="1692910" h="1456054">
                  <a:moveTo>
                    <a:pt x="583806" y="999083"/>
                  </a:moveTo>
                  <a:lnTo>
                    <a:pt x="0" y="999083"/>
                  </a:lnTo>
                  <a:lnTo>
                    <a:pt x="0" y="1455775"/>
                  </a:lnTo>
                  <a:lnTo>
                    <a:pt x="583806" y="1455775"/>
                  </a:lnTo>
                  <a:lnTo>
                    <a:pt x="583806" y="999083"/>
                  </a:lnTo>
                  <a:close/>
                </a:path>
                <a:path w="1692910" h="1456054">
                  <a:moveTo>
                    <a:pt x="1692529" y="0"/>
                  </a:moveTo>
                  <a:lnTo>
                    <a:pt x="1167638" y="0"/>
                  </a:lnTo>
                  <a:lnTo>
                    <a:pt x="1167638" y="466585"/>
                  </a:lnTo>
                  <a:lnTo>
                    <a:pt x="1692529" y="466585"/>
                  </a:lnTo>
                  <a:lnTo>
                    <a:pt x="16925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99281" y="4224527"/>
              <a:ext cx="1167765" cy="457200"/>
            </a:xfrm>
            <a:custGeom>
              <a:avLst/>
              <a:gdLst/>
              <a:ahLst/>
              <a:cxnLst/>
              <a:rect l="l" t="t" r="r" b="b"/>
              <a:pathLst>
                <a:path w="1167764" h="457200">
                  <a:moveTo>
                    <a:pt x="583793" y="0"/>
                  </a:moveTo>
                  <a:lnTo>
                    <a:pt x="0" y="0"/>
                  </a:lnTo>
                  <a:lnTo>
                    <a:pt x="0" y="456692"/>
                  </a:lnTo>
                  <a:lnTo>
                    <a:pt x="583793" y="456692"/>
                  </a:lnTo>
                  <a:lnTo>
                    <a:pt x="583793" y="0"/>
                  </a:lnTo>
                  <a:close/>
                </a:path>
                <a:path w="1167764" h="457200">
                  <a:moveTo>
                    <a:pt x="1167625" y="0"/>
                  </a:moveTo>
                  <a:lnTo>
                    <a:pt x="583819" y="0"/>
                  </a:lnTo>
                  <a:lnTo>
                    <a:pt x="583819" y="456692"/>
                  </a:lnTo>
                  <a:lnTo>
                    <a:pt x="1167625" y="456692"/>
                  </a:lnTo>
                  <a:lnTo>
                    <a:pt x="1167625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86887" y="2711704"/>
              <a:ext cx="1809114" cy="1513205"/>
            </a:xfrm>
            <a:custGeom>
              <a:avLst/>
              <a:gdLst/>
              <a:ahLst/>
              <a:cxnLst/>
              <a:rect l="l" t="t" r="r" b="b"/>
              <a:pathLst>
                <a:path w="1809114" h="1513204">
                  <a:moveTo>
                    <a:pt x="1780032" y="0"/>
                  </a:moveTo>
                  <a:lnTo>
                    <a:pt x="1780032" y="1512824"/>
                  </a:lnTo>
                </a:path>
                <a:path w="1809114" h="1513204">
                  <a:moveTo>
                    <a:pt x="0" y="1484249"/>
                  </a:moveTo>
                  <a:lnTo>
                    <a:pt x="1808607" y="1484249"/>
                  </a:lnTo>
                </a:path>
              </a:pathLst>
            </a:custGeom>
            <a:ln w="57150">
              <a:solidFill>
                <a:srgbClr val="9A421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540505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24197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08271" y="2854434"/>
            <a:ext cx="133985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b="1" spc="-50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15890" y="3339288"/>
            <a:ext cx="120650" cy="266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15890" y="3825222"/>
            <a:ext cx="120014" cy="265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50"/>
              </a:lnSpc>
            </a:pPr>
            <a:r>
              <a:rPr sz="1800" spc="-5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1931" y="3593613"/>
            <a:ext cx="1786081" cy="1255710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923201" y="3610736"/>
            <a:ext cx="1700530" cy="774700"/>
            <a:chOff x="923201" y="3610736"/>
            <a:chExt cx="1700530" cy="774700"/>
          </a:xfrm>
        </p:grpSpPr>
        <p:sp>
          <p:nvSpPr>
            <p:cNvPr id="17" name="object 17"/>
            <p:cNvSpPr/>
            <p:nvPr/>
          </p:nvSpPr>
          <p:spPr>
            <a:xfrm>
              <a:off x="1492123" y="3617086"/>
              <a:ext cx="1125220" cy="762000"/>
            </a:xfrm>
            <a:custGeom>
              <a:avLst/>
              <a:gdLst/>
              <a:ahLst/>
              <a:cxnLst/>
              <a:rect l="l" t="t" r="r" b="b"/>
              <a:pathLst>
                <a:path w="1125220" h="762000">
                  <a:moveTo>
                    <a:pt x="1125004" y="0"/>
                  </a:moveTo>
                  <a:lnTo>
                    <a:pt x="562521" y="0"/>
                  </a:lnTo>
                  <a:lnTo>
                    <a:pt x="0" y="0"/>
                  </a:lnTo>
                  <a:lnTo>
                    <a:pt x="0" y="365696"/>
                  </a:lnTo>
                  <a:lnTo>
                    <a:pt x="0" y="761746"/>
                  </a:lnTo>
                  <a:lnTo>
                    <a:pt x="562483" y="761746"/>
                  </a:lnTo>
                  <a:lnTo>
                    <a:pt x="1125004" y="761746"/>
                  </a:lnTo>
                  <a:lnTo>
                    <a:pt x="1125004" y="365760"/>
                  </a:lnTo>
                  <a:lnTo>
                    <a:pt x="1125004" y="0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23201" y="4378832"/>
              <a:ext cx="1700530" cy="0"/>
            </a:xfrm>
            <a:custGeom>
              <a:avLst/>
              <a:gdLst/>
              <a:ahLst/>
              <a:cxnLst/>
              <a:rect l="l" t="t" r="r" b="b"/>
              <a:pathLst>
                <a:path w="1700530">
                  <a:moveTo>
                    <a:pt x="0" y="0"/>
                  </a:moveTo>
                  <a:lnTo>
                    <a:pt x="1700237" y="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923201" y="3617086"/>
              <a:ext cx="1700530" cy="0"/>
            </a:xfrm>
            <a:custGeom>
              <a:avLst/>
              <a:gdLst/>
              <a:ahLst/>
              <a:cxnLst/>
              <a:rect l="l" t="t" r="r" b="b"/>
              <a:pathLst>
                <a:path w="1700530">
                  <a:moveTo>
                    <a:pt x="0" y="0"/>
                  </a:moveTo>
                  <a:lnTo>
                    <a:pt x="1700237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923201" y="3610736"/>
          <a:ext cx="1776730" cy="1156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26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2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.25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BBD0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40016" y="1606269"/>
            <a:ext cx="3610367" cy="102264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3316985" y="1628394"/>
            <a:ext cx="3502660" cy="914400"/>
          </a:xfrm>
          <a:prstGeom prst="rect">
            <a:avLst/>
          </a:prstGeom>
          <a:solidFill>
            <a:srgbClr val="76B800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899794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Original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470" y="1606269"/>
            <a:ext cx="1795226" cy="1022643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930402" y="1628394"/>
            <a:ext cx="1687195" cy="914400"/>
          </a:xfrm>
          <a:prstGeom prst="rect">
            <a:avLst/>
          </a:prstGeom>
          <a:solidFill>
            <a:srgbClr val="3673EB"/>
          </a:solidFill>
          <a:ln w="2895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sz="1800">
              <a:latin typeface="Times New Roman"/>
              <a:cs typeface="Times New Roman"/>
            </a:endParaRPr>
          </a:p>
          <a:p>
            <a:pPr marL="23749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Blur</a:t>
            </a: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Kernel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85617" y="3835400"/>
            <a:ext cx="2705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0" dirty="0">
                <a:latin typeface="Cambria Math"/>
                <a:cs typeface="Cambria Math"/>
              </a:rPr>
              <a:t>∗</a:t>
            </a:r>
            <a:endParaRPr sz="4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15988" y="3939032"/>
            <a:ext cx="2908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0" dirty="0">
                <a:latin typeface="Cambria Math"/>
                <a:cs typeface="Cambria Math"/>
              </a:rPr>
              <a:t>=</a:t>
            </a:r>
            <a:endParaRPr sz="2800">
              <a:latin typeface="Cambria Math"/>
              <a:cs typeface="Cambria Math"/>
            </a:endParaRPr>
          </a:p>
        </p:txBody>
      </p:sp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17291" y="2912390"/>
            <a:ext cx="2455214" cy="2051250"/>
          </a:xfrm>
          <a:prstGeom prst="rect">
            <a:avLst/>
          </a:prstGeom>
        </p:spPr>
      </p:pic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7488173" y="2919983"/>
          <a:ext cx="2468880" cy="1940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35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3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57150">
                      <a:solidFill>
                        <a:srgbClr val="9E1212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57150">
                      <a:solidFill>
                        <a:srgbClr val="9E1212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9" name="object 29"/>
          <p:cNvGrpSpPr/>
          <p:nvPr/>
        </p:nvGrpSpPr>
        <p:grpSpPr>
          <a:xfrm>
            <a:off x="7440190" y="1606269"/>
            <a:ext cx="2444750" cy="1022985"/>
            <a:chOff x="7440190" y="1606269"/>
            <a:chExt cx="2444750" cy="102298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40190" y="1606269"/>
              <a:ext cx="2444462" cy="102264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9312" y="1830323"/>
              <a:ext cx="2415540" cy="64007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7517130" y="1628394"/>
            <a:ext cx="2336800" cy="914400"/>
          </a:xfrm>
          <a:prstGeom prst="rect">
            <a:avLst/>
          </a:prstGeom>
          <a:solidFill>
            <a:srgbClr val="00563B"/>
          </a:solidFill>
          <a:ln w="2895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000">
              <a:latin typeface="Times New Roman"/>
              <a:cs typeface="Times New Roman"/>
            </a:endParaRPr>
          </a:p>
          <a:p>
            <a:pPr marL="16573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rebuchet MS"/>
                <a:cs typeface="Trebuchet MS"/>
              </a:rPr>
              <a:t>Convolved</a:t>
            </a:r>
            <a:r>
              <a:rPr sz="2000" b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Trebuchet MS"/>
                <a:cs typeface="Trebuchet MS"/>
              </a:rPr>
              <a:t>Image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240023" y="2714244"/>
            <a:ext cx="1880616" cy="159410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3320415" y="2741295"/>
            <a:ext cx="1744980" cy="1459230"/>
            <a:chOff x="3320415" y="2741295"/>
            <a:chExt cx="1744980" cy="1459230"/>
          </a:xfrm>
        </p:grpSpPr>
        <p:sp>
          <p:nvSpPr>
            <p:cNvPr id="35" name="object 35"/>
            <p:cNvSpPr/>
            <p:nvPr/>
          </p:nvSpPr>
          <p:spPr>
            <a:xfrm>
              <a:off x="3377565" y="2798445"/>
              <a:ext cx="534035" cy="414655"/>
            </a:xfrm>
            <a:custGeom>
              <a:avLst/>
              <a:gdLst/>
              <a:ahLst/>
              <a:cxnLst/>
              <a:rect l="l" t="t" r="r" b="b"/>
              <a:pathLst>
                <a:path w="534035" h="414655">
                  <a:moveTo>
                    <a:pt x="0" y="414146"/>
                  </a:moveTo>
                  <a:lnTo>
                    <a:pt x="533946" y="414146"/>
                  </a:lnTo>
                  <a:lnTo>
                    <a:pt x="533946" y="0"/>
                  </a:lnTo>
                  <a:lnTo>
                    <a:pt x="0" y="0"/>
                  </a:lnTo>
                  <a:lnTo>
                    <a:pt x="0" y="414146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911600" y="2798445"/>
              <a:ext cx="562610" cy="414655"/>
            </a:xfrm>
            <a:custGeom>
              <a:avLst/>
              <a:gdLst/>
              <a:ahLst/>
              <a:cxnLst/>
              <a:rect l="l" t="t" r="r" b="b"/>
              <a:pathLst>
                <a:path w="562610" h="414655">
                  <a:moveTo>
                    <a:pt x="0" y="414146"/>
                  </a:moveTo>
                  <a:lnTo>
                    <a:pt x="562521" y="414146"/>
                  </a:lnTo>
                  <a:lnTo>
                    <a:pt x="562521" y="0"/>
                  </a:lnTo>
                  <a:lnTo>
                    <a:pt x="0" y="0"/>
                  </a:lnTo>
                  <a:lnTo>
                    <a:pt x="0" y="414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474083" y="2798445"/>
              <a:ext cx="534035" cy="414655"/>
            </a:xfrm>
            <a:custGeom>
              <a:avLst/>
              <a:gdLst/>
              <a:ahLst/>
              <a:cxnLst/>
              <a:rect l="l" t="t" r="r" b="b"/>
              <a:pathLst>
                <a:path w="534035" h="414655">
                  <a:moveTo>
                    <a:pt x="0" y="414146"/>
                  </a:moveTo>
                  <a:lnTo>
                    <a:pt x="533907" y="414146"/>
                  </a:lnTo>
                  <a:lnTo>
                    <a:pt x="533907" y="0"/>
                  </a:lnTo>
                  <a:lnTo>
                    <a:pt x="0" y="0"/>
                  </a:lnTo>
                  <a:lnTo>
                    <a:pt x="0" y="414146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77565" y="3212604"/>
              <a:ext cx="534035" cy="479425"/>
            </a:xfrm>
            <a:custGeom>
              <a:avLst/>
              <a:gdLst/>
              <a:ahLst/>
              <a:cxnLst/>
              <a:rect l="l" t="t" r="r" b="b"/>
              <a:pathLst>
                <a:path w="534035" h="479425">
                  <a:moveTo>
                    <a:pt x="0" y="479412"/>
                  </a:moveTo>
                  <a:lnTo>
                    <a:pt x="533946" y="479412"/>
                  </a:lnTo>
                  <a:lnTo>
                    <a:pt x="533946" y="0"/>
                  </a:lnTo>
                  <a:lnTo>
                    <a:pt x="0" y="0"/>
                  </a:lnTo>
                  <a:lnTo>
                    <a:pt x="0" y="479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911600" y="3212604"/>
              <a:ext cx="562610" cy="479425"/>
            </a:xfrm>
            <a:custGeom>
              <a:avLst/>
              <a:gdLst/>
              <a:ahLst/>
              <a:cxnLst/>
              <a:rect l="l" t="t" r="r" b="b"/>
              <a:pathLst>
                <a:path w="562610" h="479425">
                  <a:moveTo>
                    <a:pt x="562521" y="0"/>
                  </a:moveTo>
                  <a:lnTo>
                    <a:pt x="0" y="0"/>
                  </a:lnTo>
                  <a:lnTo>
                    <a:pt x="0" y="479412"/>
                  </a:lnTo>
                  <a:lnTo>
                    <a:pt x="562521" y="479412"/>
                  </a:lnTo>
                  <a:lnTo>
                    <a:pt x="562521" y="0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377565" y="3212604"/>
              <a:ext cx="1630680" cy="930275"/>
            </a:xfrm>
            <a:custGeom>
              <a:avLst/>
              <a:gdLst/>
              <a:ahLst/>
              <a:cxnLst/>
              <a:rect l="l" t="t" r="r" b="b"/>
              <a:pathLst>
                <a:path w="1630679" h="930275">
                  <a:moveTo>
                    <a:pt x="533946" y="479425"/>
                  </a:moveTo>
                  <a:lnTo>
                    <a:pt x="0" y="479425"/>
                  </a:lnTo>
                  <a:lnTo>
                    <a:pt x="0" y="930262"/>
                  </a:lnTo>
                  <a:lnTo>
                    <a:pt x="533946" y="930262"/>
                  </a:lnTo>
                  <a:lnTo>
                    <a:pt x="533946" y="479425"/>
                  </a:lnTo>
                  <a:close/>
                </a:path>
                <a:path w="1630679" h="930275">
                  <a:moveTo>
                    <a:pt x="1630426" y="0"/>
                  </a:moveTo>
                  <a:lnTo>
                    <a:pt x="1096518" y="0"/>
                  </a:lnTo>
                  <a:lnTo>
                    <a:pt x="1096518" y="479412"/>
                  </a:lnTo>
                  <a:lnTo>
                    <a:pt x="1630426" y="479412"/>
                  </a:lnTo>
                  <a:lnTo>
                    <a:pt x="1630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11600" y="3692029"/>
              <a:ext cx="1096645" cy="450850"/>
            </a:xfrm>
            <a:custGeom>
              <a:avLst/>
              <a:gdLst/>
              <a:ahLst/>
              <a:cxnLst/>
              <a:rect l="l" t="t" r="r" b="b"/>
              <a:pathLst>
                <a:path w="1096645" h="450850">
                  <a:moveTo>
                    <a:pt x="1096391" y="0"/>
                  </a:moveTo>
                  <a:lnTo>
                    <a:pt x="562521" y="0"/>
                  </a:lnTo>
                  <a:lnTo>
                    <a:pt x="0" y="0"/>
                  </a:lnTo>
                  <a:lnTo>
                    <a:pt x="0" y="450837"/>
                  </a:lnTo>
                  <a:lnTo>
                    <a:pt x="562483" y="450837"/>
                  </a:lnTo>
                  <a:lnTo>
                    <a:pt x="1096391" y="450837"/>
                  </a:lnTo>
                  <a:lnTo>
                    <a:pt x="1096391" y="0"/>
                  </a:lnTo>
                  <a:close/>
                </a:path>
              </a:pathLst>
            </a:custGeom>
            <a:solidFill>
              <a:srgbClr val="BBD0F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77565" y="3212592"/>
              <a:ext cx="1630680" cy="479425"/>
            </a:xfrm>
            <a:custGeom>
              <a:avLst/>
              <a:gdLst/>
              <a:ahLst/>
              <a:cxnLst/>
              <a:rect l="l" t="t" r="r" b="b"/>
              <a:pathLst>
                <a:path w="1630679" h="479425">
                  <a:moveTo>
                    <a:pt x="0" y="0"/>
                  </a:moveTo>
                  <a:lnTo>
                    <a:pt x="1630426" y="0"/>
                  </a:lnTo>
                </a:path>
                <a:path w="1630679" h="479425">
                  <a:moveTo>
                    <a:pt x="0" y="479425"/>
                  </a:moveTo>
                  <a:lnTo>
                    <a:pt x="1630426" y="4794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320415" y="2741295"/>
              <a:ext cx="1744980" cy="1459230"/>
            </a:xfrm>
            <a:custGeom>
              <a:avLst/>
              <a:gdLst/>
              <a:ahLst/>
              <a:cxnLst/>
              <a:rect l="l" t="t" r="r" b="b"/>
              <a:pathLst>
                <a:path w="1744979" h="1459229">
                  <a:moveTo>
                    <a:pt x="1716151" y="0"/>
                  </a:moveTo>
                  <a:lnTo>
                    <a:pt x="1716151" y="1458721"/>
                  </a:lnTo>
                </a:path>
                <a:path w="1744979" h="1459229">
                  <a:moveTo>
                    <a:pt x="0" y="1430146"/>
                  </a:moveTo>
                  <a:lnTo>
                    <a:pt x="1744726" y="1430146"/>
                  </a:lnTo>
                </a:path>
              </a:pathLst>
            </a:custGeom>
            <a:ln w="57150">
              <a:solidFill>
                <a:srgbClr val="9E121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3286886" y="2696908"/>
          <a:ext cx="3636645" cy="291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4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86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6741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86741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85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79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86741">
                      <a:solidFill>
                        <a:srgbClr val="9E1212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b="1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.</a:t>
                      </a:r>
                      <a:r>
                        <a:rPr sz="1800" spc="-850" dirty="0">
                          <a:latin typeface="Trebuchet MS"/>
                          <a:cs typeface="Trebuchet MS"/>
                        </a:rPr>
                        <a:t>2</a:t>
                      </a:r>
                      <a:r>
                        <a:rPr sz="2700" spc="-247" baseline="-3086" dirty="0">
                          <a:latin typeface="Trebuchet MS"/>
                          <a:cs typeface="Trebuchet MS"/>
                        </a:rPr>
                        <a:t>1</a:t>
                      </a:r>
                      <a:r>
                        <a:rPr sz="1800" spc="-35" dirty="0">
                          <a:latin typeface="Trebuchet MS"/>
                          <a:cs typeface="Trebuchet MS"/>
                        </a:rPr>
                        <a:t>5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6034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996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57150">
                      <a:solidFill>
                        <a:srgbClr val="9E1212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.13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6670" algn="ctr">
                        <a:lnSpc>
                          <a:spcPct val="100000"/>
                        </a:lnSpc>
                        <a:spcBef>
                          <a:spcPts val="62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.06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7874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3670" marB="0">
                    <a:lnL w="57150">
                      <a:solidFill>
                        <a:srgbClr val="9A4216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1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0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800" spc="-50" dirty="0">
                          <a:latin typeface="Trebuchet MS"/>
                          <a:cs typeface="Trebuchet MS"/>
                        </a:rPr>
                        <a:t>1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1003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5" name="object 45"/>
          <p:cNvGrpSpPr/>
          <p:nvPr/>
        </p:nvGrpSpPr>
        <p:grpSpPr>
          <a:xfrm>
            <a:off x="1247394" y="2685288"/>
            <a:ext cx="3507104" cy="1748155"/>
            <a:chOff x="1247394" y="2685288"/>
            <a:chExt cx="3507104" cy="1748155"/>
          </a:xfrm>
        </p:grpSpPr>
        <p:sp>
          <p:nvSpPr>
            <p:cNvPr id="46" name="object 46"/>
            <p:cNvSpPr/>
            <p:nvPr/>
          </p:nvSpPr>
          <p:spPr>
            <a:xfrm>
              <a:off x="1247394" y="3042919"/>
              <a:ext cx="3507104" cy="1390650"/>
            </a:xfrm>
            <a:custGeom>
              <a:avLst/>
              <a:gdLst/>
              <a:ahLst/>
              <a:cxnLst/>
              <a:rect l="l" t="t" r="r" b="b"/>
              <a:pathLst>
                <a:path w="3507104" h="1390650">
                  <a:moveTo>
                    <a:pt x="2184019" y="43180"/>
                  </a:moveTo>
                  <a:lnTo>
                    <a:pt x="1994662" y="0"/>
                  </a:lnTo>
                  <a:lnTo>
                    <a:pt x="2008365" y="56248"/>
                  </a:lnTo>
                  <a:lnTo>
                    <a:pt x="0" y="545973"/>
                  </a:lnTo>
                  <a:lnTo>
                    <a:pt x="13716" y="602234"/>
                  </a:lnTo>
                  <a:lnTo>
                    <a:pt x="2022081" y="112509"/>
                  </a:lnTo>
                  <a:lnTo>
                    <a:pt x="2035797" y="168783"/>
                  </a:lnTo>
                  <a:lnTo>
                    <a:pt x="2176665" y="49403"/>
                  </a:lnTo>
                  <a:lnTo>
                    <a:pt x="2184019" y="43180"/>
                  </a:lnTo>
                  <a:close/>
                </a:path>
                <a:path w="3507104" h="1390650">
                  <a:moveTo>
                    <a:pt x="2266315" y="831088"/>
                  </a:moveTo>
                  <a:lnTo>
                    <a:pt x="2076958" y="787908"/>
                  </a:lnTo>
                  <a:lnTo>
                    <a:pt x="2090661" y="844156"/>
                  </a:lnTo>
                  <a:lnTo>
                    <a:pt x="82296" y="1333881"/>
                  </a:lnTo>
                  <a:lnTo>
                    <a:pt x="96012" y="1390142"/>
                  </a:lnTo>
                  <a:lnTo>
                    <a:pt x="2104377" y="900417"/>
                  </a:lnTo>
                  <a:lnTo>
                    <a:pt x="2118106" y="956691"/>
                  </a:lnTo>
                  <a:lnTo>
                    <a:pt x="2258961" y="837311"/>
                  </a:lnTo>
                  <a:lnTo>
                    <a:pt x="2266315" y="831088"/>
                  </a:lnTo>
                  <a:close/>
                </a:path>
                <a:path w="3507104" h="1390650">
                  <a:moveTo>
                    <a:pt x="2804287" y="43180"/>
                  </a:moveTo>
                  <a:lnTo>
                    <a:pt x="2614930" y="0"/>
                  </a:lnTo>
                  <a:lnTo>
                    <a:pt x="2628633" y="56248"/>
                  </a:lnTo>
                  <a:lnTo>
                    <a:pt x="620268" y="545973"/>
                  </a:lnTo>
                  <a:lnTo>
                    <a:pt x="633984" y="602234"/>
                  </a:lnTo>
                  <a:lnTo>
                    <a:pt x="2642349" y="112509"/>
                  </a:lnTo>
                  <a:lnTo>
                    <a:pt x="2656078" y="168783"/>
                  </a:lnTo>
                  <a:lnTo>
                    <a:pt x="2796933" y="49403"/>
                  </a:lnTo>
                  <a:lnTo>
                    <a:pt x="2804287" y="43180"/>
                  </a:lnTo>
                  <a:close/>
                </a:path>
                <a:path w="3507104" h="1390650">
                  <a:moveTo>
                    <a:pt x="2825623" y="369316"/>
                  </a:moveTo>
                  <a:lnTo>
                    <a:pt x="2636266" y="326136"/>
                  </a:lnTo>
                  <a:lnTo>
                    <a:pt x="2649969" y="382384"/>
                  </a:lnTo>
                  <a:lnTo>
                    <a:pt x="641604" y="872109"/>
                  </a:lnTo>
                  <a:lnTo>
                    <a:pt x="655320" y="928370"/>
                  </a:lnTo>
                  <a:lnTo>
                    <a:pt x="2663685" y="438645"/>
                  </a:lnTo>
                  <a:lnTo>
                    <a:pt x="2677414" y="494919"/>
                  </a:lnTo>
                  <a:lnTo>
                    <a:pt x="2818269" y="375539"/>
                  </a:lnTo>
                  <a:lnTo>
                    <a:pt x="2825623" y="369316"/>
                  </a:lnTo>
                  <a:close/>
                </a:path>
                <a:path w="3507104" h="1390650">
                  <a:moveTo>
                    <a:pt x="2886583" y="831088"/>
                  </a:moveTo>
                  <a:lnTo>
                    <a:pt x="2697226" y="787908"/>
                  </a:lnTo>
                  <a:lnTo>
                    <a:pt x="2710929" y="844156"/>
                  </a:lnTo>
                  <a:lnTo>
                    <a:pt x="702564" y="1333881"/>
                  </a:lnTo>
                  <a:lnTo>
                    <a:pt x="716280" y="1390142"/>
                  </a:lnTo>
                  <a:lnTo>
                    <a:pt x="2724645" y="900417"/>
                  </a:lnTo>
                  <a:lnTo>
                    <a:pt x="2738374" y="956691"/>
                  </a:lnTo>
                  <a:lnTo>
                    <a:pt x="2879229" y="837311"/>
                  </a:lnTo>
                  <a:lnTo>
                    <a:pt x="2886583" y="831088"/>
                  </a:lnTo>
                  <a:close/>
                </a:path>
                <a:path w="3507104" h="1390650">
                  <a:moveTo>
                    <a:pt x="3424555" y="43180"/>
                  </a:moveTo>
                  <a:lnTo>
                    <a:pt x="3235198" y="0"/>
                  </a:lnTo>
                  <a:lnTo>
                    <a:pt x="3248901" y="56248"/>
                  </a:lnTo>
                  <a:lnTo>
                    <a:pt x="2081149" y="341007"/>
                  </a:lnTo>
                  <a:lnTo>
                    <a:pt x="2015985" y="326136"/>
                  </a:lnTo>
                  <a:lnTo>
                    <a:pt x="2023059" y="355168"/>
                  </a:lnTo>
                  <a:lnTo>
                    <a:pt x="1240536" y="545973"/>
                  </a:lnTo>
                  <a:lnTo>
                    <a:pt x="1247165" y="573201"/>
                  </a:lnTo>
                  <a:lnTo>
                    <a:pt x="21336" y="872109"/>
                  </a:lnTo>
                  <a:lnTo>
                    <a:pt x="35052" y="928370"/>
                  </a:lnTo>
                  <a:lnTo>
                    <a:pt x="2043417" y="438645"/>
                  </a:lnTo>
                  <a:lnTo>
                    <a:pt x="2057146" y="494919"/>
                  </a:lnTo>
                  <a:lnTo>
                    <a:pt x="2198001" y="375539"/>
                  </a:lnTo>
                  <a:lnTo>
                    <a:pt x="2203691" y="370725"/>
                  </a:lnTo>
                  <a:lnTo>
                    <a:pt x="3262617" y="112509"/>
                  </a:lnTo>
                  <a:lnTo>
                    <a:pt x="3276346" y="168783"/>
                  </a:lnTo>
                  <a:lnTo>
                    <a:pt x="3417201" y="49403"/>
                  </a:lnTo>
                  <a:lnTo>
                    <a:pt x="3424555" y="43180"/>
                  </a:lnTo>
                  <a:close/>
                </a:path>
                <a:path w="3507104" h="1390650">
                  <a:moveTo>
                    <a:pt x="3445891" y="369316"/>
                  </a:moveTo>
                  <a:lnTo>
                    <a:pt x="3256534" y="326136"/>
                  </a:lnTo>
                  <a:lnTo>
                    <a:pt x="3270237" y="382384"/>
                  </a:lnTo>
                  <a:lnTo>
                    <a:pt x="1261872" y="872109"/>
                  </a:lnTo>
                  <a:lnTo>
                    <a:pt x="1275588" y="928370"/>
                  </a:lnTo>
                  <a:lnTo>
                    <a:pt x="3283953" y="438645"/>
                  </a:lnTo>
                  <a:lnTo>
                    <a:pt x="3297682" y="494919"/>
                  </a:lnTo>
                  <a:lnTo>
                    <a:pt x="3438537" y="375539"/>
                  </a:lnTo>
                  <a:lnTo>
                    <a:pt x="3445891" y="369316"/>
                  </a:lnTo>
                  <a:close/>
                </a:path>
                <a:path w="3507104" h="1390650">
                  <a:moveTo>
                    <a:pt x="3506851" y="831088"/>
                  </a:moveTo>
                  <a:lnTo>
                    <a:pt x="3317494" y="787908"/>
                  </a:lnTo>
                  <a:lnTo>
                    <a:pt x="3331197" y="844156"/>
                  </a:lnTo>
                  <a:lnTo>
                    <a:pt x="1322832" y="1333881"/>
                  </a:lnTo>
                  <a:lnTo>
                    <a:pt x="1336548" y="1390142"/>
                  </a:lnTo>
                  <a:lnTo>
                    <a:pt x="3344913" y="900417"/>
                  </a:lnTo>
                  <a:lnTo>
                    <a:pt x="3358642" y="956691"/>
                  </a:lnTo>
                  <a:lnTo>
                    <a:pt x="3499497" y="837311"/>
                  </a:lnTo>
                  <a:lnTo>
                    <a:pt x="3506851" y="831088"/>
                  </a:lnTo>
                  <a:close/>
                </a:path>
              </a:pathLst>
            </a:custGeom>
            <a:solidFill>
              <a:srgbClr val="9E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34084" y="2700528"/>
              <a:ext cx="1392936" cy="746760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505712" y="2685288"/>
              <a:ext cx="1260348" cy="81686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490599" y="2737612"/>
              <a:ext cx="1280160" cy="632460"/>
            </a:xfrm>
            <a:custGeom>
              <a:avLst/>
              <a:gdLst/>
              <a:ahLst/>
              <a:cxnLst/>
              <a:rect l="l" t="t" r="r" b="b"/>
              <a:pathLst>
                <a:path w="1280160" h="632460">
                  <a:moveTo>
                    <a:pt x="1196594" y="0"/>
                  </a:moveTo>
                  <a:lnTo>
                    <a:pt x="0" y="300863"/>
                  </a:lnTo>
                  <a:lnTo>
                    <a:pt x="83312" y="632206"/>
                  </a:lnTo>
                  <a:lnTo>
                    <a:pt x="1279906" y="331343"/>
                  </a:lnTo>
                  <a:lnTo>
                    <a:pt x="1196594" y="0"/>
                  </a:lnTo>
                  <a:close/>
                </a:path>
              </a:pathLst>
            </a:custGeom>
            <a:solidFill>
              <a:srgbClr val="9E12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1490599" y="2737612"/>
              <a:ext cx="1280160" cy="632460"/>
            </a:xfrm>
            <a:custGeom>
              <a:avLst/>
              <a:gdLst/>
              <a:ahLst/>
              <a:cxnLst/>
              <a:rect l="l" t="t" r="r" b="b"/>
              <a:pathLst>
                <a:path w="1280160" h="632460">
                  <a:moveTo>
                    <a:pt x="0" y="300863"/>
                  </a:moveTo>
                  <a:lnTo>
                    <a:pt x="1196594" y="0"/>
                  </a:lnTo>
                  <a:lnTo>
                    <a:pt x="1279906" y="331343"/>
                  </a:lnTo>
                  <a:lnTo>
                    <a:pt x="83312" y="632206"/>
                  </a:lnTo>
                  <a:lnTo>
                    <a:pt x="0" y="300863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1744218" y="2894711"/>
              <a:ext cx="770255" cy="327660"/>
            </a:xfrm>
            <a:custGeom>
              <a:avLst/>
              <a:gdLst/>
              <a:ahLst/>
              <a:cxnLst/>
              <a:rect l="l" t="t" r="r" b="b"/>
              <a:pathLst>
                <a:path w="770255" h="327660">
                  <a:moveTo>
                    <a:pt x="9779" y="158876"/>
                  </a:moveTo>
                  <a:lnTo>
                    <a:pt x="0" y="161416"/>
                  </a:lnTo>
                  <a:lnTo>
                    <a:pt x="10159" y="327406"/>
                  </a:lnTo>
                  <a:lnTo>
                    <a:pt x="30733" y="322199"/>
                  </a:lnTo>
                  <a:lnTo>
                    <a:pt x="23494" y="215772"/>
                  </a:lnTo>
                  <a:lnTo>
                    <a:pt x="45645" y="215772"/>
                  </a:lnTo>
                  <a:lnTo>
                    <a:pt x="9779" y="158876"/>
                  </a:lnTo>
                  <a:close/>
                </a:path>
                <a:path w="770255" h="327660">
                  <a:moveTo>
                    <a:pt x="45645" y="215772"/>
                  </a:moveTo>
                  <a:lnTo>
                    <a:pt x="23494" y="215772"/>
                  </a:lnTo>
                  <a:lnTo>
                    <a:pt x="85343" y="310769"/>
                  </a:lnTo>
                  <a:lnTo>
                    <a:pt x="90677" y="309499"/>
                  </a:lnTo>
                  <a:lnTo>
                    <a:pt x="94031" y="265049"/>
                  </a:lnTo>
                  <a:lnTo>
                    <a:pt x="76707" y="265049"/>
                  </a:lnTo>
                  <a:lnTo>
                    <a:pt x="45645" y="215772"/>
                  </a:lnTo>
                  <a:close/>
                </a:path>
                <a:path w="770255" h="327660">
                  <a:moveTo>
                    <a:pt x="120215" y="196722"/>
                  </a:moveTo>
                  <a:lnTo>
                    <a:pt x="99187" y="196722"/>
                  </a:lnTo>
                  <a:lnTo>
                    <a:pt x="143637" y="293877"/>
                  </a:lnTo>
                  <a:lnTo>
                    <a:pt x="164211" y="288670"/>
                  </a:lnTo>
                  <a:lnTo>
                    <a:pt x="120215" y="196722"/>
                  </a:lnTo>
                  <a:close/>
                </a:path>
                <a:path w="770255" h="327660">
                  <a:moveTo>
                    <a:pt x="169671" y="164083"/>
                  </a:moveTo>
                  <a:lnTo>
                    <a:pt x="149098" y="169290"/>
                  </a:lnTo>
                  <a:lnTo>
                    <a:pt x="168148" y="245363"/>
                  </a:lnTo>
                  <a:lnTo>
                    <a:pt x="171197" y="254648"/>
                  </a:lnTo>
                  <a:lnTo>
                    <a:pt x="208916" y="279044"/>
                  </a:lnTo>
                  <a:lnTo>
                    <a:pt x="218058" y="277494"/>
                  </a:lnTo>
                  <a:lnTo>
                    <a:pt x="224662" y="275844"/>
                  </a:lnTo>
                  <a:lnTo>
                    <a:pt x="231012" y="272161"/>
                  </a:lnTo>
                  <a:lnTo>
                    <a:pt x="243077" y="261112"/>
                  </a:lnTo>
                  <a:lnTo>
                    <a:pt x="243914" y="259857"/>
                  </a:lnTo>
                  <a:lnTo>
                    <a:pt x="207609" y="259857"/>
                  </a:lnTo>
                  <a:lnTo>
                    <a:pt x="199104" y="256666"/>
                  </a:lnTo>
                  <a:lnTo>
                    <a:pt x="192647" y="249380"/>
                  </a:lnTo>
                  <a:lnTo>
                    <a:pt x="188213" y="237997"/>
                  </a:lnTo>
                  <a:lnTo>
                    <a:pt x="169671" y="164083"/>
                  </a:lnTo>
                  <a:close/>
                </a:path>
                <a:path w="770255" h="327660">
                  <a:moveTo>
                    <a:pt x="269695" y="250697"/>
                  </a:moveTo>
                  <a:lnTo>
                    <a:pt x="247776" y="250697"/>
                  </a:lnTo>
                  <a:lnTo>
                    <a:pt x="251840" y="266700"/>
                  </a:lnTo>
                  <a:lnTo>
                    <a:pt x="272414" y="261493"/>
                  </a:lnTo>
                  <a:lnTo>
                    <a:pt x="269695" y="250697"/>
                  </a:lnTo>
                  <a:close/>
                </a:path>
                <a:path w="770255" h="327660">
                  <a:moveTo>
                    <a:pt x="92201" y="138175"/>
                  </a:moveTo>
                  <a:lnTo>
                    <a:pt x="82423" y="140588"/>
                  </a:lnTo>
                  <a:lnTo>
                    <a:pt x="76707" y="265049"/>
                  </a:lnTo>
                  <a:lnTo>
                    <a:pt x="94031" y="265049"/>
                  </a:lnTo>
                  <a:lnTo>
                    <a:pt x="99187" y="196722"/>
                  </a:lnTo>
                  <a:lnTo>
                    <a:pt x="120215" y="196722"/>
                  </a:lnTo>
                  <a:lnTo>
                    <a:pt x="92201" y="138175"/>
                  </a:lnTo>
                  <a:close/>
                </a:path>
                <a:path w="770255" h="327660">
                  <a:moveTo>
                    <a:pt x="243205" y="145541"/>
                  </a:moveTo>
                  <a:lnTo>
                    <a:pt x="222631" y="150749"/>
                  </a:lnTo>
                  <a:lnTo>
                    <a:pt x="243205" y="232156"/>
                  </a:lnTo>
                  <a:lnTo>
                    <a:pt x="242569" y="237744"/>
                  </a:lnTo>
                  <a:lnTo>
                    <a:pt x="207609" y="259857"/>
                  </a:lnTo>
                  <a:lnTo>
                    <a:pt x="243914" y="259857"/>
                  </a:lnTo>
                  <a:lnTo>
                    <a:pt x="246633" y="255777"/>
                  </a:lnTo>
                  <a:lnTo>
                    <a:pt x="247776" y="250697"/>
                  </a:lnTo>
                  <a:lnTo>
                    <a:pt x="269695" y="250697"/>
                  </a:lnTo>
                  <a:lnTo>
                    <a:pt x="243205" y="145541"/>
                  </a:lnTo>
                  <a:close/>
                </a:path>
                <a:path w="770255" h="327660">
                  <a:moveTo>
                    <a:pt x="281558" y="85343"/>
                  </a:moveTo>
                  <a:lnTo>
                    <a:pt x="293877" y="221233"/>
                  </a:lnTo>
                  <a:lnTo>
                    <a:pt x="324596" y="248344"/>
                  </a:lnTo>
                  <a:lnTo>
                    <a:pt x="342645" y="246125"/>
                  </a:lnTo>
                  <a:lnTo>
                    <a:pt x="338335" y="229234"/>
                  </a:lnTo>
                  <a:lnTo>
                    <a:pt x="332231" y="229234"/>
                  </a:lnTo>
                  <a:lnTo>
                    <a:pt x="327025" y="228600"/>
                  </a:lnTo>
                  <a:lnTo>
                    <a:pt x="318134" y="223265"/>
                  </a:lnTo>
                  <a:lnTo>
                    <a:pt x="315087" y="218820"/>
                  </a:lnTo>
                  <a:lnTo>
                    <a:pt x="312764" y="209422"/>
                  </a:lnTo>
                  <a:lnTo>
                    <a:pt x="281558" y="85343"/>
                  </a:lnTo>
                  <a:close/>
                </a:path>
                <a:path w="770255" h="327660">
                  <a:moveTo>
                    <a:pt x="369734" y="136525"/>
                  </a:moveTo>
                  <a:lnTo>
                    <a:pt x="347852" y="136525"/>
                  </a:lnTo>
                  <a:lnTo>
                    <a:pt x="364363" y="202311"/>
                  </a:lnTo>
                  <a:lnTo>
                    <a:pt x="392826" y="230822"/>
                  </a:lnTo>
                  <a:lnTo>
                    <a:pt x="399385" y="231199"/>
                  </a:lnTo>
                  <a:lnTo>
                    <a:pt x="406145" y="230124"/>
                  </a:lnTo>
                  <a:lnTo>
                    <a:pt x="413553" y="228052"/>
                  </a:lnTo>
                  <a:lnTo>
                    <a:pt x="420544" y="225647"/>
                  </a:lnTo>
                  <a:lnTo>
                    <a:pt x="427130" y="222908"/>
                  </a:lnTo>
                  <a:lnTo>
                    <a:pt x="433324" y="219837"/>
                  </a:lnTo>
                  <a:lnTo>
                    <a:pt x="430128" y="212470"/>
                  </a:lnTo>
                  <a:lnTo>
                    <a:pt x="403098" y="212470"/>
                  </a:lnTo>
                  <a:lnTo>
                    <a:pt x="397382" y="211836"/>
                  </a:lnTo>
                  <a:lnTo>
                    <a:pt x="388746" y="205231"/>
                  </a:lnTo>
                  <a:lnTo>
                    <a:pt x="385318" y="198755"/>
                  </a:lnTo>
                  <a:lnTo>
                    <a:pt x="382905" y="188975"/>
                  </a:lnTo>
                  <a:lnTo>
                    <a:pt x="369734" y="136525"/>
                  </a:lnTo>
                  <a:close/>
                </a:path>
                <a:path w="770255" h="327660">
                  <a:moveTo>
                    <a:pt x="337946" y="227711"/>
                  </a:moveTo>
                  <a:lnTo>
                    <a:pt x="332231" y="229234"/>
                  </a:lnTo>
                  <a:lnTo>
                    <a:pt x="338335" y="229234"/>
                  </a:lnTo>
                  <a:lnTo>
                    <a:pt x="337946" y="227711"/>
                  </a:lnTo>
                  <a:close/>
                </a:path>
                <a:path w="770255" h="327660">
                  <a:moveTo>
                    <a:pt x="459790" y="115062"/>
                  </a:moveTo>
                  <a:lnTo>
                    <a:pt x="437895" y="115062"/>
                  </a:lnTo>
                  <a:lnTo>
                    <a:pt x="462661" y="213613"/>
                  </a:lnTo>
                  <a:lnTo>
                    <a:pt x="483234" y="208533"/>
                  </a:lnTo>
                  <a:lnTo>
                    <a:pt x="459790" y="115062"/>
                  </a:lnTo>
                  <a:close/>
                </a:path>
                <a:path w="770255" h="327660">
                  <a:moveTo>
                    <a:pt x="425831" y="202564"/>
                  </a:moveTo>
                  <a:lnTo>
                    <a:pt x="420750" y="206628"/>
                  </a:lnTo>
                  <a:lnTo>
                    <a:pt x="415670" y="209422"/>
                  </a:lnTo>
                  <a:lnTo>
                    <a:pt x="403098" y="212470"/>
                  </a:lnTo>
                  <a:lnTo>
                    <a:pt x="430128" y="212470"/>
                  </a:lnTo>
                  <a:lnTo>
                    <a:pt x="425831" y="202564"/>
                  </a:lnTo>
                  <a:close/>
                </a:path>
                <a:path w="770255" h="327660">
                  <a:moveTo>
                    <a:pt x="356234" y="82931"/>
                  </a:moveTo>
                  <a:lnTo>
                    <a:pt x="337693" y="96012"/>
                  </a:lnTo>
                  <a:lnTo>
                    <a:pt x="343788" y="120268"/>
                  </a:lnTo>
                  <a:lnTo>
                    <a:pt x="330326" y="123697"/>
                  </a:lnTo>
                  <a:lnTo>
                    <a:pt x="334390" y="139953"/>
                  </a:lnTo>
                  <a:lnTo>
                    <a:pt x="347852" y="136525"/>
                  </a:lnTo>
                  <a:lnTo>
                    <a:pt x="369734" y="136525"/>
                  </a:lnTo>
                  <a:lnTo>
                    <a:pt x="368426" y="131318"/>
                  </a:lnTo>
                  <a:lnTo>
                    <a:pt x="400176" y="123316"/>
                  </a:lnTo>
                  <a:lnTo>
                    <a:pt x="398128" y="115188"/>
                  </a:lnTo>
                  <a:lnTo>
                    <a:pt x="364363" y="115188"/>
                  </a:lnTo>
                  <a:lnTo>
                    <a:pt x="356234" y="82931"/>
                  </a:lnTo>
                  <a:close/>
                </a:path>
                <a:path w="770255" h="327660">
                  <a:moveTo>
                    <a:pt x="454151" y="92582"/>
                  </a:moveTo>
                  <a:lnTo>
                    <a:pt x="417575" y="101726"/>
                  </a:lnTo>
                  <a:lnTo>
                    <a:pt x="422020" y="118999"/>
                  </a:lnTo>
                  <a:lnTo>
                    <a:pt x="437895" y="115062"/>
                  </a:lnTo>
                  <a:lnTo>
                    <a:pt x="459790" y="115062"/>
                  </a:lnTo>
                  <a:lnTo>
                    <a:pt x="454151" y="92582"/>
                  </a:lnTo>
                  <a:close/>
                </a:path>
                <a:path w="770255" h="327660">
                  <a:moveTo>
                    <a:pt x="396113" y="107187"/>
                  </a:moveTo>
                  <a:lnTo>
                    <a:pt x="364363" y="115188"/>
                  </a:lnTo>
                  <a:lnTo>
                    <a:pt x="398128" y="115188"/>
                  </a:lnTo>
                  <a:lnTo>
                    <a:pt x="396113" y="107187"/>
                  </a:lnTo>
                  <a:close/>
                </a:path>
                <a:path w="770255" h="327660">
                  <a:moveTo>
                    <a:pt x="437261" y="50164"/>
                  </a:moveTo>
                  <a:lnTo>
                    <a:pt x="423418" y="63372"/>
                  </a:lnTo>
                  <a:lnTo>
                    <a:pt x="425195" y="70484"/>
                  </a:lnTo>
                  <a:lnTo>
                    <a:pt x="427227" y="73151"/>
                  </a:lnTo>
                  <a:lnTo>
                    <a:pt x="430275" y="75056"/>
                  </a:lnTo>
                  <a:lnTo>
                    <a:pt x="433450" y="76834"/>
                  </a:lnTo>
                  <a:lnTo>
                    <a:pt x="436752" y="77343"/>
                  </a:lnTo>
                  <a:lnTo>
                    <a:pt x="443738" y="75564"/>
                  </a:lnTo>
                  <a:lnTo>
                    <a:pt x="446405" y="73659"/>
                  </a:lnTo>
                  <a:lnTo>
                    <a:pt x="448309" y="70484"/>
                  </a:lnTo>
                  <a:lnTo>
                    <a:pt x="450088" y="67309"/>
                  </a:lnTo>
                  <a:lnTo>
                    <a:pt x="450595" y="64007"/>
                  </a:lnTo>
                  <a:lnTo>
                    <a:pt x="449608" y="60070"/>
                  </a:lnTo>
                  <a:lnTo>
                    <a:pt x="448818" y="57022"/>
                  </a:lnTo>
                  <a:lnTo>
                    <a:pt x="446913" y="54356"/>
                  </a:lnTo>
                  <a:lnTo>
                    <a:pt x="443738" y="52577"/>
                  </a:lnTo>
                  <a:lnTo>
                    <a:pt x="440689" y="50672"/>
                  </a:lnTo>
                  <a:lnTo>
                    <a:pt x="437261" y="50164"/>
                  </a:lnTo>
                  <a:close/>
                </a:path>
                <a:path w="770255" h="327660">
                  <a:moveTo>
                    <a:pt x="507745" y="79120"/>
                  </a:moveTo>
                  <a:lnTo>
                    <a:pt x="487171" y="84200"/>
                  </a:lnTo>
                  <a:lnTo>
                    <a:pt x="527684" y="245618"/>
                  </a:lnTo>
                  <a:lnTo>
                    <a:pt x="548258" y="240537"/>
                  </a:lnTo>
                  <a:lnTo>
                    <a:pt x="535305" y="188594"/>
                  </a:lnTo>
                  <a:lnTo>
                    <a:pt x="569480" y="188594"/>
                  </a:lnTo>
                  <a:lnTo>
                    <a:pt x="575978" y="186384"/>
                  </a:lnTo>
                  <a:lnTo>
                    <a:pt x="585993" y="180530"/>
                  </a:lnTo>
                  <a:lnTo>
                    <a:pt x="590859" y="175894"/>
                  </a:lnTo>
                  <a:lnTo>
                    <a:pt x="545211" y="175894"/>
                  </a:lnTo>
                  <a:lnTo>
                    <a:pt x="535939" y="174370"/>
                  </a:lnTo>
                  <a:lnTo>
                    <a:pt x="532764" y="173227"/>
                  </a:lnTo>
                  <a:lnTo>
                    <a:pt x="530987" y="171703"/>
                  </a:lnTo>
                  <a:lnTo>
                    <a:pt x="513969" y="104139"/>
                  </a:lnTo>
                  <a:lnTo>
                    <a:pt x="515874" y="100964"/>
                  </a:lnTo>
                  <a:lnTo>
                    <a:pt x="534270" y="88645"/>
                  </a:lnTo>
                  <a:lnTo>
                    <a:pt x="510158" y="88645"/>
                  </a:lnTo>
                  <a:lnTo>
                    <a:pt x="507745" y="79120"/>
                  </a:lnTo>
                  <a:close/>
                </a:path>
                <a:path w="770255" h="327660">
                  <a:moveTo>
                    <a:pt x="684021" y="34797"/>
                  </a:moveTo>
                  <a:lnTo>
                    <a:pt x="663067" y="40005"/>
                  </a:lnTo>
                  <a:lnTo>
                    <a:pt x="707953" y="103354"/>
                  </a:lnTo>
                  <a:lnTo>
                    <a:pt x="725296" y="127888"/>
                  </a:lnTo>
                  <a:lnTo>
                    <a:pt x="738632" y="157225"/>
                  </a:lnTo>
                  <a:lnTo>
                    <a:pt x="736726" y="162940"/>
                  </a:lnTo>
                  <a:lnTo>
                    <a:pt x="731646" y="168401"/>
                  </a:lnTo>
                  <a:lnTo>
                    <a:pt x="726567" y="173989"/>
                  </a:lnTo>
                  <a:lnTo>
                    <a:pt x="719708" y="177800"/>
                  </a:lnTo>
                  <a:lnTo>
                    <a:pt x="711073" y="179958"/>
                  </a:lnTo>
                  <a:lnTo>
                    <a:pt x="715771" y="198374"/>
                  </a:lnTo>
                  <a:lnTo>
                    <a:pt x="751030" y="172910"/>
                  </a:lnTo>
                  <a:lnTo>
                    <a:pt x="759353" y="115824"/>
                  </a:lnTo>
                  <a:lnTo>
                    <a:pt x="740663" y="115824"/>
                  </a:lnTo>
                  <a:lnTo>
                    <a:pt x="684021" y="34797"/>
                  </a:lnTo>
                  <a:close/>
                </a:path>
                <a:path w="770255" h="327660">
                  <a:moveTo>
                    <a:pt x="569480" y="188594"/>
                  </a:moveTo>
                  <a:lnTo>
                    <a:pt x="535305" y="188594"/>
                  </a:lnTo>
                  <a:lnTo>
                    <a:pt x="537337" y="190500"/>
                  </a:lnTo>
                  <a:lnTo>
                    <a:pt x="541527" y="191515"/>
                  </a:lnTo>
                  <a:lnTo>
                    <a:pt x="547496" y="191896"/>
                  </a:lnTo>
                  <a:lnTo>
                    <a:pt x="553593" y="192150"/>
                  </a:lnTo>
                  <a:lnTo>
                    <a:pt x="559054" y="191769"/>
                  </a:lnTo>
                  <a:lnTo>
                    <a:pt x="563880" y="190500"/>
                  </a:lnTo>
                  <a:lnTo>
                    <a:pt x="569480" y="188594"/>
                  </a:lnTo>
                  <a:close/>
                </a:path>
                <a:path w="770255" h="327660">
                  <a:moveTo>
                    <a:pt x="589331" y="87249"/>
                  </a:moveTo>
                  <a:lnTo>
                    <a:pt x="550036" y="87249"/>
                  </a:lnTo>
                  <a:lnTo>
                    <a:pt x="557418" y="88776"/>
                  </a:lnTo>
                  <a:lnTo>
                    <a:pt x="563752" y="91947"/>
                  </a:lnTo>
                  <a:lnTo>
                    <a:pt x="583255" y="141319"/>
                  </a:lnTo>
                  <a:lnTo>
                    <a:pt x="579469" y="156654"/>
                  </a:lnTo>
                  <a:lnTo>
                    <a:pt x="569539" y="167798"/>
                  </a:lnTo>
                  <a:lnTo>
                    <a:pt x="553465" y="174751"/>
                  </a:lnTo>
                  <a:lnTo>
                    <a:pt x="549529" y="175768"/>
                  </a:lnTo>
                  <a:lnTo>
                    <a:pt x="545211" y="175894"/>
                  </a:lnTo>
                  <a:lnTo>
                    <a:pt x="590859" y="175894"/>
                  </a:lnTo>
                  <a:lnTo>
                    <a:pt x="593937" y="172962"/>
                  </a:lnTo>
                  <a:lnTo>
                    <a:pt x="599820" y="163702"/>
                  </a:lnTo>
                  <a:lnTo>
                    <a:pt x="603581" y="153223"/>
                  </a:lnTo>
                  <a:lnTo>
                    <a:pt x="605287" y="142239"/>
                  </a:lnTo>
                  <a:lnTo>
                    <a:pt x="605187" y="135762"/>
                  </a:lnTo>
                  <a:lnTo>
                    <a:pt x="605053" y="129930"/>
                  </a:lnTo>
                  <a:lnTo>
                    <a:pt x="602742" y="117093"/>
                  </a:lnTo>
                  <a:lnTo>
                    <a:pt x="598382" y="103346"/>
                  </a:lnTo>
                  <a:lnTo>
                    <a:pt x="592756" y="91852"/>
                  </a:lnTo>
                  <a:lnTo>
                    <a:pt x="589331" y="87249"/>
                  </a:lnTo>
                  <a:close/>
                </a:path>
                <a:path w="770255" h="327660">
                  <a:moveTo>
                    <a:pt x="621538" y="0"/>
                  </a:moveTo>
                  <a:lnTo>
                    <a:pt x="633857" y="135762"/>
                  </a:lnTo>
                  <a:lnTo>
                    <a:pt x="664521" y="162891"/>
                  </a:lnTo>
                  <a:lnTo>
                    <a:pt x="682498" y="160655"/>
                  </a:lnTo>
                  <a:lnTo>
                    <a:pt x="678304" y="143763"/>
                  </a:lnTo>
                  <a:lnTo>
                    <a:pt x="672211" y="143763"/>
                  </a:lnTo>
                  <a:lnTo>
                    <a:pt x="667004" y="143128"/>
                  </a:lnTo>
                  <a:lnTo>
                    <a:pt x="658113" y="137794"/>
                  </a:lnTo>
                  <a:lnTo>
                    <a:pt x="655065" y="133350"/>
                  </a:lnTo>
                  <a:lnTo>
                    <a:pt x="653542" y="127126"/>
                  </a:lnTo>
                  <a:lnTo>
                    <a:pt x="621538" y="0"/>
                  </a:lnTo>
                  <a:close/>
                </a:path>
                <a:path w="770255" h="327660">
                  <a:moveTo>
                    <a:pt x="677926" y="142239"/>
                  </a:moveTo>
                  <a:lnTo>
                    <a:pt x="672211" y="143763"/>
                  </a:lnTo>
                  <a:lnTo>
                    <a:pt x="678304" y="143763"/>
                  </a:lnTo>
                  <a:lnTo>
                    <a:pt x="677926" y="142239"/>
                  </a:lnTo>
                  <a:close/>
                </a:path>
                <a:path w="770255" h="327660">
                  <a:moveTo>
                    <a:pt x="769746" y="13208"/>
                  </a:moveTo>
                  <a:lnTo>
                    <a:pt x="748792" y="18541"/>
                  </a:lnTo>
                  <a:lnTo>
                    <a:pt x="740663" y="115824"/>
                  </a:lnTo>
                  <a:lnTo>
                    <a:pt x="759353" y="115824"/>
                  </a:lnTo>
                  <a:lnTo>
                    <a:pt x="769746" y="13208"/>
                  </a:lnTo>
                  <a:close/>
                </a:path>
                <a:path w="770255" h="327660">
                  <a:moveTo>
                    <a:pt x="547290" y="67849"/>
                  </a:moveTo>
                  <a:lnTo>
                    <a:pt x="510158" y="88645"/>
                  </a:lnTo>
                  <a:lnTo>
                    <a:pt x="534270" y="88645"/>
                  </a:lnTo>
                  <a:lnTo>
                    <a:pt x="541607" y="87340"/>
                  </a:lnTo>
                  <a:lnTo>
                    <a:pt x="550036" y="87249"/>
                  </a:lnTo>
                  <a:lnTo>
                    <a:pt x="589331" y="87249"/>
                  </a:lnTo>
                  <a:lnTo>
                    <a:pt x="585864" y="82589"/>
                  </a:lnTo>
                  <a:lnTo>
                    <a:pt x="577723" y="75564"/>
                  </a:lnTo>
                  <a:lnTo>
                    <a:pt x="568436" y="70707"/>
                  </a:lnTo>
                  <a:lnTo>
                    <a:pt x="558292" y="68135"/>
                  </a:lnTo>
                  <a:lnTo>
                    <a:pt x="547290" y="678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1156</Words>
  <Application>Microsoft Office PowerPoint</Application>
  <PresentationFormat>Custom</PresentationFormat>
  <Paragraphs>940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 MT</vt:lpstr>
      <vt:lpstr>Calibri</vt:lpstr>
      <vt:lpstr>Cambria Math</vt:lpstr>
      <vt:lpstr>Times New Roman</vt:lpstr>
      <vt:lpstr>Trebuchet MS</vt:lpstr>
      <vt:lpstr>Office Theme</vt:lpstr>
      <vt:lpstr>PowerPoint Presentation</vt:lpstr>
      <vt:lpstr>LECTURE 3</vt:lpstr>
      <vt:lpstr>RECAP OF THE EXERCISE</vt:lpstr>
      <vt:lpstr>KERNELS AND CONVOLUTION</vt:lpstr>
      <vt:lpstr>KERNELS AND CONVOLUTION</vt:lpstr>
      <vt:lpstr>KERNELS AND CONVOLUTION</vt:lpstr>
      <vt:lpstr>KERNELS AND CONVOLUTION</vt:lpstr>
      <vt:lpstr>KERNELS AND CONVOLUTION</vt:lpstr>
      <vt:lpstr>KERNELS AND CONVOLUTION</vt:lpstr>
      <vt:lpstr>KERNELS AND CONVOLUTION</vt:lpstr>
      <vt:lpstr>KERNELS AND CONVOLUTION</vt:lpstr>
      <vt:lpstr>KERNELS AND CONVOLUTION</vt:lpstr>
      <vt:lpstr>STRIDE</vt:lpstr>
      <vt:lpstr>PADDING</vt:lpstr>
      <vt:lpstr>PADDING</vt:lpstr>
      <vt:lpstr>KERNELS AND NEURAL NETWORKS</vt:lpstr>
      <vt:lpstr>KERNELS AND NEURAL NETWORKS</vt:lpstr>
      <vt:lpstr>KERNELS AND NEURAL NETWORKS</vt:lpstr>
      <vt:lpstr>KERNELS AND NEURAL NETWORKS</vt:lpstr>
      <vt:lpstr>FINDING EDGES</vt:lpstr>
      <vt:lpstr>NEURAL NETWORK PERCEPTION</vt:lpstr>
      <vt:lpstr>NEURAL NETWORK PERCEPTION</vt:lpstr>
      <vt:lpstr>OTHER LAYERS IN THE MODEL</vt:lpstr>
      <vt:lpstr>MAX POOLING</vt:lpstr>
      <vt:lpstr>DROPOUT</vt:lpstr>
      <vt:lpstr>WHOLE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 deep learning</dc:title>
  <dc:creator>Danielle Detering</dc:creator>
  <cp:lastModifiedBy>Parth Sinroza</cp:lastModifiedBy>
  <cp:revision>2</cp:revision>
  <dcterms:created xsi:type="dcterms:W3CDTF">2024-07-13T03:10:09Z</dcterms:created>
  <dcterms:modified xsi:type="dcterms:W3CDTF">2024-07-13T03:11:04Z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2024-07-13T00:00:00Z</vt:filetime>
  </property>
  <property fmtid="{D5CDD505-2E9C-101B-9397-08002B2CF9AE}" pid="5" name="Producer">
    <vt:lpwstr>Microsoft® PowerPoint® 2013</vt:lpwstr>
  </property>
</Properties>
</file>