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7" r:id="rId4"/>
  </p:sldIdLst>
  <p:sldSz cx="2743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7"/>
    <p:restoredTop sz="94705"/>
  </p:normalViewPr>
  <p:slideViewPr>
    <p:cSldViewPr snapToGrid="0" snapToObjects="1">
      <p:cViewPr varScale="1">
        <p:scale>
          <a:sx n="287" d="100"/>
          <a:sy n="287" d="100"/>
        </p:scale>
        <p:origin x="2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448945"/>
            <a:ext cx="2331720" cy="95504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0815"/>
            <a:ext cx="2057400" cy="662305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444B-8808-924B-BA60-42E3DFEE02F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EF4-3326-C94B-B355-B1FFC6F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4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444B-8808-924B-BA60-42E3DFEE02F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EF4-3326-C94B-B355-B1FFC6F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5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46050"/>
            <a:ext cx="59150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46050"/>
            <a:ext cx="174021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444B-8808-924B-BA60-42E3DFEE02F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EF4-3326-C94B-B355-B1FFC6F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444B-8808-924B-BA60-42E3DFEE02F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EF4-3326-C94B-B355-B1FFC6F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6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683896"/>
            <a:ext cx="2366010" cy="114109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835786"/>
            <a:ext cx="2366010" cy="60007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444B-8808-924B-BA60-42E3DFEE02F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EF4-3326-C94B-B355-B1FFC6F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6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444B-8808-924B-BA60-42E3DFEE02F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EF4-3326-C94B-B355-B1FFC6F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22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46051"/>
            <a:ext cx="236601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672465"/>
            <a:ext cx="1160502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002030"/>
            <a:ext cx="116050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672465"/>
            <a:ext cx="1166217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002030"/>
            <a:ext cx="116621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444B-8808-924B-BA60-42E3DFEE02F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EF4-3326-C94B-B355-B1FFC6F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1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444B-8808-924B-BA60-42E3DFEE02F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EF4-3326-C94B-B355-B1FFC6F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6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444B-8808-924B-BA60-42E3DFEE02F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EF4-3326-C94B-B355-B1FFC6F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4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394971"/>
            <a:ext cx="1388745" cy="1949450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444B-8808-924B-BA60-42E3DFEE02F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EF4-3326-C94B-B355-B1FFC6F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394971"/>
            <a:ext cx="1388745" cy="1949450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D444B-8808-924B-BA60-42E3DFEE02F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EF4-3326-C94B-B355-B1FFC6F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46051"/>
            <a:ext cx="236601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730250"/>
            <a:ext cx="236601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444B-8808-924B-BA60-42E3DFEE02F4}" type="datetimeFigureOut">
              <a:rPr lang="en-US" smtClean="0"/>
              <a:t>2/13/20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0EF4-3326-C94B-B355-B1FFC6F06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67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366EF956-46F7-BD42-AE71-01C3F4D98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" t="11872" r="26016" b="34026"/>
          <a:stretch/>
        </p:blipFill>
        <p:spPr>
          <a:xfrm>
            <a:off x="46361" y="40750"/>
            <a:ext cx="2630487" cy="26707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3616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366EF956-46F7-BD42-AE71-01C3F4D98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" t="11872" r="26016" b="34026"/>
          <a:stretch/>
        </p:blipFill>
        <p:spPr>
          <a:xfrm>
            <a:off x="46361" y="40750"/>
            <a:ext cx="2630487" cy="26707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0024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in front of a mountain&#10;&#10;Description automatically generated">
            <a:extLst>
              <a:ext uri="{FF2B5EF4-FFF2-40B4-BE49-F238E27FC236}">
                <a16:creationId xmlns:a16="http://schemas.microsoft.com/office/drawing/2014/main" id="{65D4075D-3D99-C941-B7BE-47612689B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59" t="12848" r="10501" b="20833"/>
          <a:stretch/>
        </p:blipFill>
        <p:spPr>
          <a:xfrm>
            <a:off x="62630" y="87680"/>
            <a:ext cx="2611677" cy="261167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8186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565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Woo, Brandon Matthew</dc:creator>
  <cp:lastModifiedBy>Woo, Brandon Matthew</cp:lastModifiedBy>
  <cp:revision>4</cp:revision>
  <dcterms:created xsi:type="dcterms:W3CDTF">2020-02-13T04:52:22Z</dcterms:created>
  <dcterms:modified xsi:type="dcterms:W3CDTF">2020-02-13T14:20:49Z</dcterms:modified>
</cp:coreProperties>
</file>