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1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0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0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6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9CA2-A950-EF4B-9DD6-A7BD5EF7581A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5081-2491-D542-969A-F7B93BEB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9096" y="4302043"/>
            <a:ext cx="1516171" cy="1127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Myhdl</a:t>
            </a:r>
            <a:r>
              <a:rPr lang="en-US" dirty="0" smtClean="0"/>
              <a:t> NIC</a:t>
            </a:r>
          </a:p>
          <a:p>
            <a:pPr algn="ctr"/>
            <a:r>
              <a:rPr lang="en-US" dirty="0" smtClean="0"/>
              <a:t>(Head)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5935" y="4302043"/>
            <a:ext cx="1516171" cy="1127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Myhdl</a:t>
            </a:r>
            <a:r>
              <a:rPr lang="en-US" dirty="0" smtClean="0"/>
              <a:t> NIC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08131" y="4302043"/>
            <a:ext cx="1516171" cy="1127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Myhdl</a:t>
            </a:r>
            <a:r>
              <a:rPr lang="en-US" dirty="0" smtClean="0"/>
              <a:t> NIC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1492" y="1551860"/>
            <a:ext cx="1516171" cy="1127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65935" y="1551860"/>
            <a:ext cx="1516171" cy="1127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08131" y="1551860"/>
            <a:ext cx="1516171" cy="1127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1827182" y="2679202"/>
            <a:ext cx="32396" cy="16228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47074" y="2679202"/>
            <a:ext cx="0" cy="16228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20916" y="2679202"/>
            <a:ext cx="0" cy="16228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2585267" y="4865714"/>
            <a:ext cx="1480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6" idx="1"/>
          </p:cNvCxnSpPr>
          <p:nvPr/>
        </p:nvCxnSpPr>
        <p:spPr>
          <a:xfrm>
            <a:off x="5582106" y="4865714"/>
            <a:ext cx="15260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" idx="3"/>
            <a:endCxn id="4" idx="1"/>
          </p:cNvCxnSpPr>
          <p:nvPr/>
        </p:nvCxnSpPr>
        <p:spPr>
          <a:xfrm flipH="1">
            <a:off x="1069096" y="4865714"/>
            <a:ext cx="7555206" cy="12700"/>
          </a:xfrm>
          <a:prstGeom prst="curvedConnector5">
            <a:avLst>
              <a:gd name="adj1" fmla="val -3026"/>
              <a:gd name="adj2" fmla="val 10523669"/>
              <a:gd name="adj3" fmla="val 1030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61918" y="479444"/>
            <a:ext cx="368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PACKET FLOW</a:t>
            </a:r>
            <a:endParaRPr lang="en-US" sz="4000" dirty="0"/>
          </a:p>
        </p:txBody>
      </p:sp>
      <p:sp>
        <p:nvSpPr>
          <p:cNvPr id="39" name="Rounded Rectangle 38"/>
          <p:cNvSpPr/>
          <p:nvPr/>
        </p:nvSpPr>
        <p:spPr>
          <a:xfrm>
            <a:off x="2100291" y="2768031"/>
            <a:ext cx="138391" cy="1546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44939" y="2768031"/>
            <a:ext cx="138391" cy="1546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176822" y="2768031"/>
            <a:ext cx="138391" cy="1546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617663" y="4607957"/>
            <a:ext cx="150163" cy="1465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643717" y="4607957"/>
            <a:ext cx="150163" cy="1465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694193" y="4607957"/>
            <a:ext cx="150163" cy="1465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617663" y="5047586"/>
            <a:ext cx="150163" cy="1628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43135" y="4068350"/>
            <a:ext cx="150163" cy="1628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651858" y="5039442"/>
            <a:ext cx="150163" cy="1628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77330" y="4060206"/>
            <a:ext cx="150163" cy="1628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77886" y="5083719"/>
            <a:ext cx="150163" cy="1628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7503358" y="4104483"/>
            <a:ext cx="150163" cy="1628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2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97E-6 3.05234E-6 L -0.00173 0.223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1068E-6 -0.00139 L 0.00087 0.2218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1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728E-6 3.05234E-6 L 0.00174 0.22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10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785E-6 4.92821E-6 L 0.15766 0.0004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716E-6 2.41315E-6 L 0.15766 0.0004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772 0.09125 0.13561 0.18249 -0.00087 0.21978 C -0.13735 0.25706 -0.67842 0.25938 -0.81924 0.22325 C -0.96006 0.18712 -0.84164 0.0403 -0.84598 0.00232 " pathEditMode="relative" ptsTypes="aaaA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785E-6 -3.08476E-6 L 0.1462 -3.08476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85E-6 -2.8578E-6 L -0.00243 -0.21399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0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1459E-6 -3.55257E-6 L 0.15698 0.0013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9" y="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85E-6 -2.8578E-6 L -0.00243 -0.21399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0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2579E-7 -2.89949E-6 L 0.01979 0.00463 " pathEditMode="relative" rAng="0" ptsTypes="AA">
                                      <p:cBhvr>
                                        <p:cTn id="83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232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85E-6 -2.8578E-6 L -0.00243 -0.21399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0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2" grpId="2" animBg="1"/>
      <p:bldP spid="48" grpId="0" animBg="1"/>
      <p:bldP spid="48" grpId="1" animBg="1"/>
      <p:bldP spid="48" grpId="2" animBg="1"/>
      <p:bldP spid="49" grpId="2" animBg="1"/>
      <p:bldP spid="49" grpId="4" animBg="1"/>
      <p:bldP spid="49" grpId="5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Node State Machine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48124" y="2442380"/>
            <a:ext cx="2173558" cy="740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Barrier_Reset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48124" y="4467272"/>
            <a:ext cx="2173558" cy="740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At_Barrier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85117" y="2108588"/>
            <a:ext cx="1717680" cy="504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987952">
            <a:off x="2245521" y="20597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95404" y="3186352"/>
            <a:ext cx="0" cy="128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5404" y="3551372"/>
            <a:ext cx="179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host_at_barrier_pkt_host</a:t>
            </a:r>
            <a:endParaRPr lang="en-US" sz="1200" dirty="0"/>
          </a:p>
        </p:txBody>
      </p:sp>
      <p:cxnSp>
        <p:nvCxnSpPr>
          <p:cNvPr id="66" name="Curved Connector 65"/>
          <p:cNvCxnSpPr/>
          <p:nvPr/>
        </p:nvCxnSpPr>
        <p:spPr>
          <a:xfrm>
            <a:off x="5165493" y="2560430"/>
            <a:ext cx="260499" cy="236100"/>
          </a:xfrm>
          <a:prstGeom prst="curvedConnector3">
            <a:avLst>
              <a:gd name="adj1" fmla="val 4843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32926" y="2560430"/>
            <a:ext cx="136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kt_from_network</a:t>
            </a:r>
            <a:endParaRPr lang="en-US" sz="1200" dirty="0"/>
          </a:p>
        </p:txBody>
      </p:sp>
      <p:cxnSp>
        <p:nvCxnSpPr>
          <p:cNvPr id="77" name="Curved Connector 76"/>
          <p:cNvCxnSpPr/>
          <p:nvPr/>
        </p:nvCxnSpPr>
        <p:spPr>
          <a:xfrm>
            <a:off x="5161183" y="4601604"/>
            <a:ext cx="260499" cy="236100"/>
          </a:xfrm>
          <a:prstGeom prst="curvedConnector3">
            <a:avLst>
              <a:gd name="adj1" fmla="val 4843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41067" y="4601604"/>
            <a:ext cx="144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host_at_barrier_pkt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10520" y="3183235"/>
            <a:ext cx="0" cy="128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48499" y="3585494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ring_at_barrier_pkt_net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175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Node State Machine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00495" y="2442380"/>
            <a:ext cx="2173558" cy="740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Barrier_Reset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04805" y="5452365"/>
            <a:ext cx="2173558" cy="740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Wait_Ring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37488" y="2108588"/>
            <a:ext cx="1717680" cy="504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987952">
            <a:off x="2497892" y="20597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393365" y="3131876"/>
            <a:ext cx="1644414" cy="820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1756" y="3354200"/>
            <a:ext cx="179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host_at_barrier_pkt_host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077639" y="3416950"/>
            <a:ext cx="223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prev_nodes_at_barrier_pkt_net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912169" y="4204774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ing_at_barrier_pkt_net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endCxn id="5" idx="4"/>
          </p:cNvCxnSpPr>
          <p:nvPr/>
        </p:nvCxnSpPr>
        <p:spPr>
          <a:xfrm flipH="1" flipV="1">
            <a:off x="4587274" y="3183235"/>
            <a:ext cx="46570" cy="2269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64393" y="1417638"/>
            <a:ext cx="2393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ring_at_barrier_pkt_from_network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045733" y="3952088"/>
            <a:ext cx="2173558" cy="740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Wait_Network</a:t>
            </a:r>
            <a:endParaRPr lang="en-US" sz="1700" dirty="0"/>
          </a:p>
        </p:txBody>
      </p:sp>
      <p:sp>
        <p:nvSpPr>
          <p:cNvPr id="17" name="Oval 16"/>
          <p:cNvSpPr/>
          <p:nvPr/>
        </p:nvSpPr>
        <p:spPr>
          <a:xfrm>
            <a:off x="6096815" y="3952088"/>
            <a:ext cx="2173558" cy="740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Wait_Host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77639" y="3131876"/>
            <a:ext cx="1752388" cy="820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55862" y="4692943"/>
            <a:ext cx="1752388" cy="820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71813" y="4969648"/>
            <a:ext cx="223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prev_nodes_at_barrier_pkt_net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74608" y="4692943"/>
            <a:ext cx="1644414" cy="820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7639" y="4969648"/>
            <a:ext cx="2175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host_at_barrier_pkt_from</a:t>
            </a:r>
            <a:r>
              <a:rPr lang="en-US" sz="1200" dirty="0" err="1"/>
              <a:t>_</a:t>
            </a:r>
            <a:r>
              <a:rPr lang="en-US" sz="1200" dirty="0" err="1" smtClean="0"/>
              <a:t>host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951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40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Head Node State Machine</vt:lpstr>
      <vt:lpstr>Regular Node State Machine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Arap</dc:creator>
  <cp:lastModifiedBy>Omer Arap</cp:lastModifiedBy>
  <cp:revision>9</cp:revision>
  <dcterms:created xsi:type="dcterms:W3CDTF">2012-12-19T20:19:57Z</dcterms:created>
  <dcterms:modified xsi:type="dcterms:W3CDTF">2012-12-20T16:31:27Z</dcterms:modified>
</cp:coreProperties>
</file>