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35"/>
  </p:normalViewPr>
  <p:slideViewPr>
    <p:cSldViewPr snapToGrid="0" snapToObjects="1">
      <p:cViewPr varScale="1">
        <p:scale>
          <a:sx n="104" d="100"/>
          <a:sy n="104" d="100"/>
        </p:scale>
        <p:origin x="2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-tricks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</a:t>
            </a:r>
            <a:r>
              <a:rPr lang="zh-CN" altLang="en-US" dirty="0" smtClean="0"/>
              <a:t> 失效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22560"/>
          </a:xfrm>
        </p:spPr>
        <p:txBody>
          <a:bodyPr/>
          <a:lstStyle/>
          <a:p>
            <a:r>
              <a:rPr lang="en-US" altLang="zh-CN" dirty="0" smtClean="0"/>
              <a:t>inline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table-cell</a:t>
            </a:r>
          </a:p>
        </p:txBody>
      </p:sp>
    </p:spTree>
    <p:extLst>
      <p:ext uri="{BB962C8B-B14F-4D97-AF65-F5344CB8AC3E}">
        <p14:creationId xmlns:p14="http://schemas.microsoft.com/office/powerpoint/2010/main" val="8921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line-height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22560"/>
          </a:xfrm>
        </p:spPr>
        <p:txBody>
          <a:bodyPr/>
          <a:lstStyle/>
          <a:p>
            <a:r>
              <a:rPr lang="en-US" altLang="zh-CN" dirty="0" smtClean="0"/>
              <a:t>line-height</a:t>
            </a:r>
            <a:r>
              <a:rPr lang="zh-CN" altLang="en-US" dirty="0" smtClean="0"/>
              <a:t> 撑起高度，而不是文字撑起的高度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数值 与 百分比的区别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数值：所有可继承元素根据</a:t>
            </a:r>
            <a:r>
              <a:rPr lang="en-US" altLang="zh-CN" dirty="0" smtClean="0"/>
              <a:t>font-size</a:t>
            </a:r>
            <a:r>
              <a:rPr lang="zh-CN" altLang="en-US" dirty="0" smtClean="0"/>
              <a:t>重计算行高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百分比：当前元素更具</a:t>
            </a:r>
            <a:r>
              <a:rPr lang="en-US" altLang="zh-CN" dirty="0" smtClean="0"/>
              <a:t>font-size</a:t>
            </a:r>
            <a:r>
              <a:rPr lang="zh-CN" altLang="en-US" dirty="0" smtClean="0"/>
              <a:t>计算行高，然后此行高直接继承给下面的元素</a:t>
            </a:r>
            <a:endParaRPr lang="en-US" altLang="zh-CN" dirty="0"/>
          </a:p>
          <a:p>
            <a:r>
              <a:rPr lang="zh-CN" altLang="en-US" dirty="0" smtClean="0"/>
              <a:t>所以，建议</a:t>
            </a:r>
            <a:r>
              <a:rPr lang="en-US" altLang="zh-CN" dirty="0" smtClean="0"/>
              <a:t>line-height</a:t>
            </a:r>
            <a:r>
              <a:rPr lang="zh-CN" altLang="en-US" dirty="0" smtClean="0"/>
              <a:t>使用数字、</a:t>
            </a:r>
            <a:r>
              <a:rPr lang="en-US" altLang="zh-CN" dirty="0" err="1" smtClean="0"/>
              <a:t>px</a:t>
            </a:r>
            <a:r>
              <a:rPr lang="zh-CN" altLang="en-US" smtClean="0"/>
              <a:t>，不要使用 百分比值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95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tabe</a:t>
            </a:r>
            <a:r>
              <a:rPr lang="en-US" altLang="zh-CN" dirty="0" smtClean="0"/>
              <a:t>-cell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4893"/>
            <a:ext cx="8825659" cy="3970751"/>
          </a:xfrm>
        </p:spPr>
        <p:txBody>
          <a:bodyPr>
            <a:normAutofit/>
          </a:bodyPr>
          <a:lstStyle/>
          <a:p>
            <a:r>
              <a:rPr lang="en-US" altLang="zh-CN" dirty="0"/>
              <a:t>table </a:t>
            </a:r>
            <a:r>
              <a:rPr lang="zh-CN" altLang="en-US" dirty="0"/>
              <a:t>布局最大的特点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、同行等高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、宽度自动调节</a:t>
            </a:r>
          </a:p>
          <a:p>
            <a:r>
              <a:rPr lang="zh-CN" altLang="en-US" dirty="0"/>
              <a:t>创建匿名表格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,</a:t>
            </a:r>
            <a:r>
              <a:rPr lang="en-US" dirty="0"/>
              <a:t> 当某个元素被设置为display:table-cell的时候，如果她的父节点不是display：table-row，爷爷节点不是</a:t>
            </a:r>
            <a:r>
              <a:rPr lang="en-US" dirty="0" smtClean="0"/>
              <a:t>display:table</a:t>
            </a:r>
            <a:r>
              <a:rPr lang="en-US" altLang="zh-CN" dirty="0" smtClean="0"/>
              <a:t>.</a:t>
            </a:r>
            <a:r>
              <a:rPr lang="zh-CN" altLang="en-US" dirty="0" smtClean="0"/>
              <a:t>浏览器会默认创建表格的样式表现</a:t>
            </a:r>
            <a:r>
              <a:rPr lang="en-US" altLang="zh-CN" dirty="0" smtClean="0"/>
              <a:t>.</a:t>
            </a:r>
            <a:r>
              <a:rPr lang="en-US" dirty="0"/>
              <a:t> </a:t>
            </a:r>
            <a:r>
              <a:rPr lang="en-US" dirty="0" err="1"/>
              <a:t>对margin值无反应，响应padding属性</a:t>
            </a:r>
            <a:endParaRPr lang="en-US" altLang="zh-CN" dirty="0" smtClean="0"/>
          </a:p>
          <a:p>
            <a:r>
              <a:rPr lang="zh-CN" altLang="en-US" dirty="0"/>
              <a:t>用途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、等高布局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、和</a:t>
            </a:r>
            <a:r>
              <a:rPr lang="en-US" altLang="zh-CN" dirty="0"/>
              <a:t>vertical-align</a:t>
            </a:r>
            <a:r>
              <a:rPr lang="zh-CN" altLang="en-US" dirty="0"/>
              <a:t>：</a:t>
            </a:r>
            <a:r>
              <a:rPr lang="en-US" altLang="zh-CN" dirty="0"/>
              <a:t>middle</a:t>
            </a:r>
            <a:r>
              <a:rPr lang="zh-CN" altLang="en-US" dirty="0"/>
              <a:t>搞在一起可以做大小不固定元素的垂直居中布局（还有多行文本垂直居中）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、利用列宽度自动调节这个特点可以作左固定右自适应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3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高大上的</a:t>
            </a:r>
            <a:r>
              <a:rPr lang="en-US" altLang="zh-CN" dirty="0" err="1" smtClean="0"/>
              <a:t>bfc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全称：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formating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 块级格式化上下文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err="1" smtClean="0"/>
              <a:t>bfc</a:t>
            </a:r>
            <a:r>
              <a:rPr lang="zh-CN" altLang="en-US" dirty="0" smtClean="0"/>
              <a:t>相当于是一个独立的盒子，它里面的内容和外面的内容没有任何影响</a:t>
            </a:r>
          </a:p>
          <a:p>
            <a:r>
              <a:rPr lang="en-US" altLang="zh-CN" b="1" dirty="0"/>
              <a:t>BFC</a:t>
            </a:r>
            <a:r>
              <a:rPr lang="zh-CN" altLang="en-US" b="1" dirty="0"/>
              <a:t>布局规则：</a:t>
            </a:r>
          </a:p>
          <a:p>
            <a:pPr lvl="1"/>
            <a:r>
              <a:rPr lang="zh-CN" altLang="en-US" dirty="0"/>
              <a:t>内部的</a:t>
            </a:r>
            <a:r>
              <a:rPr lang="en-US" altLang="zh-CN" dirty="0"/>
              <a:t>Box</a:t>
            </a:r>
            <a:r>
              <a:rPr lang="zh-CN" altLang="en-US" dirty="0"/>
              <a:t>会在垂直方向，一个接一个地放置。</a:t>
            </a:r>
          </a:p>
          <a:p>
            <a:pPr lvl="1"/>
            <a:r>
              <a:rPr lang="en-US" altLang="zh-CN" dirty="0"/>
              <a:t>Box</a:t>
            </a:r>
            <a:r>
              <a:rPr lang="zh-CN" altLang="en-US" dirty="0"/>
              <a:t>垂直方向的距离由</a:t>
            </a:r>
            <a:r>
              <a:rPr lang="en-US" altLang="zh-CN" dirty="0"/>
              <a:t>margin</a:t>
            </a:r>
            <a:r>
              <a:rPr lang="zh-CN" altLang="en-US" dirty="0"/>
              <a:t>决定。属于同一个</a:t>
            </a:r>
            <a:r>
              <a:rPr lang="en-US" altLang="zh-CN" dirty="0"/>
              <a:t>BFC</a:t>
            </a:r>
            <a:r>
              <a:rPr lang="zh-CN" altLang="en-US" dirty="0"/>
              <a:t>的两个相邻</a:t>
            </a:r>
            <a:r>
              <a:rPr lang="en-US" altLang="zh-CN" dirty="0"/>
              <a:t>Box</a:t>
            </a:r>
            <a:r>
              <a:rPr lang="zh-CN" altLang="en-US" dirty="0"/>
              <a:t>的</a:t>
            </a:r>
            <a:r>
              <a:rPr lang="en-US" altLang="zh-CN" dirty="0"/>
              <a:t>margin</a:t>
            </a:r>
            <a:r>
              <a:rPr lang="zh-CN" altLang="en-US" dirty="0"/>
              <a:t>会发生重叠</a:t>
            </a:r>
          </a:p>
          <a:p>
            <a:pPr lvl="1"/>
            <a:r>
              <a:rPr lang="zh-CN" altLang="en-US" dirty="0"/>
              <a:t>每个元素的</a:t>
            </a:r>
            <a:r>
              <a:rPr lang="en-US" altLang="zh-CN" dirty="0"/>
              <a:t>margin box</a:t>
            </a:r>
            <a:r>
              <a:rPr lang="zh-CN" altLang="en-US" dirty="0"/>
              <a:t>的左边， 与包含块</a:t>
            </a:r>
            <a:r>
              <a:rPr lang="en-US" altLang="zh-CN" dirty="0"/>
              <a:t>border box</a:t>
            </a:r>
            <a:r>
              <a:rPr lang="zh-CN" altLang="en-US" dirty="0"/>
              <a:t>的左边相接触</a:t>
            </a:r>
            <a:r>
              <a:rPr lang="en-US" altLang="zh-CN" dirty="0"/>
              <a:t>(</a:t>
            </a:r>
            <a:r>
              <a:rPr lang="zh-CN" altLang="en-US" dirty="0"/>
              <a:t>对于从左往右的格式化，否则相反</a:t>
            </a:r>
            <a:r>
              <a:rPr lang="en-US" altLang="zh-CN" dirty="0"/>
              <a:t>)</a:t>
            </a:r>
            <a:r>
              <a:rPr lang="zh-CN" altLang="en-US" dirty="0"/>
              <a:t>。即使存在浮动也是如此。</a:t>
            </a:r>
          </a:p>
          <a:p>
            <a:pPr lvl="1"/>
            <a:r>
              <a:rPr lang="en-US" altLang="zh-CN" dirty="0"/>
              <a:t>BFC</a:t>
            </a:r>
            <a:r>
              <a:rPr lang="zh-CN" altLang="en-US" dirty="0"/>
              <a:t>的区域不会与</a:t>
            </a:r>
            <a:r>
              <a:rPr lang="en-US" altLang="zh-CN" dirty="0"/>
              <a:t>float box</a:t>
            </a:r>
            <a:r>
              <a:rPr lang="zh-CN" altLang="en-US" dirty="0"/>
              <a:t>重叠。</a:t>
            </a:r>
          </a:p>
          <a:p>
            <a:pPr lvl="1"/>
            <a:r>
              <a:rPr lang="en-US" altLang="zh-CN" dirty="0"/>
              <a:t>BFC</a:t>
            </a:r>
            <a:r>
              <a:rPr lang="zh-CN" altLang="en-US" dirty="0"/>
              <a:t>就是页面上的一个隔离的独立容器，容器里面的子元素不会影响到外面的元素。反之也如此。</a:t>
            </a:r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BFC</a:t>
            </a:r>
            <a:r>
              <a:rPr lang="zh-CN" altLang="en-US" dirty="0"/>
              <a:t>的高度时，浮动元素也参与计算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61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触发 </a:t>
            </a:r>
            <a:r>
              <a:rPr lang="en-US" dirty="0"/>
              <a:t>BFC 的条件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2159"/>
            <a:ext cx="8825659" cy="3777641"/>
          </a:xfrm>
        </p:spPr>
        <p:txBody>
          <a:bodyPr/>
          <a:lstStyle/>
          <a:p>
            <a:r>
              <a:rPr lang="zh-CN" altLang="en-US" dirty="0" smtClean="0"/>
              <a:t>以下都</a:t>
            </a:r>
            <a:r>
              <a:rPr lang="zh-CN" altLang="en-US" dirty="0"/>
              <a:t>会为他们的内容创建新的</a:t>
            </a:r>
            <a:r>
              <a:rPr lang="en-US" altLang="zh-CN" dirty="0"/>
              <a:t>BFC</a:t>
            </a:r>
            <a:r>
              <a:rPr lang="zh-CN" altLang="en-US" dirty="0"/>
              <a:t>（块级格式上下文</a:t>
            </a:r>
            <a:r>
              <a:rPr lang="zh-CN" altLang="en-US" dirty="0" smtClean="0"/>
              <a:t>）</a:t>
            </a:r>
            <a:r>
              <a:rPr lang="zh-CN" altLang="en-US" dirty="0"/>
              <a:t>。</a:t>
            </a:r>
            <a:r>
              <a:rPr lang="en-US" dirty="0" smtClean="0"/>
              <a:t>触发 </a:t>
            </a:r>
            <a:r>
              <a:rPr lang="en-US" dirty="0"/>
              <a:t>BFC </a:t>
            </a:r>
            <a:r>
              <a:rPr lang="en-US" dirty="0" smtClean="0"/>
              <a:t>的条件：</a:t>
            </a:r>
          </a:p>
          <a:p>
            <a:pPr lvl="1"/>
            <a:r>
              <a:rPr lang="zh-TW" altLang="en-US" dirty="0" smtClean="0"/>
              <a:t>根元素</a:t>
            </a:r>
            <a:endParaRPr lang="en-US" altLang="zh-TW" dirty="0" smtClean="0"/>
          </a:p>
          <a:p>
            <a:pPr lvl="1"/>
            <a:r>
              <a:rPr lang="en-US" dirty="0" err="1" smtClean="0"/>
              <a:t>浮动元素</a:t>
            </a:r>
            <a:r>
              <a:rPr lang="en-US" dirty="0" err="1"/>
              <a:t>，float</a:t>
            </a:r>
            <a:r>
              <a:rPr lang="en-US" dirty="0"/>
              <a:t> 除 none 以外的值</a:t>
            </a:r>
          </a:p>
          <a:p>
            <a:pPr lvl="1"/>
            <a:r>
              <a:rPr lang="en-US" dirty="0" err="1"/>
              <a:t>绝对定位元素，position（absolute，fixed</a:t>
            </a:r>
            <a:r>
              <a:rPr lang="en-US" dirty="0"/>
              <a:t>）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为以下其中之一的值inline</a:t>
            </a:r>
            <a:r>
              <a:rPr lang="en-US" dirty="0"/>
              <a:t>-block, table-cell, table-caption, flex,</a:t>
            </a:r>
            <a:br>
              <a:rPr lang="en-US" dirty="0"/>
            </a:br>
            <a:r>
              <a:rPr lang="en-US" dirty="0"/>
              <a:t>inline-flex</a:t>
            </a:r>
          </a:p>
          <a:p>
            <a:pPr lvl="1"/>
            <a:r>
              <a:rPr lang="en-US" dirty="0"/>
              <a:t>overflow 除了 visible </a:t>
            </a:r>
            <a:r>
              <a:rPr lang="en-US" dirty="0" err="1"/>
              <a:t>以外的值（hidden，auto，scroll</a:t>
            </a:r>
            <a:r>
              <a:rPr lang="en-US" dirty="0" smtClean="0"/>
              <a:t>）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2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bfc</a:t>
            </a:r>
            <a:r>
              <a:rPr lang="zh-CN" altLang="en-US" dirty="0" smtClean="0"/>
              <a:t>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解决浮动塌陷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（自适应）两栏布局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外边距重合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margin</a:t>
            </a:r>
            <a:r>
              <a:rPr lang="zh-CN" altLang="en-US" dirty="0" smtClean="0"/>
              <a:t> 负值百分比设置是相对于 父元素的宽度</a:t>
            </a:r>
            <a:endParaRPr lang="en-US" altLang="zh-CN" dirty="0" smtClean="0"/>
          </a:p>
          <a:p>
            <a:r>
              <a:rPr lang="en-US" altLang="zh-CN" dirty="0" err="1" smtClean="0"/>
              <a:t>position:absolute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百分比负值是相对于最近的已定位的祖先的宽度计算的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reference</a:t>
            </a:r>
            <a:r>
              <a:rPr lang="zh-CN" altLang="en-US" dirty="0" smtClean="0"/>
              <a:t>：</a:t>
            </a:r>
            <a:r>
              <a:rPr lang="en-US" altLang="zh-CN" dirty="0"/>
              <a:t> https://</a:t>
            </a:r>
            <a:r>
              <a:rPr lang="en-US" altLang="zh-CN" dirty="0" err="1"/>
              <a:t>www.zhihu.com</a:t>
            </a:r>
            <a:r>
              <a:rPr lang="en-US" altLang="zh-CN" dirty="0"/>
              <a:t>/question/36079531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</a:t>
            </a:r>
            <a:r>
              <a:rPr lang="zh-CN" altLang="en-US" dirty="0" smtClean="0"/>
              <a:t>重叠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22560"/>
          </a:xfrm>
        </p:spPr>
        <p:txBody>
          <a:bodyPr/>
          <a:lstStyle/>
          <a:p>
            <a:r>
              <a:rPr lang="zh-CN" altLang="en-US" dirty="0" smtClean="0"/>
              <a:t>来历：文字排版时段落头尾和中间的间距相等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应用：父容器、列表 上下留出间距</a:t>
            </a:r>
            <a:endParaRPr lang="en-US" altLang="zh-CN" dirty="0" smtClean="0"/>
          </a:p>
          <a:p>
            <a:r>
              <a:rPr lang="de-DE" dirty="0"/>
              <a:t>.</a:t>
            </a:r>
            <a:r>
              <a:rPr lang="de-DE" dirty="0" err="1"/>
              <a:t>wrap</a:t>
            </a:r>
            <a:r>
              <a:rPr lang="de-DE" dirty="0"/>
              <a:t> {            </a:t>
            </a:r>
            <a:r>
              <a:rPr lang="de-DE" dirty="0" err="1"/>
              <a:t>margin-bottom</a:t>
            </a:r>
            <a:r>
              <a:rPr lang="de-DE" dirty="0"/>
              <a:t>: 20px            </a:t>
            </a:r>
            <a:r>
              <a:rPr lang="de-DE" dirty="0" err="1"/>
              <a:t>margin</a:t>
            </a:r>
            <a:r>
              <a:rPr lang="de-DE" dirty="0"/>
              <a:t>-top: 20px;        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84" y="3165259"/>
            <a:ext cx="3660035" cy="19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22560"/>
          </a:xfrm>
        </p:spPr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块状元素 宽度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填充父容器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postion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absolute;</a:t>
            </a:r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自动填充会被覆盖掉</a:t>
            </a:r>
            <a:endParaRPr lang="en-US" altLang="zh-CN" dirty="0" smtClean="0"/>
          </a:p>
          <a:p>
            <a:r>
              <a:rPr lang="zh-CN" altLang="en-US" dirty="0" smtClean="0"/>
              <a:t>原本应该被填充的尺寸被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强制变更，而</a:t>
            </a:r>
            <a:r>
              <a:rPr lang="en-US" altLang="zh-CN" dirty="0" smtClean="0"/>
              <a:t>margin: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auto;</a:t>
            </a:r>
            <a:r>
              <a:rPr lang="zh-CN" altLang="en-US" dirty="0" smtClean="0"/>
              <a:t>就是为了填充这个变更的尺寸设计的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50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</a:t>
            </a:r>
            <a:r>
              <a:rPr lang="zh-CN" altLang="en-US" dirty="0" smtClean="0"/>
              <a:t> 负值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2256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72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599</TotalTime>
  <Words>524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Century Gothic</vt:lpstr>
      <vt:lpstr>Wingdings 3</vt:lpstr>
      <vt:lpstr>宋体</vt:lpstr>
      <vt:lpstr>新細明體</vt:lpstr>
      <vt:lpstr>Arial</vt:lpstr>
      <vt:lpstr>Ion Boardroom</vt:lpstr>
      <vt:lpstr>css-tricks of layout</vt:lpstr>
      <vt:lpstr>tabe-cell</vt:lpstr>
      <vt:lpstr>高大上的bfc</vt:lpstr>
      <vt:lpstr>触发 BFC 的条件</vt:lpstr>
      <vt:lpstr>bfc应用</vt:lpstr>
      <vt:lpstr>margin</vt:lpstr>
      <vt:lpstr>margin重叠</vt:lpstr>
      <vt:lpstr>margin auto</vt:lpstr>
      <vt:lpstr>margin 负值</vt:lpstr>
      <vt:lpstr>margin 失效</vt:lpstr>
      <vt:lpstr>line-height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css-tricks of layout</dc:title>
  <dc:creator>zj y</dc:creator>
  <cp:lastModifiedBy>zj y</cp:lastModifiedBy>
  <cp:revision>13</cp:revision>
  <dcterms:created xsi:type="dcterms:W3CDTF">2016-11-02T16:57:08Z</dcterms:created>
  <dcterms:modified xsi:type="dcterms:W3CDTF">2016-11-03T02:56:10Z</dcterms:modified>
</cp:coreProperties>
</file>