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9A93-386F-6D47-90CB-C2295883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A00356-1B4F-3147-B0C3-80D065CFD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FCC85-9362-AA41-80ED-EB0D0232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2271-FF45-384B-BE34-AD5CFA58C2B7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BAB40-A8F9-304A-A06A-0F5C849E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24EB2-886E-8644-A3D0-AA1647DA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7D0-139D-6A46-A5FE-EE33421A6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68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EA3EF-DD1E-BB4D-9442-D917D33A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AC697B-CBBD-1649-908E-37A35838C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43ECE-EFF3-174F-9584-A5328739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2271-FF45-384B-BE34-AD5CFA58C2B7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EDDF3-24D1-5644-B2E1-7F1232AD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52346-25D2-8D46-A840-81A7095C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7D0-139D-6A46-A5FE-EE33421A6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51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AB9292-D32B-414A-85EB-2EA5D9BFC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7724E-416D-8447-829D-2D62C7F2F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216EC-B633-E543-A804-37F5A897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2271-FF45-384B-BE34-AD5CFA58C2B7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6F97D-1A19-C74A-A97B-253CAA42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5AECF-7965-7D47-AA57-D3E81797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7D0-139D-6A46-A5FE-EE33421A6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82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BB30B-A70A-F34B-A98D-2F85AA71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ED48B-213A-394B-AC6C-ED596CF5F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AAF7D-172C-ED4D-9CD5-48BE5B0A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2271-FF45-384B-BE34-AD5CFA58C2B7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50138-5A32-AC43-9ECB-34971733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F8412-92BE-0340-B8D6-6E8E0FCE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7D0-139D-6A46-A5FE-EE33421A6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0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B92AF-1A9B-5548-8E64-66DB46B0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08029C-622F-664A-ACD7-2E7E83A82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E9A5C-6220-AB49-965D-34B44FE9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2271-FF45-384B-BE34-AD5CFA58C2B7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18EE0-C18E-0D44-B02F-AF742309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2FED4-F941-894E-93FA-1D244E74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7D0-139D-6A46-A5FE-EE33421A6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9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82E57-51F4-C84B-BD6E-CC351D67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2C9F7-6812-8D43-BD7D-FFD7D2545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08D03C-E3B8-384C-B036-88D7721C0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88A84-066B-2349-9476-E859D8A7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2271-FF45-384B-BE34-AD5CFA58C2B7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5A0B50-05E8-1140-AB79-61F19D06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B987D8-F388-FA4D-92C3-2EF5340C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7D0-139D-6A46-A5FE-EE33421A6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96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0E08B-5733-1742-9A3D-33903C6D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00469-CABD-664B-ABB6-1E302F68B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0A4108-663E-C04A-BCAE-40AD49131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877CF8-B10A-5343-BEFD-7F1C6EB2B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FFB44-9D37-1148-8872-8F04899F9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19608F-288E-BB42-AB55-A4E5BEC9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2271-FF45-384B-BE34-AD5CFA58C2B7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D4C011-1F78-E040-B132-C42485D2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679968-6D80-C94A-A1FF-72DC6FD6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7D0-139D-6A46-A5FE-EE33421A6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75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F3A31-06CC-2C4D-B9B0-DE21448F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DFAF6E-8739-E148-8165-6BE4469B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2271-FF45-384B-BE34-AD5CFA58C2B7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429AAC-4C3D-BB4A-AF6D-C03D710B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D8AA3E-6DDD-A64B-8843-111B5BD6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7D0-139D-6A46-A5FE-EE33421A6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8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6516B4-CE84-534B-81C5-E4B12D11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2271-FF45-384B-BE34-AD5CFA58C2B7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164CCB-C603-E643-94DB-3380DC82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627C38-D990-604D-8027-BBDD3C6C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7D0-139D-6A46-A5FE-EE33421A6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08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AEDE-AFC3-174E-98E4-0D32F4A7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1F4D3-9B95-094C-9F73-E0D69CF2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8DC35-6C5B-204C-B984-35B9F9FD2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9D6617-BAA7-EC4B-ADF7-A812054B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2271-FF45-384B-BE34-AD5CFA58C2B7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44CFD9-ACFC-AA41-A43A-F29ED4BD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D581A3-4D77-D444-8FEC-5E1C06ED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7D0-139D-6A46-A5FE-EE33421A6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584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734FE-ED6B-844E-AEEC-88448E5C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E75CBC-D33D-7243-9E14-9ED789BB5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DDB5C1-3E71-684D-AF05-615AA0E65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9E511-0C56-5C4F-85FA-827AE0A1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2271-FF45-384B-BE34-AD5CFA58C2B7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6D43E5-07D8-E046-B473-F71E757F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4F250-E6F8-BF40-8B4B-DEA3DFEA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7D0-139D-6A46-A5FE-EE33421A6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0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79CBA9-B1B1-8A47-BDAC-56576226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732AA-F899-8349-8B1E-E6BD223A1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9B613-AEAD-C245-8AEB-03F1B2429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D2271-FF45-384B-BE34-AD5CFA58C2B7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0700C-87D7-D549-B61E-6262667E2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6D8C3-A272-8049-8599-3917702FB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57D0-139D-6A46-A5FE-EE33421A6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28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E432-9B4D-B748-8EC9-8FBFE954E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PPT</a:t>
            </a:r>
            <a:r>
              <a:rPr kumimoji="1" lang="zh-CN" altLang="en-US" dirty="0"/>
              <a:t>第一页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D11D13-D59E-804D-9CAF-CBE5C313F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红色背景，白色文字</a:t>
            </a:r>
          </a:p>
        </p:txBody>
      </p:sp>
    </p:spTree>
    <p:extLst>
      <p:ext uri="{BB962C8B-B14F-4D97-AF65-F5344CB8AC3E}">
        <p14:creationId xmlns:p14="http://schemas.microsoft.com/office/powerpoint/2010/main" val="398338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40012-25B0-7D4F-92CD-FB2C5671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PPT</a:t>
            </a:r>
            <a:r>
              <a:rPr kumimoji="1" lang="zh-CN" altLang="en-US" dirty="0"/>
              <a:t>第二页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09806-358F-7747-8CFA-8D1AB631061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绿色背景，蓝色文字</a:t>
            </a:r>
          </a:p>
        </p:txBody>
      </p:sp>
    </p:spTree>
    <p:extLst>
      <p:ext uri="{BB962C8B-B14F-4D97-AF65-F5344CB8AC3E}">
        <p14:creationId xmlns:p14="http://schemas.microsoft.com/office/powerpoint/2010/main" val="171682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Macintosh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测试PPT第一页</vt:lpstr>
      <vt:lpstr>测试PPT第二页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测试PPT第一页</dc:title>
  <dc:creator>Microsoft Office User</dc:creator>
  <cp:lastModifiedBy>Microsoft Office User</cp:lastModifiedBy>
  <cp:revision>1</cp:revision>
  <dcterms:created xsi:type="dcterms:W3CDTF">2021-06-07T11:12:26Z</dcterms:created>
  <dcterms:modified xsi:type="dcterms:W3CDTF">2021-06-07T11:14:12Z</dcterms:modified>
</cp:coreProperties>
</file>