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15" r:id="rId4"/>
    <p:sldId id="316" r:id="rId5"/>
    <p:sldId id="307" r:id="rId6"/>
    <p:sldId id="317" r:id="rId7"/>
    <p:sldId id="300" r:id="rId8"/>
    <p:sldId id="318" r:id="rId9"/>
    <p:sldId id="312" r:id="rId10"/>
    <p:sldId id="320" r:id="rId11"/>
    <p:sldId id="293" r:id="rId12"/>
    <p:sldId id="321" r:id="rId13"/>
    <p:sldId id="322" r:id="rId14"/>
    <p:sldId id="323" r:id="rId15"/>
    <p:sldId id="324" r:id="rId16"/>
    <p:sldId id="313" r:id="rId17"/>
    <p:sldId id="31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BFBFBF"/>
    <a:srgbClr val="000000"/>
    <a:srgbClr val="7F7F7F"/>
    <a:srgbClr val="FF9900"/>
    <a:srgbClr val="1D314E"/>
    <a:srgbClr val="3D3C3E"/>
    <a:srgbClr val="063656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0" autoAdjust="0"/>
    <p:restoredTop sz="72946" autoAdjust="0"/>
  </p:normalViewPr>
  <p:slideViewPr>
    <p:cSldViewPr snapToGrid="0">
      <p:cViewPr varScale="1">
        <p:scale>
          <a:sx n="68" d="100"/>
          <a:sy n="68" d="100"/>
        </p:scale>
        <p:origin x="1952" y="1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2019. 2. 10.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8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7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56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88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2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스케줄러를 구현하기 위해</a:t>
            </a:r>
            <a:r>
              <a:rPr lang="ko-KR" altLang="en-US" baseline="0" dirty="0" smtClean="0"/>
              <a:t> 커널에 구현되어 있는 기존의 스케줄러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그중에서도 </a:t>
            </a:r>
            <a:r>
              <a:rPr lang="en-US" altLang="ko-KR" baseline="0" dirty="0" err="1" smtClean="0"/>
              <a:t>rt.c</a:t>
            </a:r>
            <a:r>
              <a:rPr lang="ko-KR" altLang="en-US" baseline="0" dirty="0" smtClean="0"/>
              <a:t>를 중심으로 코드를 읽고 이것이 어떤 방식으로 작동하는지 이해하고 새로운 스케줄러를 구현하기 위해 어떤 일들을 해야하는가 알아보았습니다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결과 여기 적혀있는 일들을 해야했습니다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그 뒤에 이어지는 내용은 여기 적힌대로입니다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스케줄러를 구현한다는 것은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스케줄러의 클래스와 그에 종속된 함수들을 구현하는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함수들을 </a:t>
            </a:r>
            <a:r>
              <a:rPr lang="en-US" altLang="ko-KR" dirty="0" err="1" smtClean="0"/>
              <a:t>core.c</a:t>
            </a:r>
            <a:r>
              <a:rPr lang="ko-KR" altLang="en-US" dirty="0" smtClean="0"/>
              <a:t>에서 필요한 위치에서 불리게 되어 동작하게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8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초기에 생성되는 프로세스가 저희의 </a:t>
            </a:r>
            <a:r>
              <a:rPr lang="ko-KR" altLang="en-US" dirty="0" err="1" smtClean="0"/>
              <a:t>저책을</a:t>
            </a:r>
            <a:r>
              <a:rPr lang="ko-KR" altLang="en-US" dirty="0" smtClean="0"/>
              <a:t> 따르도록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init_task.h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kthread.c</a:t>
            </a:r>
            <a:r>
              <a:rPr lang="ko-KR" altLang="en-US" dirty="0" smtClean="0"/>
              <a:t>의 디폴트 스케줄링 </a:t>
            </a:r>
            <a:r>
              <a:rPr lang="ko-KR" altLang="en-US" dirty="0" err="1" smtClean="0"/>
              <a:t>폴리시를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SCHED_WRR</a:t>
            </a:r>
            <a:r>
              <a:rPr lang="ko-KR" altLang="en-US" dirty="0" smtClean="0"/>
              <a:t>로 바꿔주었습니다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SCHED_WRR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sched.h</a:t>
            </a:r>
            <a:r>
              <a:rPr lang="ko-KR" altLang="en-US" dirty="0" smtClean="0"/>
              <a:t>에 정의해 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코드를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코드를 분석한 결과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CPU</a:t>
            </a:r>
            <a:r>
              <a:rPr lang="ko-KR" altLang="en-US" baseline="0" dirty="0" smtClean="0"/>
              <a:t>마다 </a:t>
            </a:r>
            <a:r>
              <a:rPr lang="ko-KR" altLang="en-US" baseline="0" dirty="0" err="1" smtClean="0"/>
              <a:t>런큐를</a:t>
            </a:r>
            <a:r>
              <a:rPr lang="ko-KR" altLang="en-US" baseline="0" dirty="0" smtClean="0"/>
              <a:t> 가지고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런큐</a:t>
            </a:r>
            <a:r>
              <a:rPr lang="ko-KR" altLang="en-US" baseline="0" dirty="0" smtClean="0"/>
              <a:t> 다시 각 스케줄링 정책을 따르는 </a:t>
            </a:r>
            <a:r>
              <a:rPr lang="ko-KR" altLang="en-US" baseline="0" dirty="0" err="1" smtClean="0"/>
              <a:t>런큐로</a:t>
            </a:r>
            <a:r>
              <a:rPr lang="ko-KR" altLang="en-US" baseline="0" dirty="0" smtClean="0"/>
              <a:t> 이루어져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sched_entity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스케줄링되는</a:t>
            </a:r>
            <a:r>
              <a:rPr lang="ko-KR" altLang="en-US" baseline="0" dirty="0" smtClean="0"/>
              <a:t> 단위를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sched_entity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task_struct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구조체의 멤버이며</a:t>
            </a:r>
            <a:r>
              <a:rPr lang="en-US" altLang="ko-KR" baseline="0" dirty="0" smtClean="0"/>
              <a:t>, run queue</a:t>
            </a:r>
            <a:r>
              <a:rPr lang="ko-KR" altLang="en-US" baseline="0" dirty="0" smtClean="0"/>
              <a:t>에 들어가는 단위가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저희는 스케줄러를 구현하기 위해 </a:t>
            </a:r>
            <a:r>
              <a:rPr lang="en-US" altLang="ko-KR" baseline="0" dirty="0" err="1" smtClean="0"/>
              <a:t>wrr_rq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wrr_entity</a:t>
            </a:r>
            <a:r>
              <a:rPr lang="ko-KR" altLang="en-US" baseline="0" dirty="0" smtClean="0"/>
              <a:t>를 만들었습니다</a:t>
            </a:r>
            <a:r>
              <a:rPr lang="en-US" altLang="ko-KR" baseline="0" dirty="0" smtClean="0"/>
              <a:t>. Queue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entity</a:t>
            </a:r>
            <a:r>
              <a:rPr lang="ko-KR" altLang="en-US" baseline="0" dirty="0" smtClean="0"/>
              <a:t>들을 연결리스트로 연결한 것이고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nr_runiing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런큐에</a:t>
            </a:r>
            <a:r>
              <a:rPr lang="ko-KR" altLang="en-US" baseline="0" dirty="0" smtClean="0"/>
              <a:t> 있는 </a:t>
            </a:r>
            <a:r>
              <a:rPr lang="en-US" altLang="ko-KR" baseline="0" dirty="0" smtClean="0"/>
              <a:t>entity</a:t>
            </a:r>
            <a:r>
              <a:rPr lang="ko-KR" altLang="en-US" baseline="0" dirty="0" smtClean="0"/>
              <a:t>의 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weight_sum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런큐에</a:t>
            </a:r>
            <a:r>
              <a:rPr lang="ko-KR" altLang="en-US" baseline="0" dirty="0" smtClean="0"/>
              <a:t> 있는 </a:t>
            </a:r>
            <a:r>
              <a:rPr lang="en-US" altLang="ko-KR" baseline="0" dirty="0" err="1" smtClean="0"/>
              <a:t>enity</a:t>
            </a:r>
            <a:r>
              <a:rPr lang="ko-KR" altLang="en-US" baseline="0" dirty="0" smtClean="0"/>
              <a:t>들의 </a:t>
            </a:r>
            <a:r>
              <a:rPr lang="en-US" altLang="ko-KR" baseline="0" dirty="0" smtClean="0"/>
              <a:t>weight </a:t>
            </a:r>
            <a:r>
              <a:rPr lang="ko-KR" altLang="en-US" baseline="0" dirty="0" smtClean="0"/>
              <a:t>합이고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wrr_lock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wrr_rq</a:t>
            </a:r>
            <a:r>
              <a:rPr lang="ko-KR" altLang="en-US" baseline="0" dirty="0" smtClean="0"/>
              <a:t>의 멤버에 </a:t>
            </a:r>
            <a:r>
              <a:rPr lang="ko-KR" altLang="en-US" baseline="0" dirty="0" err="1" smtClean="0"/>
              <a:t>접근할때</a:t>
            </a:r>
            <a:r>
              <a:rPr lang="ko-KR" altLang="en-US" baseline="0" dirty="0" smtClean="0"/>
              <a:t> 쓰이는 </a:t>
            </a:r>
            <a:r>
              <a:rPr lang="ko-KR" altLang="en-US" baseline="0" dirty="0" err="1" smtClean="0"/>
              <a:t>락입니다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9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Core.c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sched_init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hrtimer_init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wrr_loadbalance_timer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…)</a:t>
            </a:r>
          </a:p>
          <a:p>
            <a:r>
              <a:rPr lang="en-US" altLang="ko-KR" dirty="0" err="1" smtClean="0"/>
              <a:t>wrr_loadbalance_timer.function</a:t>
            </a:r>
            <a:r>
              <a:rPr lang="en-US" altLang="ko-KR" baseline="0" dirty="0" smtClean="0"/>
              <a:t> = </a:t>
            </a:r>
            <a:r>
              <a:rPr lang="en-US" altLang="ko-KR" baseline="0" dirty="0" err="1" smtClean="0"/>
              <a:t>wrr_load_balance</a:t>
            </a:r>
            <a:r>
              <a:rPr lang="en-US" altLang="ko-KR" baseline="0" dirty="0" smtClean="0"/>
              <a:t>;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Sched_init_smp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함수에서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hrtimer_start</a:t>
            </a:r>
            <a:r>
              <a:rPr lang="en-US" altLang="ko-KR" baseline="0" dirty="0" smtClean="0"/>
              <a:t>(&amp;</a:t>
            </a:r>
            <a:r>
              <a:rPr lang="en-US" altLang="ko-KR" baseline="0" dirty="0" err="1" smtClean="0"/>
              <a:t>wrr_loadbalance_timer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ktime</a:t>
            </a:r>
            <a:r>
              <a:rPr lang="en-US" altLang="ko-KR" baseline="0" dirty="0" smtClean="0"/>
              <a:t>, HRTIMER_MODE_REL)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nO_m5T7clY" TargetMode="External"/><Relationship Id="rId3" Type="http://schemas.openxmlformats.org/officeDocument/2006/relationships/hyperlink" Target="https://www.youtube.com/watch?v=YzKfvCeSE0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OS Project2. WRR </a:t>
            </a:r>
            <a:r>
              <a:rPr lang="en-US" altLang="ko-KR" dirty="0" err="1" smtClean="0"/>
              <a:t>Schedular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Team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79281" y="4151340"/>
            <a:ext cx="2222354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Kim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Jihoon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Seol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Jaewan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Choi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Yoonseo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94731" y="477513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1" y="512489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47726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Operating Systems Fall, 2017; Project2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Implementing </a:t>
            </a:r>
            <a:r>
              <a:rPr lang="en-US" altLang="ko-KR" dirty="0" err="1"/>
              <a:t>wrr.c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2360307"/>
              </p:ext>
            </p:extLst>
          </p:nvPr>
        </p:nvGraphicFramePr>
        <p:xfrm>
          <a:off x="457200" y="1219200"/>
          <a:ext cx="8254676" cy="504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562"/>
                <a:gridCol w="5897114"/>
              </a:tblGrid>
              <a:tr h="62533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/>
                        <a:t>&lt;IMPLEMENTATIONS&gt;</a:t>
                      </a:r>
                      <a:endParaRPr lang="ko-KR" altLang="en-US" sz="3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</a:tr>
              <a:tr h="625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Functions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What</a:t>
                      </a:r>
                      <a:r>
                        <a:rPr lang="en-US" altLang="ko-KR" sz="3000" baseline="0" dirty="0" smtClean="0"/>
                        <a:t> does it do?</a:t>
                      </a:r>
                      <a:endParaRPr lang="ko-KR" altLang="en-US" sz="3000" dirty="0"/>
                    </a:p>
                  </a:txBody>
                  <a:tcPr/>
                </a:tc>
              </a:tr>
              <a:tr h="634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init_wrr_rq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wrr_rq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초기화</a:t>
                      </a:r>
                      <a:endParaRPr lang="en-US" altLang="ko-KR" sz="2000" dirty="0" smtClean="0"/>
                    </a:p>
                  </a:txBody>
                  <a:tcPr/>
                </a:tc>
              </a:tr>
              <a:tr h="764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enqueue_task_wrr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wrr</a:t>
                      </a:r>
                      <a:r>
                        <a:rPr lang="en-US" altLang="ko-KR" sz="1800" dirty="0" smtClean="0"/>
                        <a:t> run queue</a:t>
                      </a:r>
                      <a:r>
                        <a:rPr lang="ko-KR" altLang="en-US" sz="1800" dirty="0" smtClean="0"/>
                        <a:t>에 </a:t>
                      </a:r>
                      <a:r>
                        <a:rPr lang="en-US" altLang="ko-KR" sz="1800" dirty="0" err="1" smtClean="0"/>
                        <a:t>wrr_entity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2000" dirty="0" err="1" smtClean="0"/>
                        <a:t>weight_sum</a:t>
                      </a:r>
                      <a:r>
                        <a:rPr lang="en-US" altLang="ko-KR" sz="2000" dirty="0" smtClean="0"/>
                        <a:t> update</a:t>
                      </a:r>
                      <a:endParaRPr lang="ko-KR" altLang="en-US" sz="2000" dirty="0"/>
                    </a:p>
                  </a:txBody>
                  <a:tcPr/>
                </a:tc>
              </a:tr>
              <a:tr h="7990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err="1" smtClean="0"/>
                        <a:t>dequeue_task_wrr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/>
                        <a:t>wrr</a:t>
                      </a:r>
                      <a:r>
                        <a:rPr lang="en-US" altLang="ko-KR" sz="2000" b="0" dirty="0" smtClean="0"/>
                        <a:t> run queue</a:t>
                      </a:r>
                      <a:r>
                        <a:rPr lang="ko-KR" altLang="en-US" sz="2000" b="0" dirty="0" smtClean="0"/>
                        <a:t>에서 </a:t>
                      </a:r>
                      <a:r>
                        <a:rPr lang="en-US" altLang="ko-KR" sz="2000" b="0" dirty="0" err="1" smtClean="0"/>
                        <a:t>wrr_entity</a:t>
                      </a:r>
                      <a:r>
                        <a:rPr lang="en-US" altLang="ko-KR" sz="2000" b="0" dirty="0" smtClean="0"/>
                        <a:t> </a:t>
                      </a:r>
                      <a:r>
                        <a:rPr lang="ko-KR" altLang="en-US" sz="2000" b="0" dirty="0" smtClean="0"/>
                        <a:t>제거</a:t>
                      </a:r>
                      <a:endParaRPr lang="en-US" altLang="ko-KR" sz="2000" b="0" dirty="0" smtClean="0"/>
                    </a:p>
                    <a:p>
                      <a:pPr latinLnBrk="1"/>
                      <a:r>
                        <a:rPr lang="en-US" altLang="ko-KR" sz="2000" b="0" dirty="0" err="1" smtClean="0"/>
                        <a:t>weight_sum</a:t>
                      </a:r>
                      <a:r>
                        <a:rPr lang="en-US" altLang="ko-KR" sz="2000" b="0" dirty="0" smtClean="0"/>
                        <a:t> update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7990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err="1" smtClean="0"/>
                        <a:t>pick_next_task_wrr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wrr</a:t>
                      </a:r>
                      <a:r>
                        <a:rPr lang="en-US" altLang="ko-KR" sz="2000" baseline="0" dirty="0" smtClean="0"/>
                        <a:t> run queue</a:t>
                      </a:r>
                      <a:r>
                        <a:rPr lang="ko-KR" altLang="en-US" sz="2000" baseline="0" dirty="0" smtClean="0"/>
                        <a:t>에서 </a:t>
                      </a:r>
                      <a:r>
                        <a:rPr lang="ko-KR" altLang="en-US" sz="2000" baseline="0" dirty="0" err="1" smtClean="0"/>
                        <a:t>맨앞의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entity</a:t>
                      </a:r>
                      <a:r>
                        <a:rPr lang="ko-KR" altLang="en-US" sz="2000" baseline="0" dirty="0" smtClean="0"/>
                        <a:t>를 </a:t>
                      </a:r>
                      <a:r>
                        <a:rPr lang="en-US" altLang="ko-KR" sz="2000" baseline="0" dirty="0" smtClean="0"/>
                        <a:t>return</a:t>
                      </a:r>
                    </a:p>
                    <a:p>
                      <a:pPr latinLnBrk="1"/>
                      <a:r>
                        <a:rPr lang="en-US" altLang="ko-KR" sz="2000" baseline="0" dirty="0" err="1" smtClean="0"/>
                        <a:t>pushable</a:t>
                      </a:r>
                      <a:r>
                        <a:rPr lang="en-US" altLang="ko-KR" sz="2000" baseline="0" dirty="0" smtClean="0"/>
                        <a:t> = 0 (don’t migrate)</a:t>
                      </a:r>
                      <a:endParaRPr lang="ko-KR" altLang="en-US" sz="2000" dirty="0"/>
                    </a:p>
                  </a:txBody>
                  <a:tcPr/>
                </a:tc>
              </a:tr>
              <a:tr h="7990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err="1" smtClean="0"/>
                        <a:t>task_tick_wrr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Task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err="1" smtClean="0"/>
                        <a:t>timeslice</a:t>
                      </a:r>
                      <a:r>
                        <a:rPr lang="ko-KR" altLang="en-US" sz="2000" dirty="0" smtClean="0"/>
                        <a:t>를 마쳤다면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새로운 </a:t>
                      </a:r>
                      <a:r>
                        <a:rPr lang="en-US" altLang="ko-KR" sz="2000" dirty="0" err="1" smtClean="0"/>
                        <a:t>timeslice</a:t>
                      </a:r>
                      <a:r>
                        <a:rPr lang="ko-KR" altLang="en-US" sz="2000" dirty="0" smtClean="0"/>
                        <a:t>를 부여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Call </a:t>
                      </a:r>
                      <a:r>
                        <a:rPr lang="en-US" altLang="ko-KR" sz="2000" dirty="0" err="1" smtClean="0"/>
                        <a:t>requeue_task_wrr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53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8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954226"/>
              </p:ext>
            </p:extLst>
          </p:nvPr>
        </p:nvGraphicFramePr>
        <p:xfrm>
          <a:off x="0" y="0"/>
          <a:ext cx="902473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730"/>
              </a:tblGrid>
              <a:tr h="81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&lt;LOAD</a:t>
                      </a:r>
                      <a:r>
                        <a:rPr lang="en-US" altLang="ko-KR" sz="3000" baseline="0" dirty="0" smtClean="0"/>
                        <a:t> BALANCING</a:t>
                      </a:r>
                      <a:r>
                        <a:rPr lang="en-US" altLang="ko-KR" sz="3000" dirty="0" smtClean="0"/>
                        <a:t>&gt;</a:t>
                      </a:r>
                      <a:endParaRPr lang="ko-KR" altLang="en-US" sz="3000" dirty="0"/>
                    </a:p>
                  </a:txBody>
                  <a:tcPr/>
                </a:tc>
              </a:tr>
              <a:tr h="590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static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="1" baseline="0" dirty="0" err="1" smtClean="0"/>
                        <a:t>enum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="1" baseline="0" dirty="0" err="1" smtClean="0"/>
                        <a:t>hrtimer_restart_wrr_load_balance</a:t>
                      </a:r>
                      <a:r>
                        <a:rPr lang="en-US" altLang="ko-KR" sz="2000" b="1" baseline="0" dirty="0" smtClean="0"/>
                        <a:t>(~)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43103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="1" dirty="0" smtClean="0"/>
                        <a:t>&lt;Logics&gt;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5018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(At every 2000ms,)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1. Find</a:t>
                      </a:r>
                      <a:r>
                        <a:rPr lang="en-US" altLang="ko-KR" sz="2000" baseline="0" dirty="0" smtClean="0"/>
                        <a:t> Highest, Lowest Run Queue</a:t>
                      </a:r>
                      <a:endParaRPr lang="en-US" altLang="ko-KR" sz="2000" dirty="0" smtClean="0"/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                                                                        ……..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</a:rPr>
                        <a:t>        (CPU1)          (CPU2)           (CPU3)</a:t>
                      </a:r>
                      <a:r>
                        <a:rPr lang="en-US" altLang="ko-KR" sz="2000" baseline="0" dirty="0" smtClean="0">
                          <a:solidFill>
                            <a:srgbClr val="00B050"/>
                          </a:solidFill>
                        </a:rPr>
                        <a:t>                                 (CPU8)</a:t>
                      </a:r>
                      <a:endParaRPr lang="en-US" altLang="ko-KR" sz="2000" baseline="0" dirty="0"/>
                    </a:p>
                    <a:p>
                      <a:pPr latinLnBrk="1"/>
                      <a:r>
                        <a:rPr lang="en-US" altLang="ko-KR" sz="2000" baseline="0" dirty="0" smtClean="0"/>
                        <a:t>2. Find entity with highest weight not exceeding </a:t>
                      </a:r>
                      <a:r>
                        <a:rPr lang="en-US" altLang="ko-KR" sz="2000" b="0" i="1" baseline="0" dirty="0" err="1" smtClean="0">
                          <a:solidFill>
                            <a:srgbClr val="0070C0"/>
                          </a:solidFill>
                        </a:rPr>
                        <a:t>Max_movable_weight</a:t>
                      </a:r>
                      <a:r>
                        <a:rPr lang="en-US" altLang="ko-KR" sz="2000" b="0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2000" b="0" i="0" baseline="0" dirty="0" smtClean="0">
                          <a:solidFill>
                            <a:schemeClr val="tx1"/>
                          </a:solidFill>
                        </a:rPr>
                        <a:t>&amp;&amp; </a:t>
                      </a:r>
                      <a:r>
                        <a:rPr lang="en-US" altLang="ko-KR" sz="2000" b="0" i="0" baseline="0" dirty="0" err="1" smtClean="0">
                          <a:solidFill>
                            <a:schemeClr val="tx1"/>
                          </a:solidFill>
                        </a:rPr>
                        <a:t>pushable</a:t>
                      </a:r>
                      <a:r>
                        <a:rPr lang="en-US" altLang="ko-KR" sz="2000" b="0" i="0" baseline="0" dirty="0" smtClean="0">
                          <a:solidFill>
                            <a:schemeClr val="tx1"/>
                          </a:solidFill>
                        </a:rPr>
                        <a:t>==1</a:t>
                      </a:r>
                    </a:p>
                    <a:p>
                      <a:pPr latinLnBrk="1"/>
                      <a:r>
                        <a:rPr lang="en-US" altLang="ko-KR" sz="2000" b="0" i="1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altLang="ko-KR" sz="2000" b="0" i="1" dirty="0" err="1" smtClean="0">
                          <a:solidFill>
                            <a:srgbClr val="0070C0"/>
                          </a:solidFill>
                        </a:rPr>
                        <a:t>Max_movable_weight</a:t>
                      </a:r>
                      <a:r>
                        <a:rPr lang="en-US" altLang="ko-KR" sz="2000" dirty="0" smtClean="0"/>
                        <a:t> = (</a:t>
                      </a:r>
                      <a:r>
                        <a:rPr lang="en-US" altLang="ko-KR" sz="2000" dirty="0" err="1" smtClean="0"/>
                        <a:t>HRQ_weight</a:t>
                      </a:r>
                      <a:r>
                        <a:rPr lang="en-US" altLang="ko-KR" sz="2000" dirty="0" smtClean="0"/>
                        <a:t> – </a:t>
                      </a:r>
                      <a:r>
                        <a:rPr lang="en-US" altLang="ko-KR" sz="2000" dirty="0" err="1" smtClean="0"/>
                        <a:t>LRQ_weight</a:t>
                      </a:r>
                      <a:r>
                        <a:rPr lang="en-US" altLang="ko-KR" sz="2000" dirty="0" smtClean="0"/>
                        <a:t>)</a:t>
                      </a:r>
                      <a:r>
                        <a:rPr lang="en-US" altLang="ko-KR" sz="2000" baseline="0" dirty="0" smtClean="0"/>
                        <a:t> / 2</a:t>
                      </a:r>
                    </a:p>
                    <a:p>
                      <a:pPr latinLnBrk="1"/>
                      <a:endParaRPr lang="en-US" altLang="ko-KR" sz="2000" b="0" i="1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2000" b="0" i="0" baseline="0" dirty="0" smtClean="0">
                          <a:solidFill>
                            <a:schemeClr val="tx1"/>
                          </a:solidFill>
                        </a:rPr>
                        <a:t>3. If entity is found, move entity from HRQ to LRQ</a:t>
                      </a:r>
                    </a:p>
                    <a:p>
                      <a:pPr latinLnBrk="1"/>
                      <a:r>
                        <a:rPr lang="en-US" altLang="ko-KR" sz="2000" b="0" i="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1176" y="2568271"/>
            <a:ext cx="1168841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HRQ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33493" y="3061251"/>
            <a:ext cx="1168841" cy="60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54843" y="3371353"/>
            <a:ext cx="1168841" cy="2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LRQ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3480" y="2763078"/>
            <a:ext cx="1168841" cy="93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8821" y="2568271"/>
            <a:ext cx="1053549" cy="389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내용 개체 틀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5278230"/>
            <a:ext cx="7337791" cy="1317205"/>
          </a:xfrm>
        </p:spPr>
      </p:pic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(5) Implementing System Calls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83640"/>
              </p:ext>
            </p:extLst>
          </p:nvPr>
        </p:nvGraphicFramePr>
        <p:xfrm>
          <a:off x="457200" y="1219200"/>
          <a:ext cx="8254676" cy="342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153"/>
                <a:gridCol w="4578523"/>
              </a:tblGrid>
              <a:tr h="568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 Where?</a:t>
                      </a:r>
                      <a:endParaRPr lang="ko-KR" altLang="en-US" dirty="0"/>
                    </a:p>
                  </a:txBody>
                  <a:tcPr/>
                </a:tc>
              </a:tr>
              <a:tr h="65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r>
                        <a:rPr lang="en-US" altLang="ko-KR" sz="2000" baseline="0" dirty="0" smtClean="0"/>
                        <a:t>. Sys call </a:t>
                      </a:r>
                      <a:r>
                        <a:rPr lang="en-US" altLang="ko-KR" sz="2000" baseline="0" dirty="0" err="1" smtClean="0"/>
                        <a:t>func</a:t>
                      </a:r>
                      <a:r>
                        <a:rPr lang="en-US" altLang="ko-KR" sz="2000" baseline="0" dirty="0" smtClean="0"/>
                        <a:t>. implementation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sched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core.c</a:t>
                      </a:r>
                      <a:endParaRPr lang="ko-KR" altLang="en-US" sz="2000" dirty="0"/>
                    </a:p>
                  </a:txBody>
                  <a:tcPr/>
                </a:tc>
              </a:tr>
              <a:tr h="887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2. Sys call number register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/arch/arm/include/</a:t>
                      </a:r>
                      <a:r>
                        <a:rPr lang="en-US" altLang="ko-KR" sz="2000" dirty="0" err="1" smtClean="0"/>
                        <a:t>asm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unstd.h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/arch/arm/include/</a:t>
                      </a:r>
                      <a:r>
                        <a:rPr lang="en-US" altLang="ko-KR" sz="2000" dirty="0" err="1" smtClean="0"/>
                        <a:t>uapi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asm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unistd.h</a:t>
                      </a:r>
                      <a:endParaRPr lang="ko-KR" altLang="en-US" sz="2000" dirty="0"/>
                    </a:p>
                  </a:txBody>
                  <a:tcPr/>
                </a:tc>
              </a:tr>
              <a:tr h="65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3. Sys call table register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/arch/arm/kernel/</a:t>
                      </a:r>
                      <a:r>
                        <a:rPr lang="en-US" altLang="ko-KR" sz="2000" dirty="0" err="1" smtClean="0"/>
                        <a:t>calls.S</a:t>
                      </a:r>
                      <a:endParaRPr lang="ko-KR" altLang="en-US" sz="2000" dirty="0"/>
                    </a:p>
                  </a:txBody>
                  <a:tcPr/>
                </a:tc>
              </a:tr>
              <a:tr h="65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4.</a:t>
                      </a:r>
                      <a:r>
                        <a:rPr lang="en-US" altLang="ko-KR" sz="2000" baseline="0" dirty="0" smtClean="0"/>
                        <a:t> Sys call </a:t>
                      </a:r>
                      <a:r>
                        <a:rPr lang="en-US" altLang="ko-KR" sz="2000" baseline="0" dirty="0" err="1" smtClean="0"/>
                        <a:t>func</a:t>
                      </a:r>
                      <a:r>
                        <a:rPr lang="en-US" altLang="ko-KR" sz="2000" baseline="0" dirty="0" smtClean="0"/>
                        <a:t>. declaration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syscalls.h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9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sched_setweight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getweight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4258"/>
            <a:ext cx="6938574" cy="211504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" y="3446011"/>
            <a:ext cx="7210478" cy="29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9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Investigating </a:t>
            </a:r>
            <a:r>
              <a:rPr lang="en-US" altLang="ko-KR" dirty="0" err="1" smtClean="0"/>
              <a:t>Schedular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9" y="1219200"/>
            <a:ext cx="6612002" cy="5092700"/>
          </a:xfrm>
        </p:spPr>
      </p:pic>
    </p:spTree>
    <p:extLst>
      <p:ext uri="{BB962C8B-B14F-4D97-AF65-F5344CB8AC3E}">
        <p14:creationId xmlns:p14="http://schemas.microsoft.com/office/powerpoint/2010/main" val="2305344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“Ageing”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Current </a:t>
            </a:r>
            <a:r>
              <a:rPr lang="en-US" altLang="ko-KR" dirty="0" err="1" smtClean="0"/>
              <a:t>Schedular</a:t>
            </a:r>
            <a:r>
              <a:rPr lang="en-US" altLang="ko-KR" dirty="0" smtClean="0"/>
              <a:t> -&gt; </a:t>
            </a:r>
            <a:r>
              <a:rPr lang="en-US" altLang="ko-KR" sz="2400" dirty="0" smtClean="0"/>
              <a:t>weight </a:t>
            </a:r>
            <a:r>
              <a:rPr lang="en-US" altLang="ko-KR" sz="2400" dirty="0"/>
              <a:t>is changed by only system calls.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Age = (Current </a:t>
            </a:r>
            <a:r>
              <a:rPr lang="en-US" altLang="ko-KR" dirty="0"/>
              <a:t>Time - Execution start </a:t>
            </a:r>
            <a:r>
              <a:rPr lang="en-US" altLang="ko-KR" dirty="0" smtClean="0"/>
              <a:t>time)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Timeslice</a:t>
            </a:r>
            <a:r>
              <a:rPr lang="en-US" altLang="ko-KR" dirty="0" smtClean="0"/>
              <a:t> </a:t>
            </a:r>
            <a:r>
              <a:rPr lang="en-US" altLang="ko-KR" dirty="0"/>
              <a:t>= Age x weight x </a:t>
            </a:r>
            <a:r>
              <a:rPr lang="en-US" altLang="ko-KR" dirty="0" err="1"/>
              <a:t>timeQuantum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48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Video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469277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 link </a:t>
            </a:r>
          </a:p>
          <a:p>
            <a:r>
              <a:rPr lang="en-US" altLang="ko-KR" dirty="0" smtClean="0"/>
              <a:t>1. Task goes to Lowest CPU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://www.youtube.com/watch?v=cnO_m5T7clY</a:t>
            </a:r>
            <a:endParaRPr lang="en-US" altLang="ko-KR" dirty="0"/>
          </a:p>
          <a:p>
            <a:r>
              <a:rPr lang="en-US" altLang="ko-KR" dirty="0" smtClean="0"/>
              <a:t>2. Load Balancing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https://www.youtube.com/watch?v=YzKfvCeSE0c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6293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Lessons learned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 Analyzing massive code lines using </a:t>
            </a:r>
            <a:r>
              <a:rPr lang="en-US" altLang="ko-KR" dirty="0" err="1" smtClean="0"/>
              <a:t>cscope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ctags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Understanding how Linux Real Time scheduler is implemented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Importance of Cooler</a:t>
            </a:r>
          </a:p>
          <a:p>
            <a:r>
              <a:rPr lang="en-US" altLang="ko-KR" dirty="0" smtClean="0"/>
              <a:t>   - keeps shutting down….. Too hot!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8633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Thank You!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b="1" dirty="0" smtClean="0"/>
              <a:t>Implementing a WRR scheduler</a:t>
            </a:r>
          </a:p>
          <a:p>
            <a:r>
              <a:rPr lang="en-US" altLang="ko-KR" sz="2400" dirty="0"/>
              <a:t>  </a:t>
            </a:r>
            <a:r>
              <a:rPr lang="en-US" altLang="ko-KR" sz="2400" dirty="0" smtClean="0"/>
              <a:t> 1. Change default policy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2. Defining of related members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3. </a:t>
            </a:r>
            <a:r>
              <a:rPr lang="en-US" altLang="ko-KR" sz="2400" dirty="0" err="1" smtClean="0"/>
              <a:t>Othrer</a:t>
            </a:r>
            <a:r>
              <a:rPr lang="en-US" altLang="ko-KR" sz="2400" dirty="0" smtClean="0"/>
              <a:t> Requirements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4. Implementing </a:t>
            </a:r>
            <a:r>
              <a:rPr lang="en-US" altLang="ko-KR" sz="2400" dirty="0" err="1" smtClean="0"/>
              <a:t>wrr.c</a:t>
            </a:r>
            <a:endParaRPr lang="en-US" altLang="ko-KR" sz="2400" dirty="0" smtClean="0"/>
          </a:p>
          <a:p>
            <a:r>
              <a:rPr lang="en-US" altLang="ko-KR" sz="2400" dirty="0" smtClean="0"/>
              <a:t>   5. Implementing </a:t>
            </a:r>
            <a:r>
              <a:rPr lang="en-US" altLang="ko-KR" sz="2400" dirty="0"/>
              <a:t>S</a:t>
            </a:r>
            <a:r>
              <a:rPr lang="en-US" altLang="ko-KR" sz="2400" dirty="0" smtClean="0"/>
              <a:t>ystem calls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Investigating </a:t>
            </a:r>
            <a:r>
              <a:rPr lang="en-US" altLang="ko-KR" sz="2400" b="1" dirty="0" err="1" smtClean="0"/>
              <a:t>schedular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b="1" dirty="0" smtClean="0"/>
              <a:t>Demo Video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Possible improvements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Implementing </a:t>
            </a:r>
            <a:r>
              <a:rPr lang="en-US" altLang="ko-KR" dirty="0" err="1" smtClean="0"/>
              <a:t>Schedular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D</a:t>
            </a:r>
            <a:r>
              <a:rPr lang="en-US" altLang="ko-KR" b="1" dirty="0" smtClean="0">
                <a:solidFill>
                  <a:srgbClr val="FF0000"/>
                </a:solidFill>
              </a:rPr>
              <a:t>efining a Scheduling Class and its Functions</a:t>
            </a:r>
          </a:p>
          <a:p>
            <a:pPr marL="0" indent="0">
              <a:buNone/>
            </a:pPr>
            <a:r>
              <a:rPr lang="en-US" altLang="ko-KR" dirty="0" err="1" smtClean="0"/>
              <a:t>ddd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WRR </a:t>
            </a:r>
            <a:r>
              <a:rPr lang="en-US" altLang="ko-KR" dirty="0" err="1" smtClean="0"/>
              <a:t>schedular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8" y="2198657"/>
            <a:ext cx="3438550" cy="4157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6484" y="2173709"/>
            <a:ext cx="4110824" cy="40626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Requirements?</a:t>
            </a:r>
            <a:endParaRPr lang="en-US" altLang="ko-KR" dirty="0"/>
          </a:p>
          <a:p>
            <a:r>
              <a:rPr lang="en-US" altLang="ko-KR" dirty="0" smtClean="0"/>
              <a:t>1. Changing </a:t>
            </a:r>
            <a:r>
              <a:rPr lang="en-US" altLang="ko-KR" dirty="0" err="1" smtClean="0"/>
              <a:t>tasks’s</a:t>
            </a:r>
            <a:r>
              <a:rPr lang="en-US" altLang="ko-KR" dirty="0" smtClean="0"/>
              <a:t> default policy and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sched_class</a:t>
            </a:r>
            <a:r>
              <a:rPr lang="en-US" altLang="ko-KR" dirty="0" smtClean="0"/>
              <a:t> members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to apply our scheduler</a:t>
            </a:r>
          </a:p>
          <a:p>
            <a:endParaRPr lang="en-US" altLang="ko-KR" dirty="0"/>
          </a:p>
          <a:p>
            <a:r>
              <a:rPr lang="en-US" altLang="ko-KR" dirty="0" smtClean="0"/>
              <a:t>2. Declaration of </a:t>
            </a:r>
            <a:r>
              <a:rPr lang="en-US" altLang="ko-KR" dirty="0"/>
              <a:t>r</a:t>
            </a:r>
            <a:r>
              <a:rPr lang="en-US" altLang="ko-KR" dirty="0" smtClean="0"/>
              <a:t>elated members</a:t>
            </a:r>
          </a:p>
          <a:p>
            <a:r>
              <a:rPr lang="en-US" altLang="ko-KR" dirty="0" smtClean="0"/>
              <a:t>     (1) </a:t>
            </a:r>
            <a:r>
              <a:rPr lang="en-US" altLang="ko-KR" dirty="0" err="1" smtClean="0"/>
              <a:t>wrr_rq</a:t>
            </a: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    inside run queue</a:t>
            </a:r>
          </a:p>
          <a:p>
            <a:r>
              <a:rPr lang="en-US" altLang="ko-KR" dirty="0" smtClean="0"/>
              <a:t>     (2) </a:t>
            </a:r>
            <a:r>
              <a:rPr lang="en-US" altLang="ko-KR" dirty="0" err="1" smtClean="0"/>
              <a:t>sched_entity</a:t>
            </a:r>
            <a:r>
              <a:rPr lang="en-US" altLang="ko-KR" dirty="0" smtClean="0"/>
              <a:t> inside </a:t>
            </a:r>
            <a:r>
              <a:rPr lang="en-US" altLang="ko-KR" dirty="0" err="1" smtClean="0"/>
              <a:t>task_struct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3,  Other requirements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(1) defining policy SCHED_WRR = 6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(2) setting policy priority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(3) external declarations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(4) updating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499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(1)Changing default policy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7574"/>
              </p:ext>
            </p:extLst>
          </p:nvPr>
        </p:nvGraphicFramePr>
        <p:xfrm>
          <a:off x="290223" y="1219201"/>
          <a:ext cx="8254676" cy="511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153"/>
                <a:gridCol w="4578523"/>
              </a:tblGrid>
              <a:tr h="713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Steps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At Where?</a:t>
                      </a:r>
                      <a:endParaRPr lang="ko-KR" altLang="en-US" sz="3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r>
                        <a:rPr lang="en-US" altLang="ko-KR" sz="2000" baseline="0" dirty="0" smtClean="0"/>
                        <a:t>.  Swapper’s default policy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init_task.h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#define INIT_TASK(tsk)</a:t>
                      </a:r>
                      <a:endParaRPr lang="ko-KR" altLang="en-US" sz="2000" dirty="0"/>
                    </a:p>
                  </a:txBody>
                  <a:tcPr/>
                </a:tc>
              </a:tr>
              <a:tr h="9376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2. 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Kthread’s</a:t>
                      </a:r>
                      <a:r>
                        <a:rPr lang="en-US" altLang="ko-KR" sz="2000" baseline="0" dirty="0" smtClean="0"/>
                        <a:t> default policy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kthread.c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err="1" smtClean="0"/>
                        <a:t>Kthread_create</a:t>
                      </a:r>
                      <a:r>
                        <a:rPr lang="en-US" altLang="ko-KR" sz="2000" baseline="0" dirty="0" err="1" smtClean="0"/>
                        <a:t>_on_node</a:t>
                      </a:r>
                      <a:r>
                        <a:rPr lang="en-US" altLang="ko-KR" sz="2000" baseline="0" dirty="0" smtClean="0"/>
                        <a:t>(…)</a:t>
                      </a:r>
                      <a:endParaRPr lang="ko-KR" altLang="en-US" sz="2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3. Policy</a:t>
                      </a:r>
                      <a:r>
                        <a:rPr lang="en-US" altLang="ko-KR" sz="2000" baseline="0" dirty="0" smtClean="0"/>
                        <a:t> checking parts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sched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core.c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__</a:t>
                      </a:r>
                      <a:r>
                        <a:rPr lang="en-US" altLang="ko-KR" sz="2000" dirty="0" err="1" smtClean="0"/>
                        <a:t>sched_setscheduer</a:t>
                      </a:r>
                      <a:r>
                        <a:rPr lang="en-US" altLang="ko-KR" sz="2000" dirty="0" smtClean="0"/>
                        <a:t>(…)</a:t>
                      </a:r>
                      <a:endParaRPr lang="ko-KR" altLang="en-US" sz="2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4. Default </a:t>
                      </a:r>
                      <a:r>
                        <a:rPr lang="en-US" altLang="ko-KR" sz="2000" baseline="0" dirty="0" err="1" smtClean="0"/>
                        <a:t>sched_class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sched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core.c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  </a:t>
                      </a:r>
                      <a:r>
                        <a:rPr lang="en-US" altLang="ko-KR" sz="2000" baseline="0" dirty="0" err="1" smtClean="0"/>
                        <a:t>setsch</a:t>
                      </a:r>
                      <a:endParaRPr lang="en-US" altLang="ko-KR" sz="2000" baseline="0" dirty="0" smtClean="0"/>
                    </a:p>
                    <a:p>
                      <a:pPr latinLnBrk="1"/>
                      <a:r>
                        <a:rPr lang="en-US" altLang="ko-KR" sz="2000" baseline="0" dirty="0" smtClean="0"/>
                        <a:t>__</a:t>
                      </a:r>
                      <a:r>
                        <a:rPr lang="en-US" altLang="ko-KR" sz="2000" baseline="0" dirty="0" err="1" smtClean="0"/>
                        <a:t>setschedular</a:t>
                      </a:r>
                      <a:r>
                        <a:rPr lang="en-US" altLang="ko-KR" sz="2000" baseline="0" dirty="0" smtClean="0"/>
                        <a:t>(…)</a:t>
                      </a:r>
                      <a:endParaRPr lang="ko-KR" altLang="en-US" sz="2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5.  Defining</a:t>
                      </a:r>
                      <a:r>
                        <a:rPr lang="en-US" altLang="ko-KR" sz="2000" baseline="0" dirty="0" smtClean="0"/>
                        <a:t> policy SCHED_WRR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uapi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sched.h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#define</a:t>
                      </a:r>
                      <a:r>
                        <a:rPr lang="en-US" altLang="ko-KR" sz="2000" baseline="0" dirty="0" smtClean="0"/>
                        <a:t> SCHED_WRR 6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(2)Declaration of Related Members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1343770"/>
            <a:ext cx="7943353" cy="49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62393" y="1219200"/>
            <a:ext cx="8424407" cy="5093110"/>
          </a:xfrm>
        </p:spPr>
        <p:txBody>
          <a:bodyPr/>
          <a:lstStyle/>
          <a:p>
            <a:pPr fontAlgn="t"/>
            <a:r>
              <a:rPr lang="en-US" altLang="ko-KR" b="1" dirty="0"/>
              <a:t>Steps</a:t>
            </a:r>
            <a:endParaRPr lang="ko-KR" altLang="ko-KR" dirty="0"/>
          </a:p>
          <a:p>
            <a:pPr fontAlgn="t"/>
            <a:r>
              <a:rPr lang="en-US" altLang="ko-KR" b="1" dirty="0"/>
              <a:t>At Where?</a:t>
            </a:r>
            <a:endParaRPr lang="ko-KR" altLang="ko-KR" dirty="0"/>
          </a:p>
          <a:p>
            <a:pPr marL="0" indent="0" fontAlgn="t">
              <a:buNone/>
            </a:pPr>
            <a:endParaRPr lang="ko-KR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(2)Declaration </a:t>
            </a:r>
            <a:r>
              <a:rPr lang="en-US" altLang="ko-KR" dirty="0"/>
              <a:t>of Related Members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90852"/>
              </p:ext>
            </p:extLst>
          </p:nvPr>
        </p:nvGraphicFramePr>
        <p:xfrm>
          <a:off x="262393" y="1304013"/>
          <a:ext cx="8254676" cy="84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700"/>
                <a:gridCol w="5810976"/>
              </a:tblGrid>
              <a:tr h="318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70C0"/>
                          </a:solidFill>
                        </a:rPr>
                        <a:t>wrr_rq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Run queue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of entities with </a:t>
                      </a:r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</a:rPr>
                        <a:t>wrr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 policy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70C0"/>
                          </a:solidFill>
                        </a:rPr>
                        <a:t>sched_wrr_entity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of scheduling in </a:t>
                      </a:r>
                      <a:r>
                        <a:rPr lang="en-US" altLang="ko-KR" sz="2000" baseline="0" dirty="0" err="1" smtClean="0">
                          <a:solidFill>
                            <a:schemeClr val="tx1"/>
                          </a:solidFill>
                        </a:rPr>
                        <a:t>wrr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policy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32318"/>
              </p:ext>
            </p:extLst>
          </p:nvPr>
        </p:nvGraphicFramePr>
        <p:xfrm>
          <a:off x="262393" y="2194559"/>
          <a:ext cx="8254676" cy="413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94"/>
                <a:gridCol w="2949934"/>
                <a:gridCol w="3817848"/>
              </a:tblGrid>
              <a:tr h="487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Member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Steps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At Where?</a:t>
                      </a:r>
                      <a:endParaRPr lang="ko-KR" altLang="en-US" sz="3000" dirty="0"/>
                    </a:p>
                  </a:txBody>
                  <a:tcPr/>
                </a:tc>
              </a:tr>
              <a:tr h="353229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wrr_rq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1.</a:t>
                      </a:r>
                      <a:r>
                        <a:rPr lang="en-US" altLang="ko-KR" sz="2000" baseline="0" dirty="0" smtClean="0"/>
                        <a:t> Definition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sched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sched.h</a:t>
                      </a:r>
                      <a:endParaRPr lang="en-US" altLang="ko-KR" sz="2000" dirty="0" smtClean="0"/>
                    </a:p>
                  </a:txBody>
                  <a:tcPr/>
                </a:tc>
              </a:tr>
              <a:tr h="622859"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2. Including </a:t>
                      </a:r>
                      <a:r>
                        <a:rPr lang="en-US" altLang="ko-KR" sz="2000" baseline="0" dirty="0" err="1" smtClean="0"/>
                        <a:t>wrr_rq</a:t>
                      </a:r>
                      <a:r>
                        <a:rPr lang="en-US" altLang="ko-KR" sz="2000" baseline="0" dirty="0" smtClean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   as member of </a:t>
                      </a:r>
                      <a:r>
                        <a:rPr lang="en-US" altLang="ko-KR" sz="2000" baseline="0" dirty="0" err="1" smtClean="0"/>
                        <a:t>rq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sched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sched.h</a:t>
                      </a:r>
                      <a:endParaRPr lang="ko-KR" altLang="en-US" sz="2000" dirty="0"/>
                    </a:p>
                  </a:txBody>
                  <a:tcPr/>
                </a:tc>
              </a:tr>
              <a:tr h="622859"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3. Initializing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wrr_rq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init_wrr_rq</a:t>
                      </a:r>
                      <a:r>
                        <a:rPr lang="en-US" altLang="ko-KR" sz="2000" dirty="0" smtClean="0"/>
                        <a:t>() in </a:t>
                      </a:r>
                      <a:r>
                        <a:rPr lang="en-US" altLang="ko-KR" sz="2000" dirty="0" err="1" smtClean="0"/>
                        <a:t>wrr.c</a:t>
                      </a:r>
                      <a:r>
                        <a:rPr lang="en-US" altLang="ko-KR" sz="2000" dirty="0" smtClean="0"/>
                        <a:t> -&gt; Later!</a:t>
                      </a:r>
                      <a:endParaRPr lang="ko-KR" altLang="en-US" sz="2000" dirty="0"/>
                    </a:p>
                  </a:txBody>
                  <a:tcPr/>
                </a:tc>
              </a:tr>
              <a:tr h="43466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wrr_entity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1. Definition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sched.h</a:t>
                      </a:r>
                      <a:endParaRPr lang="ko-KR" altLang="en-US" sz="2000" dirty="0"/>
                    </a:p>
                  </a:txBody>
                  <a:tcPr/>
                </a:tc>
              </a:tr>
              <a:tr h="731520"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2. Including </a:t>
                      </a:r>
                      <a:r>
                        <a:rPr lang="en-US" altLang="ko-KR" sz="2000" baseline="0" dirty="0" err="1" smtClean="0"/>
                        <a:t>wrr_entity</a:t>
                      </a:r>
                      <a:r>
                        <a:rPr lang="en-US" altLang="ko-KR" sz="2000" baseline="0" dirty="0" smtClean="0"/>
                        <a:t> as member of </a:t>
                      </a:r>
                      <a:r>
                        <a:rPr lang="en-US" altLang="ko-KR" sz="2000" baseline="0" dirty="0" err="1" smtClean="0"/>
                        <a:t>task_struct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sched.h</a:t>
                      </a:r>
                      <a:endParaRPr lang="ko-KR" altLang="en-US" sz="2000" dirty="0"/>
                    </a:p>
                  </a:txBody>
                  <a:tcPr/>
                </a:tc>
              </a:tr>
              <a:tr h="563092"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3. Initializing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wrr_entity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init_task.h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자연스럽게 </a:t>
                      </a:r>
                      <a:r>
                        <a:rPr lang="en-US" altLang="ko-KR" sz="2000" dirty="0" smtClean="0"/>
                        <a:t>weight</a:t>
                      </a:r>
                      <a:r>
                        <a:rPr lang="ko-KR" altLang="en-US" sz="2000" dirty="0" smtClean="0"/>
                        <a:t>을 상속</a:t>
                      </a:r>
                      <a:r>
                        <a:rPr lang="en-US" altLang="ko-KR" sz="2000" dirty="0" smtClean="0"/>
                        <a:t>!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1. #define SCHED_WRR 6</a:t>
            </a:r>
          </a:p>
          <a:p>
            <a:pPr marL="0" indent="0">
              <a:buNone/>
            </a:pPr>
            <a:r>
              <a:rPr lang="en-US" altLang="ko-KR" dirty="0" smtClean="0"/>
              <a:t>    -&gt; /include/</a:t>
            </a:r>
            <a:r>
              <a:rPr lang="en-US" altLang="ko-KR" dirty="0" err="1" smtClean="0"/>
              <a:t>uapi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sched.h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 Setting Policy Priority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     (1). </a:t>
            </a:r>
            <a:r>
              <a:rPr lang="en-US" altLang="ko-KR" dirty="0" err="1" smtClean="0"/>
              <a:t>rt_sched_class</a:t>
            </a:r>
            <a:r>
              <a:rPr lang="en-US" altLang="ko-KR" dirty="0" smtClean="0"/>
              <a:t>     -&gt; .next = &amp;</a:t>
            </a:r>
            <a:r>
              <a:rPr lang="en-US" altLang="ko-KR" dirty="0" err="1" smtClean="0"/>
              <a:t>wrr_sched_class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(2). </a:t>
            </a:r>
            <a:r>
              <a:rPr lang="en-US" altLang="ko-KR" dirty="0" err="1" smtClean="0"/>
              <a:t>wrr_sched_class</a:t>
            </a:r>
            <a:r>
              <a:rPr lang="en-US" altLang="ko-KR" dirty="0" smtClean="0"/>
              <a:t>  -&gt; .next = &amp;</a:t>
            </a:r>
            <a:r>
              <a:rPr lang="en-US" altLang="ko-KR" dirty="0" err="1" smtClean="0"/>
              <a:t>fair_sched_class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(3). </a:t>
            </a:r>
            <a:r>
              <a:rPr lang="en-US" altLang="ko-KR" dirty="0" err="1" smtClean="0"/>
              <a:t>fair_sched_class</a:t>
            </a:r>
            <a:r>
              <a:rPr lang="en-US" altLang="ko-KR" dirty="0" smtClean="0"/>
              <a:t>  -&gt; .next = &amp;</a:t>
            </a:r>
            <a:r>
              <a:rPr lang="en-US" altLang="ko-KR" dirty="0" err="1" smtClean="0"/>
              <a:t>idle_sched_class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 External Declarations (/kernel/</a:t>
            </a:r>
            <a:r>
              <a:rPr lang="en-US" altLang="ko-KR" b="1" dirty="0" err="1" smtClean="0"/>
              <a:t>sched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sched.h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r>
              <a:rPr lang="en-US" altLang="ko-KR" sz="2600" dirty="0" smtClean="0"/>
              <a:t>     (1). extern </a:t>
            </a:r>
            <a:r>
              <a:rPr lang="en-US" altLang="ko-KR" sz="2600" dirty="0" err="1" smtClean="0"/>
              <a:t>const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struct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sched_class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wrr_sched_class</a:t>
            </a:r>
            <a:endParaRPr lang="en-US" altLang="ko-KR" sz="2600" dirty="0" smtClean="0"/>
          </a:p>
          <a:p>
            <a:pPr marL="0" indent="0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    (2). extern </a:t>
            </a:r>
            <a:r>
              <a:rPr lang="en-US" altLang="ko-KR" sz="2600" dirty="0" err="1" smtClean="0"/>
              <a:t>init_wrr_rt_class</a:t>
            </a:r>
            <a:r>
              <a:rPr lang="en-US" altLang="ko-KR" sz="2600" dirty="0" smtClean="0"/>
              <a:t>(void);</a:t>
            </a:r>
          </a:p>
          <a:p>
            <a:pPr marL="0" indent="0">
              <a:buNone/>
            </a:pPr>
            <a:r>
              <a:rPr lang="en-US" altLang="ko-KR" sz="2600" dirty="0" smtClean="0"/>
              <a:t>     (3). extern </a:t>
            </a:r>
            <a:r>
              <a:rPr lang="en-US" altLang="ko-KR" sz="2600" dirty="0" err="1" smtClean="0"/>
              <a:t>init_wrr_rq</a:t>
            </a:r>
            <a:r>
              <a:rPr lang="en-US" altLang="ko-KR" sz="2600" dirty="0" smtClean="0"/>
              <a:t>(~)</a:t>
            </a:r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Other requirements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4. Updating </a:t>
            </a:r>
            <a:r>
              <a:rPr lang="en-US" altLang="ko-KR" b="1" dirty="0" err="1"/>
              <a:t>Makefile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-&gt; Include </a:t>
            </a:r>
            <a:r>
              <a:rPr lang="en-US" altLang="ko-KR" dirty="0" err="1"/>
              <a:t>wrr.o</a:t>
            </a:r>
            <a:r>
              <a:rPr lang="en-US" altLang="ko-KR" dirty="0"/>
              <a:t> at /kernel/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5</a:t>
            </a:r>
            <a:r>
              <a:rPr lang="en-US" altLang="ko-KR" b="1" dirty="0"/>
              <a:t>. </a:t>
            </a:r>
            <a:r>
              <a:rPr lang="en-US" altLang="ko-KR" b="1" dirty="0" smtClean="0"/>
              <a:t>Call </a:t>
            </a:r>
            <a:r>
              <a:rPr lang="en-US" altLang="ko-KR" b="1" dirty="0" err="1" smtClean="0"/>
              <a:t>init_wrr_rq</a:t>
            </a:r>
            <a:r>
              <a:rPr lang="en-US" altLang="ko-KR" b="1" dirty="0" smtClean="0"/>
              <a:t>(~) from </a:t>
            </a:r>
            <a:r>
              <a:rPr lang="en-US" altLang="ko-KR" b="1" dirty="0" err="1" smtClean="0"/>
              <a:t>sched_init</a:t>
            </a:r>
            <a:r>
              <a:rPr lang="en-US" altLang="ko-KR" b="1" dirty="0" smtClean="0"/>
              <a:t>(void)</a:t>
            </a:r>
          </a:p>
          <a:p>
            <a:pPr marL="0" indent="0">
              <a:buNone/>
            </a:pPr>
            <a:r>
              <a:rPr lang="en-US" altLang="ko-KR" b="1" dirty="0" smtClean="0"/>
              <a:t>    </a:t>
            </a:r>
            <a:r>
              <a:rPr lang="en-US" altLang="ko-KR" dirty="0" smtClean="0"/>
              <a:t>-&gt; initializing </a:t>
            </a:r>
            <a:r>
              <a:rPr lang="en-US" altLang="ko-KR" dirty="0" err="1" smtClean="0"/>
              <a:t>wrr_rq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5993487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Other requirements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71525"/>
              </p:ext>
            </p:extLst>
          </p:nvPr>
        </p:nvGraphicFramePr>
        <p:xfrm>
          <a:off x="357197" y="3848432"/>
          <a:ext cx="8254677" cy="130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243"/>
                <a:gridCol w="2623931"/>
                <a:gridCol w="3384503"/>
              </a:tblGrid>
              <a:tr h="458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does it do?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8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70C0"/>
                          </a:solidFill>
                        </a:rPr>
                        <a:t>sched_init</a:t>
                      </a:r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(void)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/kernel/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</a:rPr>
                        <a:t>core.c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Initializing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scheduler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70C0"/>
                          </a:solidFill>
                        </a:rPr>
                        <a:t>Init_wrr_rq</a:t>
                      </a:r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(~)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/kernel/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</a:rPr>
                        <a:t>wrr.c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Initializing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 err="1" smtClean="0">
                          <a:solidFill>
                            <a:schemeClr val="tx1"/>
                          </a:solidFill>
                        </a:rPr>
                        <a:t>wrr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run queue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69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(4) Implementing </a:t>
            </a:r>
            <a:r>
              <a:rPr lang="en-US" altLang="ko-KR" dirty="0" err="1" smtClean="0"/>
              <a:t>wrr.c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1042678"/>
              </p:ext>
            </p:extLst>
          </p:nvPr>
        </p:nvGraphicFramePr>
        <p:xfrm>
          <a:off x="457200" y="1025719"/>
          <a:ext cx="8010939" cy="554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939"/>
              </a:tblGrid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&lt;SPECs&gt;</a:t>
                      </a:r>
                      <a:endParaRPr lang="ko-KR" altLang="en-US" sz="3000" dirty="0"/>
                    </a:p>
                  </a:txBody>
                  <a:tcPr/>
                </a:tc>
              </a:tr>
              <a:tr h="468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/>
                        <a:t>1.</a:t>
                      </a:r>
                      <a:r>
                        <a:rPr lang="en-US" altLang="ko-KR" sz="2000" b="1" baseline="0" smtClean="0"/>
                        <a:t> No group scheduling policy 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437244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="1" smtClean="0"/>
                        <a:t>2. No priority</a:t>
                      </a:r>
                      <a:r>
                        <a:rPr lang="en-US" altLang="ko-KR" sz="2000" b="1" baseline="0" smtClean="0"/>
                        <a:t> issue among same wrr run queue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1380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/>
                        <a:t>3. Each entity is enqueued with timeslice   </a:t>
                      </a:r>
                      <a:r>
                        <a:rPr lang="en-US" altLang="ko-KR" sz="2000" b="1" smtClean="0">
                          <a:solidFill>
                            <a:srgbClr val="C00000"/>
                          </a:solidFill>
                        </a:rPr>
                        <a:t>-&gt; enqueue_task_wrr(~)</a:t>
                      </a:r>
                    </a:p>
                    <a:p>
                      <a:pPr latinLnBrk="1"/>
                      <a:r>
                        <a:rPr lang="en-US" altLang="ko-KR" sz="2000" baseline="0" smtClean="0"/>
                        <a:t>    Timeslice = weight * timeQuantum (10ms)</a:t>
                      </a:r>
                    </a:p>
                    <a:p>
                      <a:pPr latinLnBrk="1"/>
                      <a:r>
                        <a:rPr lang="en-US" altLang="ko-KR" sz="2000" baseline="0" smtClean="0"/>
                        <a:t>    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</a:tr>
              <a:tr h="105974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="1" dirty="0" smtClean="0"/>
                        <a:t>4. </a:t>
                      </a:r>
                      <a:r>
                        <a:rPr lang="en-US" altLang="ko-KR" sz="2000" b="1" dirty="0" err="1" smtClean="0"/>
                        <a:t>Supporing</a:t>
                      </a:r>
                      <a:r>
                        <a:rPr lang="en-US" altLang="ko-KR" sz="2000" b="1" dirty="0" smtClean="0"/>
                        <a:t> SMP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     (1) task decides to select lowest weighted CPU’s run queue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       </a:t>
                      </a:r>
                      <a:r>
                        <a:rPr lang="en-US" altLang="ko-KR" sz="2000" b="1" dirty="0" smtClean="0">
                          <a:solidFill>
                            <a:srgbClr val="C00000"/>
                          </a:solidFill>
                        </a:rPr>
                        <a:t>    -&gt; </a:t>
                      </a:r>
                      <a:r>
                        <a:rPr lang="en-US" altLang="ko-KR" sz="2000" b="1" dirty="0" err="1" smtClean="0">
                          <a:solidFill>
                            <a:srgbClr val="C00000"/>
                          </a:solidFill>
                        </a:rPr>
                        <a:t>select_task_rq_wrr</a:t>
                      </a:r>
                      <a:r>
                        <a:rPr lang="en-US" altLang="ko-KR" sz="2000" b="1" dirty="0" smtClean="0">
                          <a:solidFill>
                            <a:srgbClr val="C00000"/>
                          </a:solidFill>
                        </a:rPr>
                        <a:t>(~)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     (2) Load Balancing is provided among CPU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run queues</a:t>
                      </a:r>
                      <a:endParaRPr lang="ko-KR" altLang="en-US" sz="2000" dirty="0"/>
                    </a:p>
                  </a:txBody>
                  <a:tcPr/>
                </a:tc>
              </a:tr>
              <a:tr h="66773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="1" dirty="0" smtClean="0"/>
                        <a:t>5.</a:t>
                      </a:r>
                      <a:r>
                        <a:rPr lang="en-US" altLang="ko-KR" sz="2000" b="1" baseline="0" dirty="0" smtClean="0"/>
                        <a:t> When weight changes,  current running task finishes its </a:t>
                      </a:r>
                      <a:r>
                        <a:rPr lang="en-US" altLang="ko-KR" sz="2000" b="1" baseline="0" dirty="0" err="1" smtClean="0"/>
                        <a:t>timeslice</a:t>
                      </a:r>
                      <a:r>
                        <a:rPr lang="en-US" altLang="ko-KR" sz="2000" b="1" baseline="0" dirty="0" smtClean="0"/>
                        <a:t> determined before the change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667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6. Load Balancing -&gt; Next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="1" dirty="0" err="1" smtClean="0"/>
                        <a:t>Next</a:t>
                      </a:r>
                      <a:r>
                        <a:rPr lang="en-US" altLang="ko-KR" sz="2000" b="1" dirty="0" smtClean="0"/>
                        <a:t> Slide!</a:t>
                      </a:r>
                      <a:endParaRPr lang="ko-KR" altLang="en-US" sz="2000" b="1" dirty="0" smtClean="0"/>
                    </a:p>
                    <a:p>
                      <a:pPr marL="0" indent="0" latinLnBrk="1">
                        <a:buNone/>
                      </a:pPr>
                      <a:endParaRPr lang="ko-KR" alt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" y="3125861"/>
            <a:ext cx="4806563" cy="5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25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3878</TotalTime>
  <Words>1185</Words>
  <Application>Microsoft Macintosh PowerPoint</Application>
  <PresentationFormat>On-screen Show (4:3)</PresentationFormat>
  <Paragraphs>261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돋움</vt:lpstr>
      <vt:lpstr>Corbel</vt:lpstr>
      <vt:lpstr>Bookman Old Style</vt:lpstr>
      <vt:lpstr>나눔고딕</vt:lpstr>
      <vt:lpstr>Wingdings 3</vt:lpstr>
      <vt:lpstr>Arial</vt:lpstr>
      <vt:lpstr>Gill Sans MT</vt:lpstr>
      <vt:lpstr>맑은 고딕</vt:lpstr>
      <vt:lpstr>Wingdings</vt:lpstr>
      <vt:lpstr>원본</vt:lpstr>
      <vt:lpstr>OS Project2. WRR Schedular  Team 4</vt:lpstr>
      <vt:lpstr>Contents </vt:lpstr>
      <vt:lpstr>Implementing WRR schedular</vt:lpstr>
      <vt:lpstr>(1)Changing default policy </vt:lpstr>
      <vt:lpstr>(2)Declaration of Related Members </vt:lpstr>
      <vt:lpstr>(2)Declaration of Related Members </vt:lpstr>
      <vt:lpstr>(3) Other requirements</vt:lpstr>
      <vt:lpstr>(3) Other requirements </vt:lpstr>
      <vt:lpstr>(4) Implementing wrr.c</vt:lpstr>
      <vt:lpstr>(4) Implementing wrr.c</vt:lpstr>
      <vt:lpstr>PowerPoint Presentation</vt:lpstr>
      <vt:lpstr>(5) Implementing System Calls </vt:lpstr>
      <vt:lpstr>sched_setweight, getweight</vt:lpstr>
      <vt:lpstr>Investigating Schedular</vt:lpstr>
      <vt:lpstr>Possible Improvements</vt:lpstr>
      <vt:lpstr>Demo Video</vt:lpstr>
      <vt:lpstr>Lessons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Microsoft Office User</cp:lastModifiedBy>
  <cp:revision>114</cp:revision>
  <cp:lastPrinted>2011-08-28T13:13:29Z</cp:lastPrinted>
  <dcterms:created xsi:type="dcterms:W3CDTF">2011-08-24T01:05:33Z</dcterms:created>
  <dcterms:modified xsi:type="dcterms:W3CDTF">2019-02-10T07:41:22Z</dcterms:modified>
</cp:coreProperties>
</file>