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6"/>
  </p:notesMasterIdLst>
  <p:handoutMasterIdLst>
    <p:handoutMasterId r:id="rId17"/>
  </p:handoutMasterIdLst>
  <p:sldIdLst>
    <p:sldId id="257" r:id="rId2"/>
    <p:sldId id="282" r:id="rId3"/>
    <p:sldId id="316" r:id="rId4"/>
    <p:sldId id="317" r:id="rId5"/>
    <p:sldId id="315" r:id="rId6"/>
    <p:sldId id="318" r:id="rId7"/>
    <p:sldId id="319" r:id="rId8"/>
    <p:sldId id="320" r:id="rId9"/>
    <p:sldId id="321" r:id="rId10"/>
    <p:sldId id="322" r:id="rId11"/>
    <p:sldId id="324" r:id="rId12"/>
    <p:sldId id="313" r:id="rId13"/>
    <p:sldId id="314" r:id="rId14"/>
    <p:sldId id="278" r:id="rId15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456E"/>
    <a:srgbClr val="BFBFBF"/>
    <a:srgbClr val="000000"/>
    <a:srgbClr val="7F7F7F"/>
    <a:srgbClr val="FF9900"/>
    <a:srgbClr val="1D314E"/>
    <a:srgbClr val="3D3C3E"/>
    <a:srgbClr val="063656"/>
    <a:srgbClr val="569CF0"/>
    <a:srgbClr val="8DB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61" autoAdjust="0"/>
    <p:restoredTop sz="67679" autoAdjust="0"/>
  </p:normalViewPr>
  <p:slideViewPr>
    <p:cSldViewPr snapToGrid="0">
      <p:cViewPr varScale="1">
        <p:scale>
          <a:sx n="62" d="100"/>
          <a:sy n="62" d="100"/>
        </p:scale>
        <p:origin x="2112" y="192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-4104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2019. 2. 10.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2019. 2. 10.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저희는 </a:t>
            </a:r>
            <a:r>
              <a:rPr lang="en-US" altLang="ko-KR" dirty="0" smtClean="0"/>
              <a:t>Team4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 조원은 김지훈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설재완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저 최윤서입니다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680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482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21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64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578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916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716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310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025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984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807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101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hangeul.naver.com/font" TargetMode="External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://hangeul.naver.com/font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863649"/>
            <a:ext cx="6858000" cy="1452943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940820" y="6358282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7713648" y="6372664"/>
            <a:ext cx="744552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2625524"/>
            <a:ext cx="7315200" cy="18776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4601497"/>
            <a:ext cx="7315200" cy="1132553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1188" y="2625523"/>
            <a:ext cx="228600" cy="18776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4601497"/>
            <a:ext cx="228600" cy="1132553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3110"/>
          </a:xfrm>
        </p:spPr>
        <p:txBody>
          <a:bodyPr/>
          <a:lstStyle>
            <a:lvl1pPr>
              <a:defRPr sz="2800">
                <a:latin typeface="Corbel" panose="020B0503020204020204" pitchFamily="34" charset="0"/>
              </a:defRPr>
            </a:lvl1pPr>
            <a:lvl2pPr>
              <a:defRPr sz="2400">
                <a:latin typeface="Corbel" panose="020B0503020204020204" pitchFamily="34" charset="0"/>
              </a:defRPr>
            </a:lvl2pPr>
            <a:lvl3pPr>
              <a:defRPr sz="2000"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pic>
        <p:nvPicPr>
          <p:cNvPr id="9" name="Picture 2" descr="C:\Users\nai0315\AppData\Local\Microsoft\Windows\Temporary Internet Files\Content.IE5\ZH490QUM\MC900361534[1]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390" y="463003"/>
            <a:ext cx="1143000" cy="59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386861" y="6344752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Project1 Fall, 2013; Midterm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91448" y="6356350"/>
            <a:ext cx="688731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527538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79979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72" r:id="rId12"/>
    <p:sldLayoutId id="2147483675" r:id="rId13"/>
    <p:sldLayoutId id="2147483674" r:id="rId14"/>
    <p:sldLayoutId id="2147483673" r:id="rId15"/>
    <p:sldLayoutId id="2147483676" r:id="rId16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youtu.be/nfGormD-Zz0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OS Project3. </a:t>
            </a:r>
            <a:r>
              <a:rPr lang="en-US" altLang="ko-KR" dirty="0" smtClean="0"/>
              <a:t>Rotation Lock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Team 4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6479281" y="4151340"/>
            <a:ext cx="2222354" cy="1752600"/>
          </a:xfrm>
          <a:ln>
            <a:noFill/>
          </a:ln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Kim </a:t>
            </a:r>
            <a:r>
              <a:rPr lang="en-US" altLang="ko-KR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Jihoon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Seol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Jaewan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Choi </a:t>
            </a:r>
            <a:r>
              <a:rPr lang="en-US" altLang="ko-KR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Yoonseo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494731" y="477513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479281" y="5124891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479282" y="5477263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nai0315\AppData\Local\Microsoft\Windows\Temporary Internet Files\Content.IE5\ZH490QUM\MC90035953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600" y="1276301"/>
            <a:ext cx="1466534" cy="178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Operating Systems Fall, 2017; Project3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Functions Implemented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Operating Systems Fall, 2017; </a:t>
            </a:r>
            <a:r>
              <a:rPr lang="en-US" altLang="ko-KR" dirty="0" smtClean="0"/>
              <a:t>Project3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600" dirty="0" err="1" smtClean="0"/>
              <a:t>force_to_release_rotlock</a:t>
            </a:r>
            <a:endParaRPr kumimoji="1" lang="en-US" altLang="ko-KR" sz="2600" dirty="0" smtClean="0"/>
          </a:p>
          <a:p>
            <a:r>
              <a:rPr kumimoji="1" lang="en-US" altLang="ko-KR" sz="2600" dirty="0" smtClean="0"/>
              <a:t>1. implemented in kernel/</a:t>
            </a:r>
            <a:r>
              <a:rPr kumimoji="1" lang="en-US" altLang="ko-KR" sz="2600" dirty="0" err="1" smtClean="0"/>
              <a:t>exit.c</a:t>
            </a:r>
            <a:r>
              <a:rPr kumimoji="1" lang="en-US" altLang="ko-KR" sz="2600" dirty="0" smtClean="0"/>
              <a:t>, </a:t>
            </a:r>
            <a:r>
              <a:rPr kumimoji="1" lang="en-US" altLang="ko-KR" sz="2600" dirty="0" err="1" smtClean="0"/>
              <a:t>do_exit</a:t>
            </a:r>
            <a:endParaRPr kumimoji="1" lang="en-US" altLang="ko-KR" sz="2600" dirty="0" smtClean="0"/>
          </a:p>
          <a:p>
            <a:r>
              <a:rPr kumimoji="1" lang="en-US" altLang="ko-KR" sz="2600" dirty="0" smtClean="0"/>
              <a:t>2. when exit, </a:t>
            </a:r>
            <a:r>
              <a:rPr kumimoji="1" lang="en-US" altLang="ko-KR" sz="2600" dirty="0" err="1" smtClean="0"/>
              <a:t>dequeue</a:t>
            </a:r>
            <a:r>
              <a:rPr kumimoji="1" lang="en-US" altLang="ko-KR" sz="2600" dirty="0" smtClean="0"/>
              <a:t> </a:t>
            </a:r>
            <a:r>
              <a:rPr kumimoji="1" lang="en-US" altLang="ko-KR" sz="2600" dirty="0" err="1" smtClean="0"/>
              <a:t>rotlock_entry</a:t>
            </a:r>
            <a:r>
              <a:rPr kumimoji="1" lang="en-US" altLang="ko-KR" sz="2600" dirty="0" smtClean="0"/>
              <a:t> from </a:t>
            </a:r>
            <a:r>
              <a:rPr kumimoji="1" lang="en-US" altLang="ko-KR" sz="2600" dirty="0" err="1" smtClean="0"/>
              <a:t>block_queue</a:t>
            </a:r>
            <a:r>
              <a:rPr kumimoji="1" lang="en-US" altLang="ko-KR" sz="2600" dirty="0" smtClean="0"/>
              <a:t>, </a:t>
            </a:r>
            <a:r>
              <a:rPr kumimoji="1" lang="en-US" altLang="ko-KR" sz="2600" dirty="0" err="1" smtClean="0"/>
              <a:t>waiting_queue</a:t>
            </a:r>
            <a:r>
              <a:rPr kumimoji="1" lang="en-US" altLang="ko-KR" sz="2600" dirty="0" smtClean="0"/>
              <a:t>, </a:t>
            </a:r>
            <a:r>
              <a:rPr kumimoji="1" lang="en-US" altLang="ko-KR" sz="2600" dirty="0" err="1" smtClean="0"/>
              <a:t>running_queue</a:t>
            </a:r>
            <a:endParaRPr kumimoji="1"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11831160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Descriptions on Demo Video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Operating Systems Fall, 2017; </a:t>
            </a:r>
            <a:r>
              <a:rPr lang="en-US" altLang="ko-KR" dirty="0" smtClean="0"/>
              <a:t>Project3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12" y="1255694"/>
            <a:ext cx="5062575" cy="5019712"/>
          </a:xfrm>
        </p:spPr>
      </p:pic>
    </p:spTree>
    <p:extLst>
      <p:ext uri="{BB962C8B-B14F-4D97-AF65-F5344CB8AC3E}">
        <p14:creationId xmlns:p14="http://schemas.microsoft.com/office/powerpoint/2010/main" val="3316694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 Video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469277" y="6356350"/>
            <a:ext cx="3505200" cy="365760"/>
          </a:xfrm>
        </p:spPr>
        <p:txBody>
          <a:bodyPr/>
          <a:lstStyle/>
          <a:p>
            <a:r>
              <a:rPr lang="en-US" altLang="ko-KR" dirty="0"/>
              <a:t>Operating Systems Fall, 2017; </a:t>
            </a:r>
            <a:r>
              <a:rPr lang="en-US" altLang="ko-KR" dirty="0" smtClean="0"/>
              <a:t>Project3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Youtube</a:t>
            </a:r>
            <a:r>
              <a:rPr lang="en-US" altLang="ko-KR" dirty="0" smtClean="0"/>
              <a:t> link </a:t>
            </a:r>
          </a:p>
          <a:p>
            <a:r>
              <a:rPr lang="en-US" altLang="ko-KR" dirty="0">
                <a:hlinkClick r:id="rId3"/>
              </a:rPr>
              <a:t>https://youtu.be/nfGormD-Zz0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06293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Lessons learned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Operating Systems Fall, 2017; </a:t>
            </a:r>
            <a:r>
              <a:rPr lang="en-US" altLang="ko-KR" dirty="0" smtClean="0"/>
              <a:t>Project3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Importance of initializing(especially before using lock, </a:t>
            </a:r>
            <a:r>
              <a:rPr lang="en-US" altLang="ko-KR" dirty="0" err="1" smtClean="0">
                <a:solidFill>
                  <a:srgbClr val="FF0000"/>
                </a:solidFill>
              </a:rPr>
              <a:t>init_lock</a:t>
            </a:r>
            <a:r>
              <a:rPr lang="en-US" altLang="ko-KR" dirty="0" smtClean="0">
                <a:solidFill>
                  <a:srgbClr val="FF0000"/>
                </a:solidFill>
              </a:rPr>
              <a:t>!!!)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Avoiding deadlock</a:t>
            </a:r>
          </a:p>
          <a:p>
            <a:endParaRPr lang="en-US" altLang="ko-KR" dirty="0"/>
          </a:p>
          <a:p>
            <a:r>
              <a:rPr lang="en-US" altLang="ko-KR" dirty="0" smtClean="0"/>
              <a:t>Hard to understand kernel(result can be different but hard to find the reason</a:t>
            </a:r>
            <a:r>
              <a:rPr lang="ko-KR" altLang="en-US" dirty="0" smtClean="0"/>
              <a:t> </a:t>
            </a:r>
            <a:r>
              <a:rPr lang="en-US" altLang="ko-KR" dirty="0" smtClean="0"/>
              <a:t>because very very complex relation between modules in kernel and we cannot know </a:t>
            </a:r>
            <a:r>
              <a:rPr lang="en-US" altLang="ko-KR" smtClean="0"/>
              <a:t>every relation)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38633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Thank You!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Operating Systems Fall, 2017; Project3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9675" y="4667250"/>
            <a:ext cx="6915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 </a:t>
            </a:r>
            <a:endParaRPr lang="ko-KR" alt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Contents 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Operating Systems Fall, 2017; </a:t>
            </a:r>
            <a:r>
              <a:rPr lang="en-US" altLang="ko-KR" dirty="0" smtClean="0"/>
              <a:t>Project3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714050" y="1271432"/>
            <a:ext cx="6703892" cy="4687579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Data Structure Used</a:t>
            </a:r>
            <a:endParaRPr lang="en-US" altLang="ko-KR" sz="2400" dirty="0" smtClean="0"/>
          </a:p>
          <a:p>
            <a:endParaRPr lang="en-US" altLang="ko-KR" sz="2400" b="1" dirty="0" smtClean="0"/>
          </a:p>
          <a:p>
            <a:r>
              <a:rPr lang="en-US" altLang="ko-KR" sz="2400" b="1" dirty="0" smtClean="0"/>
              <a:t>Functions implemented</a:t>
            </a:r>
          </a:p>
          <a:p>
            <a:endParaRPr lang="en-US" altLang="ko-KR" sz="2400" b="1" dirty="0" smtClean="0"/>
          </a:p>
          <a:p>
            <a:r>
              <a:rPr lang="en-US" altLang="ko-KR" sz="2400" b="1" dirty="0" smtClean="0"/>
              <a:t>Demo Video</a:t>
            </a:r>
          </a:p>
          <a:p>
            <a:endParaRPr lang="en-US" altLang="ko-KR" sz="2400" dirty="0"/>
          </a:p>
          <a:p>
            <a:r>
              <a:rPr lang="en-US" altLang="ko-KR" sz="2400" b="1" dirty="0" smtClean="0"/>
              <a:t>Possible improvements</a:t>
            </a:r>
          </a:p>
          <a:p>
            <a:endParaRPr lang="en-US" altLang="ko-KR" sz="2400" dirty="0"/>
          </a:p>
          <a:p>
            <a:r>
              <a:rPr lang="en-US" altLang="ko-KR" sz="2400" b="1" dirty="0" smtClean="0"/>
              <a:t>Lessons learned</a:t>
            </a:r>
          </a:p>
          <a:p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Data Structure Used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Operating Systems Fall, 2017; </a:t>
            </a:r>
            <a:r>
              <a:rPr lang="en-US" altLang="ko-KR" dirty="0" smtClean="0"/>
              <a:t>Project3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820"/>
            <a:ext cx="8229600" cy="4695459"/>
          </a:xfrm>
        </p:spPr>
      </p:pic>
    </p:spTree>
    <p:extLst>
      <p:ext uri="{BB962C8B-B14F-4D97-AF65-F5344CB8AC3E}">
        <p14:creationId xmlns:p14="http://schemas.microsoft.com/office/powerpoint/2010/main" val="412634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Data Structure Used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Operating Systems Fall, 2017; </a:t>
            </a:r>
            <a:r>
              <a:rPr lang="en-US" altLang="ko-KR" dirty="0" smtClean="0"/>
              <a:t>Project3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curr_device_degree</a:t>
            </a:r>
            <a:r>
              <a:rPr kumimoji="1" lang="en-US" altLang="ko-KR" dirty="0" smtClean="0"/>
              <a:t> : current device degree</a:t>
            </a:r>
          </a:p>
          <a:p>
            <a:r>
              <a:rPr kumimoji="1" lang="en-US" altLang="ko-KR" dirty="0" err="1" smtClean="0"/>
              <a:t>block_queue_head</a:t>
            </a:r>
            <a:r>
              <a:rPr kumimoji="1" lang="en-US" altLang="ko-KR" dirty="0" smtClean="0"/>
              <a:t> : queue of locks that are blocked</a:t>
            </a:r>
          </a:p>
          <a:p>
            <a:r>
              <a:rPr kumimoji="1" lang="en-US" altLang="ko-KR" dirty="0" err="1"/>
              <a:t>r</a:t>
            </a:r>
            <a:r>
              <a:rPr kumimoji="1" lang="en-US" altLang="ko-KR" dirty="0" err="1" smtClean="0"/>
              <a:t>unning_queue_head</a:t>
            </a:r>
            <a:r>
              <a:rPr kumimoji="1" lang="en-US" altLang="ko-KR" dirty="0" smtClean="0"/>
              <a:t> : queue of locks that </a:t>
            </a:r>
            <a:r>
              <a:rPr kumimoji="1" lang="en-US" altLang="ko-KR" dirty="0" err="1" smtClean="0"/>
              <a:t>grap</a:t>
            </a:r>
            <a:r>
              <a:rPr kumimoji="1" lang="en-US" altLang="ko-KR" dirty="0" smtClean="0"/>
              <a:t> lock</a:t>
            </a:r>
          </a:p>
          <a:p>
            <a:r>
              <a:rPr kumimoji="1" lang="en-US" altLang="ko-KR" dirty="0" err="1" smtClean="0"/>
              <a:t>waiting_queue_head</a:t>
            </a:r>
            <a:r>
              <a:rPr kumimoji="1" lang="en-US" altLang="ko-KR" dirty="0" smtClean="0"/>
              <a:t> : queue of locks that are waiting to </a:t>
            </a:r>
            <a:r>
              <a:rPr kumimoji="1" lang="en-US" altLang="ko-KR" dirty="0" err="1" smtClean="0"/>
              <a:t>grap</a:t>
            </a:r>
            <a:r>
              <a:rPr kumimoji="1" lang="en-US" altLang="ko-KR" dirty="0" smtClean="0"/>
              <a:t> lock</a:t>
            </a:r>
            <a:endParaRPr kumimoji="1" lang="en-US" altLang="ko-KR" dirty="0"/>
          </a:p>
          <a:p>
            <a:r>
              <a:rPr kumimoji="1" lang="en-US" altLang="ko-KR" dirty="0" err="1"/>
              <a:t>r</a:t>
            </a:r>
            <a:r>
              <a:rPr kumimoji="1" lang="en-US" altLang="ko-KR" dirty="0" err="1" smtClean="0"/>
              <a:t>eaders_cnt</a:t>
            </a:r>
            <a:r>
              <a:rPr kumimoji="1" lang="en-US" altLang="ko-KR" dirty="0" smtClean="0"/>
              <a:t>[360] : # of readers(if &gt;= 0) or writer(if -1) that </a:t>
            </a:r>
            <a:r>
              <a:rPr kumimoji="1" lang="en-US" altLang="ko-KR" dirty="0" err="1" smtClean="0"/>
              <a:t>grap</a:t>
            </a:r>
            <a:r>
              <a:rPr kumimoji="1" lang="en-US" altLang="ko-KR" dirty="0" smtClean="0"/>
              <a:t> lock in particular degree</a:t>
            </a:r>
          </a:p>
          <a:p>
            <a:r>
              <a:rPr kumimoji="1" lang="en-US" altLang="ko-KR" dirty="0" err="1"/>
              <a:t>w</a:t>
            </a:r>
            <a:r>
              <a:rPr kumimoji="1" lang="en-US" altLang="ko-KR" dirty="0" err="1" smtClean="0"/>
              <a:t>aited_writers</a:t>
            </a:r>
            <a:r>
              <a:rPr kumimoji="1" lang="en-US" altLang="ko-KR" dirty="0" smtClean="0"/>
              <a:t>[360] : # of writers waiting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6813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Data Structure Used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Operating Systems Fall, 2017; </a:t>
            </a:r>
            <a:r>
              <a:rPr lang="en-US" altLang="ko-KR" dirty="0" smtClean="0"/>
              <a:t>Project3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5327"/>
            <a:ext cx="4446656" cy="5048996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857" y="1205327"/>
            <a:ext cx="3782944" cy="504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39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Data Structure Used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Operating Systems Fall, 2017; </a:t>
            </a:r>
            <a:r>
              <a:rPr lang="en-US" altLang="ko-KR" dirty="0" smtClean="0"/>
              <a:t>Project3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rotlock_entry</a:t>
            </a:r>
            <a:r>
              <a:rPr kumimoji="1" lang="en-US" altLang="ko-KR" dirty="0" smtClean="0"/>
              <a:t> : describe each lock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RW : whether lock is writer or reader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3505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Functions Implemented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Operating Systems Fall, 2017; </a:t>
            </a:r>
            <a:r>
              <a:rPr lang="en-US" altLang="ko-KR" dirty="0" smtClean="0"/>
              <a:t>Project3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int</a:t>
            </a:r>
            <a:r>
              <a:rPr kumimoji="1" lang="en-US" altLang="ko-KR" dirty="0" smtClean="0"/>
              <a:t> </a:t>
            </a:r>
            <a:r>
              <a:rPr kumimoji="1" lang="en-US" altLang="ko-KR" dirty="0" err="1" smtClean="0"/>
              <a:t>set_rotation</a:t>
            </a:r>
            <a:endParaRPr kumimoji="1" lang="en-US" altLang="ko-KR" dirty="0" smtClean="0"/>
          </a:p>
          <a:p>
            <a:r>
              <a:rPr kumimoji="1" lang="en-US" altLang="ko-KR" dirty="0" smtClean="0"/>
              <a:t>1. change </a:t>
            </a:r>
            <a:r>
              <a:rPr kumimoji="1" lang="en-US" altLang="ko-KR" dirty="0" err="1" smtClean="0"/>
              <a:t>curr_device_degree</a:t>
            </a:r>
            <a:endParaRPr kumimoji="1" lang="en-US" altLang="ko-KR" dirty="0" smtClean="0"/>
          </a:p>
          <a:p>
            <a:r>
              <a:rPr kumimoji="1" lang="en-US" altLang="ko-KR" dirty="0" smtClean="0"/>
              <a:t>2. wake up “only” processes in </a:t>
            </a:r>
            <a:r>
              <a:rPr kumimoji="1" lang="en-US" altLang="ko-KR" dirty="0" err="1" smtClean="0"/>
              <a:t>block_queue</a:t>
            </a:r>
            <a:r>
              <a:rPr kumimoji="1" lang="en-US" altLang="ko-KR" dirty="0" smtClean="0"/>
              <a:t> that can </a:t>
            </a:r>
            <a:r>
              <a:rPr kumimoji="1" lang="en-US" altLang="ko-KR" dirty="0" err="1" smtClean="0"/>
              <a:t>grap</a:t>
            </a:r>
            <a:r>
              <a:rPr kumimoji="1" lang="en-US" altLang="ko-KR" dirty="0" smtClean="0"/>
              <a:t> lock right after wake up</a:t>
            </a:r>
          </a:p>
          <a:p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812278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Functions Implemented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Operating Systems Fall, 2017; </a:t>
            </a:r>
            <a:r>
              <a:rPr lang="en-US" altLang="ko-KR" dirty="0" smtClean="0"/>
              <a:t>Project3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600" dirty="0" err="1" smtClean="0"/>
              <a:t>int</a:t>
            </a:r>
            <a:r>
              <a:rPr kumimoji="1" lang="en-US" altLang="ko-KR" sz="2600" dirty="0" smtClean="0"/>
              <a:t> </a:t>
            </a:r>
            <a:r>
              <a:rPr kumimoji="1" lang="en-US" altLang="ko-KR" sz="2600" dirty="0" err="1"/>
              <a:t>rotlock_read</a:t>
            </a:r>
            <a:endParaRPr kumimoji="1" lang="en-US" altLang="ko-KR" sz="2600" dirty="0"/>
          </a:p>
          <a:p>
            <a:r>
              <a:rPr kumimoji="1" lang="en-US" altLang="ko-KR" sz="2600" dirty="0"/>
              <a:t>1. if degree or range are wrong, return </a:t>
            </a:r>
            <a:r>
              <a:rPr kumimoji="1" lang="en-US" altLang="ko-KR" sz="2600" dirty="0" smtClean="0"/>
              <a:t>-EINVAL</a:t>
            </a:r>
            <a:endParaRPr kumimoji="1" lang="en-US" altLang="ko-KR" sz="2600" dirty="0"/>
          </a:p>
          <a:p>
            <a:r>
              <a:rPr kumimoji="1" lang="en-US" altLang="ko-KR" sz="2600" dirty="0"/>
              <a:t>2. if </a:t>
            </a:r>
            <a:r>
              <a:rPr kumimoji="1" lang="en-US" altLang="ko-KR" sz="2600" dirty="0" err="1"/>
              <a:t>curr_device_degree</a:t>
            </a:r>
            <a:r>
              <a:rPr kumimoji="1" lang="en-US" altLang="ko-KR" sz="2600" dirty="0"/>
              <a:t> out of range, sleep</a:t>
            </a:r>
          </a:p>
          <a:p>
            <a:r>
              <a:rPr kumimoji="1" lang="en-US" altLang="ko-KR" sz="2600" dirty="0"/>
              <a:t>3. if cannot </a:t>
            </a:r>
            <a:r>
              <a:rPr kumimoji="1" lang="en-US" altLang="ko-KR" sz="2600" dirty="0" err="1"/>
              <a:t>grap</a:t>
            </a:r>
            <a:r>
              <a:rPr kumimoji="1" lang="en-US" altLang="ko-KR" sz="2600" dirty="0"/>
              <a:t> lock, sleep(can </a:t>
            </a:r>
            <a:r>
              <a:rPr kumimoji="1" lang="en-US" altLang="ko-KR" sz="2600" dirty="0" err="1"/>
              <a:t>grap</a:t>
            </a:r>
            <a:r>
              <a:rPr kumimoji="1" lang="en-US" altLang="ko-KR" sz="2600" dirty="0"/>
              <a:t> lock only if there are no writer locked and no writers waiting)</a:t>
            </a:r>
            <a:endParaRPr kumimoji="1" lang="en-US" altLang="ko-KR" sz="2600" dirty="0" smtClean="0"/>
          </a:p>
          <a:p>
            <a:endParaRPr kumimoji="1" lang="en-US" altLang="ko-KR" sz="2600" dirty="0"/>
          </a:p>
          <a:p>
            <a:r>
              <a:rPr kumimoji="1" lang="en-US" altLang="ko-KR" sz="2600" dirty="0" err="1" smtClean="0"/>
              <a:t>int</a:t>
            </a:r>
            <a:r>
              <a:rPr kumimoji="1" lang="en-US" altLang="ko-KR" sz="2600" dirty="0" smtClean="0"/>
              <a:t> </a:t>
            </a:r>
            <a:r>
              <a:rPr kumimoji="1" lang="en-US" altLang="ko-KR" sz="2600" dirty="0" err="1" smtClean="0"/>
              <a:t>rotunlock_read</a:t>
            </a:r>
            <a:endParaRPr kumimoji="1" lang="en-US" altLang="ko-KR" sz="2600" dirty="0" smtClean="0"/>
          </a:p>
          <a:p>
            <a:r>
              <a:rPr kumimoji="1" lang="en-US" altLang="ko-KR" sz="2600" dirty="0" smtClean="0"/>
              <a:t>1. if degree or range are wrong, return -EINVAL</a:t>
            </a:r>
          </a:p>
          <a:p>
            <a:r>
              <a:rPr kumimoji="1" lang="en-US" altLang="ko-KR" sz="2600" dirty="0" smtClean="0"/>
              <a:t>2. </a:t>
            </a:r>
            <a:r>
              <a:rPr kumimoji="1" lang="en-US" altLang="ko-KR" sz="2600" dirty="0" err="1" smtClean="0"/>
              <a:t>dequeue</a:t>
            </a:r>
            <a:r>
              <a:rPr kumimoji="1" lang="en-US" altLang="ko-KR" sz="2600" dirty="0" smtClean="0"/>
              <a:t> </a:t>
            </a:r>
            <a:r>
              <a:rPr kumimoji="1" lang="en-US" altLang="ko-KR" sz="2600" dirty="0" err="1" smtClean="0"/>
              <a:t>read_lock</a:t>
            </a:r>
            <a:r>
              <a:rPr kumimoji="1" lang="en-US" altLang="ko-KR" sz="2600" dirty="0" smtClean="0"/>
              <a:t> that can be removed using </a:t>
            </a:r>
            <a:r>
              <a:rPr kumimoji="1" lang="en-US" altLang="ko-KR" sz="2600" dirty="0" err="1" smtClean="0"/>
              <a:t>pid</a:t>
            </a:r>
            <a:r>
              <a:rPr kumimoji="1" lang="en-US" altLang="ko-KR" sz="2600" dirty="0" smtClean="0"/>
              <a:t>, </a:t>
            </a:r>
            <a:r>
              <a:rPr kumimoji="1" lang="en-US" altLang="ko-KR" sz="2600" dirty="0" err="1" smtClean="0"/>
              <a:t>range_start</a:t>
            </a:r>
            <a:r>
              <a:rPr kumimoji="1" lang="en-US" altLang="ko-KR" sz="2600" dirty="0" smtClean="0"/>
              <a:t>, </a:t>
            </a:r>
            <a:r>
              <a:rPr kumimoji="1" lang="en-US" altLang="ko-KR" sz="2600" dirty="0" err="1" smtClean="0"/>
              <a:t>range_end</a:t>
            </a:r>
            <a:r>
              <a:rPr kumimoji="1" lang="en-US" altLang="ko-KR" sz="2600" dirty="0" smtClean="0"/>
              <a:t> iterating over </a:t>
            </a:r>
            <a:r>
              <a:rPr kumimoji="1" lang="en-US" altLang="ko-KR" sz="2600" dirty="0" err="1" smtClean="0"/>
              <a:t>running_queue</a:t>
            </a:r>
            <a:endParaRPr kumimoji="1"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1649962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Functions Implemented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Operating Systems Fall, 2017; </a:t>
            </a:r>
            <a:r>
              <a:rPr lang="en-US" altLang="ko-KR" dirty="0" smtClean="0"/>
              <a:t>Project3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600" dirty="0" err="1" smtClean="0"/>
              <a:t>int</a:t>
            </a:r>
            <a:r>
              <a:rPr kumimoji="1" lang="en-US" altLang="ko-KR" sz="2600" dirty="0" smtClean="0"/>
              <a:t> </a:t>
            </a:r>
            <a:r>
              <a:rPr kumimoji="1" lang="en-US" altLang="ko-KR" sz="2600" dirty="0" err="1" smtClean="0"/>
              <a:t>rotlock_write</a:t>
            </a:r>
            <a:endParaRPr kumimoji="1" lang="en-US" altLang="ko-KR" sz="2600" dirty="0"/>
          </a:p>
          <a:p>
            <a:r>
              <a:rPr kumimoji="1" lang="en-US" altLang="ko-KR" sz="2600" dirty="0"/>
              <a:t>1. if degree or range are wrong, return </a:t>
            </a:r>
            <a:r>
              <a:rPr kumimoji="1" lang="en-US" altLang="ko-KR" sz="2600" dirty="0" smtClean="0"/>
              <a:t>-EINVAL</a:t>
            </a:r>
            <a:endParaRPr kumimoji="1" lang="en-US" altLang="ko-KR" sz="2600" dirty="0"/>
          </a:p>
          <a:p>
            <a:r>
              <a:rPr kumimoji="1" lang="en-US" altLang="ko-KR" sz="2600" dirty="0"/>
              <a:t>2. if </a:t>
            </a:r>
            <a:r>
              <a:rPr kumimoji="1" lang="en-US" altLang="ko-KR" sz="2600" dirty="0" err="1"/>
              <a:t>curr_device_degree</a:t>
            </a:r>
            <a:r>
              <a:rPr kumimoji="1" lang="en-US" altLang="ko-KR" sz="2600" dirty="0"/>
              <a:t> out of range, sleep</a:t>
            </a:r>
          </a:p>
          <a:p>
            <a:r>
              <a:rPr kumimoji="1" lang="en-US" altLang="ko-KR" sz="2600" dirty="0"/>
              <a:t>3. if cannot </a:t>
            </a:r>
            <a:r>
              <a:rPr kumimoji="1" lang="en-US" altLang="ko-KR" sz="2600" dirty="0" err="1"/>
              <a:t>grap</a:t>
            </a:r>
            <a:r>
              <a:rPr kumimoji="1" lang="en-US" altLang="ko-KR" sz="2600" dirty="0"/>
              <a:t> lock, </a:t>
            </a:r>
            <a:r>
              <a:rPr kumimoji="1" lang="en-US" altLang="ko-KR" sz="2600" dirty="0" smtClean="0"/>
              <a:t>sleep(can </a:t>
            </a:r>
            <a:r>
              <a:rPr kumimoji="1" lang="en-US" altLang="ko-KR" sz="2600" dirty="0" err="1" smtClean="0"/>
              <a:t>grap</a:t>
            </a:r>
            <a:r>
              <a:rPr kumimoji="1" lang="en-US" altLang="ko-KR" sz="2600" dirty="0" smtClean="0"/>
              <a:t> lock only if there are no writer locked and no writers waiting and no readers locked)</a:t>
            </a:r>
          </a:p>
          <a:p>
            <a:endParaRPr kumimoji="1" lang="en-US" altLang="ko-KR" sz="2600" dirty="0"/>
          </a:p>
          <a:p>
            <a:r>
              <a:rPr kumimoji="1" lang="en-US" altLang="ko-KR" sz="2600" dirty="0" err="1" smtClean="0"/>
              <a:t>int</a:t>
            </a:r>
            <a:r>
              <a:rPr kumimoji="1" lang="en-US" altLang="ko-KR" sz="2600" dirty="0" smtClean="0"/>
              <a:t> </a:t>
            </a:r>
            <a:r>
              <a:rPr kumimoji="1" lang="en-US" altLang="ko-KR" sz="2600" dirty="0" err="1" smtClean="0"/>
              <a:t>rotunlock_write</a:t>
            </a:r>
            <a:endParaRPr kumimoji="1" lang="en-US" altLang="ko-KR" sz="2600" dirty="0" smtClean="0"/>
          </a:p>
          <a:p>
            <a:r>
              <a:rPr kumimoji="1" lang="en-US" altLang="ko-KR" sz="2600" dirty="0" smtClean="0"/>
              <a:t>1. if degree or range are wrong, return -EINVAL</a:t>
            </a:r>
          </a:p>
          <a:p>
            <a:r>
              <a:rPr kumimoji="1" lang="en-US" altLang="ko-KR" sz="2600" dirty="0" smtClean="0"/>
              <a:t>2. </a:t>
            </a:r>
            <a:r>
              <a:rPr kumimoji="1" lang="en-US" altLang="ko-KR" sz="2600" dirty="0" err="1" smtClean="0"/>
              <a:t>dequeue</a:t>
            </a:r>
            <a:r>
              <a:rPr kumimoji="1" lang="en-US" altLang="ko-KR" sz="2600" dirty="0" smtClean="0"/>
              <a:t> </a:t>
            </a:r>
            <a:r>
              <a:rPr kumimoji="1" lang="en-US" altLang="ko-KR" sz="2600" dirty="0" err="1" smtClean="0"/>
              <a:t>read_lock</a:t>
            </a:r>
            <a:r>
              <a:rPr kumimoji="1" lang="en-US" altLang="ko-KR" sz="2600" dirty="0" smtClean="0"/>
              <a:t> that can be removed using </a:t>
            </a:r>
            <a:r>
              <a:rPr kumimoji="1" lang="en-US" altLang="ko-KR" sz="2600" dirty="0" err="1" smtClean="0"/>
              <a:t>pid</a:t>
            </a:r>
            <a:r>
              <a:rPr kumimoji="1" lang="en-US" altLang="ko-KR" sz="2600" dirty="0" smtClean="0"/>
              <a:t>, </a:t>
            </a:r>
            <a:r>
              <a:rPr kumimoji="1" lang="en-US" altLang="ko-KR" sz="2600" dirty="0" err="1" smtClean="0"/>
              <a:t>range_start</a:t>
            </a:r>
            <a:r>
              <a:rPr kumimoji="1" lang="en-US" altLang="ko-KR" sz="2600" dirty="0" smtClean="0"/>
              <a:t>, </a:t>
            </a:r>
            <a:r>
              <a:rPr kumimoji="1" lang="en-US" altLang="ko-KR" sz="2600" dirty="0" err="1" smtClean="0"/>
              <a:t>range_end</a:t>
            </a:r>
            <a:r>
              <a:rPr kumimoji="1" lang="en-US" altLang="ko-KR" sz="2600" dirty="0" smtClean="0"/>
              <a:t> iterating over </a:t>
            </a:r>
            <a:r>
              <a:rPr kumimoji="1" lang="en-US" altLang="ko-KR" sz="2600" dirty="0" err="1" smtClean="0"/>
              <a:t>running_queue</a:t>
            </a:r>
            <a:endParaRPr kumimoji="1"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10843126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3970</TotalTime>
  <Words>512</Words>
  <Application>Microsoft Macintosh PowerPoint</Application>
  <PresentationFormat>On-screen Show (4:3)</PresentationFormat>
  <Paragraphs>106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나눔고딕</vt:lpstr>
      <vt:lpstr>돋움</vt:lpstr>
      <vt:lpstr>맑은 고딕</vt:lpstr>
      <vt:lpstr>Arial</vt:lpstr>
      <vt:lpstr>Bookman Old Style</vt:lpstr>
      <vt:lpstr>Corbel</vt:lpstr>
      <vt:lpstr>Gill Sans MT</vt:lpstr>
      <vt:lpstr>Wingdings</vt:lpstr>
      <vt:lpstr>Wingdings 3</vt:lpstr>
      <vt:lpstr>원본</vt:lpstr>
      <vt:lpstr>OS Project3. Rotation Lock  Team 4</vt:lpstr>
      <vt:lpstr>Contents </vt:lpstr>
      <vt:lpstr>Data Structure Used</vt:lpstr>
      <vt:lpstr>Data Structure Used</vt:lpstr>
      <vt:lpstr>Data Structure Used</vt:lpstr>
      <vt:lpstr>Data Structure Used</vt:lpstr>
      <vt:lpstr>Functions Implemented</vt:lpstr>
      <vt:lpstr>Functions Implemented</vt:lpstr>
      <vt:lpstr>Functions Implemented</vt:lpstr>
      <vt:lpstr>Functions Implemented</vt:lpstr>
      <vt:lpstr>Descriptions on Demo Video</vt:lpstr>
      <vt:lpstr>Demo Video</vt:lpstr>
      <vt:lpstr>Lessons learned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Microsoft Office User</cp:lastModifiedBy>
  <cp:revision>139</cp:revision>
  <cp:lastPrinted>2011-08-28T13:13:29Z</cp:lastPrinted>
  <dcterms:created xsi:type="dcterms:W3CDTF">2011-08-24T01:05:33Z</dcterms:created>
  <dcterms:modified xsi:type="dcterms:W3CDTF">2019-02-10T07:40:48Z</dcterms:modified>
</cp:coreProperties>
</file>