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4"/>
  </p:notesMasterIdLst>
  <p:handoutMasterIdLst>
    <p:handoutMasterId r:id="rId15"/>
  </p:handoutMasterIdLst>
  <p:sldIdLst>
    <p:sldId id="257" r:id="rId2"/>
    <p:sldId id="282" r:id="rId3"/>
    <p:sldId id="316" r:id="rId4"/>
    <p:sldId id="317" r:id="rId5"/>
    <p:sldId id="300" r:id="rId6"/>
    <p:sldId id="318" r:id="rId7"/>
    <p:sldId id="312" r:id="rId8"/>
    <p:sldId id="320" r:id="rId9"/>
    <p:sldId id="325" r:id="rId10"/>
    <p:sldId id="313" r:id="rId11"/>
    <p:sldId id="314" r:id="rId12"/>
    <p:sldId id="278" r:id="rId13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56E"/>
    <a:srgbClr val="BFBFBF"/>
    <a:srgbClr val="000000"/>
    <a:srgbClr val="7F7F7F"/>
    <a:srgbClr val="FF9900"/>
    <a:srgbClr val="1D314E"/>
    <a:srgbClr val="3D3C3E"/>
    <a:srgbClr val="063656"/>
    <a:srgbClr val="569CF0"/>
    <a:srgbClr val="8DB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00" autoAdjust="0"/>
    <p:restoredTop sz="72946" autoAdjust="0"/>
  </p:normalViewPr>
  <p:slideViewPr>
    <p:cSldViewPr snapToGrid="0">
      <p:cViewPr varScale="1">
        <p:scale>
          <a:sx n="68" d="100"/>
          <a:sy n="68" d="100"/>
        </p:scale>
        <p:origin x="1952" y="192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-4104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2019. 2. 10.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2019. 2. 10.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저희는 </a:t>
            </a:r>
            <a:r>
              <a:rPr lang="en-US" altLang="ko-KR" dirty="0" smtClean="0"/>
              <a:t>Team4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저희 조원은 김지훈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설재완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저 최윤서입니다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680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241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244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Development Environment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Development Environment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796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78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hangeul.naver.com/font" TargetMode="External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://hangeul.naver.com/font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863649"/>
            <a:ext cx="6858000" cy="1452943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40820" y="6358282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713648" y="6372664"/>
            <a:ext cx="7445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625524"/>
            <a:ext cx="7315200" cy="18776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4601497"/>
            <a:ext cx="7315200" cy="113255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1188" y="2625523"/>
            <a:ext cx="228600" cy="18776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4601497"/>
            <a:ext cx="228600" cy="1132553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3110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pic>
        <p:nvPicPr>
          <p:cNvPr id="9" name="Picture 2" descr="C:\Users\nai0315\AppData\Local\Microsoft\Windows\Temporary Internet Files\Content.IE5\ZH490QUM\MC900361534[1]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390" y="463003"/>
            <a:ext cx="1143000" cy="5908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386861" y="6344752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Project1 Fall, 2013; Midterm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91448" y="6356350"/>
            <a:ext cx="688731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27538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79979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72" r:id="rId12"/>
    <p:sldLayoutId id="2147483675" r:id="rId13"/>
    <p:sldLayoutId id="2147483674" r:id="rId14"/>
    <p:sldLayoutId id="2147483673" r:id="rId15"/>
    <p:sldLayoutId id="2147483676" r:id="rId16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ycw9Np0YU24&amp;feature=youtu.b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OS Project4. Geo-Tagged File System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Team 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6479281" y="4151340"/>
            <a:ext cx="2222354" cy="1752600"/>
          </a:xfrm>
          <a:ln>
            <a:noFill/>
          </a:ln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Kim </a:t>
            </a:r>
            <a:r>
              <a:rPr lang="en-US" altLang="ko-KR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Jihoon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Seol</a:t>
            </a: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Jaewan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Choi </a:t>
            </a:r>
            <a:r>
              <a:rPr lang="en-US" altLang="ko-KR" sz="1200" b="1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Yoonseo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494731" y="477513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479281" y="5124891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479282" y="547726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nai0315\AppData\Local\Microsoft\Windows\Temporary Internet Files\Content.IE5\ZH490QUM\MC90035953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600" y="1276301"/>
            <a:ext cx="1466534" cy="17804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Operating Systems Fall, 2017; Project4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Video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414686" y="6356350"/>
            <a:ext cx="3505200" cy="365760"/>
          </a:xfrm>
        </p:spPr>
        <p:txBody>
          <a:bodyPr/>
          <a:lstStyle/>
          <a:p>
            <a:r>
              <a:rPr lang="en-US" altLang="ko-KR" dirty="0"/>
              <a:t>Operating Systems Fall, 2017; </a:t>
            </a:r>
            <a:r>
              <a:rPr lang="en-US" altLang="ko-KR" dirty="0" smtClean="0"/>
              <a:t>Project4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Youtube</a:t>
            </a:r>
            <a:r>
              <a:rPr lang="en-US" altLang="ko-KR" dirty="0" smtClean="0"/>
              <a:t> link 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https://www.youtube.com/watch?v=ycw9Np0YU24&amp;feature=youtu.be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06293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Lessons learned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</a:t>
            </a:r>
            <a:r>
              <a:rPr lang="en-US" altLang="ko-KR" dirty="0" smtClean="0"/>
              <a:t>Project4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</a:t>
            </a:r>
            <a:r>
              <a:rPr lang="en-US" altLang="ko-KR" dirty="0"/>
              <a:t> </a:t>
            </a:r>
            <a:r>
              <a:rPr lang="en-US" altLang="ko-KR" dirty="0" smtClean="0"/>
              <a:t> How file system works in kernel. </a:t>
            </a:r>
            <a:endParaRPr lang="en-US" altLang="ko-KR" dirty="0"/>
          </a:p>
          <a:p>
            <a:r>
              <a:rPr lang="en-US" altLang="ko-KR" dirty="0" smtClean="0"/>
              <a:t>  - structures of </a:t>
            </a:r>
            <a:r>
              <a:rPr lang="en-US" altLang="ko-KR" dirty="0" err="1" smtClean="0"/>
              <a:t>inodes</a:t>
            </a:r>
            <a:r>
              <a:rPr lang="en-US" altLang="ko-KR" dirty="0" smtClean="0"/>
              <a:t>, how functions are called…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Calculating without using floats and doubles</a:t>
            </a:r>
          </a:p>
          <a:p>
            <a:pPr marL="0" indent="0">
              <a:buNone/>
            </a:pPr>
            <a:r>
              <a:rPr lang="en-US" altLang="ko-KR" dirty="0" smtClean="0"/>
              <a:t>      - learned that they cannot be used </a:t>
            </a:r>
            <a:r>
              <a:rPr lang="en-US" altLang="ko-KR" smtClean="0"/>
              <a:t>in kernel.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38633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Thank You!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Project4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9675" y="4667250"/>
            <a:ext cx="6915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 </a:t>
            </a:r>
            <a:endParaRPr lang="ko-KR" alt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Contents 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</a:t>
            </a:r>
            <a:r>
              <a:rPr lang="en-US" altLang="ko-KR" dirty="0" smtClean="0"/>
              <a:t>Project4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714050" y="1271432"/>
            <a:ext cx="6703892" cy="4687579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2400" b="1" dirty="0" smtClean="0"/>
              <a:t>1. Tracking Device Location</a:t>
            </a:r>
          </a:p>
          <a:p>
            <a:endParaRPr lang="en-US" altLang="ko-KR" sz="2400" dirty="0"/>
          </a:p>
          <a:p>
            <a:r>
              <a:rPr lang="en-US" altLang="ko-KR" sz="2400" b="1" dirty="0" smtClean="0"/>
              <a:t>2. Add GPS-related operations to </a:t>
            </a:r>
            <a:r>
              <a:rPr lang="en-US" altLang="ko-KR" sz="2400" b="1" dirty="0" err="1" smtClean="0"/>
              <a:t>inode</a:t>
            </a:r>
            <a:endParaRPr lang="en-US" altLang="ko-KR" sz="2400" b="1" dirty="0" smtClean="0"/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3. Update </a:t>
            </a:r>
            <a:r>
              <a:rPr lang="en-US" altLang="ko-KR" sz="2400" b="1" dirty="0" err="1" smtClean="0"/>
              <a:t>loc</a:t>
            </a:r>
            <a:r>
              <a:rPr lang="en-US" altLang="ko-KR" sz="2400" b="1" dirty="0" smtClean="0"/>
              <a:t> info for files</a:t>
            </a:r>
          </a:p>
          <a:p>
            <a:endParaRPr lang="en-US" altLang="ko-KR" sz="2400" b="1" dirty="0"/>
          </a:p>
          <a:p>
            <a:r>
              <a:rPr lang="en-US" altLang="ko-KR" sz="2400" b="1" dirty="0" smtClean="0"/>
              <a:t>4. User-space testing for </a:t>
            </a:r>
            <a:r>
              <a:rPr lang="en-US" altLang="ko-KR" sz="2400" b="1" dirty="0" err="1" smtClean="0"/>
              <a:t>loc</a:t>
            </a:r>
            <a:r>
              <a:rPr lang="en-US" altLang="ko-KR" sz="2400" b="1" dirty="0" smtClean="0"/>
              <a:t> info</a:t>
            </a:r>
          </a:p>
          <a:p>
            <a:endParaRPr lang="en-US" altLang="ko-KR" sz="2400" b="1" dirty="0"/>
          </a:p>
          <a:p>
            <a:r>
              <a:rPr lang="en-US" altLang="ko-KR" sz="2400" b="1" dirty="0" smtClean="0"/>
              <a:t>5. Location-based file access</a:t>
            </a:r>
          </a:p>
          <a:p>
            <a:endParaRPr lang="en-US" altLang="ko-KR" sz="2400" b="1" dirty="0"/>
          </a:p>
          <a:p>
            <a:r>
              <a:rPr lang="en-US" altLang="ko-KR" sz="2400" b="1" dirty="0" smtClean="0"/>
              <a:t>6. Symbolic Links and Directories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b="1" dirty="0" smtClean="0"/>
              <a:t>Demo Video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b="1" dirty="0" smtClean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</a:t>
            </a:r>
            <a:r>
              <a:rPr lang="en-US" altLang="ko-KR" dirty="0" smtClean="0"/>
              <a:t>Project4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Tracking Device Location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117874"/>
              </p:ext>
            </p:extLst>
          </p:nvPr>
        </p:nvGraphicFramePr>
        <p:xfrm>
          <a:off x="290223" y="1219201"/>
          <a:ext cx="8254676" cy="525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153"/>
                <a:gridCol w="4578523"/>
              </a:tblGrid>
              <a:tr h="7139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/>
                        <a:t>Steps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/>
                        <a:t>At Where?</a:t>
                      </a:r>
                      <a:endParaRPr lang="ko-KR" altLang="en-US" sz="3000" dirty="0"/>
                    </a:p>
                  </a:txBody>
                  <a:tcPr/>
                </a:tc>
              </a:tr>
              <a:tr h="864728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2000" baseline="0" dirty="0" smtClean="0"/>
                        <a:t>1. Declaration of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2000" baseline="0" dirty="0" smtClean="0"/>
                        <a:t>   </a:t>
                      </a:r>
                      <a:r>
                        <a:rPr lang="en-US" altLang="ko-KR" sz="2000" baseline="0" dirty="0" err="1" smtClean="0"/>
                        <a:t>struct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baseline="0" dirty="0" err="1" smtClean="0"/>
                        <a:t>gps_location</a:t>
                      </a:r>
                      <a:endParaRPr lang="en-US" altLang="ko-KR" sz="2000" baseline="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2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/include/</a:t>
                      </a:r>
                      <a:r>
                        <a:rPr lang="en-US" altLang="ko-KR" sz="2000" dirty="0" err="1" smtClean="0"/>
                        <a:t>linux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en-US" altLang="ko-KR" sz="2000" dirty="0" err="1" smtClean="0"/>
                        <a:t>gps.h</a:t>
                      </a:r>
                      <a:endParaRPr lang="ko-KR" altLang="en-US" sz="2000" dirty="0"/>
                    </a:p>
                  </a:txBody>
                  <a:tcPr/>
                </a:tc>
              </a:tr>
              <a:tr h="937692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2000" baseline="0" dirty="0" smtClean="0"/>
                        <a:t>2. Increment Sys Call Table #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2000" dirty="0" smtClean="0"/>
                        <a:t>  &amp; Sys</a:t>
                      </a:r>
                      <a:r>
                        <a:rPr lang="en-US" altLang="ko-KR" sz="2000" baseline="0" dirty="0" smtClean="0"/>
                        <a:t> Call Table Register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/arch/arm/include/</a:t>
                      </a:r>
                      <a:r>
                        <a:rPr lang="en-US" altLang="ko-KR" sz="2000" dirty="0" err="1" smtClean="0"/>
                        <a:t>asm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en-US" altLang="ko-KR" sz="2000" dirty="0" err="1" smtClean="0"/>
                        <a:t>unistd.h</a:t>
                      </a:r>
                      <a:endParaRPr lang="en-US" altLang="ko-KR" sz="2000" dirty="0" smtClean="0"/>
                    </a:p>
                    <a:p>
                      <a:pPr latinLnBrk="1"/>
                      <a:r>
                        <a:rPr lang="en-US" altLang="ko-KR" sz="2000" dirty="0" smtClean="0"/>
                        <a:t>/arch/arm/include/</a:t>
                      </a:r>
                      <a:r>
                        <a:rPr lang="en-US" altLang="ko-KR" sz="2000" dirty="0" err="1" smtClean="0"/>
                        <a:t>uapi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en-US" altLang="ko-KR" sz="2000" dirty="0" err="1" smtClean="0"/>
                        <a:t>asm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en-US" altLang="ko-KR" sz="2000" dirty="0" err="1" smtClean="0"/>
                        <a:t>unistd.h</a:t>
                      </a:r>
                      <a:endParaRPr lang="ko-KR" altLang="en-US" sz="2000" dirty="0"/>
                    </a:p>
                  </a:txBody>
                  <a:tcPr/>
                </a:tc>
              </a:tr>
              <a:tr h="864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3. Updating assembly instructions for system</a:t>
                      </a:r>
                      <a:r>
                        <a:rPr lang="en-US" altLang="ko-KR" sz="2000" baseline="0" dirty="0" smtClean="0"/>
                        <a:t> call.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/arch/arm/kernel/</a:t>
                      </a:r>
                      <a:r>
                        <a:rPr lang="en-US" altLang="ko-KR" sz="2000" dirty="0" err="1" smtClean="0"/>
                        <a:t>calls.S</a:t>
                      </a:r>
                      <a:endParaRPr lang="ko-KR" altLang="en-US" sz="2000" dirty="0"/>
                    </a:p>
                  </a:txBody>
                  <a:tcPr/>
                </a:tc>
              </a:tr>
              <a:tr h="864728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2000" baseline="0" dirty="0" smtClean="0"/>
                        <a:t>4. Function declaration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/include/</a:t>
                      </a:r>
                      <a:r>
                        <a:rPr lang="en-US" altLang="ko-KR" sz="2000" dirty="0" err="1" smtClean="0"/>
                        <a:t>linux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en-US" altLang="ko-KR" sz="2000" dirty="0" err="1" smtClean="0"/>
                        <a:t>syscalls.h</a:t>
                      </a:r>
                      <a:endParaRPr lang="ko-KR" altLang="en-US" sz="2000" dirty="0"/>
                    </a:p>
                  </a:txBody>
                  <a:tcPr/>
                </a:tc>
              </a:tr>
              <a:tr h="864728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2000" dirty="0" smtClean="0"/>
                        <a:t>5. Function</a:t>
                      </a:r>
                      <a:r>
                        <a:rPr lang="en-US" altLang="ko-KR" sz="2000" baseline="0" dirty="0" smtClean="0"/>
                        <a:t> Implementation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/kernel/</a:t>
                      </a:r>
                      <a:r>
                        <a:rPr lang="en-US" altLang="ko-KR" sz="2000" dirty="0" err="1" smtClean="0"/>
                        <a:t>gps.c</a:t>
                      </a:r>
                      <a:endParaRPr lang="en-US" altLang="ko-KR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25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</a:t>
            </a:r>
            <a:r>
              <a:rPr lang="en-US" altLang="ko-KR" dirty="0" smtClean="0"/>
              <a:t>Project4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262393" y="1219200"/>
            <a:ext cx="8424407" cy="5093110"/>
          </a:xfrm>
        </p:spPr>
        <p:txBody>
          <a:bodyPr/>
          <a:lstStyle/>
          <a:p>
            <a:pPr fontAlgn="t"/>
            <a:endParaRPr lang="ko-KR" altLang="ko-KR" dirty="0"/>
          </a:p>
          <a:p>
            <a:pPr marL="0" indent="0" fontAlgn="t">
              <a:buNone/>
            </a:pPr>
            <a:endParaRPr lang="ko-KR" altLang="ko-KR" dirty="0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Tracking </a:t>
            </a:r>
            <a:r>
              <a:rPr lang="en-US" altLang="ko-KR" dirty="0" err="1" smtClean="0"/>
              <a:t>Dev</a:t>
            </a:r>
            <a:r>
              <a:rPr lang="en-US" altLang="ko-KR" dirty="0" smtClean="0"/>
              <a:t> </a:t>
            </a:r>
            <a:r>
              <a:rPr lang="en-US" altLang="ko-KR" dirty="0" err="1"/>
              <a:t>L</a:t>
            </a:r>
            <a:r>
              <a:rPr lang="en-US" altLang="ko-KR" dirty="0" err="1" smtClean="0"/>
              <a:t>oc</a:t>
            </a:r>
            <a:r>
              <a:rPr lang="en-US" altLang="ko-KR" dirty="0" smtClean="0"/>
              <a:t>  - function </a:t>
            </a:r>
            <a:r>
              <a:rPr lang="en-US" altLang="ko-KR" dirty="0" err="1" smtClean="0"/>
              <a:t>impl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076172"/>
              </p:ext>
            </p:extLst>
          </p:nvPr>
        </p:nvGraphicFramePr>
        <p:xfrm>
          <a:off x="333955" y="1336395"/>
          <a:ext cx="8254676" cy="58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3700"/>
                <a:gridCol w="5810976"/>
              </a:tblGrid>
              <a:tr h="580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0070C0"/>
                          </a:solidFill>
                        </a:rPr>
                        <a:t>Where?</a:t>
                      </a:r>
                      <a:endParaRPr lang="ko-KR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rgbClr val="0070C0"/>
                          </a:solidFill>
                        </a:rPr>
                        <a:t>/kernel/</a:t>
                      </a:r>
                      <a:r>
                        <a:rPr lang="en-US" altLang="ko-KR" sz="2000" b="1" dirty="0" err="1" smtClean="0">
                          <a:solidFill>
                            <a:srgbClr val="0070C0"/>
                          </a:solidFill>
                        </a:rPr>
                        <a:t>gps.c</a:t>
                      </a:r>
                      <a:endParaRPr lang="ko-KR" altLang="en-US" sz="2000" b="1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2033"/>
              </p:ext>
            </p:extLst>
          </p:nvPr>
        </p:nvGraphicFramePr>
        <p:xfrm>
          <a:off x="349858" y="2417197"/>
          <a:ext cx="8254676" cy="3235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626"/>
                <a:gridCol w="4438050"/>
              </a:tblGrid>
              <a:tr h="492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implementations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/>
                        <a:t>What</a:t>
                      </a:r>
                      <a:r>
                        <a:rPr lang="en-US" altLang="ko-KR" sz="2000" baseline="0" dirty="0" smtClean="0"/>
                        <a:t> to do</a:t>
                      </a:r>
                      <a:endParaRPr lang="ko-KR" altLang="en-US" sz="2000" dirty="0" smtClean="0"/>
                    </a:p>
                  </a:txBody>
                  <a:tcPr/>
                </a:tc>
              </a:tr>
              <a:tr h="755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/>
                        <a:t>struct</a:t>
                      </a:r>
                      <a:r>
                        <a:rPr lang="en-US" altLang="ko-KR" sz="2000" b="1" dirty="0" smtClean="0"/>
                        <a:t> </a:t>
                      </a:r>
                      <a:r>
                        <a:rPr lang="en-US" altLang="ko-KR" sz="2000" b="1" dirty="0" err="1" smtClean="0"/>
                        <a:t>gps_location</a:t>
                      </a:r>
                      <a:r>
                        <a:rPr lang="en-US" altLang="ko-KR" sz="2000" b="1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2000" b="1" dirty="0" smtClean="0"/>
                        <a:t>  </a:t>
                      </a:r>
                      <a:r>
                        <a:rPr lang="en-US" altLang="ko-KR" sz="2000" b="1" dirty="0" err="1" smtClean="0"/>
                        <a:t>curr_gps</a:t>
                      </a:r>
                      <a:r>
                        <a:rPr lang="en-US" altLang="ko-KR" sz="2000" b="1" baseline="0" dirty="0" smtClean="0"/>
                        <a:t> =  {0, 0, 0, 0, 0}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External declaration</a:t>
                      </a:r>
                      <a:r>
                        <a:rPr lang="en-US" altLang="ko-KR" sz="2000" b="0" baseline="0" dirty="0" smtClean="0">
                          <a:solidFill>
                            <a:schemeClr val="tx1"/>
                          </a:solidFill>
                        </a:rPr>
                        <a:t> of </a:t>
                      </a:r>
                    </a:p>
                    <a:p>
                      <a:pPr latinLnBrk="1"/>
                      <a:r>
                        <a:rPr lang="en-US" altLang="ko-KR" sz="2000" b="0" dirty="0" err="1" smtClean="0">
                          <a:solidFill>
                            <a:schemeClr val="tx1"/>
                          </a:solidFill>
                        </a:rPr>
                        <a:t>gps_location</a:t>
                      </a: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 variable</a:t>
                      </a:r>
                      <a:endParaRPr lang="ko-KR" altLang="en-US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</a:tr>
              <a:tr h="8683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/>
                        <a:t>sys_set_gps_location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Set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baseline="0" dirty="0" err="1" smtClean="0"/>
                        <a:t>curr_gps</a:t>
                      </a:r>
                      <a:r>
                        <a:rPr lang="en-US" altLang="ko-KR" sz="2000" baseline="0" dirty="0" smtClean="0"/>
                        <a:t> by</a:t>
                      </a:r>
                      <a:r>
                        <a:rPr lang="ko-KR" altLang="en-US" sz="2000" baseline="0" dirty="0" smtClean="0"/>
                        <a:t> </a:t>
                      </a:r>
                      <a:r>
                        <a:rPr lang="en-US" altLang="ko-KR" sz="2000" baseline="0" dirty="0" smtClean="0"/>
                        <a:t>user input</a:t>
                      </a:r>
                      <a:endParaRPr lang="ko-KR" altLang="en-US" sz="2000" dirty="0"/>
                    </a:p>
                  </a:txBody>
                  <a:tcPr/>
                </a:tc>
              </a:tr>
              <a:tr h="8683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err="1" smtClean="0"/>
                        <a:t>sys_get_gps_location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Get </a:t>
                      </a:r>
                      <a:r>
                        <a:rPr lang="en-US" altLang="ko-KR" sz="2000" b="0" dirty="0" smtClean="0"/>
                        <a:t>_</a:t>
                      </a:r>
                      <a:r>
                        <a:rPr lang="en-US" altLang="ko-KR" sz="2000" b="0" dirty="0" err="1" smtClean="0"/>
                        <a:t>gps_location</a:t>
                      </a:r>
                      <a:r>
                        <a:rPr lang="en-US" altLang="ko-KR" sz="2000" b="0" baseline="0" dirty="0" smtClean="0"/>
                        <a:t> at </a:t>
                      </a:r>
                      <a:r>
                        <a:rPr lang="en-US" altLang="ko-KR" sz="2000" b="0" baseline="0" dirty="0" err="1" smtClean="0"/>
                        <a:t>inode</a:t>
                      </a:r>
                      <a:r>
                        <a:rPr lang="en-US" altLang="ko-KR" sz="2000" b="0" baseline="0" dirty="0" smtClean="0"/>
                        <a:t> pointing at file and save it.</a:t>
                      </a:r>
                      <a:endParaRPr lang="ko-KR" altLang="en-US" sz="2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552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</a:t>
            </a:r>
            <a:r>
              <a:rPr lang="en-US" altLang="ko-KR" dirty="0" smtClean="0"/>
              <a:t>Project4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Add GPS-related operations to </a:t>
            </a:r>
            <a:r>
              <a:rPr lang="en-US" altLang="ko-KR" dirty="0" err="1" smtClean="0"/>
              <a:t>inode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004224"/>
              </p:ext>
            </p:extLst>
          </p:nvPr>
        </p:nvGraphicFramePr>
        <p:xfrm>
          <a:off x="457200" y="1219200"/>
          <a:ext cx="8254676" cy="4656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219"/>
                <a:gridCol w="3718457"/>
              </a:tblGrid>
              <a:tr h="6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/>
                        <a:t>Steps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smtClean="0"/>
                        <a:t>At Where?</a:t>
                      </a:r>
                      <a:endParaRPr lang="ko-KR" altLang="en-US" sz="3000" dirty="0"/>
                    </a:p>
                  </a:txBody>
                  <a:tcPr/>
                </a:tc>
              </a:tr>
              <a:tr h="887333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2000" baseline="0" dirty="0" smtClean="0"/>
                        <a:t>1. add member functions to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2000" b="1" baseline="0" dirty="0" err="1" smtClean="0"/>
                        <a:t>struct</a:t>
                      </a:r>
                      <a:r>
                        <a:rPr lang="en-US" altLang="ko-KR" sz="2000" b="1" baseline="0" dirty="0" smtClean="0"/>
                        <a:t> </a:t>
                      </a:r>
                      <a:r>
                        <a:rPr lang="en-US" altLang="ko-KR" sz="2000" b="1" baseline="0" dirty="0" err="1" smtClean="0"/>
                        <a:t>inode_operations</a:t>
                      </a:r>
                      <a:endParaRPr lang="en-US" altLang="ko-KR" sz="2000" b="1" baseline="0" dirty="0" smtClean="0"/>
                    </a:p>
                    <a:p>
                      <a:pPr marL="0" indent="0" latinLnBrk="1">
                        <a:buNone/>
                      </a:pPr>
                      <a:endParaRPr lang="en-US" altLang="ko-KR" sz="2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/include/</a:t>
                      </a:r>
                      <a:r>
                        <a:rPr lang="en-US" altLang="ko-KR" sz="2000" dirty="0" err="1" smtClean="0"/>
                        <a:t>linux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en-US" altLang="ko-KR" sz="2000" dirty="0" err="1" smtClean="0"/>
                        <a:t>fs.h</a:t>
                      </a:r>
                      <a:endParaRPr lang="ko-KR" altLang="en-US" sz="2000" dirty="0"/>
                    </a:p>
                  </a:txBody>
                  <a:tcPr/>
                </a:tc>
              </a:tr>
              <a:tr h="802688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2000" baseline="0" dirty="0" smtClean="0"/>
                        <a:t>2. Implement member functions. 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altLang="ko-KR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</a:t>
                      </a:r>
                      <a:r>
                        <a:rPr kumimoji="0" lang="en-US" altLang="ko-KR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/ext2/</a:t>
                      </a:r>
                      <a:r>
                        <a:rPr kumimoji="0" lang="en-US" altLang="ko-KR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inode.c</a:t>
                      </a:r>
                      <a:endParaRPr kumimoji="0" lang="en-US" altLang="ko-KR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28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3. Add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baseline="0" dirty="0" err="1" smtClean="0"/>
                        <a:t>gps</a:t>
                      </a:r>
                      <a:r>
                        <a:rPr lang="en-US" altLang="ko-KR" sz="2000" baseline="0" dirty="0" smtClean="0"/>
                        <a:t> members to</a:t>
                      </a:r>
                    </a:p>
                    <a:p>
                      <a:pPr latinLnBrk="1"/>
                      <a:r>
                        <a:rPr lang="en-US" altLang="ko-KR" sz="2000" b="1" baseline="0" dirty="0" err="1" smtClean="0"/>
                        <a:t>struct</a:t>
                      </a:r>
                      <a:r>
                        <a:rPr lang="en-US" altLang="ko-KR" sz="2000" b="1" baseline="0" dirty="0" smtClean="0"/>
                        <a:t> ext2_inode</a:t>
                      </a:r>
                      <a:r>
                        <a:rPr lang="en-US" altLang="ko-KR" sz="2000" baseline="0" dirty="0" smtClean="0"/>
                        <a:t> 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ko-KR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</a:t>
                      </a:r>
                      <a:r>
                        <a:rPr kumimoji="0" lang="en-US" altLang="ko-KR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/ext2/ext2.h</a:t>
                      </a:r>
                      <a:endParaRPr kumimoji="0" lang="en-US" altLang="ko-KR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9000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2000" baseline="0" dirty="0" smtClean="0"/>
                        <a:t>4. Add </a:t>
                      </a:r>
                      <a:r>
                        <a:rPr lang="en-US" altLang="ko-KR" sz="2000" baseline="0" dirty="0" err="1" smtClean="0"/>
                        <a:t>gps</a:t>
                      </a:r>
                      <a:r>
                        <a:rPr lang="en-US" altLang="ko-KR" sz="2000" baseline="0" dirty="0" smtClean="0"/>
                        <a:t> members to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2000" b="1" baseline="0" dirty="0" err="1" smtClean="0"/>
                        <a:t>struct</a:t>
                      </a:r>
                      <a:r>
                        <a:rPr lang="en-US" altLang="ko-KR" sz="2000" b="1" baseline="0" dirty="0" smtClean="0"/>
                        <a:t> ext2_inode_info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 smtClean="0"/>
                        <a:t>fs</a:t>
                      </a:r>
                      <a:r>
                        <a:rPr lang="en-US" altLang="ko-KR" sz="2000" dirty="0" smtClean="0"/>
                        <a:t>/ext2/ext2.h</a:t>
                      </a:r>
                      <a:endParaRPr lang="ko-KR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796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</a:t>
            </a:r>
            <a:r>
              <a:rPr lang="en-US" altLang="ko-KR" dirty="0" smtClean="0"/>
              <a:t>Project4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/>
              <a:t>※ </a:t>
            </a:r>
            <a:r>
              <a:rPr lang="en-US" altLang="ko-KR" b="1" dirty="0" err="1" smtClean="0"/>
              <a:t>set_gps_location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called when file created or file modified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1. </a:t>
            </a:r>
            <a:r>
              <a:rPr lang="en-US" altLang="ko-KR" dirty="0" err="1" smtClean="0">
                <a:sym typeface="Wingdings" panose="05000000000000000000" pitchFamily="2" charset="2"/>
              </a:rPr>
              <a:t>fs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inode.c</a:t>
            </a:r>
            <a:r>
              <a:rPr lang="en-US" altLang="ko-KR" dirty="0" smtClean="0">
                <a:sym typeface="Wingdings" panose="05000000000000000000" pitchFamily="2" charset="2"/>
              </a:rPr>
              <a:t>,          </a:t>
            </a:r>
            <a:r>
              <a:rPr lang="en-US" altLang="ko-KR" dirty="0" err="1" smtClean="0">
                <a:sym typeface="Wingdings" panose="05000000000000000000" pitchFamily="2" charset="2"/>
              </a:rPr>
              <a:t>struct</a:t>
            </a:r>
            <a:r>
              <a:rPr lang="en-US" altLang="ko-KR" dirty="0" smtClean="0">
                <a:sym typeface="Wingdings" panose="05000000000000000000" pitchFamily="2" charset="2"/>
              </a:rPr>
              <a:t> ext2_inode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2. </a:t>
            </a:r>
            <a:r>
              <a:rPr lang="en-US" altLang="ko-KR" dirty="0" err="1" smtClean="0">
                <a:sym typeface="Wingdings" panose="05000000000000000000" pitchFamily="2" charset="2"/>
              </a:rPr>
              <a:t>fs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splice.c</a:t>
            </a:r>
            <a:r>
              <a:rPr lang="en-US" altLang="ko-KR" dirty="0" smtClean="0">
                <a:sym typeface="Wingdings" panose="05000000000000000000" pitchFamily="2" charset="2"/>
              </a:rPr>
              <a:t>,	</a:t>
            </a:r>
            <a:r>
              <a:rPr lang="en-US" altLang="ko-KR" dirty="0" err="1" smtClean="0">
                <a:sym typeface="Wingdings" panose="05000000000000000000" pitchFamily="2" charset="2"/>
              </a:rPr>
              <a:t>generic_file_splice_write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marL="514350" indent="-514350">
              <a:buAutoNum type="arabicParenBoth"/>
            </a:pPr>
            <a:endParaRPr lang="en-US" altLang="ko-KR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5993487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Update location info for files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99537"/>
              </p:ext>
            </p:extLst>
          </p:nvPr>
        </p:nvGraphicFramePr>
        <p:xfrm>
          <a:off x="528762" y="3397858"/>
          <a:ext cx="5196177" cy="81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177"/>
              </a:tblGrid>
              <a:tr h="816333"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Whenever “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update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_time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” is called to change </a:t>
                      </a:r>
                    </a:p>
                    <a:p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         S_CTIME or S_MTIME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803133"/>
              </p:ext>
            </p:extLst>
          </p:nvPr>
        </p:nvGraphicFramePr>
        <p:xfrm>
          <a:off x="560567" y="4894029"/>
          <a:ext cx="5196177" cy="81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177"/>
              </a:tblGrid>
              <a:tr h="816333">
                <a:tc>
                  <a:txBody>
                    <a:bodyPr/>
                    <a:lstStyle/>
                    <a:p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If normally performed,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call 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set_gps_location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369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(4) User-space testing for location info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Project1 Fall, 2013; Midterm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7" y="3125861"/>
            <a:ext cx="4806563" cy="559905"/>
          </a:xfrm>
          <a:prstGeom prst="rect">
            <a:avLst/>
          </a:prstGeom>
        </p:spPr>
      </p:pic>
      <p:pic>
        <p:nvPicPr>
          <p:cNvPr id="10" name="내용 개체 틀 9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8" y="1407381"/>
            <a:ext cx="9540609" cy="4948969"/>
          </a:xfrm>
        </p:spPr>
      </p:pic>
    </p:spTree>
    <p:extLst>
      <p:ext uri="{BB962C8B-B14F-4D97-AF65-F5344CB8AC3E}">
        <p14:creationId xmlns:p14="http://schemas.microsoft.com/office/powerpoint/2010/main" val="890225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Location-based file access 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Project2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(1) </a:t>
            </a:r>
            <a:r>
              <a:rPr lang="en-US" altLang="ko-KR" dirty="0" smtClean="0"/>
              <a:t>save </a:t>
            </a:r>
            <a:r>
              <a:rPr lang="en-US" altLang="ko-KR" b="1" dirty="0" smtClean="0"/>
              <a:t>table</a:t>
            </a:r>
            <a:r>
              <a:rPr lang="en-US" altLang="ko-KR" dirty="0" smtClean="0"/>
              <a:t> of </a:t>
            </a:r>
          </a:p>
          <a:p>
            <a:r>
              <a:rPr lang="en-US" altLang="ko-KR" dirty="0" smtClean="0"/>
              <a:t>   “1 </a:t>
            </a:r>
            <a:r>
              <a:rPr lang="en-US" altLang="ko-KR" dirty="0"/>
              <a:t>longitude value </a:t>
            </a:r>
            <a:r>
              <a:rPr lang="en-US" altLang="ko-KR" dirty="0" smtClean="0"/>
              <a:t>for every </a:t>
            </a:r>
            <a:r>
              <a:rPr lang="en-US" altLang="ko-KR" dirty="0"/>
              <a:t>latitude </a:t>
            </a:r>
            <a:r>
              <a:rPr lang="en-US" altLang="ko-KR" dirty="0" smtClean="0"/>
              <a:t>value”</a:t>
            </a:r>
          </a:p>
          <a:p>
            <a:endParaRPr lang="en-US" altLang="ko-KR" dirty="0"/>
          </a:p>
          <a:p>
            <a:r>
              <a:rPr lang="en-US" altLang="ko-KR" dirty="0"/>
              <a:t>(2) Using </a:t>
            </a:r>
            <a:r>
              <a:rPr lang="en-US" altLang="ko-KR" dirty="0" smtClean="0"/>
              <a:t>value </a:t>
            </a:r>
            <a:r>
              <a:rPr lang="en-US" altLang="ko-KR" dirty="0"/>
              <a:t>in (1</a:t>
            </a:r>
            <a:r>
              <a:rPr lang="en-US" altLang="ko-KR" dirty="0" smtClean="0"/>
              <a:t>),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/>
              <a:t>compute </a:t>
            </a:r>
            <a:r>
              <a:rPr lang="en-US" altLang="ko-KR" b="1" dirty="0" smtClean="0"/>
              <a:t>distance</a:t>
            </a:r>
            <a:r>
              <a:rPr lang="en-US" altLang="ko-KR" dirty="0" smtClean="0"/>
              <a:t>       </a:t>
            </a:r>
            <a:r>
              <a:rPr lang="en-US" altLang="ko-KR" b="1" dirty="0" smtClean="0"/>
              <a:t>file </a:t>
            </a:r>
            <a:r>
              <a:rPr lang="en-US" altLang="ko-KR" b="1" dirty="0" err="1"/>
              <a:t>loc</a:t>
            </a:r>
            <a:r>
              <a:rPr lang="en-US" altLang="ko-KR" b="1" dirty="0"/>
              <a:t> </a:t>
            </a:r>
            <a:r>
              <a:rPr lang="en-US" altLang="ko-KR" b="1" dirty="0" smtClean="0"/>
              <a:t>&lt;-&gt; user </a:t>
            </a:r>
            <a:r>
              <a:rPr lang="en-US" altLang="ko-KR" b="1" dirty="0" err="1" smtClean="0"/>
              <a:t>loc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en-US" altLang="ko-KR" dirty="0"/>
              <a:t>(3) check </a:t>
            </a:r>
            <a:r>
              <a:rPr lang="en-US" altLang="ko-KR" b="1" dirty="0" smtClean="0"/>
              <a:t>distance   &lt;  accuracy</a:t>
            </a:r>
          </a:p>
          <a:p>
            <a:endParaRPr lang="en-US" altLang="ko-KR" dirty="0"/>
          </a:p>
          <a:p>
            <a:r>
              <a:rPr lang="en-US" altLang="ko-KR" dirty="0"/>
              <a:t>(4) details in kernel/</a:t>
            </a:r>
            <a:r>
              <a:rPr lang="en-US" altLang="ko-KR" dirty="0" err="1"/>
              <a:t>gps.c</a:t>
            </a:r>
            <a:r>
              <a:rPr lang="en-US" altLang="ko-KR" dirty="0"/>
              <a:t> </a:t>
            </a:r>
            <a:r>
              <a:rPr lang="en-US" altLang="ko-KR" dirty="0" err="1"/>
              <a:t>check_permission</a:t>
            </a:r>
            <a:r>
              <a:rPr lang="en-US" altLang="ko-KR" dirty="0" smtClean="0"/>
              <a:t>()</a:t>
            </a:r>
          </a:p>
          <a:p>
            <a:endParaRPr lang="en-US" altLang="ko-KR" dirty="0"/>
          </a:p>
          <a:p>
            <a:r>
              <a:rPr lang="en-US" altLang="ko-KR" dirty="0" smtClean="0"/>
              <a:t>!! check </a:t>
            </a:r>
            <a:r>
              <a:rPr lang="en-US" altLang="ko-KR" b="1" dirty="0"/>
              <a:t>overflow </a:t>
            </a:r>
            <a:r>
              <a:rPr lang="en-US" altLang="ko-KR" dirty="0"/>
              <a:t>between calculations.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653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For symbolic Links and </a:t>
            </a:r>
            <a:r>
              <a:rPr lang="en-US" altLang="ko-KR" dirty="0" err="1" smtClean="0"/>
              <a:t>Dirs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Operating Systems Fall, 2017; Project2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(1) Symbolic Links </a:t>
            </a:r>
          </a:p>
          <a:p>
            <a:r>
              <a:rPr lang="en-US" altLang="ko-KR" dirty="0" smtClean="0"/>
              <a:t>  - Not Implemented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But, </a:t>
            </a:r>
            <a:r>
              <a:rPr lang="en-US" altLang="ko-KR" dirty="0"/>
              <a:t>reading file path goes along with file </a:t>
            </a:r>
            <a:r>
              <a:rPr lang="en-US" altLang="ko-KR" dirty="0" smtClean="0"/>
              <a:t>loc.</a:t>
            </a:r>
          </a:p>
          <a:p>
            <a:endParaRPr lang="en-US" altLang="ko-KR" dirty="0"/>
          </a:p>
          <a:p>
            <a:r>
              <a:rPr lang="en-US" altLang="ko-KR" b="1" dirty="0"/>
              <a:t>(2) Directories </a:t>
            </a:r>
          </a:p>
          <a:p>
            <a:r>
              <a:rPr lang="en-US" altLang="ko-KR" dirty="0" smtClean="0"/>
              <a:t>  - Directory's </a:t>
            </a:r>
            <a:r>
              <a:rPr lang="en-US" altLang="ko-KR" dirty="0"/>
              <a:t>location is saved when it is created. </a:t>
            </a:r>
            <a:r>
              <a:rPr lang="en-US" altLang="ko-KR" dirty="0" smtClean="0"/>
              <a:t>  - </a:t>
            </a: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 Command </a:t>
            </a:r>
            <a:r>
              <a:rPr lang="en-US" altLang="ko-KR" dirty="0"/>
              <a:t>like '</a:t>
            </a:r>
            <a:r>
              <a:rPr lang="en-US" altLang="ko-KR" dirty="0" err="1"/>
              <a:t>ls</a:t>
            </a:r>
            <a:r>
              <a:rPr lang="en-US" altLang="ko-KR" dirty="0"/>
              <a:t>' cannot be used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if </a:t>
            </a:r>
            <a:r>
              <a:rPr lang="en-US" altLang="ko-KR" dirty="0"/>
              <a:t>location does not match.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398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3919</TotalTime>
  <Words>560</Words>
  <Application>Microsoft Macintosh PowerPoint</Application>
  <PresentationFormat>On-screen Show (4:3)</PresentationFormat>
  <Paragraphs>140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돋움</vt:lpstr>
      <vt:lpstr>Corbel</vt:lpstr>
      <vt:lpstr>Bookman Old Style</vt:lpstr>
      <vt:lpstr>나눔고딕</vt:lpstr>
      <vt:lpstr>Wingdings 3</vt:lpstr>
      <vt:lpstr>Arial</vt:lpstr>
      <vt:lpstr>Gill Sans MT</vt:lpstr>
      <vt:lpstr>맑은 고딕</vt:lpstr>
      <vt:lpstr>Wingdings</vt:lpstr>
      <vt:lpstr>원본</vt:lpstr>
      <vt:lpstr>OS Project4. Geo-Tagged File System  Team 4</vt:lpstr>
      <vt:lpstr>Contents </vt:lpstr>
      <vt:lpstr>1. Tracking Device Location </vt:lpstr>
      <vt:lpstr>1. Tracking Dev Loc  - function impl</vt:lpstr>
      <vt:lpstr>2. Add GPS-related operations to inode</vt:lpstr>
      <vt:lpstr>3. Update location info for files</vt:lpstr>
      <vt:lpstr>(4) User-space testing for location info</vt:lpstr>
      <vt:lpstr>5. Location-based file access </vt:lpstr>
      <vt:lpstr>6. For symbolic Links and Dirs</vt:lpstr>
      <vt:lpstr>Demo Video</vt:lpstr>
      <vt:lpstr>Lessons learned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Microsoft Office User</cp:lastModifiedBy>
  <cp:revision>120</cp:revision>
  <cp:lastPrinted>2011-08-28T13:13:29Z</cp:lastPrinted>
  <dcterms:created xsi:type="dcterms:W3CDTF">2011-08-24T01:05:33Z</dcterms:created>
  <dcterms:modified xsi:type="dcterms:W3CDTF">2019-02-10T07:42:06Z</dcterms:modified>
</cp:coreProperties>
</file>