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594" autoAdjust="0"/>
    <p:restoredTop sz="94660"/>
  </p:normalViewPr>
  <p:slideViewPr>
    <p:cSldViewPr snapToGrid="0">
      <p:cViewPr varScale="1">
        <p:scale>
          <a:sx n="88" d="100"/>
          <a:sy n="88" d="100"/>
        </p:scale>
        <p:origin x="31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CC9D7B-2269-47FB-A4AD-769E02738FD6}" type="datetimeFigureOut">
              <a:rPr lang="zh-CN" altLang="en-US" smtClean="0"/>
              <a:t>2019/5/10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CDB7B5-A872-4BDB-AE37-1ECA513952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09903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F94473-359A-424E-9E39-20D93D25C0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2A4512E-8130-4BF3-A37C-5440877F67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45ED8C-2B28-4E69-A3EC-538ED4880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4B7D0-0DF2-4740-B91B-09417B9AA808}" type="datetimeFigureOut">
              <a:rPr lang="zh-CN" altLang="en-US" smtClean="0"/>
              <a:t>2019/5/10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BD0627-A4DF-4DD8-8221-602ED2595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25B5FA-A884-444D-9546-CAAE85A79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6FC50-4172-41B3-97C2-EB2EF727B1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2434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7705F1-896D-4A63-89D6-A1906787D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61BB222-26DA-4465-99DF-A8AFF2383A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751B50-43CE-4ADB-9BA7-B931EE6AC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4B7D0-0DF2-4740-B91B-09417B9AA808}" type="datetimeFigureOut">
              <a:rPr lang="zh-CN" altLang="en-US" smtClean="0"/>
              <a:t>2019/5/10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E68AFC-2501-4FD1-A8D5-D069945F4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445929-B0D4-460F-B858-602701468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6FC50-4172-41B3-97C2-EB2EF727B1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6979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85BE767-5824-42AD-8E7F-9FFEC34FBF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A513998-0E9D-45EC-A054-B063B3C350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DC54D5-8A47-4F26-A8E1-E752FB57D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4B7D0-0DF2-4740-B91B-09417B9AA808}" type="datetimeFigureOut">
              <a:rPr lang="zh-CN" altLang="en-US" smtClean="0"/>
              <a:t>2019/5/10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07C82F1-1B53-4DD4-A73A-7FD3007F9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5CC032-E435-45BC-8C0B-61610AF60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6FC50-4172-41B3-97C2-EB2EF727B1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2946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B1B7AB-6F24-4B9E-BD38-7DB072EEA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CC65AD-1C93-452C-B1F9-CD62811BE1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215B10-BF7B-45E5-8C6E-37C03DECB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4B7D0-0DF2-4740-B91B-09417B9AA808}" type="datetimeFigureOut">
              <a:rPr lang="zh-CN" altLang="en-US" smtClean="0"/>
              <a:t>2019/5/10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B024EA-03AA-499B-A280-1C5C9D6C5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AD83B2-5053-40C7-8F10-228F48243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6FC50-4172-41B3-97C2-EB2EF727B1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774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480274-657D-425B-8A04-9E3702FFB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FEE80DD-4B76-4A30-B1D5-CA1AC6470E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4C4008-FEBA-4E65-AF7A-466687732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4B7D0-0DF2-4740-B91B-09417B9AA808}" type="datetimeFigureOut">
              <a:rPr lang="zh-CN" altLang="en-US" smtClean="0"/>
              <a:t>2019/5/10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15E9DE-53D0-41D4-B0F5-CD0578742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DBCC5E-7BB8-416D-9A2C-1AA3BA30A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6FC50-4172-41B3-97C2-EB2EF727B1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2184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C0C196-36C2-48A7-89A6-599A4C32F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61770D-5579-466A-AEB3-BE7CE15032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2C97BC5-7A36-4979-A772-28368F78DF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84BB1D4-4EF5-4CD3-A884-F8E638BED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4B7D0-0DF2-4740-B91B-09417B9AA808}" type="datetimeFigureOut">
              <a:rPr lang="zh-CN" altLang="en-US" smtClean="0"/>
              <a:t>2019/5/10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E817A15-2C4C-4EAA-9F6D-4969C5C5F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63A2FB9-649D-4A1F-BA1A-E5AB42871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6FC50-4172-41B3-97C2-EB2EF727B1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1649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036B9D-DC2D-476F-A26A-929412952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913FC9D-60E1-4D5F-B16E-2B24CACC32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E2C875D-A5D9-4261-958C-D1BAC93AF9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7787C43-EFD3-429D-9F1B-5FDB098C84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1AFBCA8-824D-40F1-9DE9-67BA6FC0C5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2586E3A-90F2-435E-8B8C-A0788C8DA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4B7D0-0DF2-4740-B91B-09417B9AA808}" type="datetimeFigureOut">
              <a:rPr lang="zh-CN" altLang="en-US" smtClean="0"/>
              <a:t>2019/5/10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494C7E4-1E21-457D-99AD-0F7529C1C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CC267C9-04A2-45A3-9BA0-61115A4EF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6FC50-4172-41B3-97C2-EB2EF727B1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880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FA8F92-7432-48D6-9418-0950C2D60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2DD5B26-45F1-4174-838D-105882D22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4B7D0-0DF2-4740-B91B-09417B9AA808}" type="datetimeFigureOut">
              <a:rPr lang="zh-CN" altLang="en-US" smtClean="0"/>
              <a:t>2019/5/10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0D496CB-91AD-470E-9620-FFD1313F1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800F067-C3C5-4A2D-9832-E417D7151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6FC50-4172-41B3-97C2-EB2EF727B1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6038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4E6894F-C88C-4F0D-9020-C6759B121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4B7D0-0DF2-4740-B91B-09417B9AA808}" type="datetimeFigureOut">
              <a:rPr lang="zh-CN" altLang="en-US" smtClean="0"/>
              <a:t>2019/5/10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A37CEEC-B530-49C1-B0E4-B1C782997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FC295B4-4157-4EA5-A46F-98BC6706D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6FC50-4172-41B3-97C2-EB2EF727B1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9434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406461-FAB8-415A-84DA-12361BBDA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292878-858F-4622-BE25-D6982AE457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7AB8F3B-656D-4DE2-BDA6-DC10A8E40B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F18C594-B18A-4424-924B-46B46DBC1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4B7D0-0DF2-4740-B91B-09417B9AA808}" type="datetimeFigureOut">
              <a:rPr lang="zh-CN" altLang="en-US" smtClean="0"/>
              <a:t>2019/5/10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8B78209-FF22-4B2D-B90B-094CA71CA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9308618-7136-4C0B-A3B9-4D1233842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6FC50-4172-41B3-97C2-EB2EF727B1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7999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219A50-B524-4466-8F62-49A4487F7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919990C-8CD6-4B04-B8EE-BD058EDDB0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C0DC7D1-2F7F-4284-9C0C-CD61FDD58B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00AB4BC-0001-4BAB-9736-B03DE405E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4B7D0-0DF2-4740-B91B-09417B9AA808}" type="datetimeFigureOut">
              <a:rPr lang="zh-CN" altLang="en-US" smtClean="0"/>
              <a:t>2019/5/10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09AF4F7-9E7A-4BA7-B862-24A8A9348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1A6252A-3146-4CD1-9B98-09164F6DD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6FC50-4172-41B3-97C2-EB2EF727B1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0437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AEDF7D6-C574-440A-BD20-4EEBD4AD7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6CFFB67-0A0C-4FF6-B685-94BF31CDEA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394667-366A-4BF9-8A1E-E7ABEDF9D5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74B7D0-0DF2-4740-B91B-09417B9AA808}" type="datetimeFigureOut">
              <a:rPr lang="zh-CN" altLang="en-US" smtClean="0"/>
              <a:t>2019/5/10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438EF3-3012-4D20-BC28-90B71ECC4B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FB8128-7FE9-40D9-AEC3-7C98273A60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46FC50-4172-41B3-97C2-EB2EF727B1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1826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>
            <a:extLst>
              <a:ext uri="{FF2B5EF4-FFF2-40B4-BE49-F238E27FC236}">
                <a16:creationId xmlns:a16="http://schemas.microsoft.com/office/drawing/2014/main" id="{D51DE438-381B-44D4-85CA-F7D7B6C2EFD6}"/>
              </a:ext>
            </a:extLst>
          </p:cNvPr>
          <p:cNvSpPr/>
          <p:nvPr/>
        </p:nvSpPr>
        <p:spPr>
          <a:xfrm>
            <a:off x="3344216" y="812927"/>
            <a:ext cx="2243404" cy="553751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2702D918-312B-4636-A627-79F50F63083C}"/>
              </a:ext>
            </a:extLst>
          </p:cNvPr>
          <p:cNvSpPr/>
          <p:nvPr/>
        </p:nvSpPr>
        <p:spPr>
          <a:xfrm>
            <a:off x="6611721" y="812927"/>
            <a:ext cx="4972403" cy="553751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744D0EC-598A-443C-B9A8-EA40EDFA40B6}"/>
              </a:ext>
            </a:extLst>
          </p:cNvPr>
          <p:cNvSpPr txBox="1"/>
          <p:nvPr/>
        </p:nvSpPr>
        <p:spPr>
          <a:xfrm>
            <a:off x="1417331" y="95967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栈内存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369C4A2-8A2F-4245-9537-D482714F8C3A}"/>
              </a:ext>
            </a:extLst>
          </p:cNvPr>
          <p:cNvSpPr txBox="1"/>
          <p:nvPr/>
        </p:nvSpPr>
        <p:spPr>
          <a:xfrm>
            <a:off x="5734558" y="35128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堆内存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F61A998-F1AF-4AE0-BCD2-9A100C8A358F}"/>
              </a:ext>
            </a:extLst>
          </p:cNvPr>
          <p:cNvSpPr/>
          <p:nvPr/>
        </p:nvSpPr>
        <p:spPr>
          <a:xfrm>
            <a:off x="3454400" y="4279153"/>
            <a:ext cx="2023037" cy="185928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CD68022-18A1-40E1-A7B4-C742416AD4B0}"/>
              </a:ext>
            </a:extLst>
          </p:cNvPr>
          <p:cNvSpPr/>
          <p:nvPr/>
        </p:nvSpPr>
        <p:spPr>
          <a:xfrm>
            <a:off x="3606484" y="4697506"/>
            <a:ext cx="1721540" cy="13805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EDC930B-329E-4B03-8D23-ACF6B74B2DC4}"/>
              </a:ext>
            </a:extLst>
          </p:cNvPr>
          <p:cNvSpPr/>
          <p:nvPr/>
        </p:nvSpPr>
        <p:spPr>
          <a:xfrm>
            <a:off x="3606483" y="4329250"/>
            <a:ext cx="1721539" cy="30788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27AA292B-E17B-40EB-947B-B2DE243DCBB5}"/>
              </a:ext>
            </a:extLst>
          </p:cNvPr>
          <p:cNvCxnSpPr>
            <a:cxnSpLocks/>
          </p:cNvCxnSpPr>
          <p:nvPr/>
        </p:nvCxnSpPr>
        <p:spPr>
          <a:xfrm flipH="1" flipV="1">
            <a:off x="2177536" y="1164293"/>
            <a:ext cx="1276865" cy="54376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56C463DE-AF1F-44F8-B17E-4047B0460F0D}"/>
              </a:ext>
            </a:extLst>
          </p:cNvPr>
          <p:cNvCxnSpPr>
            <a:cxnSpLocks/>
          </p:cNvCxnSpPr>
          <p:nvPr/>
        </p:nvCxnSpPr>
        <p:spPr>
          <a:xfrm flipH="1" flipV="1">
            <a:off x="2121935" y="3848177"/>
            <a:ext cx="1410159" cy="5340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119DC822-5EFC-4C8C-BAE9-07FBDD9A3354}"/>
              </a:ext>
            </a:extLst>
          </p:cNvPr>
          <p:cNvSpPr txBox="1"/>
          <p:nvPr/>
        </p:nvSpPr>
        <p:spPr>
          <a:xfrm>
            <a:off x="851552" y="3581685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一块小内存</a:t>
            </a: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931F1224-E214-41C5-9C91-1C3640920EFE}"/>
              </a:ext>
            </a:extLst>
          </p:cNvPr>
          <p:cNvCxnSpPr>
            <a:cxnSpLocks/>
          </p:cNvCxnSpPr>
          <p:nvPr/>
        </p:nvCxnSpPr>
        <p:spPr>
          <a:xfrm flipH="1">
            <a:off x="2121936" y="4512840"/>
            <a:ext cx="1618860" cy="12429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CD466789-8DA9-459B-9F7D-0CFA543251D2}"/>
              </a:ext>
            </a:extLst>
          </p:cNvPr>
          <p:cNvSpPr txBox="1"/>
          <p:nvPr/>
        </p:nvSpPr>
        <p:spPr>
          <a:xfrm>
            <a:off x="607876" y="4452471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该块内存地址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A44174EA-E79E-41E4-913F-664EBEF629CE}"/>
              </a:ext>
            </a:extLst>
          </p:cNvPr>
          <p:cNvSpPr txBox="1"/>
          <p:nvPr/>
        </p:nvSpPr>
        <p:spPr>
          <a:xfrm>
            <a:off x="68970" y="5311603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该块内存所存储的数据</a:t>
            </a:r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5361E305-9FA8-4FC9-A5E6-54A303D8A4B9}"/>
              </a:ext>
            </a:extLst>
          </p:cNvPr>
          <p:cNvCxnSpPr>
            <a:cxnSpLocks/>
          </p:cNvCxnSpPr>
          <p:nvPr/>
        </p:nvCxnSpPr>
        <p:spPr>
          <a:xfrm flipH="1">
            <a:off x="2418068" y="5387788"/>
            <a:ext cx="1550308" cy="809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85325937-11BE-4E44-910C-922B30FC4E1C}"/>
              </a:ext>
            </a:extLst>
          </p:cNvPr>
          <p:cNvCxnSpPr>
            <a:cxnSpLocks/>
          </p:cNvCxnSpPr>
          <p:nvPr/>
        </p:nvCxnSpPr>
        <p:spPr>
          <a:xfrm flipH="1" flipV="1">
            <a:off x="6453898" y="600636"/>
            <a:ext cx="344467" cy="3590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7057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ADEDF7C-DA6E-462B-BC42-90C9D63854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647" y="796622"/>
            <a:ext cx="4669971" cy="20313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function 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Demo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kumimoji="0" lang="en-US" altLang="zh-CN" sz="1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var </a:t>
            </a:r>
            <a:r>
              <a:rPr kumimoji="0" lang="zh-CN" altLang="zh-CN" sz="1400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demo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Demo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Demo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prototype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7A7A43"/>
                </a:solidFill>
                <a:effectLst/>
                <a:latin typeface="Consolas" panose="020B0609020204030204" pitchFamily="49" charset="0"/>
              </a:rPr>
              <a:t>test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function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7A7A43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en-US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‘我是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方法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D51DE438-381B-44D4-85CA-F7D7B6C2EFD6}"/>
              </a:ext>
            </a:extLst>
          </p:cNvPr>
          <p:cNvSpPr/>
          <p:nvPr/>
        </p:nvSpPr>
        <p:spPr>
          <a:xfrm>
            <a:off x="3703444" y="796622"/>
            <a:ext cx="2243404" cy="589795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2702D918-312B-4636-A627-79F50F63083C}"/>
              </a:ext>
            </a:extLst>
          </p:cNvPr>
          <p:cNvSpPr/>
          <p:nvPr/>
        </p:nvSpPr>
        <p:spPr>
          <a:xfrm>
            <a:off x="6970950" y="796622"/>
            <a:ext cx="4972403" cy="592533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744D0EC-598A-443C-B9A8-EA40EDFA40B6}"/>
              </a:ext>
            </a:extLst>
          </p:cNvPr>
          <p:cNvSpPr txBox="1"/>
          <p:nvPr/>
        </p:nvSpPr>
        <p:spPr>
          <a:xfrm>
            <a:off x="4386564" y="33958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栈内存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369C4A2-8A2F-4245-9537-D482714F8C3A}"/>
              </a:ext>
            </a:extLst>
          </p:cNvPr>
          <p:cNvSpPr txBox="1"/>
          <p:nvPr/>
        </p:nvSpPr>
        <p:spPr>
          <a:xfrm>
            <a:off x="9097922" y="36695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堆内存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F61A998-F1AF-4AE0-BCD2-9A100C8A358F}"/>
              </a:ext>
            </a:extLst>
          </p:cNvPr>
          <p:cNvSpPr/>
          <p:nvPr/>
        </p:nvSpPr>
        <p:spPr>
          <a:xfrm>
            <a:off x="3802744" y="4692516"/>
            <a:ext cx="2023037" cy="185928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CD68022-18A1-40E1-A7B4-C742416AD4B0}"/>
              </a:ext>
            </a:extLst>
          </p:cNvPr>
          <p:cNvSpPr/>
          <p:nvPr/>
        </p:nvSpPr>
        <p:spPr>
          <a:xfrm>
            <a:off x="3954828" y="5110869"/>
            <a:ext cx="1721540" cy="13805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0x123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EDC930B-329E-4B03-8D23-ACF6B74B2DC4}"/>
              </a:ext>
            </a:extLst>
          </p:cNvPr>
          <p:cNvSpPr/>
          <p:nvPr/>
        </p:nvSpPr>
        <p:spPr>
          <a:xfrm>
            <a:off x="3954827" y="4742613"/>
            <a:ext cx="1721539" cy="30788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0x111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119DC822-5EFC-4C8C-BAE9-07FBDD9A3354}"/>
              </a:ext>
            </a:extLst>
          </p:cNvPr>
          <p:cNvSpPr txBox="1"/>
          <p:nvPr/>
        </p:nvSpPr>
        <p:spPr>
          <a:xfrm>
            <a:off x="3662500" y="4180406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Demo</a:t>
            </a:r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9AD9621A-A17E-4144-9054-4C7F7BDC8653}"/>
              </a:ext>
            </a:extLst>
          </p:cNvPr>
          <p:cNvSpPr/>
          <p:nvPr/>
        </p:nvSpPr>
        <p:spPr>
          <a:xfrm>
            <a:off x="7224300" y="4692516"/>
            <a:ext cx="2023037" cy="185928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58247D0F-1AB2-4100-B3D0-02B7AD0139CD}"/>
              </a:ext>
            </a:extLst>
          </p:cNvPr>
          <p:cNvSpPr/>
          <p:nvPr/>
        </p:nvSpPr>
        <p:spPr>
          <a:xfrm>
            <a:off x="7376384" y="5110869"/>
            <a:ext cx="1721540" cy="13805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68E9E97C-92C3-4675-BBBC-7187611D05E6}"/>
              </a:ext>
            </a:extLst>
          </p:cNvPr>
          <p:cNvSpPr/>
          <p:nvPr/>
        </p:nvSpPr>
        <p:spPr>
          <a:xfrm>
            <a:off x="7376383" y="4742613"/>
            <a:ext cx="1721539" cy="30788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0x123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3D331702-1784-45BF-B934-6A5B29647980}"/>
              </a:ext>
            </a:extLst>
          </p:cNvPr>
          <p:cNvSpPr txBox="1"/>
          <p:nvPr/>
        </p:nvSpPr>
        <p:spPr>
          <a:xfrm>
            <a:off x="7376383" y="4293000"/>
            <a:ext cx="1712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Demo</a:t>
            </a:r>
            <a:r>
              <a:rPr lang="zh-CN" altLang="en-US"/>
              <a:t>函数对象</a:t>
            </a:r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EE60125A-4643-4F73-B40A-5B3D817E5E20}"/>
              </a:ext>
            </a:extLst>
          </p:cNvPr>
          <p:cNvCxnSpPr>
            <a:cxnSpLocks/>
          </p:cNvCxnSpPr>
          <p:nvPr/>
        </p:nvCxnSpPr>
        <p:spPr>
          <a:xfrm flipV="1">
            <a:off x="5935835" y="5715521"/>
            <a:ext cx="1145169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>
            <a:extLst>
              <a:ext uri="{FF2B5EF4-FFF2-40B4-BE49-F238E27FC236}">
                <a16:creationId xmlns:a16="http://schemas.microsoft.com/office/drawing/2014/main" id="{5A7C6587-D46D-44D1-A812-CE643D221B4E}"/>
              </a:ext>
            </a:extLst>
          </p:cNvPr>
          <p:cNvSpPr/>
          <p:nvPr/>
        </p:nvSpPr>
        <p:spPr>
          <a:xfrm>
            <a:off x="7546488" y="5313154"/>
            <a:ext cx="1353959" cy="3832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//</a:t>
            </a:r>
            <a:r>
              <a:rPr lang="zh-CN" altLang="en-US">
                <a:solidFill>
                  <a:schemeClr val="tx1"/>
                </a:solidFill>
              </a:rPr>
              <a:t>函数体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17512C2A-2DEE-463C-99D3-2CE32989667C}"/>
              </a:ext>
            </a:extLst>
          </p:cNvPr>
          <p:cNvSpPr/>
          <p:nvPr/>
        </p:nvSpPr>
        <p:spPr>
          <a:xfrm>
            <a:off x="7555567" y="5863718"/>
            <a:ext cx="1353959" cy="3832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tx1"/>
                </a:solidFill>
              </a:rPr>
              <a:t>prototype:0x234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C149C525-70BD-4B0E-8D64-A23F3F4F59BE}"/>
              </a:ext>
            </a:extLst>
          </p:cNvPr>
          <p:cNvSpPr/>
          <p:nvPr/>
        </p:nvSpPr>
        <p:spPr>
          <a:xfrm>
            <a:off x="9836871" y="4692516"/>
            <a:ext cx="2023037" cy="185928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49A590D0-158E-4D1E-A30C-84D99ACC1D53}"/>
              </a:ext>
            </a:extLst>
          </p:cNvPr>
          <p:cNvSpPr/>
          <p:nvPr/>
        </p:nvSpPr>
        <p:spPr>
          <a:xfrm>
            <a:off x="9988955" y="5110869"/>
            <a:ext cx="1721540" cy="13805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EDF8F3F8-CD1B-4247-A404-25A5A301E8B4}"/>
              </a:ext>
            </a:extLst>
          </p:cNvPr>
          <p:cNvSpPr/>
          <p:nvPr/>
        </p:nvSpPr>
        <p:spPr>
          <a:xfrm>
            <a:off x="9988954" y="4742613"/>
            <a:ext cx="1721539" cy="30788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0x234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4C22F976-2764-480D-B11B-956A5F3E0495}"/>
              </a:ext>
            </a:extLst>
          </p:cNvPr>
          <p:cNvSpPr txBox="1"/>
          <p:nvPr/>
        </p:nvSpPr>
        <p:spPr>
          <a:xfrm>
            <a:off x="9988954" y="4293000"/>
            <a:ext cx="1712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Demo</a:t>
            </a:r>
            <a:r>
              <a:rPr lang="zh-CN" altLang="en-US"/>
              <a:t>原型对象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B74DFD64-0899-411D-A22E-E28E74EC2BDE}"/>
              </a:ext>
            </a:extLst>
          </p:cNvPr>
          <p:cNvSpPr/>
          <p:nvPr/>
        </p:nvSpPr>
        <p:spPr>
          <a:xfrm>
            <a:off x="10159059" y="5313154"/>
            <a:ext cx="1353959" cy="3832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chemeClr val="tx1"/>
                </a:solidFill>
              </a:rPr>
              <a:t>test:function</a:t>
            </a:r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BE1D1FDA-77BD-44BB-B42B-16C1676A9A28}"/>
              </a:ext>
            </a:extLst>
          </p:cNvPr>
          <p:cNvSpPr/>
          <p:nvPr/>
        </p:nvSpPr>
        <p:spPr>
          <a:xfrm>
            <a:off x="10168138" y="5863718"/>
            <a:ext cx="1353959" cy="3832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>
                <a:solidFill>
                  <a:schemeClr val="tx1"/>
                </a:solidFill>
              </a:rPr>
              <a:t>constructor:0x123</a:t>
            </a:r>
            <a:endParaRPr lang="zh-CN" altLang="en-US" sz="1100" b="1">
              <a:solidFill>
                <a:schemeClr val="tx1"/>
              </a:solidFill>
            </a:endParaRPr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4E859716-E78B-4AC2-8588-821742A01A3F}"/>
              </a:ext>
            </a:extLst>
          </p:cNvPr>
          <p:cNvCxnSpPr>
            <a:cxnSpLocks/>
          </p:cNvCxnSpPr>
          <p:nvPr/>
        </p:nvCxnSpPr>
        <p:spPr>
          <a:xfrm flipV="1">
            <a:off x="9204838" y="5556014"/>
            <a:ext cx="705203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797B0E91-62FF-49B5-B639-1EF086797396}"/>
              </a:ext>
            </a:extLst>
          </p:cNvPr>
          <p:cNvCxnSpPr>
            <a:cxnSpLocks/>
          </p:cNvCxnSpPr>
          <p:nvPr/>
        </p:nvCxnSpPr>
        <p:spPr>
          <a:xfrm flipH="1">
            <a:off x="9183901" y="6053908"/>
            <a:ext cx="62912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>
            <a:extLst>
              <a:ext uri="{FF2B5EF4-FFF2-40B4-BE49-F238E27FC236}">
                <a16:creationId xmlns:a16="http://schemas.microsoft.com/office/drawing/2014/main" id="{4F50DDBD-E0E0-4C5F-B2AA-C302BF16D8EC}"/>
              </a:ext>
            </a:extLst>
          </p:cNvPr>
          <p:cNvSpPr/>
          <p:nvPr/>
        </p:nvSpPr>
        <p:spPr>
          <a:xfrm>
            <a:off x="3864745" y="2326793"/>
            <a:ext cx="2023037" cy="185928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710CC110-DF00-45F6-A40C-122928F0C2CB}"/>
              </a:ext>
            </a:extLst>
          </p:cNvPr>
          <p:cNvSpPr/>
          <p:nvPr/>
        </p:nvSpPr>
        <p:spPr>
          <a:xfrm>
            <a:off x="4016829" y="2745146"/>
            <a:ext cx="1721540" cy="13805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0x345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FFACCB8C-9EE7-4641-9BB5-4302D5BF060B}"/>
              </a:ext>
            </a:extLst>
          </p:cNvPr>
          <p:cNvSpPr/>
          <p:nvPr/>
        </p:nvSpPr>
        <p:spPr>
          <a:xfrm>
            <a:off x="4016828" y="2376890"/>
            <a:ext cx="1721539" cy="30788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0x222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7A2E3D7D-A066-4820-839E-BFAF32033A0D}"/>
              </a:ext>
            </a:extLst>
          </p:cNvPr>
          <p:cNvSpPr txBox="1"/>
          <p:nvPr/>
        </p:nvSpPr>
        <p:spPr>
          <a:xfrm>
            <a:off x="3724501" y="1814683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demo</a:t>
            </a:r>
            <a:endParaRPr lang="zh-CN" altLang="en-US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1936A0F5-5853-40F1-87E1-4147998E5CC5}"/>
              </a:ext>
            </a:extLst>
          </p:cNvPr>
          <p:cNvSpPr/>
          <p:nvPr/>
        </p:nvSpPr>
        <p:spPr>
          <a:xfrm>
            <a:off x="7341383" y="2338124"/>
            <a:ext cx="2023037" cy="185928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1EBCE0FA-1056-4A01-A1F3-56032A31401F}"/>
              </a:ext>
            </a:extLst>
          </p:cNvPr>
          <p:cNvSpPr/>
          <p:nvPr/>
        </p:nvSpPr>
        <p:spPr>
          <a:xfrm>
            <a:off x="7493467" y="2756477"/>
            <a:ext cx="1721540" cy="13805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DC67B13C-9F64-40D4-87D4-F9359058DE52}"/>
              </a:ext>
            </a:extLst>
          </p:cNvPr>
          <p:cNvSpPr/>
          <p:nvPr/>
        </p:nvSpPr>
        <p:spPr>
          <a:xfrm>
            <a:off x="7493466" y="2388221"/>
            <a:ext cx="1721539" cy="30788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0x345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1CDE1943-5482-4246-B235-075A5AE03F05}"/>
              </a:ext>
            </a:extLst>
          </p:cNvPr>
          <p:cNvSpPr txBox="1"/>
          <p:nvPr/>
        </p:nvSpPr>
        <p:spPr>
          <a:xfrm>
            <a:off x="7418611" y="1935241"/>
            <a:ext cx="1712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Demo</a:t>
            </a:r>
            <a:r>
              <a:rPr lang="zh-CN" altLang="en-US"/>
              <a:t>实例对象</a:t>
            </a: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6D7D62F3-3064-437D-BFE6-2942271284B3}"/>
              </a:ext>
            </a:extLst>
          </p:cNvPr>
          <p:cNvSpPr/>
          <p:nvPr/>
        </p:nvSpPr>
        <p:spPr>
          <a:xfrm>
            <a:off x="7675921" y="3306354"/>
            <a:ext cx="1353959" cy="3832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tx1"/>
                </a:solidFill>
              </a:rPr>
              <a:t>__proto__:0x234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2A147B41-30E7-4578-8050-6E3F438F7128}"/>
              </a:ext>
            </a:extLst>
          </p:cNvPr>
          <p:cNvCxnSpPr>
            <a:cxnSpLocks/>
          </p:cNvCxnSpPr>
          <p:nvPr/>
        </p:nvCxnSpPr>
        <p:spPr>
          <a:xfrm flipV="1">
            <a:off x="5946848" y="3302150"/>
            <a:ext cx="1145169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6CD73FF9-EEA8-412A-BC93-D86751246362}"/>
              </a:ext>
            </a:extLst>
          </p:cNvPr>
          <p:cNvCxnSpPr>
            <a:cxnSpLocks/>
            <a:endCxn id="36" idx="0"/>
          </p:cNvCxnSpPr>
          <p:nvPr/>
        </p:nvCxnSpPr>
        <p:spPr>
          <a:xfrm>
            <a:off x="9337456" y="3473066"/>
            <a:ext cx="1507662" cy="8199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本框 56">
            <a:extLst>
              <a:ext uri="{FF2B5EF4-FFF2-40B4-BE49-F238E27FC236}">
                <a16:creationId xmlns:a16="http://schemas.microsoft.com/office/drawing/2014/main" id="{37350C5A-BFCC-49D5-938B-5F79FB08AC90}"/>
              </a:ext>
            </a:extLst>
          </p:cNvPr>
          <p:cNvSpPr txBox="1"/>
          <p:nvPr/>
        </p:nvSpPr>
        <p:spPr>
          <a:xfrm>
            <a:off x="4248228" y="-41007"/>
            <a:ext cx="6186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/>
              <a:t>显示原型、隐式原型、原型对象、函数对象</a:t>
            </a:r>
            <a:r>
              <a:rPr lang="en-US" altLang="zh-CN" b="1"/>
              <a:t>----</a:t>
            </a:r>
            <a:r>
              <a:rPr lang="zh-CN" altLang="en-US" b="1"/>
              <a:t>内存分析图</a:t>
            </a:r>
          </a:p>
        </p:txBody>
      </p:sp>
    </p:spTree>
    <p:extLst>
      <p:ext uri="{BB962C8B-B14F-4D97-AF65-F5344CB8AC3E}">
        <p14:creationId xmlns:p14="http://schemas.microsoft.com/office/powerpoint/2010/main" val="2000490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A2735540-97C7-4531-85E9-1A6B6E9801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880" y="1089898"/>
            <a:ext cx="3801639" cy="467820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Object()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function 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Demo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7A7A43"/>
                </a:solidFill>
                <a:effectLst/>
                <a:latin typeface="Consolas" panose="020B0609020204030204" pitchFamily="49" charset="0"/>
              </a:rPr>
              <a:t>test1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function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7A7A43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我是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test1'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Demo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prototype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7A7A43"/>
                </a:solidFill>
                <a:effectLst/>
                <a:latin typeface="Consolas" panose="020B0609020204030204" pitchFamily="49" charset="0"/>
              </a:rPr>
              <a:t>test2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function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7A7A43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我是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test2'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var </a:t>
            </a:r>
            <a:r>
              <a:rPr kumimoji="0" lang="zh-CN" altLang="zh-CN" sz="1400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d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Demo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7A7A43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Demo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prototype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7A7A43"/>
                </a:solidFill>
                <a:effectLst/>
                <a:latin typeface="Consolas" panose="020B0609020204030204" pitchFamily="49" charset="0"/>
              </a:rPr>
              <a:t>test1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7A7A43"/>
                </a:solidFill>
                <a:effectLst/>
                <a:latin typeface="Consolas" panose="020B0609020204030204" pitchFamily="49" charset="0"/>
              </a:rPr>
              <a:t>test2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7A7A43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400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7A7A43"/>
                </a:solidFill>
                <a:effectLst/>
                <a:latin typeface="Consolas" panose="020B0609020204030204" pitchFamily="49" charset="0"/>
              </a:rPr>
              <a:t>toString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</a:t>
            </a:r>
            <a:endParaRPr kumimoji="0" lang="en-US" altLang="zh-CN" sz="1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7A7A43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(Object.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prototype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7A7A43"/>
                </a:solidFill>
                <a:effectLst/>
                <a:latin typeface="Consolas" panose="020B0609020204030204" pitchFamily="49" charset="0"/>
              </a:rPr>
              <a:t>__proto__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===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D51DE438-381B-44D4-85CA-F7D7B6C2EFD6}"/>
              </a:ext>
            </a:extLst>
          </p:cNvPr>
          <p:cNvSpPr/>
          <p:nvPr/>
        </p:nvSpPr>
        <p:spPr>
          <a:xfrm>
            <a:off x="3703444" y="796622"/>
            <a:ext cx="2243404" cy="589795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2702D918-312B-4636-A627-79F50F63083C}"/>
              </a:ext>
            </a:extLst>
          </p:cNvPr>
          <p:cNvSpPr/>
          <p:nvPr/>
        </p:nvSpPr>
        <p:spPr>
          <a:xfrm>
            <a:off x="6970950" y="796622"/>
            <a:ext cx="4972403" cy="592533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744D0EC-598A-443C-B9A8-EA40EDFA40B6}"/>
              </a:ext>
            </a:extLst>
          </p:cNvPr>
          <p:cNvSpPr txBox="1"/>
          <p:nvPr/>
        </p:nvSpPr>
        <p:spPr>
          <a:xfrm>
            <a:off x="4386564" y="33958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栈内存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369C4A2-8A2F-4245-9537-D482714F8C3A}"/>
              </a:ext>
            </a:extLst>
          </p:cNvPr>
          <p:cNvSpPr txBox="1"/>
          <p:nvPr/>
        </p:nvSpPr>
        <p:spPr>
          <a:xfrm>
            <a:off x="9097922" y="36695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堆内存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F61A998-F1AF-4AE0-BCD2-9A100C8A358F}"/>
              </a:ext>
            </a:extLst>
          </p:cNvPr>
          <p:cNvSpPr/>
          <p:nvPr/>
        </p:nvSpPr>
        <p:spPr>
          <a:xfrm>
            <a:off x="3918575" y="5152581"/>
            <a:ext cx="1661885" cy="134405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CD68022-18A1-40E1-A7B4-C742416AD4B0}"/>
              </a:ext>
            </a:extLst>
          </p:cNvPr>
          <p:cNvSpPr/>
          <p:nvPr/>
        </p:nvSpPr>
        <p:spPr>
          <a:xfrm>
            <a:off x="4042411" y="5591925"/>
            <a:ext cx="1414211" cy="80726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0x123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EDC930B-329E-4B03-8D23-ACF6B74B2DC4}"/>
              </a:ext>
            </a:extLst>
          </p:cNvPr>
          <p:cNvSpPr/>
          <p:nvPr/>
        </p:nvSpPr>
        <p:spPr>
          <a:xfrm>
            <a:off x="4038001" y="5208571"/>
            <a:ext cx="1414210" cy="29564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0x111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119DC822-5EFC-4C8C-BAE9-07FBDD9A3354}"/>
              </a:ext>
            </a:extLst>
          </p:cNvPr>
          <p:cNvSpPr txBox="1"/>
          <p:nvPr/>
        </p:nvSpPr>
        <p:spPr>
          <a:xfrm>
            <a:off x="3778331" y="4787877"/>
            <a:ext cx="6206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/>
              <a:t>Object</a:t>
            </a:r>
            <a:endParaRPr lang="zh-CN" altLang="en-US" sz="1200"/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EE60125A-4643-4F73-B40A-5B3D817E5E20}"/>
              </a:ext>
            </a:extLst>
          </p:cNvPr>
          <p:cNvCxnSpPr>
            <a:cxnSpLocks/>
          </p:cNvCxnSpPr>
          <p:nvPr/>
        </p:nvCxnSpPr>
        <p:spPr>
          <a:xfrm>
            <a:off x="5795591" y="5911464"/>
            <a:ext cx="1285413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本框 56">
            <a:extLst>
              <a:ext uri="{FF2B5EF4-FFF2-40B4-BE49-F238E27FC236}">
                <a16:creationId xmlns:a16="http://schemas.microsoft.com/office/drawing/2014/main" id="{37350C5A-BFCC-49D5-938B-5F79FB08AC90}"/>
              </a:ext>
            </a:extLst>
          </p:cNvPr>
          <p:cNvSpPr txBox="1"/>
          <p:nvPr/>
        </p:nvSpPr>
        <p:spPr>
          <a:xfrm>
            <a:off x="5921275" y="84524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/>
              <a:t>原型链内存分析图</a:t>
            </a: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BFEBA9A4-6B8E-402E-85D6-8FC3888BC603}"/>
              </a:ext>
            </a:extLst>
          </p:cNvPr>
          <p:cNvSpPr/>
          <p:nvPr/>
        </p:nvSpPr>
        <p:spPr>
          <a:xfrm>
            <a:off x="7274164" y="5152581"/>
            <a:ext cx="1661885" cy="134405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BEA35923-0A9B-4332-9BF8-1FF252D8B677}"/>
              </a:ext>
            </a:extLst>
          </p:cNvPr>
          <p:cNvSpPr/>
          <p:nvPr/>
        </p:nvSpPr>
        <p:spPr>
          <a:xfrm>
            <a:off x="7398000" y="5591925"/>
            <a:ext cx="1414211" cy="80726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tx1"/>
                </a:solidFill>
              </a:rPr>
              <a:t>prototype:0x234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4423311A-836B-4B06-B823-C74BDCF74BCD}"/>
              </a:ext>
            </a:extLst>
          </p:cNvPr>
          <p:cNvSpPr/>
          <p:nvPr/>
        </p:nvSpPr>
        <p:spPr>
          <a:xfrm>
            <a:off x="7393590" y="5208571"/>
            <a:ext cx="1414210" cy="29564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0x123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39AA1373-0E2C-4329-9AF1-59DC29D54366}"/>
              </a:ext>
            </a:extLst>
          </p:cNvPr>
          <p:cNvSpPr txBox="1"/>
          <p:nvPr/>
        </p:nvSpPr>
        <p:spPr>
          <a:xfrm>
            <a:off x="7393590" y="4831729"/>
            <a:ext cx="12362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/>
              <a:t>Object</a:t>
            </a:r>
            <a:r>
              <a:rPr lang="zh-CN" altLang="en-US" sz="1200"/>
              <a:t>函数对象</a:t>
            </a: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D6C039E7-9B9B-418E-A8E0-9B79A93FD65C}"/>
              </a:ext>
            </a:extLst>
          </p:cNvPr>
          <p:cNvSpPr/>
          <p:nvPr/>
        </p:nvSpPr>
        <p:spPr>
          <a:xfrm>
            <a:off x="9939927" y="5152581"/>
            <a:ext cx="1661885" cy="134405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3F42DD42-F8B0-43B8-AD7F-39494F2FE2C8}"/>
              </a:ext>
            </a:extLst>
          </p:cNvPr>
          <p:cNvSpPr/>
          <p:nvPr/>
        </p:nvSpPr>
        <p:spPr>
          <a:xfrm>
            <a:off x="10063763" y="5591925"/>
            <a:ext cx="1414211" cy="80726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b="1">
              <a:solidFill>
                <a:schemeClr val="tx1"/>
              </a:solidFill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5F26AD9C-330A-4C3C-8554-2AEB0924C5FB}"/>
              </a:ext>
            </a:extLst>
          </p:cNvPr>
          <p:cNvSpPr/>
          <p:nvPr/>
        </p:nvSpPr>
        <p:spPr>
          <a:xfrm>
            <a:off x="10059353" y="5208571"/>
            <a:ext cx="1414210" cy="29564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0x234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D5BA6793-B399-4CAC-9E26-3D4DEF525988}"/>
              </a:ext>
            </a:extLst>
          </p:cNvPr>
          <p:cNvSpPr txBox="1"/>
          <p:nvPr/>
        </p:nvSpPr>
        <p:spPr>
          <a:xfrm>
            <a:off x="10059353" y="4831729"/>
            <a:ext cx="12362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/>
              <a:t>Object</a:t>
            </a:r>
            <a:r>
              <a:rPr lang="zh-CN" altLang="en-US" sz="1200"/>
              <a:t>原型对象</a:t>
            </a: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25143025-EAF7-4D28-BD05-7F0DCBF52B8D}"/>
              </a:ext>
            </a:extLst>
          </p:cNvPr>
          <p:cNvSpPr/>
          <p:nvPr/>
        </p:nvSpPr>
        <p:spPr>
          <a:xfrm>
            <a:off x="10226745" y="5818333"/>
            <a:ext cx="1079426" cy="25388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>
                <a:solidFill>
                  <a:schemeClr val="tx1"/>
                </a:solidFill>
              </a:rPr>
              <a:t>constructor:0x123</a:t>
            </a:r>
            <a:endParaRPr lang="zh-CN" altLang="en-US" sz="800" b="1">
              <a:solidFill>
                <a:schemeClr val="tx1"/>
              </a:solidFill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88F1033E-0249-4510-A7EF-12767EA2129B}"/>
              </a:ext>
            </a:extLst>
          </p:cNvPr>
          <p:cNvSpPr/>
          <p:nvPr/>
        </p:nvSpPr>
        <p:spPr>
          <a:xfrm>
            <a:off x="10226745" y="6108763"/>
            <a:ext cx="1079426" cy="25388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>
                <a:solidFill>
                  <a:schemeClr val="tx1"/>
                </a:solidFill>
              </a:rPr>
              <a:t>__proto__:null</a:t>
            </a:r>
            <a:endParaRPr lang="zh-CN" altLang="en-US" sz="800" b="1">
              <a:solidFill>
                <a:schemeClr val="tx1"/>
              </a:solidFill>
            </a:endParaRP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3A6AD799-8947-4670-B26D-5D157740BF4A}"/>
              </a:ext>
            </a:extLst>
          </p:cNvPr>
          <p:cNvSpPr/>
          <p:nvPr/>
        </p:nvSpPr>
        <p:spPr>
          <a:xfrm>
            <a:off x="10226745" y="5591925"/>
            <a:ext cx="1079426" cy="25388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>
                <a:solidFill>
                  <a:schemeClr val="tx1"/>
                </a:solidFill>
              </a:rPr>
              <a:t>toString:function</a:t>
            </a:r>
            <a:endParaRPr lang="zh-CN" altLang="en-US" sz="800" b="1">
              <a:solidFill>
                <a:schemeClr val="tx1"/>
              </a:solidFill>
            </a:endParaRPr>
          </a:p>
        </p:txBody>
      </p: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4E436E4E-3F88-4292-BB2A-E72835D99F52}"/>
              </a:ext>
            </a:extLst>
          </p:cNvPr>
          <p:cNvCxnSpPr>
            <a:cxnSpLocks/>
          </p:cNvCxnSpPr>
          <p:nvPr/>
        </p:nvCxnSpPr>
        <p:spPr>
          <a:xfrm>
            <a:off x="8912072" y="5876499"/>
            <a:ext cx="100579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5E434B04-C910-4B1A-B0F6-32E47207F023}"/>
              </a:ext>
            </a:extLst>
          </p:cNvPr>
          <p:cNvCxnSpPr>
            <a:cxnSpLocks/>
          </p:cNvCxnSpPr>
          <p:nvPr/>
        </p:nvCxnSpPr>
        <p:spPr>
          <a:xfrm flipH="1">
            <a:off x="8890300" y="6108763"/>
            <a:ext cx="101254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矩形 66">
            <a:extLst>
              <a:ext uri="{FF2B5EF4-FFF2-40B4-BE49-F238E27FC236}">
                <a16:creationId xmlns:a16="http://schemas.microsoft.com/office/drawing/2014/main" id="{D7EB1109-A37F-41F9-90DF-18611B4513EC}"/>
              </a:ext>
            </a:extLst>
          </p:cNvPr>
          <p:cNvSpPr/>
          <p:nvPr/>
        </p:nvSpPr>
        <p:spPr>
          <a:xfrm>
            <a:off x="4003147" y="3271260"/>
            <a:ext cx="1661885" cy="134405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9FC63296-C329-4E94-AC32-F9F2D8CE241A}"/>
              </a:ext>
            </a:extLst>
          </p:cNvPr>
          <p:cNvSpPr/>
          <p:nvPr/>
        </p:nvSpPr>
        <p:spPr>
          <a:xfrm>
            <a:off x="4126983" y="3710604"/>
            <a:ext cx="1414211" cy="80726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0x345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52D23189-659D-4C86-88A6-8756D5C52CD4}"/>
              </a:ext>
            </a:extLst>
          </p:cNvPr>
          <p:cNvSpPr/>
          <p:nvPr/>
        </p:nvSpPr>
        <p:spPr>
          <a:xfrm>
            <a:off x="4122573" y="3327250"/>
            <a:ext cx="1414210" cy="29564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0x222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6A1AB214-7E4E-4C47-8D57-DF7EA8D13127}"/>
              </a:ext>
            </a:extLst>
          </p:cNvPr>
          <p:cNvSpPr txBox="1"/>
          <p:nvPr/>
        </p:nvSpPr>
        <p:spPr>
          <a:xfrm>
            <a:off x="3862903" y="2906556"/>
            <a:ext cx="5870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/>
              <a:t>Demo</a:t>
            </a:r>
            <a:endParaRPr lang="zh-CN" altLang="en-US" sz="1200"/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539E9A8B-9083-4724-9F18-EFEBAC0A8420}"/>
              </a:ext>
            </a:extLst>
          </p:cNvPr>
          <p:cNvSpPr/>
          <p:nvPr/>
        </p:nvSpPr>
        <p:spPr>
          <a:xfrm>
            <a:off x="7231888" y="3223599"/>
            <a:ext cx="1661885" cy="134405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7988C58C-EB8C-4B71-802B-CCBEDE407395}"/>
              </a:ext>
            </a:extLst>
          </p:cNvPr>
          <p:cNvSpPr/>
          <p:nvPr/>
        </p:nvSpPr>
        <p:spPr>
          <a:xfrm>
            <a:off x="7355724" y="3662943"/>
            <a:ext cx="1414211" cy="80726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tx1"/>
                </a:solidFill>
              </a:rPr>
              <a:t>prototype:0x456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90B99467-1D41-4E5C-8981-83F7CD151749}"/>
              </a:ext>
            </a:extLst>
          </p:cNvPr>
          <p:cNvSpPr/>
          <p:nvPr/>
        </p:nvSpPr>
        <p:spPr>
          <a:xfrm>
            <a:off x="7351314" y="3279589"/>
            <a:ext cx="1414210" cy="29564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0x345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86947378-40F6-4C11-9A5D-80F0A010C907}"/>
              </a:ext>
            </a:extLst>
          </p:cNvPr>
          <p:cNvSpPr txBox="1"/>
          <p:nvPr/>
        </p:nvSpPr>
        <p:spPr>
          <a:xfrm>
            <a:off x="7351314" y="2902747"/>
            <a:ext cx="12025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/>
              <a:t>Demo</a:t>
            </a:r>
            <a:r>
              <a:rPr lang="zh-CN" altLang="en-US" sz="1200"/>
              <a:t>函数对象</a:t>
            </a: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AC012D74-0AD3-4070-A06C-D30A530F9CE3}"/>
              </a:ext>
            </a:extLst>
          </p:cNvPr>
          <p:cNvSpPr/>
          <p:nvPr/>
        </p:nvSpPr>
        <p:spPr>
          <a:xfrm>
            <a:off x="9953337" y="3212489"/>
            <a:ext cx="1661885" cy="134405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2E06F2C0-C776-40FA-A514-86758A7BDABC}"/>
              </a:ext>
            </a:extLst>
          </p:cNvPr>
          <p:cNvSpPr/>
          <p:nvPr/>
        </p:nvSpPr>
        <p:spPr>
          <a:xfrm>
            <a:off x="10077173" y="3651833"/>
            <a:ext cx="1414211" cy="80726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b="1">
              <a:solidFill>
                <a:schemeClr val="tx1"/>
              </a:solidFill>
            </a:endParaRP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3680B90F-1A0E-4CBD-88F3-D34770920A70}"/>
              </a:ext>
            </a:extLst>
          </p:cNvPr>
          <p:cNvSpPr/>
          <p:nvPr/>
        </p:nvSpPr>
        <p:spPr>
          <a:xfrm>
            <a:off x="10072763" y="3268479"/>
            <a:ext cx="1414210" cy="29564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0x456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E00193C6-330A-4306-9EEA-0EC814EC6571}"/>
              </a:ext>
            </a:extLst>
          </p:cNvPr>
          <p:cNvSpPr txBox="1"/>
          <p:nvPr/>
        </p:nvSpPr>
        <p:spPr>
          <a:xfrm>
            <a:off x="10072763" y="2891637"/>
            <a:ext cx="12025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/>
              <a:t>Demo</a:t>
            </a:r>
            <a:r>
              <a:rPr lang="zh-CN" altLang="en-US" sz="1200"/>
              <a:t>原型对象</a:t>
            </a:r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AFC534BF-AEB8-4696-8C3B-B84C738C2112}"/>
              </a:ext>
            </a:extLst>
          </p:cNvPr>
          <p:cNvSpPr/>
          <p:nvPr/>
        </p:nvSpPr>
        <p:spPr>
          <a:xfrm>
            <a:off x="10257580" y="3669407"/>
            <a:ext cx="1079426" cy="23203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>
                <a:solidFill>
                  <a:schemeClr val="tx1"/>
                </a:solidFill>
              </a:rPr>
              <a:t>test2</a:t>
            </a:r>
            <a:r>
              <a:rPr lang="zh-CN" altLang="en-US" sz="900" b="1">
                <a:solidFill>
                  <a:schemeClr val="tx1"/>
                </a:solidFill>
              </a:rPr>
              <a:t>：</a:t>
            </a:r>
            <a:r>
              <a:rPr lang="en-US" altLang="zh-CN" sz="900" b="1">
                <a:solidFill>
                  <a:schemeClr val="tx1"/>
                </a:solidFill>
              </a:rPr>
              <a:t>function</a:t>
            </a:r>
            <a:endParaRPr lang="zh-CN" altLang="en-US" sz="900" b="1">
              <a:solidFill>
                <a:schemeClr val="tx1"/>
              </a:solidFill>
            </a:endParaRPr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7FB88826-3049-42D6-A75F-1B2A04EDB2BB}"/>
              </a:ext>
            </a:extLst>
          </p:cNvPr>
          <p:cNvSpPr/>
          <p:nvPr/>
        </p:nvSpPr>
        <p:spPr>
          <a:xfrm>
            <a:off x="10268423" y="3922325"/>
            <a:ext cx="1048591" cy="23203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>
                <a:solidFill>
                  <a:schemeClr val="tx1"/>
                </a:solidFill>
              </a:rPr>
              <a:t>__proto__:0x234</a:t>
            </a:r>
            <a:endParaRPr lang="zh-CN" altLang="en-US" sz="900" b="1">
              <a:solidFill>
                <a:schemeClr val="tx1"/>
              </a:solidFill>
            </a:endParaRPr>
          </a:p>
        </p:txBody>
      </p: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E336B6BE-451E-446A-A509-4714F710B8E8}"/>
              </a:ext>
            </a:extLst>
          </p:cNvPr>
          <p:cNvCxnSpPr>
            <a:cxnSpLocks/>
          </p:cNvCxnSpPr>
          <p:nvPr/>
        </p:nvCxnSpPr>
        <p:spPr>
          <a:xfrm>
            <a:off x="5824548" y="4042568"/>
            <a:ext cx="1285413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0527FB73-D429-47DD-AB78-130A62A0FA01}"/>
              </a:ext>
            </a:extLst>
          </p:cNvPr>
          <p:cNvCxnSpPr>
            <a:cxnSpLocks/>
          </p:cNvCxnSpPr>
          <p:nvPr/>
        </p:nvCxnSpPr>
        <p:spPr>
          <a:xfrm>
            <a:off x="8912072" y="3961655"/>
            <a:ext cx="107354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98500AE0-2EAD-4A1F-A1E4-F748AFF17ABF}"/>
              </a:ext>
            </a:extLst>
          </p:cNvPr>
          <p:cNvCxnSpPr>
            <a:cxnSpLocks/>
          </p:cNvCxnSpPr>
          <p:nvPr/>
        </p:nvCxnSpPr>
        <p:spPr>
          <a:xfrm>
            <a:off x="10833114" y="4567659"/>
            <a:ext cx="0" cy="31426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矩形 83">
            <a:extLst>
              <a:ext uri="{FF2B5EF4-FFF2-40B4-BE49-F238E27FC236}">
                <a16:creationId xmlns:a16="http://schemas.microsoft.com/office/drawing/2014/main" id="{94639537-C61A-4088-AE77-D1386AD2FED2}"/>
              </a:ext>
            </a:extLst>
          </p:cNvPr>
          <p:cNvSpPr/>
          <p:nvPr/>
        </p:nvSpPr>
        <p:spPr>
          <a:xfrm>
            <a:off x="4038001" y="1334891"/>
            <a:ext cx="1661885" cy="134405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91E648C4-3054-4240-A46A-57D82ABFF0DA}"/>
              </a:ext>
            </a:extLst>
          </p:cNvPr>
          <p:cNvSpPr/>
          <p:nvPr/>
        </p:nvSpPr>
        <p:spPr>
          <a:xfrm>
            <a:off x="4161837" y="1774235"/>
            <a:ext cx="1414211" cy="80726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0x345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9A08248A-311E-473B-BEF6-DDE253B9765C}"/>
              </a:ext>
            </a:extLst>
          </p:cNvPr>
          <p:cNvSpPr/>
          <p:nvPr/>
        </p:nvSpPr>
        <p:spPr>
          <a:xfrm>
            <a:off x="4157427" y="1390881"/>
            <a:ext cx="1414210" cy="29564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0x222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53A50657-835E-48A2-861E-01B1F52A8FB5}"/>
              </a:ext>
            </a:extLst>
          </p:cNvPr>
          <p:cNvSpPr txBox="1"/>
          <p:nvPr/>
        </p:nvSpPr>
        <p:spPr>
          <a:xfrm>
            <a:off x="3897757" y="970187"/>
            <a:ext cx="5693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/>
              <a:t>demo</a:t>
            </a:r>
            <a:endParaRPr lang="zh-CN" altLang="en-US" sz="1200"/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10F4DBF5-8ADC-4D7E-8684-AEA1E9A3CEDC}"/>
              </a:ext>
            </a:extLst>
          </p:cNvPr>
          <p:cNvSpPr/>
          <p:nvPr/>
        </p:nvSpPr>
        <p:spPr>
          <a:xfrm>
            <a:off x="8529657" y="1242488"/>
            <a:ext cx="1661885" cy="134405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90F5C2C6-B336-4757-A941-A0284F387F54}"/>
              </a:ext>
            </a:extLst>
          </p:cNvPr>
          <p:cNvSpPr/>
          <p:nvPr/>
        </p:nvSpPr>
        <p:spPr>
          <a:xfrm>
            <a:off x="8653493" y="1681832"/>
            <a:ext cx="1414211" cy="80726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15FB0F10-485C-4D35-BC34-59E2CDA34AE4}"/>
              </a:ext>
            </a:extLst>
          </p:cNvPr>
          <p:cNvSpPr/>
          <p:nvPr/>
        </p:nvSpPr>
        <p:spPr>
          <a:xfrm>
            <a:off x="8649083" y="1298478"/>
            <a:ext cx="1414210" cy="29564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0x222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01BB0954-9660-4E1D-B3D9-C4188693016F}"/>
              </a:ext>
            </a:extLst>
          </p:cNvPr>
          <p:cNvSpPr txBox="1"/>
          <p:nvPr/>
        </p:nvSpPr>
        <p:spPr>
          <a:xfrm>
            <a:off x="8495933" y="907490"/>
            <a:ext cx="13564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/>
              <a:t>Demo</a:t>
            </a:r>
            <a:r>
              <a:rPr lang="zh-CN" altLang="en-US" sz="1200"/>
              <a:t>的实例对象</a:t>
            </a:r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949B9E6E-6971-4C35-BEBE-9B4B8B7943B4}"/>
              </a:ext>
            </a:extLst>
          </p:cNvPr>
          <p:cNvSpPr/>
          <p:nvPr/>
        </p:nvSpPr>
        <p:spPr>
          <a:xfrm>
            <a:off x="8765519" y="1730595"/>
            <a:ext cx="1199328" cy="24269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>
                <a:solidFill>
                  <a:schemeClr val="tx1"/>
                </a:solidFill>
              </a:rPr>
              <a:t>test1</a:t>
            </a:r>
            <a:r>
              <a:rPr lang="zh-CN" altLang="en-US" sz="1050" b="1">
                <a:solidFill>
                  <a:schemeClr val="tx1"/>
                </a:solidFill>
              </a:rPr>
              <a:t>：</a:t>
            </a:r>
            <a:r>
              <a:rPr lang="en-US" altLang="zh-CN" sz="1050" b="1">
                <a:solidFill>
                  <a:schemeClr val="tx1"/>
                </a:solidFill>
              </a:rPr>
              <a:t>function</a:t>
            </a:r>
            <a:endParaRPr lang="zh-CN" altLang="en-US" sz="1050" b="1">
              <a:solidFill>
                <a:schemeClr val="tx1"/>
              </a:solidFill>
            </a:endParaRPr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63F95413-B19D-4941-ADB6-4A7CAFDA8415}"/>
              </a:ext>
            </a:extLst>
          </p:cNvPr>
          <p:cNvSpPr/>
          <p:nvPr/>
        </p:nvSpPr>
        <p:spPr>
          <a:xfrm>
            <a:off x="8775757" y="2088632"/>
            <a:ext cx="1199328" cy="24269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>
                <a:solidFill>
                  <a:schemeClr val="tx1"/>
                </a:solidFill>
              </a:rPr>
              <a:t>__proto__:0x456</a:t>
            </a:r>
            <a:endParaRPr lang="zh-CN" altLang="en-US" sz="1050" b="1">
              <a:solidFill>
                <a:schemeClr val="tx1"/>
              </a:solidFill>
            </a:endParaRPr>
          </a:p>
        </p:txBody>
      </p:sp>
      <p:cxnSp>
        <p:nvCxnSpPr>
          <p:cNvPr id="94" name="直接箭头连接符 93">
            <a:extLst>
              <a:ext uri="{FF2B5EF4-FFF2-40B4-BE49-F238E27FC236}">
                <a16:creationId xmlns:a16="http://schemas.microsoft.com/office/drawing/2014/main" id="{F26E7D50-1B28-496E-9BF1-DEA3D769B9CA}"/>
              </a:ext>
            </a:extLst>
          </p:cNvPr>
          <p:cNvCxnSpPr>
            <a:cxnSpLocks/>
          </p:cNvCxnSpPr>
          <p:nvPr/>
        </p:nvCxnSpPr>
        <p:spPr>
          <a:xfrm>
            <a:off x="5805259" y="2006919"/>
            <a:ext cx="269067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箭头连接符 94">
            <a:extLst>
              <a:ext uri="{FF2B5EF4-FFF2-40B4-BE49-F238E27FC236}">
                <a16:creationId xmlns:a16="http://schemas.microsoft.com/office/drawing/2014/main" id="{499FD8F4-5C51-45FD-8A39-7C867695F3D5}"/>
              </a:ext>
            </a:extLst>
          </p:cNvPr>
          <p:cNvCxnSpPr>
            <a:cxnSpLocks/>
            <a:endCxn id="78" idx="0"/>
          </p:cNvCxnSpPr>
          <p:nvPr/>
        </p:nvCxnSpPr>
        <p:spPr>
          <a:xfrm>
            <a:off x="10191542" y="1851943"/>
            <a:ext cx="482508" cy="103969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矩形 95">
            <a:extLst>
              <a:ext uri="{FF2B5EF4-FFF2-40B4-BE49-F238E27FC236}">
                <a16:creationId xmlns:a16="http://schemas.microsoft.com/office/drawing/2014/main" id="{6F267D1A-0107-4235-B24E-0519F3221BC0}"/>
              </a:ext>
            </a:extLst>
          </p:cNvPr>
          <p:cNvSpPr/>
          <p:nvPr/>
        </p:nvSpPr>
        <p:spPr>
          <a:xfrm>
            <a:off x="10269453" y="4186165"/>
            <a:ext cx="1079426" cy="25388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>
                <a:solidFill>
                  <a:schemeClr val="tx1"/>
                </a:solidFill>
              </a:rPr>
              <a:t>constructor:0x345</a:t>
            </a:r>
            <a:endParaRPr lang="zh-CN" altLang="en-US" sz="800" b="1">
              <a:solidFill>
                <a:schemeClr val="tx1"/>
              </a:solidFill>
            </a:endParaRPr>
          </a:p>
        </p:txBody>
      </p:sp>
      <p:cxnSp>
        <p:nvCxnSpPr>
          <p:cNvPr id="97" name="直接箭头连接符 96">
            <a:extLst>
              <a:ext uri="{FF2B5EF4-FFF2-40B4-BE49-F238E27FC236}">
                <a16:creationId xmlns:a16="http://schemas.microsoft.com/office/drawing/2014/main" id="{A25C6554-C5E3-45ED-A36B-539D9B7C2A93}"/>
              </a:ext>
            </a:extLst>
          </p:cNvPr>
          <p:cNvCxnSpPr>
            <a:cxnSpLocks/>
          </p:cNvCxnSpPr>
          <p:nvPr/>
        </p:nvCxnSpPr>
        <p:spPr>
          <a:xfrm flipH="1">
            <a:off x="8912072" y="4186165"/>
            <a:ext cx="9907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90088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577</TotalTime>
  <Words>151</Words>
  <Application>Microsoft Office PowerPoint</Application>
  <PresentationFormat>宽屏</PresentationFormat>
  <Paragraphs>61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等线</vt:lpstr>
      <vt:lpstr>等线 Light</vt:lpstr>
      <vt:lpstr>宋体</vt:lpstr>
      <vt:lpstr>Arial</vt:lpstr>
      <vt:lpstr>Consolas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tianyu</dc:creator>
  <cp:lastModifiedBy>tianyu</cp:lastModifiedBy>
  <cp:revision>41</cp:revision>
  <dcterms:created xsi:type="dcterms:W3CDTF">2019-04-09T06:15:06Z</dcterms:created>
  <dcterms:modified xsi:type="dcterms:W3CDTF">2019-05-10T04:00:34Z</dcterms:modified>
</cp:coreProperties>
</file>