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020"/>
    <a:srgbClr val="777679"/>
    <a:srgbClr val="871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4038" autoAdjust="0"/>
  </p:normalViewPr>
  <p:slideViewPr>
    <p:cSldViewPr snapToGrid="0" snapToObjects="1">
      <p:cViewPr varScale="1">
        <p:scale>
          <a:sx n="149" d="100"/>
          <a:sy n="149" d="100"/>
        </p:scale>
        <p:origin x="21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2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8251B8-D80C-6140-B4EF-BE6BAE28609D}" type="datetimeFigureOut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2A1875-369C-CE41-888B-CB6DF0040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51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E7665B-E0C9-F849-B4D6-A964C406523E}" type="datetimeFigureOut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Click to edit Master text styles</a:t>
            </a:r>
          </a:p>
          <a:p>
            <a:pPr lvl="1"/>
            <a:r>
              <a:rPr lang="hu-HU" noProof="0"/>
              <a:t>Second level</a:t>
            </a:r>
          </a:p>
          <a:p>
            <a:pPr lvl="2"/>
            <a:r>
              <a:rPr lang="hu-HU" noProof="0"/>
              <a:t>Third level</a:t>
            </a:r>
          </a:p>
          <a:p>
            <a:pPr lvl="3"/>
            <a:r>
              <a:rPr lang="hu-HU" noProof="0"/>
              <a:t>Fourth level</a:t>
            </a:r>
          </a:p>
          <a:p>
            <a:pPr lvl="4"/>
            <a:r>
              <a:rPr lang="hu-H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777826-B044-0948-AC2D-168CF3D2B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7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574675"/>
            <a:ext cx="6096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8748713" y="574675"/>
            <a:ext cx="407987" cy="1674813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776288" y="2913063"/>
            <a:ext cx="797242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76288" y="3082925"/>
            <a:ext cx="6553200" cy="9311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>
                <a:solidFill>
                  <a:srgbClr val="B4102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 dirty="0"/>
              <a:t>AZ ELŐADÁS CÍME EGY SORBAN VAGY AKÁR KETTŐBEN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6288" y="4203088"/>
            <a:ext cx="6553200" cy="9715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00">
                <a:solidFill>
                  <a:srgbClr val="777679"/>
                </a:solidFill>
              </a:defRPr>
            </a:lvl1pPr>
          </a:lstStyle>
          <a:p>
            <a:pPr lvl="0"/>
            <a:r>
              <a:rPr lang="hu-HU" dirty="0"/>
              <a:t>Az előadás alcíme, rövid leírása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776288" y="5316023"/>
            <a:ext cx="6553200" cy="368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>
                <a:solidFill>
                  <a:srgbClr val="871829"/>
                </a:solidFill>
              </a:defRPr>
            </a:lvl1pPr>
          </a:lstStyle>
          <a:p>
            <a:pPr lvl="0"/>
            <a:r>
              <a:rPr lang="hu-HU" dirty="0"/>
              <a:t>Szerző Vezetéknév Név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76288" y="5778936"/>
            <a:ext cx="6553200" cy="79094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rgbClr val="262626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dirty="0"/>
              <a:t>BME Hálózati Rendszerek és Szolgáltatások Tanszék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dirty="0"/>
              <a:t>mailcíme@hit.bme.hu</a:t>
            </a:r>
          </a:p>
        </p:txBody>
      </p:sp>
      <p:pic>
        <p:nvPicPr>
          <p:cNvPr id="24" name="Kép 34" descr="muegyetem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1" y="5978352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/>
          <p:cNvSpPr txBox="1"/>
          <p:nvPr userDrawn="1"/>
        </p:nvSpPr>
        <p:spPr bwMode="auto">
          <a:xfrm>
            <a:off x="7552531" y="5316023"/>
            <a:ext cx="1400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 algn="ctr"/>
            <a:r>
              <a:rPr lang="hu-HU" sz="1600" b="0" dirty="0">
                <a:solidFill>
                  <a:schemeClr val="accent1"/>
                </a:solidFill>
              </a:rPr>
              <a:t>Budapest, </a:t>
            </a:r>
            <a:br>
              <a:rPr lang="hu-HU" sz="1600" b="0" dirty="0">
                <a:solidFill>
                  <a:schemeClr val="accent1"/>
                </a:solidFill>
              </a:rPr>
            </a:br>
            <a:fld id="{5ED1630B-7CFF-4231-AF92-D9968A6C99A9}" type="datetime1">
              <a:rPr lang="hu-HU" sz="1600" b="0" smtClean="0">
                <a:solidFill>
                  <a:schemeClr val="accent1"/>
                </a:solidFill>
              </a:rPr>
              <a:pPr lvl="0" algn="ctr"/>
              <a:t>2025. 05. 28.</a:t>
            </a:fld>
            <a:endParaRPr lang="hu-HU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66267" y="95251"/>
            <a:ext cx="5785200" cy="844728"/>
          </a:xfrm>
          <a:prstGeom prst="rect">
            <a:avLst/>
          </a:prstGeom>
        </p:spPr>
        <p:txBody>
          <a:bodyPr anchor="b" anchorCtr="0"/>
          <a:lstStyle>
            <a:lvl1pPr algn="r">
              <a:defRPr sz="2600" b="1" cap="all" baseline="0">
                <a:solidFill>
                  <a:srgbClr val="871829"/>
                </a:solidFill>
              </a:defRPr>
            </a:lvl1pPr>
          </a:lstStyle>
          <a:p>
            <a:r>
              <a:rPr lang="hu-HU" noProof="0" dirty="0"/>
              <a:t>A FÓLIA CÍME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631" y="1230923"/>
            <a:ext cx="8581836" cy="513470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hu-HU" noProof="0" dirty="0"/>
              <a:t>Edit Master text </a:t>
            </a:r>
            <a:r>
              <a:rPr lang="hu-HU" noProof="0" dirty="0" err="1"/>
              <a:t>styles</a:t>
            </a:r>
            <a:endParaRPr lang="hu-HU" noProof="0" dirty="0"/>
          </a:p>
          <a:p>
            <a:pPr lvl="1"/>
            <a:r>
              <a:rPr lang="hu-HU" noProof="0" dirty="0" err="1"/>
              <a:t>Second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2"/>
            <a:r>
              <a:rPr lang="hu-HU" noProof="0" dirty="0" err="1"/>
              <a:t>Third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3"/>
            <a:r>
              <a:rPr lang="hu-HU" noProof="0" dirty="0" err="1"/>
              <a:t>Fourth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4"/>
            <a:r>
              <a:rPr lang="hu-HU" noProof="0" dirty="0" err="1"/>
              <a:t>Fifth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40530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347662" y="3156446"/>
            <a:ext cx="844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</a:pPr>
            <a:r>
              <a:rPr lang="hu-HU" sz="2800" b="1" i="1" dirty="0">
                <a:solidFill>
                  <a:srgbClr val="B41020"/>
                </a:solidFill>
              </a:rPr>
              <a:t>Elválasztó fólia címmel</a:t>
            </a:r>
            <a:endParaRPr lang="en-US" sz="2800" b="1" i="1" dirty="0">
              <a:solidFill>
                <a:srgbClr val="B41020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14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46275"/>
            <a:ext cx="56261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ép 34" descr="muegye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587216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767138"/>
            <a:ext cx="9155113" cy="2733675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/>
          </a:p>
        </p:txBody>
      </p:sp>
      <p:pic>
        <p:nvPicPr>
          <p:cNvPr id="6" name="Kép 34" descr="muegye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10991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16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8980488" y="149225"/>
            <a:ext cx="174625" cy="704850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6573838"/>
            <a:ext cx="9155113" cy="290512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dirty="0"/>
              <a:t>     © Hálózati Rendszerek és Szolgáltatások Tanszék  </a:t>
            </a:r>
            <a:endParaRPr lang="en-US" sz="1000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49225"/>
            <a:ext cx="1192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96938"/>
            <a:ext cx="12573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509588"/>
            <a:ext cx="14160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363663" y="1014413"/>
            <a:ext cx="7791450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9"/>
          <p:cNvSpPr txBox="1">
            <a:spLocks noChangeArrowheads="1"/>
          </p:cNvSpPr>
          <p:nvPr/>
        </p:nvSpPr>
        <p:spPr bwMode="auto">
          <a:xfrm>
            <a:off x="8601393" y="6596063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5ED0D89-4142-A84B-A38A-D908094048C3}" type="slidenum">
              <a:rPr lang="en-US" sz="10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8" r:id="rId2"/>
    <p:sldLayoutId id="2147483759" r:id="rId3"/>
    <p:sldLayoutId id="2147483756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noProof="0" dirty="0" err="1"/>
              <a:t>Konténerizált</a:t>
            </a:r>
            <a:r>
              <a:rPr lang="hu-HU" noProof="0" dirty="0"/>
              <a:t> vezérlők SDN hálózatokban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noProof="0" dirty="0"/>
              <a:t>Az előadás alcíme, rövid leírása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8"/>
          </p:nvPr>
        </p:nvSpPr>
        <p:spPr>
          <a:xfrm>
            <a:off x="776288" y="4893378"/>
            <a:ext cx="6553200" cy="790945"/>
          </a:xfrm>
        </p:spPr>
        <p:txBody>
          <a:bodyPr/>
          <a:lstStyle/>
          <a:p>
            <a:r>
              <a:rPr lang="hu-HU" noProof="0" dirty="0"/>
              <a:t>Barta Máté Zsombor</a:t>
            </a:r>
          </a:p>
          <a:p>
            <a:r>
              <a:rPr lang="hu-HU" dirty="0"/>
              <a:t>Konzulens: Dr. Zsóka Zoltán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9"/>
          </p:nvPr>
        </p:nvSpPr>
        <p:spPr>
          <a:xfrm>
            <a:off x="776288" y="5979140"/>
            <a:ext cx="6553200" cy="790945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hu-HU" noProof="0" dirty="0"/>
              <a:t>BME Hálózati Rendszerek és Szolgáltatások Tanszék</a:t>
            </a:r>
          </a:p>
        </p:txBody>
      </p:sp>
    </p:spTree>
    <p:extLst>
      <p:ext uri="{BB962C8B-B14F-4D97-AF65-F5344CB8AC3E}">
        <p14:creationId xmlns:p14="http://schemas.microsoft.com/office/powerpoint/2010/main" val="9879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6B261-74B9-B007-68BC-AE092B22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 még hátra van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AD5F4E-8675-270E-0CF6-9ECDD0DAA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Terhelés mérés</a:t>
            </a:r>
          </a:p>
          <a:p>
            <a:r>
              <a:rPr lang="hu-HU" dirty="0" err="1"/>
              <a:t>Autoscaling</a:t>
            </a:r>
            <a:endParaRPr lang="hu-HU" dirty="0"/>
          </a:p>
          <a:p>
            <a:r>
              <a:rPr lang="hu-HU" dirty="0"/>
              <a:t>BGP konfiguráció a </a:t>
            </a:r>
            <a:r>
              <a:rPr lang="hu-HU" dirty="0" err="1"/>
              <a:t>legacy</a:t>
            </a:r>
            <a:r>
              <a:rPr lang="hu-HU" dirty="0"/>
              <a:t> routerek és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-ok között</a:t>
            </a:r>
          </a:p>
          <a:p>
            <a:r>
              <a:rPr lang="hu-HU" dirty="0" err="1"/>
              <a:t>Scenáriók</a:t>
            </a:r>
            <a:r>
              <a:rPr lang="hu-HU" dirty="0"/>
              <a:t> tesztelése:</a:t>
            </a:r>
          </a:p>
          <a:p>
            <a:pPr lvl="1"/>
            <a:r>
              <a:rPr lang="hu-HU" dirty="0"/>
              <a:t>Leszakadt hálózattal mi történik, amíg kiesik?</a:t>
            </a:r>
          </a:p>
          <a:p>
            <a:pPr lvl="1"/>
            <a:r>
              <a:rPr lang="hu-HU" dirty="0"/>
              <a:t>BGP automatikus kezelése?</a:t>
            </a:r>
          </a:p>
          <a:p>
            <a:pPr lvl="1"/>
            <a:r>
              <a:rPr lang="hu-HU" dirty="0" err="1"/>
              <a:t>Host</a:t>
            </a:r>
            <a:r>
              <a:rPr lang="hu-HU" dirty="0"/>
              <a:t> migráció </a:t>
            </a:r>
            <a:r>
              <a:rPr lang="hu-HU" dirty="0" err="1"/>
              <a:t>legacy-ból</a:t>
            </a:r>
            <a:r>
              <a:rPr lang="hu-HU" dirty="0"/>
              <a:t> SDN alá és fordítva</a:t>
            </a:r>
          </a:p>
        </p:txBody>
      </p:sp>
    </p:spTree>
    <p:extLst>
      <p:ext uri="{BB962C8B-B14F-4D97-AF65-F5344CB8AC3E}">
        <p14:creationId xmlns:p14="http://schemas.microsoft.com/office/powerpoint/2010/main" val="344803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Openflow, </a:t>
            </a:r>
            <a:r>
              <a:rPr lang="hu-HU" noProof="0" dirty="0" err="1"/>
              <a:t>openvswitch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noProof="0" dirty="0"/>
              <a:t>Openflow - Vezérlő protokoll</a:t>
            </a:r>
          </a:p>
          <a:p>
            <a:r>
              <a:rPr lang="hu-HU" dirty="0"/>
              <a:t>Open </a:t>
            </a:r>
            <a:r>
              <a:rPr lang="hu-HU" dirty="0" err="1"/>
              <a:t>vSwitch</a:t>
            </a:r>
            <a:r>
              <a:rPr lang="hu-HU" dirty="0"/>
              <a:t> – Openflow protokollt támogató nyílt forráskódú virtuális </a:t>
            </a:r>
            <a:r>
              <a:rPr lang="hu-HU" dirty="0" err="1"/>
              <a:t>switch</a:t>
            </a:r>
            <a:endParaRPr lang="hu-HU" noProof="0" dirty="0"/>
          </a:p>
        </p:txBody>
      </p:sp>
      <p:pic>
        <p:nvPicPr>
          <p:cNvPr id="4" name="Kép 3" descr="What Is OpenFlow? How Does It Relate to SDN? - Huawei">
            <a:extLst>
              <a:ext uri="{FF2B5EF4-FFF2-40B4-BE49-F238E27FC236}">
                <a16:creationId xmlns:a16="http://schemas.microsoft.com/office/drawing/2014/main" id="{F1CE8216-6A03-6724-39FA-FC3F9580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34" y="2979792"/>
            <a:ext cx="2992178" cy="283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E6AED3F7-DC53-9CF3-8CC8-80DEC4F57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63" y="2979792"/>
            <a:ext cx="3712423" cy="3088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0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</a:t>
            </a:r>
            <a:r>
              <a:rPr lang="hu-HU" dirty="0" err="1"/>
              <a:t>sdn</a:t>
            </a:r>
            <a:r>
              <a:rPr lang="hu-HU" dirty="0"/>
              <a:t>?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noProof="0" dirty="0"/>
              <a:t>Központi vezérlő</a:t>
            </a:r>
          </a:p>
          <a:p>
            <a:r>
              <a:rPr lang="hu-HU" dirty="0"/>
              <a:t>Openflow protokollt</a:t>
            </a:r>
            <a:br>
              <a:rPr lang="hu-HU" dirty="0"/>
            </a:br>
            <a:r>
              <a:rPr lang="hu-HU" dirty="0"/>
              <a:t>használ</a:t>
            </a:r>
          </a:p>
          <a:p>
            <a:r>
              <a:rPr lang="hu-HU" noProof="0" dirty="0"/>
              <a:t>Két fő komponens:</a:t>
            </a:r>
          </a:p>
          <a:p>
            <a:pPr lvl="1"/>
            <a:r>
              <a:rPr lang="hu-HU" dirty="0"/>
              <a:t>Északi int.</a:t>
            </a:r>
          </a:p>
          <a:p>
            <a:pPr lvl="1"/>
            <a:r>
              <a:rPr lang="hu-HU" noProof="0" dirty="0"/>
              <a:t>Déli int.</a:t>
            </a:r>
          </a:p>
        </p:txBody>
      </p:sp>
      <p:pic>
        <p:nvPicPr>
          <p:cNvPr id="4" name="Kép 3" descr="What Is Software-Defined Networking (SDN)? | FS Community">
            <a:extLst>
              <a:ext uri="{FF2B5EF4-FFF2-40B4-BE49-F238E27FC236}">
                <a16:creationId xmlns:a16="http://schemas.microsoft.com/office/drawing/2014/main" id="{F65524EC-632C-25CF-A855-A2D07263F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71" y="1230923"/>
            <a:ext cx="4867192" cy="2736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35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3B464-2B9E-CC2B-51FD-F008E775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SDN vezérlők problémái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B27A03-468E-55D8-4B95-CAD5F636D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 hálózatunk központi eleme – SPOF</a:t>
            </a:r>
          </a:p>
          <a:p>
            <a:r>
              <a:rPr lang="hu-HU" dirty="0"/>
              <a:t>Nincs garantált rendelkezésre állás</a:t>
            </a:r>
          </a:p>
          <a:p>
            <a:r>
              <a:rPr lang="hu-HU" dirty="0"/>
              <a:t>Nincs kooperatív működés</a:t>
            </a:r>
          </a:p>
        </p:txBody>
      </p:sp>
      <p:pic>
        <p:nvPicPr>
          <p:cNvPr id="5" name="Kép 4" descr="A képen képernyőkép, diagram, szöveg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72F96D1-DDDE-85E3-A6A1-04ED4AEC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67" y="3152275"/>
            <a:ext cx="4195330" cy="29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A2AC56-E703-75F7-B65C-4C3A5E32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Kubernetes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BE0D32-4138-762E-D494-EFAF8D5C4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Nyílt forráskódú konténer </a:t>
            </a:r>
            <a:r>
              <a:rPr lang="hu-HU" dirty="0" err="1"/>
              <a:t>orkesztrátor</a:t>
            </a:r>
            <a:endParaRPr lang="hu-HU" dirty="0"/>
          </a:p>
          <a:p>
            <a:r>
              <a:rPr lang="hu-HU" dirty="0"/>
              <a:t>Tulajdonságai:</a:t>
            </a:r>
          </a:p>
          <a:p>
            <a:pPr lvl="1"/>
            <a:r>
              <a:rPr lang="hu-HU" dirty="0"/>
              <a:t>Automata skálázás</a:t>
            </a:r>
          </a:p>
          <a:p>
            <a:pPr lvl="1"/>
            <a:r>
              <a:rPr lang="hu-HU" dirty="0"/>
              <a:t>Öngyógyítás</a:t>
            </a:r>
          </a:p>
          <a:p>
            <a:pPr lvl="1"/>
            <a:r>
              <a:rPr lang="hu-HU" dirty="0"/>
              <a:t>Terheléselosztás</a:t>
            </a:r>
          </a:p>
          <a:p>
            <a:pPr lvl="1"/>
            <a:r>
              <a:rPr lang="hu-HU" dirty="0"/>
              <a:t>Automata telepítés és rollback</a:t>
            </a:r>
          </a:p>
          <a:p>
            <a:pPr lvl="1"/>
            <a:r>
              <a:rPr lang="hu-HU" dirty="0"/>
              <a:t>Automata áthelyezés</a:t>
            </a:r>
          </a:p>
        </p:txBody>
      </p:sp>
      <p:pic>
        <p:nvPicPr>
          <p:cNvPr id="5" name="Kép 4" descr="A képen szöveg, szimbólum, Betűtípus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4E16A4E-4111-873D-1E60-E075411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09" y="3261546"/>
            <a:ext cx="5273964" cy="29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73EFE3-D949-3288-FB4D-18A3D7B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Kooperatív működés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A873E2-8DD2-FFD8-DEFE-6D2FBFF50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Két fő </a:t>
            </a:r>
            <a:r>
              <a:rPr lang="hu-HU" dirty="0" err="1"/>
              <a:t>müködés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Szinkron kommunikációval</a:t>
            </a:r>
          </a:p>
          <a:p>
            <a:pPr lvl="1"/>
            <a:r>
              <a:rPr lang="hu-HU" u="sng" dirty="0" err="1"/>
              <a:t>Stateful</a:t>
            </a:r>
            <a:r>
              <a:rPr lang="hu-HU" u="sng" dirty="0"/>
              <a:t>  leíró</a:t>
            </a:r>
          </a:p>
        </p:txBody>
      </p:sp>
      <p:pic>
        <p:nvPicPr>
          <p:cNvPr id="5" name="Kép 4" descr="A képen szöveg, képernyőkép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DF8176A-C0C6-C627-4F7E-43ED7DB1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3" y="3742923"/>
            <a:ext cx="4580459" cy="2267384"/>
          </a:xfrm>
          <a:prstGeom prst="rect">
            <a:avLst/>
          </a:prstGeom>
        </p:spPr>
      </p:pic>
      <p:pic>
        <p:nvPicPr>
          <p:cNvPr id="7" name="Kép 6" descr="A képen szöveg, képernyőkép, Webhely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429EDD9-D032-1E4C-1D45-E47616AB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42" y="2270013"/>
            <a:ext cx="3844773" cy="21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7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06247C-B7AA-A075-A010-946D62F5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Megközelítés/1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1FC67F-2F16-F6B8-7656-C22529A2B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 külső hálózatot egy </a:t>
            </a:r>
            <a:r>
              <a:rPr lang="hu-HU" dirty="0" err="1"/>
              <a:t>kubernetes</a:t>
            </a:r>
            <a:r>
              <a:rPr lang="hu-HU" dirty="0"/>
              <a:t> „</a:t>
            </a:r>
            <a:r>
              <a:rPr lang="hu-HU" dirty="0" err="1"/>
              <a:t>legacy</a:t>
            </a:r>
            <a:r>
              <a:rPr lang="hu-HU" dirty="0"/>
              <a:t>” router kapcsolja össze</a:t>
            </a:r>
          </a:p>
        </p:txBody>
      </p:sp>
      <p:pic>
        <p:nvPicPr>
          <p:cNvPr id="8" name="Kép 7" descr="A képen szöveg, diagram, képernyőkép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1B31F72-C267-507B-D563-B8010B3F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9" y="2252678"/>
            <a:ext cx="7917884" cy="41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CEDB9A-21A9-F703-FD6A-559C0EB7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Megközelítés/2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7BDD9C-B9AE-9533-9E39-50FBF3CFA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 SDN </a:t>
            </a:r>
            <a:r>
              <a:rPr lang="hu-HU" dirty="0" err="1"/>
              <a:t>instance</a:t>
            </a:r>
            <a:r>
              <a:rPr lang="hu-HU" dirty="0"/>
              <a:t>-okkal van közvetlen kapcsolatban a külvilág</a:t>
            </a:r>
          </a:p>
        </p:txBody>
      </p:sp>
      <p:pic>
        <p:nvPicPr>
          <p:cNvPr id="5" name="Kép 4" descr="A képen diagram, képernyőkép, szöveg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A9A6015-C04B-9994-214D-8FFD50A7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28" y="2574728"/>
            <a:ext cx="5352922" cy="37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DBF8F2-C6D0-B437-E536-6A5B0C86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availability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D08C08-3AF4-080D-086A-16E5B4912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2 </a:t>
            </a:r>
            <a:r>
              <a:rPr lang="hu-HU" dirty="0" err="1"/>
              <a:t>switch</a:t>
            </a:r>
            <a:r>
              <a:rPr lang="hu-HU" dirty="0"/>
              <a:t> – 2 </a:t>
            </a:r>
            <a:r>
              <a:rPr lang="hu-HU" dirty="0" err="1"/>
              <a:t>controller</a:t>
            </a:r>
            <a:r>
              <a:rPr lang="hu-HU" dirty="0"/>
              <a:t>, 1-1 kapcsolattal</a:t>
            </a:r>
          </a:p>
          <a:p>
            <a:r>
              <a:rPr lang="hu-HU" dirty="0"/>
              <a:t>Leállítjuk az</a:t>
            </a:r>
            <a:br>
              <a:rPr lang="hu-HU" dirty="0"/>
            </a:br>
            <a:r>
              <a:rPr lang="hu-HU" dirty="0"/>
              <a:t>egyik cont-</a:t>
            </a:r>
            <a:br>
              <a:rPr lang="hu-HU" dirty="0"/>
            </a:br>
            <a:r>
              <a:rPr lang="hu-HU" dirty="0"/>
              <a:t>rollert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3F2732A-0281-9AE6-C5BC-3701B829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06" y="1918174"/>
            <a:ext cx="6229761" cy="275889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E5E524-2A56-A3C1-287A-54D9A243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1" y="4822540"/>
            <a:ext cx="8434221" cy="63004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A0D3743-06FD-C785-EDB5-1C655F409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1" y="5660682"/>
            <a:ext cx="483937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33187"/>
      </p:ext>
    </p:extLst>
  </p:cSld>
  <p:clrMapOvr>
    <a:masterClrMapping/>
  </p:clrMapOvr>
</p:sld>
</file>

<file path=ppt/theme/theme1.xml><?xml version="1.0" encoding="utf-8"?>
<a:theme xmlns:a="http://schemas.openxmlformats.org/drawingml/2006/main" name="HIT template 4 3tmpl - FIN-HU">
  <a:themeElements>
    <a:clrScheme name="MaxiMizeR">
      <a:dk1>
        <a:srgbClr val="9CBB2C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/>
      <a:lstStyle>
        <a:defPPr algn="r" eaLnBrk="0" hangingPunct="0">
          <a:spcBef>
            <a:spcPct val="20000"/>
          </a:spcBef>
          <a:buClr>
            <a:schemeClr val="tx1"/>
          </a:buClr>
          <a:defRPr sz="1500" i="0" dirty="0" smtClean="0">
            <a:solidFill>
              <a:schemeClr val="accent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187</Words>
  <Application>Microsoft Office PowerPoint</Application>
  <PresentationFormat>Diavetítés a képernyőre (4:3 oldalarány)</PresentationFormat>
  <Paragraphs>46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Calibri</vt:lpstr>
      <vt:lpstr>HIT template 4 3tmpl - FIN-HU</vt:lpstr>
      <vt:lpstr>PowerPoint-bemutató</vt:lpstr>
      <vt:lpstr>Openflow, openvswitch</vt:lpstr>
      <vt:lpstr>Mi az sdn?</vt:lpstr>
      <vt:lpstr>SDN vezérlők problémái</vt:lpstr>
      <vt:lpstr>Kubernetes</vt:lpstr>
      <vt:lpstr>Kooperatív működés</vt:lpstr>
      <vt:lpstr>Megközelítés/1</vt:lpstr>
      <vt:lpstr>Megközelítés/2</vt:lpstr>
      <vt:lpstr>High availability</vt:lpstr>
      <vt:lpstr>Ami még hátra van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gabor</dc:creator>
  <cp:lastModifiedBy>Barta Máté Zsombor</cp:lastModifiedBy>
  <cp:revision>92</cp:revision>
  <cp:lastPrinted>2017-02-26T16:06:22Z</cp:lastPrinted>
  <dcterms:created xsi:type="dcterms:W3CDTF">2017-10-02T12:00:02Z</dcterms:created>
  <dcterms:modified xsi:type="dcterms:W3CDTF">2025-05-28T19:27:33Z</dcterms:modified>
</cp:coreProperties>
</file>