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020"/>
    <a:srgbClr val="777679"/>
    <a:srgbClr val="871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4038" autoAdjust="0"/>
  </p:normalViewPr>
  <p:slideViewPr>
    <p:cSldViewPr snapToGrid="0" snapToObjects="1">
      <p:cViewPr varScale="1">
        <p:scale>
          <a:sx n="65" d="100"/>
          <a:sy n="65" d="100"/>
        </p:scale>
        <p:origin x="10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2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8251B8-D80C-6140-B4EF-BE6BAE28609D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C2A1875-369C-CE41-888B-CB6DF0040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51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BE7665B-E0C9-F849-B4D6-A964C406523E}" type="datetimeFigureOut">
              <a:rPr lang="en-US"/>
              <a:pPr>
                <a:defRPr/>
              </a:pPr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 smtClean="0"/>
              <a:t>Click to edit Master text styles</a:t>
            </a:r>
          </a:p>
          <a:p>
            <a:pPr lvl="1"/>
            <a:r>
              <a:rPr lang="hu-HU" noProof="0" smtClean="0"/>
              <a:t>Second level</a:t>
            </a:r>
          </a:p>
          <a:p>
            <a:pPr lvl="2"/>
            <a:r>
              <a:rPr lang="hu-HU" noProof="0" smtClean="0"/>
              <a:t>Third level</a:t>
            </a:r>
          </a:p>
          <a:p>
            <a:pPr lvl="3"/>
            <a:r>
              <a:rPr lang="hu-HU" noProof="0" smtClean="0"/>
              <a:t>Fourth level</a:t>
            </a:r>
          </a:p>
          <a:p>
            <a:pPr lvl="4"/>
            <a:r>
              <a:rPr lang="hu-HU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777826-B044-0948-AC2D-168CF3D2B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873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5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574675"/>
            <a:ext cx="6096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8748713" y="574675"/>
            <a:ext cx="407987" cy="1674813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76288" y="2913063"/>
            <a:ext cx="797242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288" y="3082925"/>
            <a:ext cx="6553200" cy="9311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rgbClr val="B4102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 dirty="0" smtClean="0"/>
              <a:t>AZ ELŐADÁS CÍME EGY SORBAN VAGY AKÁR KETTŐBEN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6288" y="4203088"/>
            <a:ext cx="6553200" cy="9715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200">
                <a:solidFill>
                  <a:srgbClr val="777679"/>
                </a:solidFill>
              </a:defRPr>
            </a:lvl1pPr>
          </a:lstStyle>
          <a:p>
            <a:pPr lvl="0"/>
            <a:r>
              <a:rPr lang="hu-HU" dirty="0" smtClean="0"/>
              <a:t>Az előadás alcíme, rövid leírása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76288" y="5316023"/>
            <a:ext cx="6553200" cy="368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>
                <a:solidFill>
                  <a:srgbClr val="871829"/>
                </a:solidFill>
              </a:defRPr>
            </a:lvl1pPr>
          </a:lstStyle>
          <a:p>
            <a:pPr lvl="0"/>
            <a:r>
              <a:rPr lang="hu-HU" dirty="0" smtClean="0"/>
              <a:t>Szerző Vezetéknév Név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76288" y="5778936"/>
            <a:ext cx="6553200" cy="79094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rgbClr val="262626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 smtClean="0"/>
              <a:t>BME Hálózati Rendszerek és Szolgáltatások Tanszék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 smtClean="0"/>
              <a:t>mailcíme@hit.bme.hu</a:t>
            </a:r>
          </a:p>
        </p:txBody>
      </p:sp>
      <p:pic>
        <p:nvPicPr>
          <p:cNvPr id="24" name="Kép 34" descr="muegyetem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1" y="5978352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/>
          <p:cNvSpPr txBox="1"/>
          <p:nvPr userDrawn="1"/>
        </p:nvSpPr>
        <p:spPr bwMode="auto">
          <a:xfrm>
            <a:off x="7552531" y="5316023"/>
            <a:ext cx="1400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lvl="0" algn="ctr"/>
            <a:r>
              <a:rPr lang="hu-HU" sz="1600" b="0" dirty="0" smtClean="0">
                <a:solidFill>
                  <a:schemeClr val="accent1"/>
                </a:solidFill>
              </a:rPr>
              <a:t>Budapest, </a:t>
            </a:r>
            <a:br>
              <a:rPr lang="hu-HU" sz="1600" b="0" dirty="0" smtClean="0">
                <a:solidFill>
                  <a:schemeClr val="accent1"/>
                </a:solidFill>
              </a:rPr>
            </a:br>
            <a:fld id="{5ED1630B-7CFF-4231-AF92-D9968A6C99A9}" type="datetime1">
              <a:rPr lang="hu-HU" sz="1600" b="0" smtClean="0">
                <a:solidFill>
                  <a:schemeClr val="accent1"/>
                </a:solidFill>
              </a:rPr>
              <a:pPr lvl="0" algn="ctr"/>
              <a:t>2017. 10. 18.</a:t>
            </a:fld>
            <a:endParaRPr lang="hu-HU" sz="1600" b="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3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6267" y="95251"/>
            <a:ext cx="5785200" cy="844728"/>
          </a:xfrm>
          <a:prstGeom prst="rect">
            <a:avLst/>
          </a:prstGeom>
        </p:spPr>
        <p:txBody>
          <a:bodyPr anchor="b" anchorCtr="0"/>
          <a:lstStyle>
            <a:lvl1pPr algn="r">
              <a:defRPr sz="2600" b="1" cap="all" baseline="0">
                <a:solidFill>
                  <a:srgbClr val="871829"/>
                </a:solidFill>
              </a:defRPr>
            </a:lvl1pPr>
          </a:lstStyle>
          <a:p>
            <a:r>
              <a:rPr lang="hu-HU" noProof="0" dirty="0" smtClean="0"/>
              <a:t>A FÓLIA CÍME</a:t>
            </a:r>
            <a:endParaRPr lang="hu-H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631" y="1230923"/>
            <a:ext cx="8581836" cy="513470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hu-HU" noProof="0" dirty="0" smtClean="0"/>
              <a:t>Edit Master text </a:t>
            </a:r>
            <a:r>
              <a:rPr lang="hu-HU" noProof="0" dirty="0" err="1" smtClean="0"/>
              <a:t>styles</a:t>
            </a:r>
            <a:endParaRPr lang="hu-HU" noProof="0" dirty="0" smtClean="0"/>
          </a:p>
          <a:p>
            <a:pPr lvl="1"/>
            <a:r>
              <a:rPr lang="hu-HU" noProof="0" dirty="0" err="1" smtClean="0"/>
              <a:t>Second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2"/>
            <a:r>
              <a:rPr lang="hu-HU" noProof="0" dirty="0" err="1" smtClean="0"/>
              <a:t>Third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3"/>
            <a:r>
              <a:rPr lang="hu-HU" noProof="0" dirty="0" err="1" smtClean="0"/>
              <a:t>Fourth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 smtClean="0"/>
          </a:p>
          <a:p>
            <a:pPr lvl="4"/>
            <a:r>
              <a:rPr lang="hu-HU" noProof="0" dirty="0" err="1" smtClean="0"/>
              <a:t>Fifth</a:t>
            </a:r>
            <a:r>
              <a:rPr lang="hu-HU" noProof="0" dirty="0" smtClean="0"/>
              <a:t> </a:t>
            </a:r>
            <a:r>
              <a:rPr lang="hu-HU" noProof="0" dirty="0" err="1" smtClean="0"/>
              <a:t>level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14053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347662" y="3156446"/>
            <a:ext cx="8448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</a:pPr>
            <a:r>
              <a:rPr lang="hu-HU" sz="2800" b="1" i="1" dirty="0" smtClean="0">
                <a:solidFill>
                  <a:srgbClr val="B41020"/>
                </a:solidFill>
              </a:rPr>
              <a:t>Elválasztó fólia címmel</a:t>
            </a:r>
            <a:endParaRPr lang="en-US" sz="2800" b="1" i="1" dirty="0" smtClean="0">
              <a:solidFill>
                <a:srgbClr val="B41020"/>
              </a:solidFill>
            </a:endParaRP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41434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946275"/>
            <a:ext cx="56261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34" descr="muegye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587216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767138"/>
            <a:ext cx="9155113" cy="2733675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/>
          </a:p>
        </p:txBody>
      </p:sp>
      <p:pic>
        <p:nvPicPr>
          <p:cNvPr id="6" name="Kép 34" descr="muegye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10991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166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8980488" y="149225"/>
            <a:ext cx="174625" cy="704850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6573838"/>
            <a:ext cx="9155113" cy="290512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dirty="0"/>
              <a:t>     © Hálózati Rendszerek és Szolgáltatások Tanszék  </a:t>
            </a:r>
            <a:endParaRPr lang="en-US" sz="1000" dirty="0"/>
          </a:p>
        </p:txBody>
      </p:sp>
      <p:pic>
        <p:nvPicPr>
          <p:cNvPr id="1028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149225"/>
            <a:ext cx="11922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96938"/>
            <a:ext cx="12573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509588"/>
            <a:ext cx="1416050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363663" y="1014413"/>
            <a:ext cx="7791450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9"/>
          <p:cNvSpPr txBox="1">
            <a:spLocks noChangeArrowheads="1"/>
          </p:cNvSpPr>
          <p:nvPr/>
        </p:nvSpPr>
        <p:spPr bwMode="auto">
          <a:xfrm>
            <a:off x="8601393" y="6596063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5ED0D89-4142-A84B-A38A-D908094048C3}" type="slidenum">
              <a:rPr lang="en-US" sz="10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8" r:id="rId2"/>
    <p:sldLayoutId id="2147483759" r:id="rId3"/>
    <p:sldLayoutId id="2147483756" r:id="rId4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noProof="0" dirty="0" smtClean="0"/>
              <a:t>AZ ELŐADÁS CÍME EGY SORBAN, VAGY KETTŐBEN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noProof="0" dirty="0" smtClean="0"/>
              <a:t>Az előadás alcíme, rövid leírása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noProof="0" dirty="0" smtClean="0"/>
              <a:t>Dr. Szerző Neve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hu-HU" noProof="0" dirty="0"/>
              <a:t>BME Hálózati Rendszerek és Szolgáltatások Tanszék</a:t>
            </a:r>
          </a:p>
          <a:p>
            <a:pPr lvl="0">
              <a:lnSpc>
                <a:spcPct val="100000"/>
              </a:lnSpc>
              <a:defRPr/>
            </a:pPr>
            <a:r>
              <a:rPr lang="hu-HU" noProof="0" dirty="0"/>
              <a:t>mailcíme@hit.bme.hu</a:t>
            </a:r>
          </a:p>
        </p:txBody>
      </p:sp>
    </p:spTree>
    <p:extLst>
      <p:ext uri="{BB962C8B-B14F-4D97-AF65-F5344CB8AC3E}">
        <p14:creationId xmlns:p14="http://schemas.microsoft.com/office/powerpoint/2010/main" val="9879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A FÓLIA címe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noProof="0" dirty="0" smtClean="0"/>
              <a:t>Alma</a:t>
            </a:r>
          </a:p>
          <a:p>
            <a:pPr lvl="1"/>
            <a:r>
              <a:rPr lang="hu-HU" noProof="0" dirty="0" smtClean="0"/>
              <a:t>Körte</a:t>
            </a:r>
          </a:p>
          <a:p>
            <a:pPr lvl="2"/>
            <a:r>
              <a:rPr lang="hu-HU" noProof="0" dirty="0" smtClean="0"/>
              <a:t>Meggy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4663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 smtClean="0"/>
              <a:t>A FÓLIA címe hosszú </a:t>
            </a:r>
            <a:r>
              <a:rPr lang="en-GB" noProof="0" dirty="0" smtClean="0"/>
              <a:t> is </a:t>
            </a:r>
            <a:r>
              <a:rPr lang="en-GB" noProof="0" dirty="0" err="1" smtClean="0"/>
              <a:t>lehet</a:t>
            </a:r>
            <a:r>
              <a:rPr lang="en-GB" noProof="0" dirty="0" smtClean="0"/>
              <a:t>, </a:t>
            </a:r>
            <a:r>
              <a:rPr lang="en-GB" noProof="0" dirty="0" err="1" smtClean="0"/>
              <a:t>legfeljebb</a:t>
            </a:r>
            <a:r>
              <a:rPr lang="en-GB" noProof="0" dirty="0" smtClean="0"/>
              <a:t> </a:t>
            </a:r>
            <a:r>
              <a:rPr lang="en-GB" noProof="0" dirty="0" err="1" smtClean="0"/>
              <a:t>két</a:t>
            </a:r>
            <a:r>
              <a:rPr lang="en-GB" noProof="0" dirty="0" smtClean="0"/>
              <a:t> </a:t>
            </a:r>
            <a:r>
              <a:rPr lang="en-GB" noProof="0" dirty="0" err="1" smtClean="0"/>
              <a:t>soros</a:t>
            </a:r>
            <a:r>
              <a:rPr lang="en-GB" noProof="0" dirty="0" smtClean="0"/>
              <a:t> </a:t>
            </a:r>
            <a:r>
              <a:rPr lang="en-GB" noProof="0" dirty="0" err="1" smtClean="0"/>
              <a:t>lesz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noProof="0" dirty="0"/>
              <a:t>Alma</a:t>
            </a:r>
          </a:p>
          <a:p>
            <a:pPr lvl="1"/>
            <a:r>
              <a:rPr lang="hu-HU" noProof="0" dirty="0"/>
              <a:t>Körte</a:t>
            </a:r>
          </a:p>
          <a:p>
            <a:pPr lvl="2"/>
            <a:r>
              <a:rPr lang="hu-HU" noProof="0" smtClean="0"/>
              <a:t>Meggy</a:t>
            </a:r>
            <a:endParaRPr lang="hu-HU" noProof="0" dirty="0"/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3000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 template 4 3tmpl - FIN-HU">
  <a:themeElements>
    <a:clrScheme name="MaxiMizeR">
      <a:dk1>
        <a:srgbClr val="9CBB2C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/>
      <a:lstStyle>
        <a:defPPr algn="r" eaLnBrk="0" hangingPunct="0">
          <a:spcBef>
            <a:spcPct val="20000"/>
          </a:spcBef>
          <a:buClr>
            <a:schemeClr val="tx1"/>
          </a:buClr>
          <a:defRPr sz="1500" i="0" dirty="0" smtClean="0">
            <a:solidFill>
              <a:schemeClr val="accent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46</Words>
  <Application>Microsoft Office PowerPoint</Application>
  <PresentationFormat>Diavetítés a képernyőre (4:3 oldalarány)</PresentationFormat>
  <Paragraphs>14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HIT template 4 3tmpl - FIN-HU</vt:lpstr>
      <vt:lpstr>PowerPoint-bemutató</vt:lpstr>
      <vt:lpstr>A FÓLIA címe</vt:lpstr>
      <vt:lpstr>A FÓLIA címe hosszú  is lehet, legfeljebb két soros lesz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gabor</dc:creator>
  <cp:lastModifiedBy>Windows User</cp:lastModifiedBy>
  <cp:revision>88</cp:revision>
  <cp:lastPrinted>2017-02-26T16:06:22Z</cp:lastPrinted>
  <dcterms:created xsi:type="dcterms:W3CDTF">2017-10-02T12:00:02Z</dcterms:created>
  <dcterms:modified xsi:type="dcterms:W3CDTF">2017-10-18T11:59:35Z</dcterms:modified>
</cp:coreProperties>
</file>