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1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3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9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D171-6BAE-4971-A13B-5BE925591FD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7506" y="1348351"/>
            <a:ext cx="9144000" cy="115422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Opengl</a:t>
            </a:r>
            <a:r>
              <a:rPr lang="ko-KR" altLang="en-US" dirty="0" smtClean="0"/>
              <a:t>를 이용한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몸통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얼굴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793502" y="1135743"/>
            <a:ext cx="4263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마우스 클릭 시 색상이 바뀌기 위해서 </a:t>
            </a:r>
            <a:r>
              <a:rPr lang="en-US" altLang="ko-KR" sz="2400" b="1" dirty="0" smtClean="0"/>
              <a:t>Color3f </a:t>
            </a:r>
            <a:r>
              <a:rPr lang="ko-KR" altLang="en-US" sz="2400" b="1" dirty="0" smtClean="0"/>
              <a:t>설정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위에서 만든 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다리들 처럼 몸통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얼굴 크기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회전축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중심 축을 설정해준다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487435"/>
            <a:ext cx="7286625" cy="40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운동장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공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5367" y="1421717"/>
            <a:ext cx="4263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사람이 걸어다니고 찰 수 있는 공과 운동장을 그림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운동장은 </a:t>
            </a:r>
            <a:r>
              <a:rPr lang="en-US" altLang="ko-KR" sz="2400" b="1" dirty="0" smtClean="0"/>
              <a:t>GL_TRIANGLE_FAN</a:t>
            </a:r>
            <a:r>
              <a:rPr lang="ko-KR" altLang="en-US" sz="2400" b="1" dirty="0" smtClean="0"/>
              <a:t>을 이용하여 둥근 원을 그림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참고자료 </a:t>
            </a:r>
            <a:r>
              <a:rPr lang="en-US" altLang="ko-KR" sz="2400" b="1" dirty="0" smtClean="0"/>
              <a:t>; </a:t>
            </a:r>
            <a:r>
              <a:rPr lang="ko-KR" altLang="en-US" sz="2400" b="1" dirty="0" smtClean="0"/>
              <a:t>구글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공은 </a:t>
            </a:r>
            <a:r>
              <a:rPr lang="en-US" altLang="ko-KR" sz="2400" b="1" dirty="0" smtClean="0"/>
              <a:t>glutSolidSphere</a:t>
            </a:r>
            <a:r>
              <a:rPr lang="ko-KR" altLang="en-US" sz="2400" b="1" dirty="0" smtClean="0"/>
              <a:t>을 이용해서 원을 그리고 밑다리로 차기 때문에 밑다리를 중심축으로 하여 위치 설정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4" y="1421717"/>
            <a:ext cx="7552593" cy="44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디스플레이 콜백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4019" y="1421717"/>
            <a:ext cx="5374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위에서 만든 함수들을 이용하여 순서대로 계층적 구조로 운동장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중심축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몸통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머리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 으로 그려준다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모델 뷰행렬로 설정하여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시점좌표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r>
              <a:rPr lang="ko-KR" altLang="en-US" sz="2400" b="1" dirty="0" smtClean="0"/>
              <a:t>줌 인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아웃과 좌 우 변경도 설정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1" y="1303800"/>
            <a:ext cx="5774203" cy="52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타이머 콜백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마우스 콜백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2416" y="1674936"/>
            <a:ext cx="5374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위에서 디스플레이에서 설정한 로봇이 공을 가지고 운동장을 회전 할 수 있도록 타이머 콜백 함수에서 값들을 증가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마우스 콜백 함수는 왼쪽 버튼이 눌릴 때마다 로봇의 색상을 변경 너무 하얗게 변할 시 다시 원상태로 복구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303800"/>
            <a:ext cx="5667375" cy="51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키보드 콜백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키보드 스페셜 콜백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5040" y="1674936"/>
            <a:ext cx="59365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위에서 디스플레이에서 그린 로봇의 머리 크기를 변경하기 위해서 </a:t>
            </a:r>
            <a:r>
              <a:rPr lang="en-US" altLang="ko-KR" sz="2400" b="1" dirty="0" smtClean="0"/>
              <a:t>b(big)</a:t>
            </a:r>
            <a:r>
              <a:rPr lang="ko-KR" altLang="en-US" sz="2400" b="1" dirty="0" smtClean="0"/>
              <a:t>를 눌 때와 </a:t>
            </a:r>
            <a:r>
              <a:rPr lang="en-US" altLang="ko-KR" sz="2400" b="1" dirty="0" smtClean="0"/>
              <a:t>s(small)</a:t>
            </a:r>
            <a:r>
              <a:rPr lang="ko-KR" altLang="en-US" sz="2400" b="1" dirty="0" smtClean="0"/>
              <a:t>를 누를 때 머리의 크기 변경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키보드 스페셜 콜백 함수로 정해진 특정 값을 누르면 변경되는 것으로 줌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아웃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우를 표현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누를 때마다 변경되어 시점이 변경됨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303800"/>
            <a:ext cx="5156646" cy="20302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581400"/>
            <a:ext cx="36480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메뉴 콜백 함수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메인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808762" y="1303798"/>
            <a:ext cx="51628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메뉴 콜백 함수는 메뉴를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가지를 설정하여 클릭 시 원형 로봇 혹은 큐브 로봇이 나옵니다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메인 함수는 그동안 위에서 설명한 콜백 함수들을 설정하여 이벤트 발생 시 콜백 함수가 호출되어 진행됩니다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지금껏 위에서 설명한 로봇 만드는 함수들을 디스플레이 콜백 함수 내에서 진행되며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타이머 콜백 함수에 따라 계속해서 그려지게 됩니다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303799"/>
            <a:ext cx="6422737" cy="48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122432"/>
            <a:ext cx="11391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프로젝트 실행 화면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74" y="1033151"/>
            <a:ext cx="2447778" cy="2491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70" y="1043356"/>
            <a:ext cx="2785404" cy="2254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1" y="3625911"/>
            <a:ext cx="2789649" cy="2352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871" y="3526962"/>
            <a:ext cx="2785404" cy="24518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080" y="3524467"/>
            <a:ext cx="2548374" cy="24543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273" y="3534673"/>
            <a:ext cx="2447779" cy="2444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7052" y="1033151"/>
            <a:ext cx="2684805" cy="2668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8298" y="5861730"/>
            <a:ext cx="1088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콜백 함수를 이용해서 메뉴에 따라 로봇의 형태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머리 크기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로봇의 색상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아웃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우 기능을 캡처한 화면입니다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623" y="1043356"/>
            <a:ext cx="2890245" cy="26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844" y="335477"/>
            <a:ext cx="9144000" cy="1154221"/>
          </a:xfrm>
        </p:spPr>
        <p:txBody>
          <a:bodyPr>
            <a:normAutofit/>
          </a:bodyPr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8278" y="1951784"/>
            <a:ext cx="113912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주제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주요 코드 설명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프로젝트 실행 화면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6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025" y="488192"/>
            <a:ext cx="1139125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</a:t>
            </a:r>
            <a:endParaRPr lang="en-US" altLang="ko-KR" sz="32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운동장에서 공으로 드리블 하는 사람 시뮬레이션</a:t>
            </a:r>
            <a:endParaRPr lang="en-US" altLang="ko-KR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재정의와 추상화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프로젝트의 주요 물체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고정 물체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운동장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움직임 물체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관절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주축</a:t>
            </a:r>
            <a:endParaRPr lang="en-US" altLang="ko-KR" dirty="0" smtClean="0"/>
          </a:p>
          <a:p>
            <a:endParaRPr lang="en-US" altLang="ko-KR" sz="2400" b="1" dirty="0" smtClean="0"/>
          </a:p>
          <a:p>
            <a:endParaRPr lang="en-US" altLang="ko-KR" sz="1000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12" y="1598633"/>
            <a:ext cx="4615827" cy="27342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12568" y="1865919"/>
            <a:ext cx="377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조명을 설정하여 사람과 공 및 운동장에 빛을 통하여 입체감 있게 표현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31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025" y="488192"/>
            <a:ext cx="1139125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</a:t>
            </a:r>
            <a:endParaRPr lang="en-US" altLang="ko-KR" sz="32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목표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sz="2400" b="1" dirty="0" smtClean="0"/>
              <a:t>구현된 기능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자연스러운 시점 전환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애니메이션 기능의 활용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후면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은면 제거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음영을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입체감 있게 표현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프로그래밍의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리셰이프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디스플레이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등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계층적 구조의 활용</a:t>
            </a:r>
            <a:endParaRPr lang="en-US" altLang="ko-KR" dirty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50" y="1413337"/>
            <a:ext cx="58388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8" y="1303800"/>
            <a:ext cx="4819207" cy="49985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53686" y="1993436"/>
            <a:ext cx="6023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본 프로젝트를 하기 위해서 필요한 변수들을 선언한 초기 변수들입니다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로봇의 움직임을 위한 각도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중심 축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색상을 위한 변수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공을 위한 변수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 아웃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우를 위한 변수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로봇 모양을 위한 변수 등이 있습니다</a:t>
            </a:r>
            <a:r>
              <a:rPr lang="en-US" altLang="ko-KR" sz="2400" b="1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16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3334" y="1993436"/>
            <a:ext cx="4433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초기화 함수로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조명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은면 제거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물체 색상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및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투상 행렬을 평행 투상으로 설정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605109"/>
            <a:ext cx="67532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주축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3009" y="2542076"/>
            <a:ext cx="575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운동장의 중심 축을 위한 막대기로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직사각형을 만듬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35" y="1993436"/>
            <a:ext cx="3820875" cy="25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왼팔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오른팔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86025" y="5707307"/>
            <a:ext cx="870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로봇의 왼팔 오른팔을 그리기 위한 함수로 회전축을 중심으로 애니메이션할 때 움직이는 표현을 위해 회전을 이용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079622"/>
            <a:ext cx="8705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왼쪽 다리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오른쪽 다리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8164287" y="1135743"/>
            <a:ext cx="3892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로봇 다리를 그리는 함수로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무릎을 기준으로 허벅지 종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아리를 왼쪽과 오른쪽으로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Scalef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Rotatef</a:t>
            </a:r>
            <a:r>
              <a:rPr lang="ko-KR" altLang="en-US" sz="2400" b="1" dirty="0" smtClean="0"/>
              <a:t>을 이용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하여 설정</a:t>
            </a:r>
            <a:endParaRPr lang="en-US" altLang="ko-KR" sz="2400" b="1" dirty="0" smtClean="0"/>
          </a:p>
          <a:p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2" y="1038592"/>
            <a:ext cx="7778262" cy="3154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3" y="4193178"/>
            <a:ext cx="777826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561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Opengl를 이용한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과제</dc:title>
  <dc:creator>남태우</dc:creator>
  <cp:lastModifiedBy>남태우</cp:lastModifiedBy>
  <cp:revision>37</cp:revision>
  <dcterms:created xsi:type="dcterms:W3CDTF">2020-05-13T03:50:02Z</dcterms:created>
  <dcterms:modified xsi:type="dcterms:W3CDTF">2020-10-05T05:55:10Z</dcterms:modified>
</cp:coreProperties>
</file>