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52" r:id="rId1"/>
  </p:sldMasterIdLst>
  <p:notesMasterIdLst>
    <p:notesMasterId r:id="rId31"/>
  </p:notesMasterIdLst>
  <p:handoutMasterIdLst>
    <p:handoutMasterId r:id="rId32"/>
  </p:handoutMasterIdLst>
  <p:sldIdLst>
    <p:sldId id="256" r:id="rId2"/>
    <p:sldId id="305" r:id="rId3"/>
    <p:sldId id="261" r:id="rId4"/>
    <p:sldId id="304" r:id="rId5"/>
    <p:sldId id="281" r:id="rId6"/>
    <p:sldId id="319" r:id="rId7"/>
    <p:sldId id="278" r:id="rId8"/>
    <p:sldId id="320" r:id="rId9"/>
    <p:sldId id="259" r:id="rId10"/>
    <p:sldId id="322" r:id="rId11"/>
    <p:sldId id="264" r:id="rId12"/>
    <p:sldId id="321" r:id="rId13"/>
    <p:sldId id="260" r:id="rId14"/>
    <p:sldId id="306" r:id="rId15"/>
    <p:sldId id="324" r:id="rId16"/>
    <p:sldId id="277" r:id="rId17"/>
    <p:sldId id="307" r:id="rId18"/>
    <p:sldId id="308" r:id="rId19"/>
    <p:sldId id="325" r:id="rId20"/>
    <p:sldId id="310" r:id="rId21"/>
    <p:sldId id="311" r:id="rId22"/>
    <p:sldId id="312" r:id="rId23"/>
    <p:sldId id="313" r:id="rId24"/>
    <p:sldId id="323" r:id="rId25"/>
    <p:sldId id="314" r:id="rId26"/>
    <p:sldId id="316" r:id="rId27"/>
    <p:sldId id="315" r:id="rId28"/>
    <p:sldId id="317" r:id="rId29"/>
    <p:sldId id="326" r:id="rId30"/>
  </p:sldIdLst>
  <p:sldSz cx="9144000" cy="6858000" type="screen4x3"/>
  <p:notesSz cx="6858000" cy="9144000"/>
  <p:defaultTextStyle>
    <a:defPPr>
      <a:defRPr lang="en-US"/>
    </a:defPPr>
    <a:lvl1pPr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5pPr>
    <a:lvl6pPr marL="2286000" algn="l" defTabSz="914400" rtl="0" eaLnBrk="1" latinLnBrk="0" hangingPunct="1">
      <a:defRPr sz="2200" kern="1200">
        <a:solidFill>
          <a:schemeClr val="hlink"/>
        </a:solidFill>
        <a:latin typeface="Arial" panose="020B0604020202020204" pitchFamily="34" charset="0"/>
        <a:ea typeface="+mn-ea"/>
        <a:cs typeface="Arial" panose="020B0604020202020204" pitchFamily="34" charset="0"/>
      </a:defRPr>
    </a:lvl6pPr>
    <a:lvl7pPr marL="2743200" algn="l" defTabSz="914400" rtl="0" eaLnBrk="1" latinLnBrk="0" hangingPunct="1">
      <a:defRPr sz="2200" kern="1200">
        <a:solidFill>
          <a:schemeClr val="hlink"/>
        </a:solidFill>
        <a:latin typeface="Arial" panose="020B0604020202020204" pitchFamily="34" charset="0"/>
        <a:ea typeface="+mn-ea"/>
        <a:cs typeface="Arial" panose="020B0604020202020204" pitchFamily="34" charset="0"/>
      </a:defRPr>
    </a:lvl7pPr>
    <a:lvl8pPr marL="3200400" algn="l" defTabSz="914400" rtl="0" eaLnBrk="1" latinLnBrk="0" hangingPunct="1">
      <a:defRPr sz="2200" kern="1200">
        <a:solidFill>
          <a:schemeClr val="hlink"/>
        </a:solidFill>
        <a:latin typeface="Arial" panose="020B0604020202020204" pitchFamily="34" charset="0"/>
        <a:ea typeface="+mn-ea"/>
        <a:cs typeface="Arial" panose="020B0604020202020204" pitchFamily="34" charset="0"/>
      </a:defRPr>
    </a:lvl8pPr>
    <a:lvl9pPr marL="3657600" algn="l" defTabSz="914400" rtl="0" eaLnBrk="1" latinLnBrk="0" hangingPunct="1">
      <a:defRPr sz="2200" kern="1200">
        <a:solidFill>
          <a:schemeClr val="hlink"/>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238">
          <p15:clr>
            <a:srgbClr val="A4A3A4"/>
          </p15:clr>
        </p15:guide>
        <p15:guide id="2" orient="horz" pos="842">
          <p15:clr>
            <a:srgbClr val="A4A3A4"/>
          </p15:clr>
        </p15:guide>
        <p15:guide id="3" orient="horz" pos="432">
          <p15:clr>
            <a:srgbClr val="A4A3A4"/>
          </p15:clr>
        </p15:guide>
        <p15:guide id="4" orient="horz" pos="4003">
          <p15:clr>
            <a:srgbClr val="A4A3A4"/>
          </p15:clr>
        </p15:guide>
        <p15:guide id="5" orient="horz" pos="2146">
          <p15:clr>
            <a:srgbClr val="A4A3A4"/>
          </p15:clr>
        </p15:guide>
        <p15:guide id="6" pos="173">
          <p15:clr>
            <a:srgbClr val="A4A3A4"/>
          </p15:clr>
        </p15:guide>
        <p15:guide id="7" pos="558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5" autoAdjust="0"/>
    <p:restoredTop sz="95355" autoAdjust="0"/>
  </p:normalViewPr>
  <p:slideViewPr>
    <p:cSldViewPr snapToGrid="0">
      <p:cViewPr varScale="1">
        <p:scale>
          <a:sx n="108" d="100"/>
          <a:sy n="108" d="100"/>
        </p:scale>
        <p:origin x="1024" y="200"/>
      </p:cViewPr>
      <p:guideLst>
        <p:guide orient="horz" pos="1238"/>
        <p:guide orient="horz" pos="842"/>
        <p:guide orient="horz" pos="432"/>
        <p:guide orient="horz" pos="4003"/>
        <p:guide orient="horz" pos="2146"/>
        <p:guide pos="173"/>
        <p:guide pos="5587"/>
      </p:guideLst>
    </p:cSldViewPr>
  </p:slideViewPr>
  <p:outlineViewPr>
    <p:cViewPr>
      <p:scale>
        <a:sx n="33" d="100"/>
        <a:sy n="33" d="100"/>
      </p:scale>
      <p:origin x="0" y="21318"/>
    </p:cViewPr>
  </p:outlineViewPr>
  <p:notesTextViewPr>
    <p:cViewPr>
      <p:scale>
        <a:sx n="100" d="100"/>
        <a:sy n="100" d="100"/>
      </p:scale>
      <p:origin x="0" y="0"/>
    </p:cViewPr>
  </p:notesTextViewPr>
  <p:sorterViewPr>
    <p:cViewPr>
      <p:scale>
        <a:sx n="66" d="100"/>
        <a:sy n="66" d="100"/>
      </p:scale>
      <p:origin x="0" y="0"/>
    </p:cViewPr>
  </p:sorter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E55E958-032E-AC47-A62D-61C56DE9A6A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40963" name="Rectangle 3">
            <a:extLst>
              <a:ext uri="{FF2B5EF4-FFF2-40B4-BE49-F238E27FC236}">
                <a16:creationId xmlns:a16="http://schemas.microsoft.com/office/drawing/2014/main" id="{D405144F-3A99-0143-AF6C-8381A87AB84A}"/>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7E95E381-5E93-514B-9208-54E18241FB61}" type="datetimeFigureOut">
              <a:rPr lang="en-US"/>
              <a:pPr>
                <a:defRPr/>
              </a:pPr>
              <a:t>9/21/18</a:t>
            </a:fld>
            <a:endParaRPr lang="en-US"/>
          </a:p>
        </p:txBody>
      </p:sp>
      <p:sp>
        <p:nvSpPr>
          <p:cNvPr id="40964" name="Rectangle 4">
            <a:extLst>
              <a:ext uri="{FF2B5EF4-FFF2-40B4-BE49-F238E27FC236}">
                <a16:creationId xmlns:a16="http://schemas.microsoft.com/office/drawing/2014/main" id="{4BBE0A8A-40E4-B843-AEF1-186AEF4F9E89}"/>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40965" name="Rectangle 5">
            <a:extLst>
              <a:ext uri="{FF2B5EF4-FFF2-40B4-BE49-F238E27FC236}">
                <a16:creationId xmlns:a16="http://schemas.microsoft.com/office/drawing/2014/main" id="{FE16756F-7D2C-A343-9B86-028D1B2D2B5E}"/>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CBBBD6EB-7C98-6542-BE93-C499E2AA591C}"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F64A926-BDB1-0F43-8A6F-721F7D875390}"/>
              </a:ext>
            </a:extLst>
          </p:cNvPr>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lnSpc>
                <a:spcPct val="100000"/>
              </a:lnSpc>
              <a:defRPr sz="1200">
                <a:solidFill>
                  <a:schemeClr val="tx1"/>
                </a:solidFill>
                <a:cs typeface="+mn-cs"/>
              </a:defRPr>
            </a:lvl1pPr>
          </a:lstStyle>
          <a:p>
            <a:pPr>
              <a:defRPr/>
            </a:pPr>
            <a:endParaRPr lang="en-US"/>
          </a:p>
        </p:txBody>
      </p:sp>
      <p:sp>
        <p:nvSpPr>
          <p:cNvPr id="8195" name="Rectangle 3">
            <a:extLst>
              <a:ext uri="{FF2B5EF4-FFF2-40B4-BE49-F238E27FC236}">
                <a16:creationId xmlns:a16="http://schemas.microsoft.com/office/drawing/2014/main" id="{9620BA71-39E0-B44F-88B0-CF6F4C7BD193}"/>
              </a:ext>
            </a:extLst>
          </p:cNvPr>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lnSpc>
                <a:spcPct val="100000"/>
              </a:lnSpc>
              <a:defRPr sz="1200">
                <a:solidFill>
                  <a:schemeClr val="tx1"/>
                </a:solidFill>
                <a:cs typeface="+mn-cs"/>
              </a:defRPr>
            </a:lvl1pPr>
          </a:lstStyle>
          <a:p>
            <a:pPr>
              <a:defRPr/>
            </a:pPr>
            <a:endParaRPr lang="en-US"/>
          </a:p>
        </p:txBody>
      </p:sp>
      <p:sp>
        <p:nvSpPr>
          <p:cNvPr id="3076" name="Rectangle 4">
            <a:extLst>
              <a:ext uri="{FF2B5EF4-FFF2-40B4-BE49-F238E27FC236}">
                <a16:creationId xmlns:a16="http://schemas.microsoft.com/office/drawing/2014/main" id="{5160E230-ADC3-574E-842C-F39D3DB08B4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a:extLst>
              <a:ext uri="{FF2B5EF4-FFF2-40B4-BE49-F238E27FC236}">
                <a16:creationId xmlns:a16="http://schemas.microsoft.com/office/drawing/2014/main" id="{27D69F69-F41A-B047-AC5F-E655DBA4C434}"/>
              </a:ext>
            </a:extLst>
          </p:cNvPr>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a:extLst>
              <a:ext uri="{FF2B5EF4-FFF2-40B4-BE49-F238E27FC236}">
                <a16:creationId xmlns:a16="http://schemas.microsoft.com/office/drawing/2014/main" id="{5A7639FC-E544-2140-B9B6-8DE8FF1BA337}"/>
              </a:ext>
            </a:extLst>
          </p:cNvPr>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lnSpc>
                <a:spcPct val="100000"/>
              </a:lnSpc>
              <a:defRPr sz="1200">
                <a:solidFill>
                  <a:schemeClr val="tx1"/>
                </a:solidFill>
                <a:cs typeface="+mn-cs"/>
              </a:defRPr>
            </a:lvl1pPr>
          </a:lstStyle>
          <a:p>
            <a:pPr>
              <a:defRPr/>
            </a:pPr>
            <a:endParaRPr lang="en-US"/>
          </a:p>
        </p:txBody>
      </p:sp>
      <p:sp>
        <p:nvSpPr>
          <p:cNvPr id="8199" name="Rectangle 7">
            <a:extLst>
              <a:ext uri="{FF2B5EF4-FFF2-40B4-BE49-F238E27FC236}">
                <a16:creationId xmlns:a16="http://schemas.microsoft.com/office/drawing/2014/main" id="{E8D553A7-01B2-264B-9D19-1B115C031AD1}"/>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0EE833C0-358B-9B44-87B5-142E20AA9B4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430FAEB2-4E03-1C48-9B03-20E564D3F63B}"/>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8B328BF2-A149-4B4D-9339-9DE8A003B92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984E68E7-90C6-954E-BAE6-DC4E67C12EAE}"/>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45901290-EF07-2F4D-A218-D471789AC76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A29F07B-2754-C04B-AE45-FBBA6C22305F}"/>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BCF93322-8A18-8B46-9BA0-3AA13669B20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646941A7-5CB8-8443-9F4A-6963DD324814}"/>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8F007181-EE27-DA46-9CDA-7792D5F1327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27B10216-AD8D-DC48-B9F8-1334A3F76D65}"/>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75092618-B3F0-CC4C-8FC2-6E9E938CCFE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B6FA3E1B-0FD5-604D-99A9-D95E934626FF}"/>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1AD30277-6BB9-874E-9FE0-85D1E2DAFF9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9C756AE-4E36-B241-B775-8B52E2E5E8C1}"/>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B7C2D8C0-7081-3B4A-959F-970FAF519FD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E16A1BE0-E5AF-FF45-B284-390774358C70}"/>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C4EBD6F9-947B-3447-9274-257F884AA03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E27C2C7D-8427-7A4F-B81F-1183908FB0F3}"/>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2F552713-6D93-984A-B75A-1628568B5C0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6227D14-042C-394E-B4E8-4B26F71BB812}"/>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57AFBA67-91E0-F646-8F8F-775CCF7FE4D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09D319B8-FDED-664D-9F8E-AF31B4E0059F}"/>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FB1A41A0-9463-C14F-BDEF-F455C63981D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9C63312-1E6B-E94F-9648-96022A88B80B}"/>
              </a:ext>
            </a:extLst>
          </p:cNvPr>
          <p:cNvSpPr>
            <a:spLocks noGrp="1" noRot="1" noChangeAspect="1" noChangeArrowheads="1" noTextEdit="1"/>
          </p:cNvSpPr>
          <p:nvPr>
            <p:ph type="sldImg"/>
          </p:nvPr>
        </p:nvSpPr>
        <p:spPr>
          <a:ln/>
        </p:spPr>
      </p:sp>
      <p:sp>
        <p:nvSpPr>
          <p:cNvPr id="10243" name="Rectangle 3">
            <a:extLst>
              <a:ext uri="{FF2B5EF4-FFF2-40B4-BE49-F238E27FC236}">
                <a16:creationId xmlns:a16="http://schemas.microsoft.com/office/drawing/2014/main" id="{12924544-1C4F-F148-A201-60E9A42FE19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764D419F-CED5-F54B-9FD3-480CB092FE92}"/>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5F4CD7DE-2F0B-BD4B-9F2E-7594E2B90C1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80E2169E-D938-EF4F-8439-70C7D1A2DE08}"/>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BE942D06-F4F6-4545-851A-532D0AC120E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DE5A6D98-7B40-A34C-9E2F-C5E28A8E0A3B}"/>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0E64C40E-8B8A-294D-B33A-F8C1499BB31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D8CB801A-6C6A-DC45-A945-D03E093E9E35}"/>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539B0BD5-905E-6F46-970A-A0FB8693B68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0D4B93C2-3A1F-FF43-914E-9C9FBFAE226F}"/>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8B9C7067-B023-534A-845B-FEDF63AFC5D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6655CDBE-5057-3042-A745-1688B1E3C585}"/>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A8803587-DBE6-BE47-962F-C353FD67D2C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1C94EA7F-1021-9B46-80B7-B4C9A87DC35D}"/>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0C9E3E33-A0EA-E446-A7C3-8D6AB10AE8A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6D53A50A-5B11-F544-8AFB-FDC2B088FE90}"/>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75612959-1716-C14E-AF7F-F7BC0E57105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F148E5C5-EAD1-9A4E-9272-A422CA5F0C78}"/>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5DB9A430-520B-FB4E-9094-15D757AD404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72DF0AC8-3AA3-A840-9209-22B640032AA0}"/>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6A821445-FA66-F94A-A56E-2B249055B0A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ED94D424-CFC9-7042-BC16-5702071FE34D}"/>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FEB95ED0-31AA-F34E-9160-6B587765B25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CA56214-2CC0-6745-8ADF-EB2735251D82}"/>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160FD043-881A-7348-A9C0-3EEC7457801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E29283E-A17B-2C40-AD04-00EA2F763A61}"/>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6A44AEB1-3BC7-1C4A-A6FD-176471A31A7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E00F3DE-8DA0-C242-88D9-ACDFA4F609F4}"/>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8786C938-C3DD-5C45-BDDF-CEB83C921B6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3C36E99-BAC7-0C47-BF17-D3F62185FB7F}"/>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0A52137D-4FE9-2947-A973-6B8D8113E9C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719E369-580A-F34C-A026-05CA29DE1043}"/>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1DFE3957-49B3-F643-8380-6BE89B712DD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62DF8EF0-CE8D-9445-A087-63BDCDBEE5BA}"/>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F260DB0F-2416-CE46-B52E-17B11682EB6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5" descr="PPT_covers-01">
            <a:extLst>
              <a:ext uri="{FF2B5EF4-FFF2-40B4-BE49-F238E27FC236}">
                <a16:creationId xmlns:a16="http://schemas.microsoft.com/office/drawing/2014/main" id="{8083A12D-34EE-E443-A67C-7AC11E8EC0C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a:extLst>
              <a:ext uri="{FF2B5EF4-FFF2-40B4-BE49-F238E27FC236}">
                <a16:creationId xmlns:a16="http://schemas.microsoft.com/office/drawing/2014/main" id="{D8FF8873-D1C6-3F4B-BC1E-F349465CCA22}"/>
              </a:ext>
            </a:extLst>
          </p:cNvPr>
          <p:cNvSpPr>
            <a:spLocks noChangeArrowheads="1"/>
          </p:cNvSpPr>
          <p:nvPr userDrawn="1"/>
        </p:nvSpPr>
        <p:spPr bwMode="black">
          <a:xfrm>
            <a:off x="688975" y="6537325"/>
            <a:ext cx="13716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92075" bIns="46038"/>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defRPr/>
            </a:pPr>
            <a:r>
              <a:rPr lang="en-US" altLang="es-ES" sz="800">
                <a:solidFill>
                  <a:schemeClr val="bg2"/>
                </a:solidFill>
              </a:rPr>
              <a:t>© 2013 IBM Corporation</a:t>
            </a:r>
            <a:endParaRPr lang="en-US" altLang="es-ES" sz="1800">
              <a:solidFill>
                <a:schemeClr val="bg2"/>
              </a:solidFill>
            </a:endParaRPr>
          </a:p>
        </p:txBody>
      </p:sp>
      <p:sp>
        <p:nvSpPr>
          <p:cNvPr id="6" name="Text Box 46">
            <a:extLst>
              <a:ext uri="{FF2B5EF4-FFF2-40B4-BE49-F238E27FC236}">
                <a16:creationId xmlns:a16="http://schemas.microsoft.com/office/drawing/2014/main" id="{671A0ED9-5900-5541-BBFF-0F0AC4399991}"/>
              </a:ext>
            </a:extLst>
          </p:cNvPr>
          <p:cNvSpPr txBox="1">
            <a:spLocks noChangeArrowheads="1"/>
          </p:cNvSpPr>
          <p:nvPr userDrawn="1"/>
        </p:nvSpPr>
        <p:spPr bwMode="auto">
          <a:xfrm>
            <a:off x="688975" y="1612900"/>
            <a:ext cx="3011488" cy="238125"/>
          </a:xfrm>
          <a:prstGeom prst="rect">
            <a:avLst/>
          </a:prstGeom>
          <a:noFill/>
          <a:ln>
            <a:noFill/>
          </a:ln>
          <a:effectLst/>
          <a:extLst/>
        </p:spPr>
        <p:txBody>
          <a:bodyPr lIns="0" tIns="0">
            <a:spAutoFit/>
          </a:bodyPr>
          <a:lstStyle>
            <a:lvl1pPr eaLnBrk="0" hangingPunct="0">
              <a:defRPr sz="2200">
                <a:solidFill>
                  <a:schemeClr val="hlink"/>
                </a:solidFill>
                <a:latin typeface="Arial" pitchFamily="34" charset="0"/>
              </a:defRPr>
            </a:lvl1pPr>
            <a:lvl2pPr marL="742950" indent="-285750" eaLnBrk="0" hangingPunct="0">
              <a:defRPr sz="2200">
                <a:solidFill>
                  <a:schemeClr val="hlink"/>
                </a:solidFill>
                <a:latin typeface="Arial" pitchFamily="34" charset="0"/>
              </a:defRPr>
            </a:lvl2pPr>
            <a:lvl3pPr marL="1143000" indent="-228600" eaLnBrk="0" hangingPunct="0">
              <a:defRPr sz="2200">
                <a:solidFill>
                  <a:schemeClr val="hlink"/>
                </a:solidFill>
                <a:latin typeface="Arial" pitchFamily="34" charset="0"/>
              </a:defRPr>
            </a:lvl3pPr>
            <a:lvl4pPr marL="1600200" indent="-228600" eaLnBrk="0" hangingPunct="0">
              <a:defRPr sz="2200">
                <a:solidFill>
                  <a:schemeClr val="hlink"/>
                </a:solidFill>
                <a:latin typeface="Arial" pitchFamily="34" charset="0"/>
              </a:defRPr>
            </a:lvl4pPr>
            <a:lvl5pPr marL="2057400" indent="-228600" eaLnBrk="0" hangingPunct="0">
              <a:defRPr sz="2200">
                <a:solidFill>
                  <a:schemeClr val="hlink"/>
                </a:solidFill>
                <a:latin typeface="Arial" pitchFamily="34" charset="0"/>
              </a:defRPr>
            </a:lvl5pPr>
            <a:lvl6pPr marL="2514600" indent="-228600" eaLnBrk="0" fontAlgn="base" hangingPunct="0">
              <a:lnSpc>
                <a:spcPct val="90000"/>
              </a:lnSpc>
              <a:spcBef>
                <a:spcPct val="0"/>
              </a:spcBef>
              <a:spcAft>
                <a:spcPct val="0"/>
              </a:spcAft>
              <a:defRPr sz="2200">
                <a:solidFill>
                  <a:schemeClr val="hlink"/>
                </a:solidFill>
                <a:latin typeface="Arial" pitchFamily="34" charset="0"/>
              </a:defRPr>
            </a:lvl6pPr>
            <a:lvl7pPr marL="2971800" indent="-228600" eaLnBrk="0" fontAlgn="base" hangingPunct="0">
              <a:lnSpc>
                <a:spcPct val="90000"/>
              </a:lnSpc>
              <a:spcBef>
                <a:spcPct val="0"/>
              </a:spcBef>
              <a:spcAft>
                <a:spcPct val="0"/>
              </a:spcAft>
              <a:defRPr sz="2200">
                <a:solidFill>
                  <a:schemeClr val="hlink"/>
                </a:solidFill>
                <a:latin typeface="Arial" pitchFamily="34" charset="0"/>
              </a:defRPr>
            </a:lvl7pPr>
            <a:lvl8pPr marL="3429000" indent="-228600" eaLnBrk="0" fontAlgn="base" hangingPunct="0">
              <a:lnSpc>
                <a:spcPct val="90000"/>
              </a:lnSpc>
              <a:spcBef>
                <a:spcPct val="0"/>
              </a:spcBef>
              <a:spcAft>
                <a:spcPct val="0"/>
              </a:spcAft>
              <a:defRPr sz="2200">
                <a:solidFill>
                  <a:schemeClr val="hlink"/>
                </a:solidFill>
                <a:latin typeface="Arial" pitchFamily="34" charset="0"/>
              </a:defRPr>
            </a:lvl8pPr>
            <a:lvl9pPr marL="3886200" indent="-228600" eaLnBrk="0" fontAlgn="base" hangingPunct="0">
              <a:lnSpc>
                <a:spcPct val="90000"/>
              </a:lnSpc>
              <a:spcBef>
                <a:spcPct val="0"/>
              </a:spcBef>
              <a:spcAft>
                <a:spcPct val="0"/>
              </a:spcAft>
              <a:defRPr sz="2200">
                <a:solidFill>
                  <a:schemeClr val="hlink"/>
                </a:solidFill>
                <a:latin typeface="Arial" pitchFamily="34" charset="0"/>
              </a:defRPr>
            </a:lvl9pPr>
          </a:lstStyle>
          <a:p>
            <a:pPr eaLnBrk="1" hangingPunct="1">
              <a:lnSpc>
                <a:spcPct val="90000"/>
              </a:lnSpc>
              <a:spcBef>
                <a:spcPct val="50000"/>
              </a:spcBef>
              <a:defRPr/>
            </a:pPr>
            <a:r>
              <a:rPr lang="en-US" sz="1400" b="1" dirty="0">
                <a:solidFill>
                  <a:schemeClr val="tx2"/>
                </a:solidFill>
                <a:cs typeface="+mn-cs"/>
              </a:rPr>
              <a:t>IBM PROPOSAL TO:</a:t>
            </a:r>
          </a:p>
        </p:txBody>
      </p:sp>
      <p:sp>
        <p:nvSpPr>
          <p:cNvPr id="89100" name="Rectangle 12"/>
          <p:cNvSpPr>
            <a:spLocks noGrp="1" noChangeArrowheads="1"/>
          </p:cNvSpPr>
          <p:nvPr>
            <p:ph type="subTitle" idx="1"/>
          </p:nvPr>
        </p:nvSpPr>
        <p:spPr>
          <a:xfrm>
            <a:off x="688975" y="2654300"/>
            <a:ext cx="4889500" cy="530225"/>
          </a:xfrm>
        </p:spPr>
        <p:txBody>
          <a:bodyPr/>
          <a:lstStyle>
            <a:lvl1pPr marL="0" indent="0">
              <a:buFont typeface="Wingdings" pitchFamily="2" charset="2"/>
              <a:buNone/>
              <a:defRPr sz="1400" b="1" smtClean="0">
                <a:solidFill>
                  <a:schemeClr val="bg2"/>
                </a:solidFill>
              </a:defRPr>
            </a:lvl1pPr>
          </a:lstStyle>
          <a:p>
            <a:r>
              <a:rPr lang="en-US"/>
              <a:t>Click to edit Master subtitle style</a:t>
            </a:r>
          </a:p>
        </p:txBody>
      </p:sp>
      <p:sp>
        <p:nvSpPr>
          <p:cNvPr id="89101" name="Rectangle 13"/>
          <p:cNvSpPr>
            <a:spLocks noGrp="1" noChangeArrowheads="1"/>
          </p:cNvSpPr>
          <p:nvPr>
            <p:ph type="ctrTitle"/>
          </p:nvPr>
        </p:nvSpPr>
        <p:spPr>
          <a:xfrm>
            <a:off x="688975" y="735013"/>
            <a:ext cx="8180388" cy="1919287"/>
          </a:xfrm>
        </p:spPr>
        <p:txBody>
          <a:bodyPr anchor="b"/>
          <a:lstStyle>
            <a:lvl1pPr>
              <a:defRPr sz="5500" b="1" smtClean="0">
                <a:solidFill>
                  <a:schemeClr val="bg2"/>
                </a:solidFill>
              </a:defRPr>
            </a:lvl1pPr>
          </a:lstStyle>
          <a:p>
            <a:r>
              <a:rPr lang="en-US"/>
              <a:t>Click to edit Master title </a:t>
            </a:r>
          </a:p>
        </p:txBody>
      </p:sp>
    </p:spTree>
    <p:extLst>
      <p:ext uri="{BB962C8B-B14F-4D97-AF65-F5344CB8AC3E}">
        <p14:creationId xmlns:p14="http://schemas.microsoft.com/office/powerpoint/2010/main" val="3298503606"/>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91E1CBD4-731F-5146-A6EF-66F61866573C}"/>
              </a:ext>
            </a:extLst>
          </p:cNvPr>
          <p:cNvSpPr>
            <a:spLocks noGrp="1" noChangeArrowheads="1"/>
          </p:cNvSpPr>
          <p:nvPr>
            <p:ph type="sldNum" sz="quarter" idx="10"/>
          </p:nvPr>
        </p:nvSpPr>
        <p:spPr>
          <a:ln/>
        </p:spPr>
        <p:txBody>
          <a:bodyPr/>
          <a:lstStyle>
            <a:lvl1pPr>
              <a:defRPr/>
            </a:lvl1pPr>
          </a:lstStyle>
          <a:p>
            <a:pPr>
              <a:defRPr/>
            </a:pPr>
            <a:fld id="{BBF830F9-497F-8241-A5AF-1C1CE97CC815}" type="slidenum">
              <a:rPr lang="en-US"/>
              <a:pPr>
                <a:defRPr/>
              </a:pPr>
              <a:t>‹#›</a:t>
            </a:fld>
            <a:endParaRPr lang="en-US"/>
          </a:p>
        </p:txBody>
      </p:sp>
      <p:sp>
        <p:nvSpPr>
          <p:cNvPr id="5" name="Rectangle 8">
            <a:extLst>
              <a:ext uri="{FF2B5EF4-FFF2-40B4-BE49-F238E27FC236}">
                <a16:creationId xmlns:a16="http://schemas.microsoft.com/office/drawing/2014/main" id="{99006494-08D3-104A-A024-3217EABA275D}"/>
              </a:ext>
            </a:extLst>
          </p:cNvPr>
          <p:cNvSpPr>
            <a:spLocks noGrp="1" noChangeArrowheads="1"/>
          </p:cNvSpPr>
          <p:nvPr>
            <p:ph type="ftr" sz="quarter" idx="11"/>
          </p:nvPr>
        </p:nvSpPr>
        <p:spPr>
          <a:ln/>
        </p:spPr>
        <p:txBody>
          <a:bodyPr/>
          <a:lstStyle>
            <a:lvl1pPr>
              <a:defRPr/>
            </a:lvl1pPr>
          </a:lstStyle>
          <a:p>
            <a:pPr>
              <a:defRPr/>
            </a:pPr>
            <a:r>
              <a:rPr lang="en-US"/>
              <a:t>IBM Confidential</a:t>
            </a:r>
          </a:p>
        </p:txBody>
      </p:sp>
    </p:spTree>
    <p:extLst>
      <p:ext uri="{BB962C8B-B14F-4D97-AF65-F5344CB8AC3E}">
        <p14:creationId xmlns:p14="http://schemas.microsoft.com/office/powerpoint/2010/main" val="3994347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637" y="2111725"/>
            <a:ext cx="8594725" cy="1362075"/>
          </a:xfrm>
        </p:spPr>
        <p:txBody>
          <a:bodyPr anchor="b"/>
          <a:lstStyle>
            <a:lvl1pPr algn="l">
              <a:defRPr sz="5500" b="1" cap="none" baseline="0">
                <a:solidFill>
                  <a:schemeClr val="tx2"/>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274638" y="3480302"/>
            <a:ext cx="8594725" cy="525365"/>
          </a:xfrm>
        </p:spPr>
        <p:txBody>
          <a:bodyPr/>
          <a:lstStyle>
            <a:lvl1pPr marL="0" indent="0">
              <a:buNone/>
              <a:defRPr sz="1400" b="1">
                <a:solidFill>
                  <a:schemeClr val="bg2"/>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Rectangle 7">
            <a:extLst>
              <a:ext uri="{FF2B5EF4-FFF2-40B4-BE49-F238E27FC236}">
                <a16:creationId xmlns:a16="http://schemas.microsoft.com/office/drawing/2014/main" id="{085E6E11-C32E-9F45-A88B-93DCB09041DF}"/>
              </a:ext>
            </a:extLst>
          </p:cNvPr>
          <p:cNvSpPr>
            <a:spLocks noGrp="1" noChangeArrowheads="1"/>
          </p:cNvSpPr>
          <p:nvPr>
            <p:ph type="sldNum" sz="quarter" idx="10"/>
          </p:nvPr>
        </p:nvSpPr>
        <p:spPr>
          <a:ln/>
        </p:spPr>
        <p:txBody>
          <a:bodyPr/>
          <a:lstStyle>
            <a:lvl1pPr>
              <a:defRPr/>
            </a:lvl1pPr>
          </a:lstStyle>
          <a:p>
            <a:pPr>
              <a:defRPr/>
            </a:pPr>
            <a:fld id="{A58B9EA5-56C8-D442-A7BE-DE58A8B3FEF6}" type="slidenum">
              <a:rPr lang="en-US"/>
              <a:pPr>
                <a:defRPr/>
              </a:pPr>
              <a:t>‹#›</a:t>
            </a:fld>
            <a:endParaRPr lang="en-US"/>
          </a:p>
        </p:txBody>
      </p:sp>
      <p:sp>
        <p:nvSpPr>
          <p:cNvPr id="5" name="Rectangle 8">
            <a:extLst>
              <a:ext uri="{FF2B5EF4-FFF2-40B4-BE49-F238E27FC236}">
                <a16:creationId xmlns:a16="http://schemas.microsoft.com/office/drawing/2014/main" id="{8585A29F-B364-1D40-95AA-BC39CD6F22CD}"/>
              </a:ext>
            </a:extLst>
          </p:cNvPr>
          <p:cNvSpPr>
            <a:spLocks noGrp="1" noChangeArrowheads="1"/>
          </p:cNvSpPr>
          <p:nvPr>
            <p:ph type="ftr" sz="quarter" idx="11"/>
          </p:nvPr>
        </p:nvSpPr>
        <p:spPr>
          <a:ln/>
        </p:spPr>
        <p:txBody>
          <a:bodyPr/>
          <a:lstStyle>
            <a:lvl1pPr>
              <a:defRPr/>
            </a:lvl1pPr>
          </a:lstStyle>
          <a:p>
            <a:pPr>
              <a:defRPr/>
            </a:pPr>
            <a:r>
              <a:rPr lang="en-US"/>
              <a:t>IBM Confidential</a:t>
            </a:r>
          </a:p>
        </p:txBody>
      </p:sp>
    </p:spTree>
    <p:extLst>
      <p:ext uri="{BB962C8B-B14F-4D97-AF65-F5344CB8AC3E}">
        <p14:creationId xmlns:p14="http://schemas.microsoft.com/office/powerpoint/2010/main" val="2653951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74638" y="1965325"/>
            <a:ext cx="4221162" cy="4389438"/>
          </a:xfrm>
        </p:spPr>
        <p:txBody>
          <a:bodyPr/>
          <a:lstStyle>
            <a:lvl1pPr>
              <a:spcBef>
                <a:spcPts val="600"/>
              </a:spcBef>
              <a:defRPr sz="1600"/>
            </a:lvl1pPr>
            <a:lvl2pPr>
              <a:spcBef>
                <a:spcPts val="300"/>
              </a:spcBef>
              <a:defRPr sz="1600"/>
            </a:lvl2pPr>
            <a:lvl3pPr>
              <a:spcBef>
                <a:spcPts val="300"/>
              </a:spcBef>
              <a:defRPr sz="1600"/>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48200" y="1965325"/>
            <a:ext cx="4221163" cy="4389438"/>
          </a:xfrm>
        </p:spPr>
        <p:txBody>
          <a:bodyPr/>
          <a:lstStyle>
            <a:lvl1pPr>
              <a:spcBef>
                <a:spcPts val="600"/>
              </a:spcBef>
              <a:defRPr sz="1600"/>
            </a:lvl1pPr>
            <a:lvl2pPr>
              <a:spcBef>
                <a:spcPts val="300"/>
              </a:spcBef>
              <a:defRPr sz="1600"/>
            </a:lvl2pPr>
            <a:lvl3pPr>
              <a:spcBef>
                <a:spcPts val="300"/>
              </a:spcBef>
              <a:defRPr sz="1600"/>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Rectangle 7">
            <a:extLst>
              <a:ext uri="{FF2B5EF4-FFF2-40B4-BE49-F238E27FC236}">
                <a16:creationId xmlns:a16="http://schemas.microsoft.com/office/drawing/2014/main" id="{9B3AC492-B8C8-E440-90EE-E72014F27F76}"/>
              </a:ext>
            </a:extLst>
          </p:cNvPr>
          <p:cNvSpPr>
            <a:spLocks noGrp="1" noChangeArrowheads="1"/>
          </p:cNvSpPr>
          <p:nvPr>
            <p:ph type="sldNum" sz="quarter" idx="10"/>
          </p:nvPr>
        </p:nvSpPr>
        <p:spPr>
          <a:ln/>
        </p:spPr>
        <p:txBody>
          <a:bodyPr/>
          <a:lstStyle>
            <a:lvl1pPr>
              <a:defRPr/>
            </a:lvl1pPr>
          </a:lstStyle>
          <a:p>
            <a:pPr>
              <a:defRPr/>
            </a:pPr>
            <a:fld id="{53312BCB-ED26-F64F-A977-84013C2D4007}" type="slidenum">
              <a:rPr lang="en-US"/>
              <a:pPr>
                <a:defRPr/>
              </a:pPr>
              <a:t>‹#›</a:t>
            </a:fld>
            <a:endParaRPr lang="en-US"/>
          </a:p>
        </p:txBody>
      </p:sp>
      <p:sp>
        <p:nvSpPr>
          <p:cNvPr id="6" name="Rectangle 8">
            <a:extLst>
              <a:ext uri="{FF2B5EF4-FFF2-40B4-BE49-F238E27FC236}">
                <a16:creationId xmlns:a16="http://schemas.microsoft.com/office/drawing/2014/main" id="{4291994E-7411-5642-AF79-1BACCC7DB193}"/>
              </a:ext>
            </a:extLst>
          </p:cNvPr>
          <p:cNvSpPr>
            <a:spLocks noGrp="1" noChangeArrowheads="1"/>
          </p:cNvSpPr>
          <p:nvPr>
            <p:ph type="ftr" sz="quarter" idx="11"/>
          </p:nvPr>
        </p:nvSpPr>
        <p:spPr>
          <a:ln/>
        </p:spPr>
        <p:txBody>
          <a:bodyPr/>
          <a:lstStyle>
            <a:lvl1pPr>
              <a:defRPr/>
            </a:lvl1pPr>
          </a:lstStyle>
          <a:p>
            <a:pPr>
              <a:defRPr/>
            </a:pPr>
            <a:r>
              <a:rPr lang="en-US"/>
              <a:t>IBM Confidential</a:t>
            </a:r>
          </a:p>
        </p:txBody>
      </p:sp>
    </p:spTree>
    <p:extLst>
      <p:ext uri="{BB962C8B-B14F-4D97-AF65-F5344CB8AC3E}">
        <p14:creationId xmlns:p14="http://schemas.microsoft.com/office/powerpoint/2010/main" val="3349579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7">
            <a:extLst>
              <a:ext uri="{FF2B5EF4-FFF2-40B4-BE49-F238E27FC236}">
                <a16:creationId xmlns:a16="http://schemas.microsoft.com/office/drawing/2014/main" id="{EA1004B7-2DF6-1047-B033-B9043008C4B5}"/>
              </a:ext>
            </a:extLst>
          </p:cNvPr>
          <p:cNvSpPr>
            <a:spLocks noGrp="1" noChangeArrowheads="1"/>
          </p:cNvSpPr>
          <p:nvPr>
            <p:ph type="sldNum" sz="quarter" idx="10"/>
          </p:nvPr>
        </p:nvSpPr>
        <p:spPr>
          <a:ln/>
        </p:spPr>
        <p:txBody>
          <a:bodyPr/>
          <a:lstStyle>
            <a:lvl1pPr>
              <a:defRPr/>
            </a:lvl1pPr>
          </a:lstStyle>
          <a:p>
            <a:pPr>
              <a:defRPr/>
            </a:pPr>
            <a:fld id="{743BBB51-0455-1643-9E01-C4A29904A5BE}" type="slidenum">
              <a:rPr lang="en-US"/>
              <a:pPr>
                <a:defRPr/>
              </a:pPr>
              <a:t>‹#›</a:t>
            </a:fld>
            <a:endParaRPr lang="en-US"/>
          </a:p>
        </p:txBody>
      </p:sp>
      <p:sp>
        <p:nvSpPr>
          <p:cNvPr id="4" name="Rectangle 8">
            <a:extLst>
              <a:ext uri="{FF2B5EF4-FFF2-40B4-BE49-F238E27FC236}">
                <a16:creationId xmlns:a16="http://schemas.microsoft.com/office/drawing/2014/main" id="{E2337A7A-F2DA-4649-A9C5-9BC300234563}"/>
              </a:ext>
            </a:extLst>
          </p:cNvPr>
          <p:cNvSpPr>
            <a:spLocks noGrp="1" noChangeArrowheads="1"/>
          </p:cNvSpPr>
          <p:nvPr>
            <p:ph type="ftr" sz="quarter" idx="11"/>
          </p:nvPr>
        </p:nvSpPr>
        <p:spPr>
          <a:ln/>
        </p:spPr>
        <p:txBody>
          <a:bodyPr/>
          <a:lstStyle>
            <a:lvl1pPr>
              <a:defRPr/>
            </a:lvl1pPr>
          </a:lstStyle>
          <a:p>
            <a:pPr>
              <a:defRPr/>
            </a:pPr>
            <a:r>
              <a:rPr lang="en-US"/>
              <a:t>IBM Confidential</a:t>
            </a:r>
          </a:p>
        </p:txBody>
      </p:sp>
    </p:spTree>
    <p:extLst>
      <p:ext uri="{BB962C8B-B14F-4D97-AF65-F5344CB8AC3E}">
        <p14:creationId xmlns:p14="http://schemas.microsoft.com/office/powerpoint/2010/main" val="332484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667BC11B-035A-0343-BAC0-D4D7F9D41C56}"/>
              </a:ext>
            </a:extLst>
          </p:cNvPr>
          <p:cNvSpPr>
            <a:spLocks noGrp="1" noChangeArrowheads="1"/>
          </p:cNvSpPr>
          <p:nvPr>
            <p:ph type="sldNum" sz="quarter" idx="10"/>
          </p:nvPr>
        </p:nvSpPr>
        <p:spPr>
          <a:ln/>
        </p:spPr>
        <p:txBody>
          <a:bodyPr/>
          <a:lstStyle>
            <a:lvl1pPr>
              <a:defRPr/>
            </a:lvl1pPr>
          </a:lstStyle>
          <a:p>
            <a:pPr>
              <a:defRPr/>
            </a:pPr>
            <a:fld id="{AED66435-26C1-8E45-8F16-B8FEB06BB693}" type="slidenum">
              <a:rPr lang="en-US"/>
              <a:pPr>
                <a:defRPr/>
              </a:pPr>
              <a:t>‹#›</a:t>
            </a:fld>
            <a:endParaRPr lang="en-US"/>
          </a:p>
        </p:txBody>
      </p:sp>
      <p:sp>
        <p:nvSpPr>
          <p:cNvPr id="3" name="Rectangle 8">
            <a:extLst>
              <a:ext uri="{FF2B5EF4-FFF2-40B4-BE49-F238E27FC236}">
                <a16:creationId xmlns:a16="http://schemas.microsoft.com/office/drawing/2014/main" id="{DF561B1C-98D6-324C-A354-DF2B4417EE66}"/>
              </a:ext>
            </a:extLst>
          </p:cNvPr>
          <p:cNvSpPr>
            <a:spLocks noGrp="1" noChangeArrowheads="1"/>
          </p:cNvSpPr>
          <p:nvPr>
            <p:ph type="ftr" sz="quarter" idx="11"/>
          </p:nvPr>
        </p:nvSpPr>
        <p:spPr>
          <a:ln/>
        </p:spPr>
        <p:txBody>
          <a:bodyPr/>
          <a:lstStyle>
            <a:lvl1pPr>
              <a:defRPr/>
            </a:lvl1pPr>
          </a:lstStyle>
          <a:p>
            <a:pPr>
              <a:defRPr/>
            </a:pPr>
            <a:r>
              <a:rPr lang="en-US"/>
              <a:t>IBM Confidential</a:t>
            </a:r>
          </a:p>
        </p:txBody>
      </p:sp>
    </p:spTree>
    <p:extLst>
      <p:ext uri="{BB962C8B-B14F-4D97-AF65-F5344CB8AC3E}">
        <p14:creationId xmlns:p14="http://schemas.microsoft.com/office/powerpoint/2010/main" val="260252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017054E2-F802-3746-B938-EB9BCF98E499}"/>
              </a:ext>
            </a:extLst>
          </p:cNvPr>
          <p:cNvSpPr>
            <a:spLocks noGrp="1" noChangeArrowheads="1"/>
          </p:cNvSpPr>
          <p:nvPr>
            <p:ph type="body" idx="1"/>
          </p:nvPr>
        </p:nvSpPr>
        <p:spPr bwMode="auto">
          <a:xfrm>
            <a:off x="274638" y="1965325"/>
            <a:ext cx="8594725" cy="438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91440" bIns="45720" numCol="1" anchor="t" anchorCtr="0" compatLnSpc="1">
            <a:prstTxWarp prst="textNoShape">
              <a:avLst/>
            </a:prstTxWarp>
          </a:bodyPr>
          <a:lstStyle/>
          <a:p>
            <a:pPr lvl="0"/>
            <a:r>
              <a:rPr lang="en-US" altLang="es-ES"/>
              <a:t>Click to edit Master text styles</a:t>
            </a:r>
          </a:p>
          <a:p>
            <a:pPr lvl="1"/>
            <a:r>
              <a:rPr lang="en-US" altLang="es-ES"/>
              <a:t>Second level</a:t>
            </a:r>
          </a:p>
          <a:p>
            <a:pPr lvl="2"/>
            <a:r>
              <a:rPr lang="en-US" altLang="es-ES"/>
              <a:t>Third level</a:t>
            </a:r>
          </a:p>
        </p:txBody>
      </p:sp>
      <p:sp>
        <p:nvSpPr>
          <p:cNvPr id="1027" name="Line 4">
            <a:extLst>
              <a:ext uri="{FF2B5EF4-FFF2-40B4-BE49-F238E27FC236}">
                <a16:creationId xmlns:a16="http://schemas.microsoft.com/office/drawing/2014/main" id="{7264D9A9-91D0-534E-B31E-A5926C3F2F31}"/>
              </a:ext>
            </a:extLst>
          </p:cNvPr>
          <p:cNvSpPr>
            <a:spLocks noChangeShapeType="1"/>
          </p:cNvSpPr>
          <p:nvPr/>
        </p:nvSpPr>
        <p:spPr bwMode="auto">
          <a:xfrm flipV="1">
            <a:off x="274638" y="549275"/>
            <a:ext cx="8594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 name="Rectangle 6">
            <a:extLst>
              <a:ext uri="{FF2B5EF4-FFF2-40B4-BE49-F238E27FC236}">
                <a16:creationId xmlns:a16="http://schemas.microsoft.com/office/drawing/2014/main" id="{52A26C01-073D-9243-AAC1-C628DEAC0E6C}"/>
              </a:ext>
            </a:extLst>
          </p:cNvPr>
          <p:cNvSpPr>
            <a:spLocks noChangeArrowheads="1"/>
          </p:cNvSpPr>
          <p:nvPr/>
        </p:nvSpPr>
        <p:spPr bwMode="black">
          <a:xfrm>
            <a:off x="7589838" y="6537325"/>
            <a:ext cx="13716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algn="r" eaLnBrk="1" hangingPunct="1">
              <a:defRPr/>
            </a:pPr>
            <a:r>
              <a:rPr lang="en-US" altLang="es-ES" sz="800">
                <a:solidFill>
                  <a:schemeClr val="tx1"/>
                </a:solidFill>
              </a:rPr>
              <a:t>© 2013 IBM Corporation</a:t>
            </a:r>
            <a:endParaRPr lang="en-US" altLang="es-ES" sz="1800">
              <a:solidFill>
                <a:schemeClr val="tx1"/>
              </a:solidFill>
            </a:endParaRPr>
          </a:p>
        </p:txBody>
      </p:sp>
      <p:sp>
        <p:nvSpPr>
          <p:cNvPr id="67591" name="Rectangle 7">
            <a:extLst>
              <a:ext uri="{FF2B5EF4-FFF2-40B4-BE49-F238E27FC236}">
                <a16:creationId xmlns:a16="http://schemas.microsoft.com/office/drawing/2014/main" id="{4C8491C8-C125-B345-9456-CFA9461E65F0}"/>
              </a:ext>
            </a:extLst>
          </p:cNvPr>
          <p:cNvSpPr>
            <a:spLocks noGrp="1" noChangeArrowheads="1"/>
          </p:cNvSpPr>
          <p:nvPr>
            <p:ph type="sldNum" sz="quarter" idx="4"/>
          </p:nvPr>
        </p:nvSpPr>
        <p:spPr bwMode="black">
          <a:xfrm>
            <a:off x="182563" y="6537325"/>
            <a:ext cx="366712" cy="184150"/>
          </a:xfrm>
          <a:prstGeom prst="rect">
            <a:avLst/>
          </a:prstGeom>
          <a:noFill/>
          <a:ln>
            <a:noFill/>
          </a:ln>
          <a:effectLst/>
          <a:extLst/>
        </p:spPr>
        <p:txBody>
          <a:bodyPr vert="horz" wrap="square" lIns="92075" tIns="46038" rIns="92075" bIns="46038" numCol="1" anchor="t" anchorCtr="0" compatLnSpc="1">
            <a:prstTxWarp prst="textNoShape">
              <a:avLst/>
            </a:prstTxWarp>
          </a:bodyPr>
          <a:lstStyle>
            <a:lvl1pPr eaLnBrk="1" hangingPunct="1">
              <a:defRPr sz="800">
                <a:solidFill>
                  <a:schemeClr val="tx1"/>
                </a:solidFill>
              </a:defRPr>
            </a:lvl1pPr>
          </a:lstStyle>
          <a:p>
            <a:pPr>
              <a:defRPr/>
            </a:pPr>
            <a:fld id="{182C4FDF-7E23-1841-AAA6-5888D14D034E}" type="slidenum">
              <a:rPr lang="en-US"/>
              <a:pPr>
                <a:defRPr/>
              </a:pPr>
              <a:t>‹#›</a:t>
            </a:fld>
            <a:endParaRPr lang="en-US"/>
          </a:p>
        </p:txBody>
      </p:sp>
      <p:sp>
        <p:nvSpPr>
          <p:cNvPr id="67592" name="Rectangle 8">
            <a:extLst>
              <a:ext uri="{FF2B5EF4-FFF2-40B4-BE49-F238E27FC236}">
                <a16:creationId xmlns:a16="http://schemas.microsoft.com/office/drawing/2014/main" id="{69D5817B-D3FA-C54F-BC0E-ED1577E158EF}"/>
              </a:ext>
            </a:extLst>
          </p:cNvPr>
          <p:cNvSpPr>
            <a:spLocks noGrp="1" noChangeArrowheads="1"/>
          </p:cNvSpPr>
          <p:nvPr>
            <p:ph type="ftr" sz="quarter" idx="3"/>
          </p:nvPr>
        </p:nvSpPr>
        <p:spPr bwMode="auto">
          <a:xfrm>
            <a:off x="1600200" y="6537325"/>
            <a:ext cx="5943600" cy="184150"/>
          </a:xfrm>
          <a:prstGeom prst="rect">
            <a:avLst/>
          </a:prstGeom>
          <a:noFill/>
          <a:ln>
            <a:noFill/>
          </a:ln>
          <a:effectLst/>
          <a:extLst/>
        </p:spPr>
        <p:txBody>
          <a:bodyPr vert="horz" wrap="square" lIns="92075" tIns="46038" rIns="92075" bIns="46038" numCol="1" anchor="t" anchorCtr="0" compatLnSpc="1">
            <a:prstTxWarp prst="textNoShape">
              <a:avLst/>
            </a:prstTxWarp>
          </a:bodyPr>
          <a:lstStyle>
            <a:lvl1pPr algn="ctr" eaLnBrk="1" hangingPunct="1">
              <a:defRPr sz="800">
                <a:solidFill>
                  <a:schemeClr val="tx1"/>
                </a:solidFill>
              </a:defRPr>
            </a:lvl1pPr>
          </a:lstStyle>
          <a:p>
            <a:pPr>
              <a:defRPr/>
            </a:pPr>
            <a:r>
              <a:rPr lang="en-US"/>
              <a:t>IBM Confidential</a:t>
            </a:r>
          </a:p>
        </p:txBody>
      </p:sp>
      <p:sp>
        <p:nvSpPr>
          <p:cNvPr id="1031" name="Rectangle 13">
            <a:extLst>
              <a:ext uri="{FF2B5EF4-FFF2-40B4-BE49-F238E27FC236}">
                <a16:creationId xmlns:a16="http://schemas.microsoft.com/office/drawing/2014/main" id="{B95A1CB8-CB5C-F84D-B8E7-B7ACEE9550C3}"/>
              </a:ext>
            </a:extLst>
          </p:cNvPr>
          <p:cNvSpPr>
            <a:spLocks noGrp="1" noChangeArrowheads="1"/>
          </p:cNvSpPr>
          <p:nvPr>
            <p:ph type="title"/>
          </p:nvPr>
        </p:nvSpPr>
        <p:spPr bwMode="auto">
          <a:xfrm>
            <a:off x="274638" y="593725"/>
            <a:ext cx="85947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altLang="es-ES"/>
              <a:t>Click to edit Master title style</a:t>
            </a:r>
          </a:p>
        </p:txBody>
      </p:sp>
      <p:pic>
        <p:nvPicPr>
          <p:cNvPr id="1032" name="Picture 53" descr="5300_IBMpos_black_noR">
            <a:extLst>
              <a:ext uri="{FF2B5EF4-FFF2-40B4-BE49-F238E27FC236}">
                <a16:creationId xmlns:a16="http://schemas.microsoft.com/office/drawing/2014/main" id="{209A2079-183A-3240-939E-18013B7CBECE}"/>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275638" y="246063"/>
            <a:ext cx="59372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Text Box 46">
            <a:extLst>
              <a:ext uri="{FF2B5EF4-FFF2-40B4-BE49-F238E27FC236}">
                <a16:creationId xmlns:a16="http://schemas.microsoft.com/office/drawing/2014/main" id="{FA99C30A-FFCB-5F47-8647-A5CE4E4E1366}"/>
              </a:ext>
            </a:extLst>
          </p:cNvPr>
          <p:cNvSpPr txBox="1">
            <a:spLocks noChangeArrowheads="1"/>
          </p:cNvSpPr>
          <p:nvPr userDrawn="1"/>
        </p:nvSpPr>
        <p:spPr bwMode="auto">
          <a:xfrm>
            <a:off x="182563" y="136525"/>
            <a:ext cx="7769225" cy="366713"/>
          </a:xfrm>
          <a:prstGeom prst="rect">
            <a:avLst/>
          </a:prstGeom>
          <a:noFill/>
          <a:ln>
            <a:noFill/>
          </a:ln>
          <a:extLst/>
        </p:spPr>
        <p:txBody>
          <a:bodyPr tIns="0" bIns="0" anchor="b"/>
          <a:lstStyle>
            <a:lvl1pPr eaLnBrk="0" hangingPunct="0">
              <a:defRPr sz="2200">
                <a:solidFill>
                  <a:schemeClr val="hlink"/>
                </a:solidFill>
                <a:latin typeface="Arial" pitchFamily="34" charset="0"/>
              </a:defRPr>
            </a:lvl1pPr>
            <a:lvl2pPr marL="742950" indent="-285750" eaLnBrk="0" hangingPunct="0">
              <a:defRPr sz="2200">
                <a:solidFill>
                  <a:schemeClr val="hlink"/>
                </a:solidFill>
                <a:latin typeface="Arial" pitchFamily="34" charset="0"/>
              </a:defRPr>
            </a:lvl2pPr>
            <a:lvl3pPr marL="1143000" indent="-228600" eaLnBrk="0" hangingPunct="0">
              <a:defRPr sz="2200">
                <a:solidFill>
                  <a:schemeClr val="hlink"/>
                </a:solidFill>
                <a:latin typeface="Arial" pitchFamily="34" charset="0"/>
              </a:defRPr>
            </a:lvl3pPr>
            <a:lvl4pPr marL="1600200" indent="-228600" eaLnBrk="0" hangingPunct="0">
              <a:defRPr sz="2200">
                <a:solidFill>
                  <a:schemeClr val="hlink"/>
                </a:solidFill>
                <a:latin typeface="Arial" pitchFamily="34" charset="0"/>
              </a:defRPr>
            </a:lvl4pPr>
            <a:lvl5pPr marL="2057400" indent="-228600" eaLnBrk="0" hangingPunct="0">
              <a:defRPr sz="2200">
                <a:solidFill>
                  <a:schemeClr val="hlink"/>
                </a:solidFill>
                <a:latin typeface="Arial" pitchFamily="34" charset="0"/>
              </a:defRPr>
            </a:lvl5pPr>
            <a:lvl6pPr marL="2514600" indent="-228600" eaLnBrk="0" fontAlgn="base" hangingPunct="0">
              <a:lnSpc>
                <a:spcPct val="90000"/>
              </a:lnSpc>
              <a:spcBef>
                <a:spcPct val="0"/>
              </a:spcBef>
              <a:spcAft>
                <a:spcPct val="0"/>
              </a:spcAft>
              <a:defRPr sz="2200">
                <a:solidFill>
                  <a:schemeClr val="hlink"/>
                </a:solidFill>
                <a:latin typeface="Arial" pitchFamily="34" charset="0"/>
              </a:defRPr>
            </a:lvl6pPr>
            <a:lvl7pPr marL="2971800" indent="-228600" eaLnBrk="0" fontAlgn="base" hangingPunct="0">
              <a:lnSpc>
                <a:spcPct val="90000"/>
              </a:lnSpc>
              <a:spcBef>
                <a:spcPct val="0"/>
              </a:spcBef>
              <a:spcAft>
                <a:spcPct val="0"/>
              </a:spcAft>
              <a:defRPr sz="2200">
                <a:solidFill>
                  <a:schemeClr val="hlink"/>
                </a:solidFill>
                <a:latin typeface="Arial" pitchFamily="34" charset="0"/>
              </a:defRPr>
            </a:lvl7pPr>
            <a:lvl8pPr marL="3429000" indent="-228600" eaLnBrk="0" fontAlgn="base" hangingPunct="0">
              <a:lnSpc>
                <a:spcPct val="90000"/>
              </a:lnSpc>
              <a:spcBef>
                <a:spcPct val="0"/>
              </a:spcBef>
              <a:spcAft>
                <a:spcPct val="0"/>
              </a:spcAft>
              <a:defRPr sz="2200">
                <a:solidFill>
                  <a:schemeClr val="hlink"/>
                </a:solidFill>
                <a:latin typeface="Arial" pitchFamily="34" charset="0"/>
              </a:defRPr>
            </a:lvl8pPr>
            <a:lvl9pPr marL="3886200" indent="-228600" eaLnBrk="0" fontAlgn="base" hangingPunct="0">
              <a:lnSpc>
                <a:spcPct val="90000"/>
              </a:lnSpc>
              <a:spcBef>
                <a:spcPct val="0"/>
              </a:spcBef>
              <a:spcAft>
                <a:spcPct val="0"/>
              </a:spcAft>
              <a:defRPr sz="2200">
                <a:solidFill>
                  <a:schemeClr val="hlink"/>
                </a:solidFill>
                <a:latin typeface="Arial" pitchFamily="34" charset="0"/>
              </a:defRPr>
            </a:lvl9pPr>
          </a:lstStyle>
          <a:p>
            <a:pPr eaLnBrk="1" hangingPunct="1">
              <a:spcAft>
                <a:spcPts val="900"/>
              </a:spcAft>
              <a:defRPr/>
            </a:pPr>
            <a:r>
              <a:rPr lang="en-US" sz="1000">
                <a:solidFill>
                  <a:schemeClr val="tx1"/>
                </a:solidFill>
                <a:cs typeface="+mn-cs"/>
              </a:rPr>
              <a:t>IBM Proposal Presentation Template</a:t>
            </a:r>
            <a:endParaRPr lang="en-US" sz="1800">
              <a:solidFill>
                <a:schemeClr val="tx1"/>
              </a:solidFill>
              <a:cs typeface="+mn-cs"/>
            </a:endParaRPr>
          </a:p>
        </p:txBody>
      </p:sp>
      <p:sp>
        <p:nvSpPr>
          <p:cNvPr id="2" name="Date Placeholder 1">
            <a:extLst>
              <a:ext uri="{FF2B5EF4-FFF2-40B4-BE49-F238E27FC236}">
                <a16:creationId xmlns:a16="http://schemas.microsoft.com/office/drawing/2014/main" id="{DC82B5B0-2FE3-AA42-B14B-F5DA85C4F4A7}"/>
              </a:ext>
            </a:extLst>
          </p:cNvPr>
          <p:cNvSpPr txBox="1">
            <a:spLocks noGrp="1"/>
          </p:cNvSpPr>
          <p:nvPr userDrawn="1"/>
        </p:nvSpPr>
        <p:spPr bwMode="auto">
          <a:xfrm>
            <a:off x="639763" y="6537325"/>
            <a:ext cx="10048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defRPr/>
            </a:pPr>
            <a:fld id="{F8136676-25BE-49D8-B9B5-01721E7D10BE}" type="datetime1">
              <a:rPr lang="en-US" altLang="es-ES" sz="800" smtClean="0">
                <a:solidFill>
                  <a:schemeClr val="tx1"/>
                </a:solidFill>
                <a:ea typeface="MS PGothic" panose="020B0600070205080204" pitchFamily="34" charset="-128"/>
              </a:rPr>
              <a:pPr eaLnBrk="1" hangingPunct="1">
                <a:defRPr/>
              </a:pPr>
              <a:t>9/21/18</a:t>
            </a:fld>
            <a:endParaRPr lang="en-US" altLang="es-ES" sz="800">
              <a:solidFill>
                <a:schemeClr val="tx1"/>
              </a:solidFill>
              <a:ea typeface="MS PGothic" panose="020B0600070205080204" pitchFamily="34" charset="-128"/>
            </a:endParaRPr>
          </a:p>
        </p:txBody>
      </p:sp>
    </p:spTree>
  </p:cSld>
  <p:clrMap bg1="lt1" tx1="dk1" bg2="lt2" tx2="dk2" accent1="accent1" accent2="accent2" accent3="accent3" accent4="accent4" accent5="accent5" accent6="accent6" hlink="hlink" folHlink="folHlink"/>
  <p:sldLayoutIdLst>
    <p:sldLayoutId id="2147483777" r:id="rId1"/>
    <p:sldLayoutId id="2147483772" r:id="rId2"/>
    <p:sldLayoutId id="2147483773" r:id="rId3"/>
    <p:sldLayoutId id="2147483774" r:id="rId4"/>
    <p:sldLayoutId id="2147483775" r:id="rId5"/>
    <p:sldLayoutId id="2147483776" r:id="rId6"/>
  </p:sldLayoutIdLst>
  <p:hf hdr="0" ftr="0"/>
  <p:txStyles>
    <p:titleStyle>
      <a:lvl1pPr algn="l" rtl="0" eaLnBrk="0" fontAlgn="base" hangingPunct="0">
        <a:lnSpc>
          <a:spcPct val="90000"/>
        </a:lnSpc>
        <a:spcBef>
          <a:spcPct val="0"/>
        </a:spcBef>
        <a:spcAft>
          <a:spcPct val="0"/>
        </a:spcAft>
        <a:defRPr sz="2200">
          <a:solidFill>
            <a:schemeClr val="tx1"/>
          </a:solidFill>
          <a:latin typeface="+mj-lt"/>
          <a:ea typeface="+mj-ea"/>
          <a:cs typeface="+mj-cs"/>
        </a:defRPr>
      </a:lvl1pPr>
      <a:lvl2pPr algn="l" rtl="0" eaLnBrk="0" fontAlgn="base" hangingPunct="0">
        <a:lnSpc>
          <a:spcPct val="90000"/>
        </a:lnSpc>
        <a:spcBef>
          <a:spcPct val="0"/>
        </a:spcBef>
        <a:spcAft>
          <a:spcPct val="0"/>
        </a:spcAft>
        <a:defRPr sz="2200">
          <a:solidFill>
            <a:schemeClr val="tx1"/>
          </a:solidFill>
          <a:latin typeface="Arial" pitchFamily="34" charset="0"/>
        </a:defRPr>
      </a:lvl2pPr>
      <a:lvl3pPr algn="l" rtl="0" eaLnBrk="0" fontAlgn="base" hangingPunct="0">
        <a:lnSpc>
          <a:spcPct val="90000"/>
        </a:lnSpc>
        <a:spcBef>
          <a:spcPct val="0"/>
        </a:spcBef>
        <a:spcAft>
          <a:spcPct val="0"/>
        </a:spcAft>
        <a:defRPr sz="2200">
          <a:solidFill>
            <a:schemeClr val="tx1"/>
          </a:solidFill>
          <a:latin typeface="Arial" pitchFamily="34" charset="0"/>
        </a:defRPr>
      </a:lvl3pPr>
      <a:lvl4pPr algn="l" rtl="0" eaLnBrk="0" fontAlgn="base" hangingPunct="0">
        <a:lnSpc>
          <a:spcPct val="90000"/>
        </a:lnSpc>
        <a:spcBef>
          <a:spcPct val="0"/>
        </a:spcBef>
        <a:spcAft>
          <a:spcPct val="0"/>
        </a:spcAft>
        <a:defRPr sz="2200">
          <a:solidFill>
            <a:schemeClr val="tx1"/>
          </a:solidFill>
          <a:latin typeface="Arial" pitchFamily="34" charset="0"/>
        </a:defRPr>
      </a:lvl4pPr>
      <a:lvl5pPr algn="l" rtl="0" eaLnBrk="0" fontAlgn="base" hangingPunct="0">
        <a:lnSpc>
          <a:spcPct val="90000"/>
        </a:lnSpc>
        <a:spcBef>
          <a:spcPct val="0"/>
        </a:spcBef>
        <a:spcAft>
          <a:spcPct val="0"/>
        </a:spcAft>
        <a:defRPr sz="2200">
          <a:solidFill>
            <a:schemeClr val="tx1"/>
          </a:solidFill>
          <a:latin typeface="Arial" pitchFamily="34" charset="0"/>
        </a:defRPr>
      </a:lvl5pPr>
      <a:lvl6pPr marL="457200" algn="l" rtl="0" fontAlgn="base">
        <a:lnSpc>
          <a:spcPct val="90000"/>
        </a:lnSpc>
        <a:spcBef>
          <a:spcPct val="0"/>
        </a:spcBef>
        <a:spcAft>
          <a:spcPct val="0"/>
        </a:spcAft>
        <a:defRPr sz="2200">
          <a:solidFill>
            <a:schemeClr val="tx1"/>
          </a:solidFill>
          <a:latin typeface="Arial" pitchFamily="34" charset="0"/>
        </a:defRPr>
      </a:lvl6pPr>
      <a:lvl7pPr marL="914400" algn="l" rtl="0" fontAlgn="base">
        <a:lnSpc>
          <a:spcPct val="90000"/>
        </a:lnSpc>
        <a:spcBef>
          <a:spcPct val="0"/>
        </a:spcBef>
        <a:spcAft>
          <a:spcPct val="0"/>
        </a:spcAft>
        <a:defRPr sz="2200">
          <a:solidFill>
            <a:schemeClr val="tx1"/>
          </a:solidFill>
          <a:latin typeface="Arial" pitchFamily="34" charset="0"/>
        </a:defRPr>
      </a:lvl7pPr>
      <a:lvl8pPr marL="1371600" algn="l" rtl="0" fontAlgn="base">
        <a:lnSpc>
          <a:spcPct val="90000"/>
        </a:lnSpc>
        <a:spcBef>
          <a:spcPct val="0"/>
        </a:spcBef>
        <a:spcAft>
          <a:spcPct val="0"/>
        </a:spcAft>
        <a:defRPr sz="2200">
          <a:solidFill>
            <a:schemeClr val="tx1"/>
          </a:solidFill>
          <a:latin typeface="Arial" pitchFamily="34" charset="0"/>
        </a:defRPr>
      </a:lvl8pPr>
      <a:lvl9pPr marL="1828800" algn="l" rtl="0" fontAlgn="base">
        <a:lnSpc>
          <a:spcPct val="90000"/>
        </a:lnSpc>
        <a:spcBef>
          <a:spcPct val="0"/>
        </a:spcBef>
        <a:spcAft>
          <a:spcPct val="0"/>
        </a:spcAft>
        <a:defRPr sz="2200">
          <a:solidFill>
            <a:schemeClr val="tx1"/>
          </a:solidFill>
          <a:latin typeface="Arial" pitchFamily="34" charset="0"/>
        </a:defRPr>
      </a:lvl9pPr>
    </p:titleStyle>
    <p:bodyStyle>
      <a:lvl1pPr marL="173038" indent="-173038" algn="l" rtl="0" eaLnBrk="0" fontAlgn="base" hangingPunct="0">
        <a:spcBef>
          <a:spcPts val="600"/>
        </a:spcBef>
        <a:spcAft>
          <a:spcPct val="0"/>
        </a:spcAft>
        <a:buClr>
          <a:schemeClr val="tx1"/>
        </a:buClr>
        <a:buFont typeface="Wingdings" pitchFamily="2" charset="2"/>
        <a:buChar char="§"/>
        <a:defRPr sz="1600">
          <a:solidFill>
            <a:schemeClr val="tx1"/>
          </a:solidFill>
          <a:latin typeface="+mn-lt"/>
          <a:ea typeface="+mn-ea"/>
          <a:cs typeface="+mn-cs"/>
        </a:defRPr>
      </a:lvl1pPr>
      <a:lvl2pPr marL="509588" indent="-163513" algn="l" rtl="0" eaLnBrk="0" fontAlgn="base" hangingPunct="0">
        <a:spcBef>
          <a:spcPts val="300"/>
        </a:spcBef>
        <a:spcAft>
          <a:spcPct val="0"/>
        </a:spcAft>
        <a:buClr>
          <a:schemeClr val="tx1"/>
        </a:buClr>
        <a:buFont typeface="Arial" panose="020B0604020202020204" pitchFamily="34" charset="0"/>
        <a:buChar char="–"/>
        <a:defRPr sz="1600">
          <a:solidFill>
            <a:schemeClr val="tx1"/>
          </a:solidFill>
          <a:latin typeface="+mn-lt"/>
        </a:defRPr>
      </a:lvl2pPr>
      <a:lvl3pPr marL="855663" indent="-173038" algn="l" rtl="0" eaLnBrk="0" fontAlgn="base" hangingPunct="0">
        <a:spcBef>
          <a:spcPts val="300"/>
        </a:spcBef>
        <a:spcAft>
          <a:spcPct val="0"/>
        </a:spcAft>
        <a:buClr>
          <a:schemeClr val="tx1"/>
        </a:buClr>
        <a:buChar char="•"/>
        <a:defRPr sz="1600">
          <a:solidFill>
            <a:schemeClr val="tx1"/>
          </a:solidFill>
          <a:latin typeface="+mn-lt"/>
        </a:defRPr>
      </a:lvl3pPr>
      <a:lvl4pPr marL="1203325" indent="-173038" algn="l" rtl="0" eaLnBrk="0" fontAlgn="base" hangingPunct="0">
        <a:spcBef>
          <a:spcPct val="20000"/>
        </a:spcBef>
        <a:spcAft>
          <a:spcPct val="0"/>
        </a:spcAft>
        <a:buClr>
          <a:schemeClr val="bg1"/>
        </a:buClr>
        <a:buChar char="–"/>
        <a:defRPr sz="1600">
          <a:solidFill>
            <a:schemeClr val="bg1"/>
          </a:solidFill>
          <a:latin typeface="+mn-lt"/>
        </a:defRPr>
      </a:lvl4pPr>
      <a:lvl5pPr marL="1539875" indent="-163513" algn="l" rtl="0" eaLnBrk="0" fontAlgn="base" hangingPunct="0">
        <a:spcBef>
          <a:spcPct val="20000"/>
        </a:spcBef>
        <a:spcAft>
          <a:spcPct val="0"/>
        </a:spcAft>
        <a:buClr>
          <a:schemeClr val="bg1"/>
        </a:buClr>
        <a:buChar char="»"/>
        <a:defRPr sz="1600">
          <a:solidFill>
            <a:schemeClr val="bg1"/>
          </a:solidFill>
          <a:latin typeface="+mn-lt"/>
        </a:defRPr>
      </a:lvl5pPr>
      <a:lvl6pPr marL="1997075" indent="-163513" algn="l" rtl="0" fontAlgn="base">
        <a:spcBef>
          <a:spcPct val="20000"/>
        </a:spcBef>
        <a:spcAft>
          <a:spcPct val="0"/>
        </a:spcAft>
        <a:buClr>
          <a:schemeClr val="bg1"/>
        </a:buClr>
        <a:buChar char="»"/>
        <a:defRPr sz="1600">
          <a:solidFill>
            <a:schemeClr val="bg1"/>
          </a:solidFill>
          <a:latin typeface="+mn-lt"/>
        </a:defRPr>
      </a:lvl6pPr>
      <a:lvl7pPr marL="2454275" indent="-163513" algn="l" rtl="0" fontAlgn="base">
        <a:spcBef>
          <a:spcPct val="20000"/>
        </a:spcBef>
        <a:spcAft>
          <a:spcPct val="0"/>
        </a:spcAft>
        <a:buClr>
          <a:schemeClr val="bg1"/>
        </a:buClr>
        <a:buChar char="»"/>
        <a:defRPr sz="1600">
          <a:solidFill>
            <a:schemeClr val="bg1"/>
          </a:solidFill>
          <a:latin typeface="+mn-lt"/>
        </a:defRPr>
      </a:lvl7pPr>
      <a:lvl8pPr marL="2911475" indent="-163513" algn="l" rtl="0" fontAlgn="base">
        <a:spcBef>
          <a:spcPct val="20000"/>
        </a:spcBef>
        <a:spcAft>
          <a:spcPct val="0"/>
        </a:spcAft>
        <a:buClr>
          <a:schemeClr val="bg1"/>
        </a:buClr>
        <a:buChar char="»"/>
        <a:defRPr sz="1600">
          <a:solidFill>
            <a:schemeClr val="bg1"/>
          </a:solidFill>
          <a:latin typeface="+mn-lt"/>
        </a:defRPr>
      </a:lvl8pPr>
      <a:lvl9pPr marL="3368675" indent="-163513" algn="l" rtl="0" fontAlgn="base">
        <a:spcBef>
          <a:spcPct val="20000"/>
        </a:spcBef>
        <a:spcAft>
          <a:spcPct val="0"/>
        </a:spcAft>
        <a:buClr>
          <a:schemeClr val="bg1"/>
        </a:buClr>
        <a:buChar char="»"/>
        <a:defRPr sz="16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31.ibm.com/sales/isis/isis.nsf/vHomePage/Customer+Referenc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7">
            <a:extLst>
              <a:ext uri="{FF2B5EF4-FFF2-40B4-BE49-F238E27FC236}">
                <a16:creationId xmlns:a16="http://schemas.microsoft.com/office/drawing/2014/main" id="{434127AE-3C1D-2D4A-A646-31A63C769D03}"/>
              </a:ext>
            </a:extLst>
          </p:cNvPr>
          <p:cNvSpPr>
            <a:spLocks noGrp="1" noChangeArrowheads="1"/>
          </p:cNvSpPr>
          <p:nvPr>
            <p:ph type="ctrTitle"/>
          </p:nvPr>
        </p:nvSpPr>
        <p:spPr>
          <a:xfrm>
            <a:off x="688975" y="735013"/>
            <a:ext cx="8180388" cy="1919287"/>
          </a:xfrm>
        </p:spPr>
        <p:txBody>
          <a:bodyPr/>
          <a:lstStyle/>
          <a:p>
            <a:r>
              <a:rPr lang="en-US" altLang="es-ES" dirty="0"/>
              <a:t>CNBP</a:t>
            </a:r>
          </a:p>
        </p:txBody>
      </p:sp>
      <p:sp>
        <p:nvSpPr>
          <p:cNvPr id="5123" name="Rectangle 28">
            <a:extLst>
              <a:ext uri="{FF2B5EF4-FFF2-40B4-BE49-F238E27FC236}">
                <a16:creationId xmlns:a16="http://schemas.microsoft.com/office/drawing/2014/main" id="{7B8C4E21-937C-D846-B3A1-21BA33F26F12}"/>
              </a:ext>
            </a:extLst>
          </p:cNvPr>
          <p:cNvSpPr>
            <a:spLocks noGrp="1" noChangeArrowheads="1"/>
          </p:cNvSpPr>
          <p:nvPr>
            <p:ph type="subTitle" idx="1"/>
          </p:nvPr>
        </p:nvSpPr>
        <p:spPr/>
        <p:txBody>
          <a:bodyPr/>
          <a:lstStyle/>
          <a:p>
            <a:r>
              <a:rPr lang="en-US" altLang="es-ES" dirty="0"/>
              <a:t>For </a:t>
            </a:r>
            <a:r>
              <a:rPr lang="en-US" altLang="es-ES" dirty="0" err="1"/>
              <a:t>SmartSense</a:t>
            </a:r>
            <a:endParaRPr lang="en-US" altLang="es-ES" dirty="0"/>
          </a:p>
        </p:txBody>
      </p:sp>
      <p:sp>
        <p:nvSpPr>
          <p:cNvPr id="5124" name="Rectangle 46">
            <a:extLst>
              <a:ext uri="{FF2B5EF4-FFF2-40B4-BE49-F238E27FC236}">
                <a16:creationId xmlns:a16="http://schemas.microsoft.com/office/drawing/2014/main" id="{CEF6E1EB-314F-5E4E-A52B-CB2862B90D9D}"/>
              </a:ext>
            </a:extLst>
          </p:cNvPr>
          <p:cNvSpPr>
            <a:spLocks noChangeArrowheads="1"/>
          </p:cNvSpPr>
          <p:nvPr/>
        </p:nvSpPr>
        <p:spPr bwMode="auto">
          <a:xfrm>
            <a:off x="673100" y="5278438"/>
            <a:ext cx="29257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bIns="46038" anchor="b"/>
          <a:lstStyle>
            <a:lvl1pPr marL="400050" indent="-400050">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spcBef>
                <a:spcPct val="0"/>
              </a:spcBef>
              <a:buClrTx/>
              <a:buFontTx/>
              <a:buNone/>
            </a:pPr>
            <a:r>
              <a:rPr lang="en-US" altLang="es-ES" sz="1100" dirty="0">
                <a:solidFill>
                  <a:schemeClr val="bg2"/>
                </a:solidFill>
              </a:rPr>
              <a:t>Prepared for CNBP</a:t>
            </a:r>
          </a:p>
          <a:p>
            <a:pPr>
              <a:spcBef>
                <a:spcPct val="0"/>
              </a:spcBef>
              <a:buClrTx/>
              <a:buFontTx/>
              <a:buNone/>
            </a:pPr>
            <a:r>
              <a:rPr lang="en-US" altLang="es-ES" sz="1100" dirty="0">
                <a:solidFill>
                  <a:schemeClr val="bg2"/>
                </a:solidFill>
              </a:rPr>
              <a:t>By **Sales Representative**</a:t>
            </a:r>
          </a:p>
        </p:txBody>
      </p:sp>
      <p:graphicFrame>
        <p:nvGraphicFramePr>
          <p:cNvPr id="3103" name="Group 31">
            <a:extLst>
              <a:ext uri="{FF2B5EF4-FFF2-40B4-BE49-F238E27FC236}">
                <a16:creationId xmlns:a16="http://schemas.microsoft.com/office/drawing/2014/main" id="{9A6210C3-7AB1-E048-91C5-D82868DAC2DB}"/>
              </a:ext>
            </a:extLst>
          </p:cNvPr>
          <p:cNvGraphicFramePr>
            <a:graphicFrameLocks noGrp="1"/>
          </p:cNvGraphicFramePr>
          <p:nvPr>
            <p:extLst>
              <p:ext uri="{D42A27DB-BD31-4B8C-83A1-F6EECF244321}">
                <p14:modId xmlns:p14="http://schemas.microsoft.com/office/powerpoint/2010/main" val="4011933517"/>
              </p:ext>
            </p:extLst>
          </p:nvPr>
        </p:nvGraphicFramePr>
        <p:xfrm>
          <a:off x="688975" y="5562600"/>
          <a:ext cx="3779838" cy="792163"/>
        </p:xfrm>
        <a:graphic>
          <a:graphicData uri="http://schemas.openxmlformats.org/drawingml/2006/table">
            <a:tbl>
              <a:tblPr/>
              <a:tblGrid>
                <a:gridCol w="1885950">
                  <a:extLst>
                    <a:ext uri="{9D8B030D-6E8A-4147-A177-3AD203B41FA5}">
                      <a16:colId xmlns:a16="http://schemas.microsoft.com/office/drawing/2014/main" val="20000"/>
                    </a:ext>
                  </a:extLst>
                </a:gridCol>
                <a:gridCol w="1893888">
                  <a:extLst>
                    <a:ext uri="{9D8B030D-6E8A-4147-A177-3AD203B41FA5}">
                      <a16:colId xmlns:a16="http://schemas.microsoft.com/office/drawing/2014/main" val="20001"/>
                    </a:ext>
                  </a:extLst>
                </a:gridCol>
              </a:tblGrid>
              <a:tr h="792163">
                <a:tc>
                  <a:txBody>
                    <a:bodyPr/>
                    <a:lstStyle/>
                    <a:p>
                      <a:pPr marL="0" marR="0" lvl="0" indent="0" algn="l" defTabSz="914400" rtl="0" eaLnBrk="0" fontAlgn="base" latinLnBrk="0" hangingPunct="0">
                        <a:lnSpc>
                          <a:spcPct val="100000"/>
                        </a:lnSpc>
                        <a:spcBef>
                          <a:spcPts val="450"/>
                        </a:spcBef>
                        <a:spcAft>
                          <a:spcPct val="0"/>
                        </a:spcAft>
                        <a:buClr>
                          <a:schemeClr val="tx1"/>
                        </a:buClr>
                        <a:buSzTx/>
                        <a:buFont typeface="Wingdings" pitchFamily="2" charset="2"/>
                        <a:buNone/>
                        <a:tabLst/>
                      </a:pPr>
                      <a:r>
                        <a:rPr kumimoji="0" lang="en-US" sz="1100" b="0" i="0" u="none" strike="noStrike" cap="none" normalizeH="0" baseline="0" dirty="0" err="1">
                          <a:ln>
                            <a:noFill/>
                          </a:ln>
                          <a:solidFill>
                            <a:schemeClr val="bg2"/>
                          </a:solidFill>
                          <a:effectLst/>
                          <a:latin typeface="Arial" pitchFamily="34" charset="0"/>
                        </a:rPr>
                        <a:t>Beim</a:t>
                      </a:r>
                      <a:r>
                        <a:rPr kumimoji="0" lang="en-US" sz="1100" b="0" i="0" u="none" strike="noStrike" cap="none" normalizeH="0" baseline="0" dirty="0">
                          <a:ln>
                            <a:noFill/>
                          </a:ln>
                          <a:solidFill>
                            <a:schemeClr val="bg2"/>
                          </a:solidFill>
                          <a:effectLst/>
                          <a:latin typeface="Arial" pitchFamily="34" charset="0"/>
                        </a:rPr>
                        <a:t> </a:t>
                      </a:r>
                      <a:r>
                        <a:rPr kumimoji="0" lang="en-US" sz="1100" b="0" i="0" u="none" strike="noStrike" cap="none" normalizeH="0" baseline="0" dirty="0" err="1">
                          <a:ln>
                            <a:noFill/>
                          </a:ln>
                          <a:solidFill>
                            <a:schemeClr val="bg2"/>
                          </a:solidFill>
                          <a:effectLst/>
                          <a:latin typeface="Arial" pitchFamily="34" charset="0"/>
                        </a:rPr>
                        <a:t>Strohhause</a:t>
                      </a:r>
                      <a:r>
                        <a:rPr kumimoji="0" lang="en-US" sz="1100" b="0" i="0" u="none" strike="noStrike" cap="none" normalizeH="0" baseline="0" dirty="0">
                          <a:ln>
                            <a:noFill/>
                          </a:ln>
                          <a:solidFill>
                            <a:schemeClr val="bg2"/>
                          </a:solidFill>
                          <a:effectLst/>
                          <a:latin typeface="Arial" pitchFamily="34" charset="0"/>
                        </a:rPr>
                        <a:t> 17</a:t>
                      </a:r>
                    </a:p>
                    <a:p>
                      <a:pPr marL="0" marR="0" lvl="0" indent="0" algn="l" defTabSz="914400" rtl="0" eaLnBrk="0" fontAlgn="base" latinLnBrk="0" hangingPunct="0">
                        <a:lnSpc>
                          <a:spcPct val="100000"/>
                        </a:lnSpc>
                        <a:spcBef>
                          <a:spcPts val="450"/>
                        </a:spcBef>
                        <a:spcAft>
                          <a:spcPct val="0"/>
                        </a:spcAft>
                        <a:buClr>
                          <a:schemeClr val="tx1"/>
                        </a:buClr>
                        <a:buSzTx/>
                        <a:buFont typeface="Wingdings" pitchFamily="2" charset="2"/>
                        <a:buNone/>
                        <a:tabLst/>
                      </a:pPr>
                      <a:r>
                        <a:rPr kumimoji="0" lang="en-US" sz="1100" b="0" i="0" u="none" strike="noStrike" cap="none" normalizeH="0" baseline="0" dirty="0">
                          <a:ln>
                            <a:noFill/>
                          </a:ln>
                          <a:solidFill>
                            <a:schemeClr val="bg2"/>
                          </a:solidFill>
                          <a:effectLst/>
                          <a:latin typeface="Arial" pitchFamily="34" charset="0"/>
                        </a:rPr>
                        <a:t>20097 Hamburg</a:t>
                      </a:r>
                    </a:p>
                    <a:p>
                      <a:pPr marL="0" marR="0" lvl="0" indent="0" algn="l" defTabSz="914400" rtl="0" eaLnBrk="0" fontAlgn="base" latinLnBrk="0" hangingPunct="0">
                        <a:lnSpc>
                          <a:spcPct val="100000"/>
                        </a:lnSpc>
                        <a:spcBef>
                          <a:spcPts val="450"/>
                        </a:spcBef>
                        <a:spcAft>
                          <a:spcPct val="0"/>
                        </a:spcAft>
                        <a:buClr>
                          <a:schemeClr val="tx1"/>
                        </a:buClr>
                        <a:buSzTx/>
                        <a:buFont typeface="Wingdings" pitchFamily="2" charset="2"/>
                        <a:buNone/>
                        <a:tabLst/>
                      </a:pPr>
                      <a:r>
                        <a:rPr kumimoji="0" lang="en-US" sz="1100" b="0" i="0" u="none" strike="noStrike" cap="none" normalizeH="0" baseline="0" dirty="0">
                          <a:ln>
                            <a:noFill/>
                          </a:ln>
                          <a:solidFill>
                            <a:schemeClr val="bg2"/>
                          </a:solidFill>
                          <a:effectLst/>
                          <a:latin typeface="Arial" pitchFamily="34" charset="0"/>
                        </a:rPr>
                        <a:t>Germany</a:t>
                      </a:r>
                    </a:p>
                  </a:txBody>
                  <a:tcPr marL="0" horzOverflow="overflow">
                    <a:lnL cap="flat">
                      <a:noFill/>
                    </a:lnL>
                    <a:lnR>
                      <a:noFill/>
                    </a:lnR>
                    <a:lnT w="12700" cap="flat" cmpd="sng" algn="ctr">
                      <a:solidFill>
                        <a:schemeClr val="bg2"/>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Wingdings" pitchFamily="2" charset="2"/>
                        <a:buNone/>
                        <a:tabLst/>
                      </a:pPr>
                      <a:r>
                        <a:rPr kumimoji="0" lang="en-US" sz="1100" b="0" i="0" u="none" strike="noStrike" cap="none" normalizeH="0" baseline="0" dirty="0">
                          <a:ln>
                            <a:noFill/>
                          </a:ln>
                          <a:solidFill>
                            <a:schemeClr val="bg2"/>
                          </a:solidFill>
                          <a:effectLst/>
                          <a:latin typeface="Arial" pitchFamily="34" charset="0"/>
                        </a:rPr>
                        <a:t>Telephone **Telephone**</a:t>
                      </a:r>
                    </a:p>
                    <a:p>
                      <a:pPr marL="0" marR="0" lvl="0" indent="0" algn="l" defTabSz="914400" rtl="0" eaLnBrk="0" fontAlgn="base" latinLnBrk="0" hangingPunct="0">
                        <a:lnSpc>
                          <a:spcPct val="100000"/>
                        </a:lnSpc>
                        <a:spcBef>
                          <a:spcPct val="0"/>
                        </a:spcBef>
                        <a:spcAft>
                          <a:spcPct val="0"/>
                        </a:spcAft>
                        <a:buClr>
                          <a:schemeClr val="tx1"/>
                        </a:buClr>
                        <a:buSzTx/>
                        <a:buFont typeface="Wingdings" pitchFamily="2" charset="2"/>
                        <a:buNone/>
                        <a:tabLst/>
                      </a:pPr>
                      <a:r>
                        <a:rPr kumimoji="0" lang="en-US" sz="1100" b="0" i="0" u="none" strike="noStrike" cap="none" normalizeH="0" baseline="0" dirty="0">
                          <a:ln>
                            <a:noFill/>
                          </a:ln>
                          <a:solidFill>
                            <a:schemeClr val="bg2"/>
                          </a:solidFill>
                          <a:effectLst/>
                          <a:latin typeface="Arial" pitchFamily="34" charset="0"/>
                        </a:rPr>
                        <a:t>Email **Email**</a:t>
                      </a:r>
                    </a:p>
                    <a:p>
                      <a:pPr marL="0" marR="0" lvl="0" indent="0" algn="l" defTabSz="914400" rtl="0" eaLnBrk="0" fontAlgn="base" latinLnBrk="0" hangingPunct="0">
                        <a:lnSpc>
                          <a:spcPct val="100000"/>
                        </a:lnSpc>
                        <a:spcBef>
                          <a:spcPct val="0"/>
                        </a:spcBef>
                        <a:spcAft>
                          <a:spcPct val="0"/>
                        </a:spcAft>
                        <a:buClr>
                          <a:schemeClr val="tx1"/>
                        </a:buClr>
                        <a:buSzTx/>
                        <a:buFont typeface="Wingdings" pitchFamily="2" charset="2"/>
                        <a:buNone/>
                        <a:tabLst/>
                      </a:pPr>
                      <a:r>
                        <a:rPr kumimoji="0" lang="en-US" sz="1100" b="0" i="0" u="none" strike="noStrike" cap="none" normalizeH="0" baseline="0" dirty="0">
                          <a:ln>
                            <a:noFill/>
                          </a:ln>
                          <a:solidFill>
                            <a:schemeClr val="bg2"/>
                          </a:solidFill>
                          <a:effectLst/>
                          <a:latin typeface="Arial" pitchFamily="34" charset="0"/>
                        </a:rPr>
                        <a:t>September 2018</a:t>
                      </a:r>
                    </a:p>
                  </a:txBody>
                  <a:tcPr marL="0" horzOverflow="overflow">
                    <a:lnL>
                      <a:noFill/>
                    </a:lnL>
                    <a:lnR cap="flat">
                      <a:noFill/>
                    </a:lnR>
                    <a:lnT w="12700" cap="flat" cmpd="sng" algn="ctr">
                      <a:solidFill>
                        <a:schemeClr val="bg2"/>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9" name="Picture 8">
            <a:extLst>
              <a:ext uri="{FF2B5EF4-FFF2-40B4-BE49-F238E27FC236}">
                <a16:creationId xmlns:a16="http://schemas.microsoft.com/office/drawing/2014/main" id="{77239FA0-9D82-1546-B315-D9927851C16B}"/>
              </a:ext>
            </a:extLst>
          </p:cNvPr>
          <p:cNvPicPr/>
          <p:nvPr/>
        </p:nvPicPr>
        <p:blipFill>
          <a:blip r:embed="rId3" cstate="print">
            <a:extLst>
              <a:ext uri="{28A0092B-C50C-407E-A947-70E740481C1C}">
                <a14:useLocalDpi xmlns:a14="http://schemas.microsoft.com/office/drawing/2010/main" val="0"/>
              </a:ext>
            </a:extLst>
          </a:blip>
          <a:stretch>
            <a:fillRect/>
          </a:stretch>
        </p:blipFill>
        <p:spPr>
          <a:xfrm rot="483868">
            <a:off x="4567390" y="1417461"/>
            <a:ext cx="4403090" cy="44030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6616994C-8D7E-9B49-8D39-86939F3C293A}"/>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spcBef>
                <a:spcPct val="0"/>
              </a:spcBef>
              <a:buClrTx/>
              <a:buFontTx/>
              <a:buNone/>
            </a:pPr>
            <a:fld id="{BA5A6A9D-9B6D-764B-A9A5-4BAC46833496}" type="slidenum">
              <a:rPr lang="en-US" altLang="es-ES" sz="800" smtClean="0"/>
              <a:pPr>
                <a:spcBef>
                  <a:spcPct val="0"/>
                </a:spcBef>
                <a:buClrTx/>
                <a:buFontTx/>
                <a:buNone/>
              </a:pPr>
              <a:t>10</a:t>
            </a:fld>
            <a:endParaRPr lang="en-US" altLang="es-ES" sz="800"/>
          </a:p>
        </p:txBody>
      </p:sp>
      <p:sp>
        <p:nvSpPr>
          <p:cNvPr id="25603" name="Title 1">
            <a:extLst>
              <a:ext uri="{FF2B5EF4-FFF2-40B4-BE49-F238E27FC236}">
                <a16:creationId xmlns:a16="http://schemas.microsoft.com/office/drawing/2014/main" id="{57EE7E97-90F5-8747-BC9C-C2D3604D9075}"/>
              </a:ext>
            </a:extLst>
          </p:cNvPr>
          <p:cNvSpPr>
            <a:spLocks noGrp="1"/>
          </p:cNvSpPr>
          <p:nvPr>
            <p:ph type="title"/>
          </p:nvPr>
        </p:nvSpPr>
        <p:spPr>
          <a:xfrm>
            <a:off x="274638" y="2111375"/>
            <a:ext cx="8594725" cy="1362075"/>
          </a:xfrm>
        </p:spPr>
        <p:txBody>
          <a:bodyPr/>
          <a:lstStyle/>
          <a:p>
            <a:r>
              <a:rPr lang="en-US" altLang="es-ES"/>
              <a:t>How to move forward</a:t>
            </a:r>
          </a:p>
        </p:txBody>
      </p:sp>
      <p:sp>
        <p:nvSpPr>
          <p:cNvPr id="25604" name="Text Placeholder 2">
            <a:extLst>
              <a:ext uri="{FF2B5EF4-FFF2-40B4-BE49-F238E27FC236}">
                <a16:creationId xmlns:a16="http://schemas.microsoft.com/office/drawing/2014/main" id="{799DA3E9-3C57-9043-AA59-D307CCD89498}"/>
              </a:ext>
            </a:extLst>
          </p:cNvPr>
          <p:cNvSpPr>
            <a:spLocks noGrp="1"/>
          </p:cNvSpPr>
          <p:nvPr>
            <p:ph type="body" idx="1"/>
          </p:nvPr>
        </p:nvSpPr>
        <p:spPr>
          <a:xfrm>
            <a:off x="274638" y="3479800"/>
            <a:ext cx="8594725" cy="525463"/>
          </a:xfrm>
        </p:spPr>
        <p:txBody>
          <a:bodyPr/>
          <a:lstStyle/>
          <a:p>
            <a:r>
              <a:rPr lang="en-US" altLang="es-ES"/>
              <a:t>Subhead if necessary</a:t>
            </a:r>
          </a:p>
        </p:txBody>
      </p:sp>
      <p:sp>
        <p:nvSpPr>
          <p:cNvPr id="25605" name="Slide Number Placeholder 1">
            <a:extLst>
              <a:ext uri="{FF2B5EF4-FFF2-40B4-BE49-F238E27FC236}">
                <a16:creationId xmlns:a16="http://schemas.microsoft.com/office/drawing/2014/main" id="{6B8A6DB6-005B-774F-B8CB-F4743C992289}"/>
              </a:ext>
            </a:extLst>
          </p:cNvPr>
          <p:cNvSpPr txBox="1">
            <a:spLocks noGrp="1"/>
          </p:cNvSpPr>
          <p:nvPr/>
        </p:nvSpPr>
        <p:spPr bwMode="black">
          <a:xfrm>
            <a:off x="182563" y="6537325"/>
            <a:ext cx="36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fld id="{4E9F4FA4-3786-254A-A802-021E7F1B006B}" type="slidenum">
              <a:rPr lang="en-US" altLang="es-ES" sz="800"/>
              <a:pPr eaLnBrk="1" hangingPunct="1">
                <a:spcBef>
                  <a:spcPct val="0"/>
                </a:spcBef>
                <a:buClrTx/>
                <a:buFontTx/>
                <a:buNone/>
              </a:pPr>
              <a:t>10</a:t>
            </a:fld>
            <a:endParaRPr lang="en-US" altLang="es-ES" sz="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DA6EDE33-BD97-B24E-A5DB-B84468406F35}"/>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spcBef>
                <a:spcPct val="0"/>
              </a:spcBef>
              <a:buClrTx/>
              <a:buFontTx/>
              <a:buNone/>
            </a:pPr>
            <a:fld id="{BE3D8C50-577D-9148-8F10-7E2F61F4C105}" type="slidenum">
              <a:rPr lang="en-US" altLang="es-ES" sz="800" smtClean="0"/>
              <a:pPr>
                <a:spcBef>
                  <a:spcPct val="0"/>
                </a:spcBef>
                <a:buClrTx/>
                <a:buFontTx/>
                <a:buNone/>
              </a:pPr>
              <a:t>11</a:t>
            </a:fld>
            <a:endParaRPr lang="en-US" altLang="es-ES" sz="800"/>
          </a:p>
        </p:txBody>
      </p:sp>
      <p:sp>
        <p:nvSpPr>
          <p:cNvPr id="27651" name="Slide Number Placeholder 3">
            <a:extLst>
              <a:ext uri="{FF2B5EF4-FFF2-40B4-BE49-F238E27FC236}">
                <a16:creationId xmlns:a16="http://schemas.microsoft.com/office/drawing/2014/main" id="{6D3EA951-F55D-6F4F-9A4F-C1D0BB2EB1AE}"/>
              </a:ext>
            </a:extLst>
          </p:cNvPr>
          <p:cNvSpPr txBox="1">
            <a:spLocks noGrp="1"/>
          </p:cNvSpPr>
          <p:nvPr/>
        </p:nvSpPr>
        <p:spPr bwMode="black">
          <a:xfrm>
            <a:off x="182563" y="6537325"/>
            <a:ext cx="36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fld id="{3039942B-2163-9348-BA95-47A95BF03A7A}" type="slidenum">
              <a:rPr lang="en-US" altLang="es-ES" sz="800"/>
              <a:pPr eaLnBrk="1" hangingPunct="1">
                <a:spcBef>
                  <a:spcPct val="0"/>
                </a:spcBef>
                <a:buClrTx/>
                <a:buFontTx/>
                <a:buNone/>
              </a:pPr>
              <a:t>11</a:t>
            </a:fld>
            <a:endParaRPr lang="en-US" altLang="es-ES" sz="800"/>
          </a:p>
        </p:txBody>
      </p:sp>
      <p:sp>
        <p:nvSpPr>
          <p:cNvPr id="27652" name="Rectangle 2">
            <a:extLst>
              <a:ext uri="{FF2B5EF4-FFF2-40B4-BE49-F238E27FC236}">
                <a16:creationId xmlns:a16="http://schemas.microsoft.com/office/drawing/2014/main" id="{B2A63BB8-CCEF-A645-8BBC-C7E371F2941E}"/>
              </a:ext>
            </a:extLst>
          </p:cNvPr>
          <p:cNvSpPr>
            <a:spLocks noGrp="1" noChangeArrowheads="1"/>
          </p:cNvSpPr>
          <p:nvPr>
            <p:ph type="title"/>
          </p:nvPr>
        </p:nvSpPr>
        <p:spPr/>
        <p:txBody>
          <a:bodyPr/>
          <a:lstStyle/>
          <a:p>
            <a:pPr eaLnBrk="1" hangingPunct="1"/>
            <a:r>
              <a:rPr lang="en-US" altLang="es-ES"/>
              <a:t>How to move forward</a:t>
            </a:r>
          </a:p>
        </p:txBody>
      </p:sp>
      <p:sp>
        <p:nvSpPr>
          <p:cNvPr id="27653" name="Rectangle 3">
            <a:extLst>
              <a:ext uri="{FF2B5EF4-FFF2-40B4-BE49-F238E27FC236}">
                <a16:creationId xmlns:a16="http://schemas.microsoft.com/office/drawing/2014/main" id="{5A36E2BF-6439-9C44-8BA1-BD5361533FE9}"/>
              </a:ext>
            </a:extLst>
          </p:cNvPr>
          <p:cNvSpPr>
            <a:spLocks noGrp="1" noChangeArrowheads="1"/>
          </p:cNvSpPr>
          <p:nvPr>
            <p:ph type="body" idx="1"/>
          </p:nvPr>
        </p:nvSpPr>
        <p:spPr/>
        <p:txBody>
          <a:bodyPr/>
          <a:lstStyle/>
          <a:p>
            <a:pPr eaLnBrk="1" hangingPunct="1"/>
            <a:r>
              <a:rPr lang="en-US" altLang="es-ES"/>
              <a:t>Provide next steps or a project plan (journey map) to help this client understand what to expect next and how to move forward with this decision</a:t>
            </a:r>
          </a:p>
          <a:p>
            <a:pPr lvl="1" eaLnBrk="1" hangingPunct="1"/>
            <a:r>
              <a:rPr lang="en-US" altLang="es-ES"/>
              <a:t>[For example] We will provide a clear roadmap and a system to manage risk in the deployment phases</a:t>
            </a:r>
          </a:p>
          <a:p>
            <a:pPr lvl="1" eaLnBrk="1" hangingPunct="1"/>
            <a:r>
              <a:rPr lang="en-US" altLang="es-ES"/>
              <a:t>[For example] We will work with you to provide a business value assessment of your current environment and generate a plan to move forward based on those results </a:t>
            </a:r>
          </a:p>
          <a:p>
            <a:pPr eaLnBrk="1" hangingPunct="1">
              <a:buFont typeface="Wingdings" pitchFamily="2" charset="2"/>
              <a:buNone/>
            </a:pPr>
            <a:r>
              <a:rPr lang="en-US" altLang="es-ES" b="1"/>
              <a:t>Implementation plan by phase</a:t>
            </a:r>
          </a:p>
        </p:txBody>
      </p:sp>
      <p:sp>
        <p:nvSpPr>
          <p:cNvPr id="27654" name="Rectangle 8">
            <a:extLst>
              <a:ext uri="{FF2B5EF4-FFF2-40B4-BE49-F238E27FC236}">
                <a16:creationId xmlns:a16="http://schemas.microsoft.com/office/drawing/2014/main" id="{C04A14E1-5B29-2E4B-80C5-CDCF34E70482}"/>
              </a:ext>
            </a:extLst>
          </p:cNvPr>
          <p:cNvSpPr>
            <a:spLocks noChangeArrowheads="1"/>
          </p:cNvSpPr>
          <p:nvPr/>
        </p:nvSpPr>
        <p:spPr bwMode="auto">
          <a:xfrm>
            <a:off x="182563" y="6323013"/>
            <a:ext cx="85963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46038" bIns="46038" anchor="b"/>
          <a:lstStyle>
            <a:lvl1pPr marL="400050" indent="-400050">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spcBef>
                <a:spcPct val="0"/>
              </a:spcBef>
              <a:buClrTx/>
              <a:buFontTx/>
              <a:buNone/>
            </a:pPr>
            <a:r>
              <a:rPr lang="en-US" altLang="es-ES" sz="800"/>
              <a:t>Source:	If applicable, describe source origin</a:t>
            </a:r>
          </a:p>
        </p:txBody>
      </p:sp>
      <p:sp>
        <p:nvSpPr>
          <p:cNvPr id="27655" name="Text Box 10">
            <a:extLst>
              <a:ext uri="{FF2B5EF4-FFF2-40B4-BE49-F238E27FC236}">
                <a16:creationId xmlns:a16="http://schemas.microsoft.com/office/drawing/2014/main" id="{67235DC7-46F1-F14F-8F44-4CF3A04081D1}"/>
              </a:ext>
            </a:extLst>
          </p:cNvPr>
          <p:cNvSpPr txBox="1">
            <a:spLocks noChangeArrowheads="1"/>
          </p:cNvSpPr>
          <p:nvPr/>
        </p:nvSpPr>
        <p:spPr bwMode="auto">
          <a:xfrm>
            <a:off x="-3030538" y="0"/>
            <a:ext cx="2867025" cy="4273550"/>
          </a:xfrm>
          <a:prstGeom prst="rect">
            <a:avLst/>
          </a:prstGeom>
          <a:solidFill>
            <a:schemeClr val="fo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r>
              <a:rPr lang="en-GB" altLang="es-ES" sz="1200" b="1">
                <a:solidFill>
                  <a:srgbClr val="FFFFFF"/>
                </a:solidFill>
              </a:rPr>
              <a:t>INSTRUCTIONS</a:t>
            </a:r>
            <a:endParaRPr lang="en-GB" altLang="es-ES" sz="1200">
              <a:solidFill>
                <a:srgbClr val="FFFFFF"/>
              </a:solidFill>
            </a:endParaRPr>
          </a:p>
          <a:p>
            <a:pPr eaLnBrk="1" hangingPunct="1">
              <a:spcBef>
                <a:spcPct val="0"/>
              </a:spcBef>
              <a:buClrTx/>
              <a:buFontTx/>
              <a:buNone/>
            </a:pPr>
            <a:r>
              <a:rPr lang="en-US" altLang="es-ES" sz="1200">
                <a:solidFill>
                  <a:srgbClr val="FFFFFF"/>
                </a:solidFill>
              </a:rPr>
              <a:t>On this page, include a discussion on how we will transition this client to our solution.</a:t>
            </a:r>
          </a:p>
          <a:p>
            <a:pPr eaLnBrk="1" hangingPunct="1">
              <a:spcBef>
                <a:spcPct val="0"/>
              </a:spcBef>
              <a:buClrTx/>
              <a:buFontTx/>
              <a:buNone/>
            </a:pPr>
            <a:endParaRPr lang="en-US" altLang="es-ES" sz="1200">
              <a:solidFill>
                <a:srgbClr val="FFFFFF"/>
              </a:solidFill>
            </a:endParaRPr>
          </a:p>
          <a:p>
            <a:pPr eaLnBrk="1" hangingPunct="1">
              <a:spcBef>
                <a:spcPct val="0"/>
              </a:spcBef>
              <a:buClrTx/>
              <a:buFontTx/>
              <a:buNone/>
            </a:pPr>
            <a:r>
              <a:rPr lang="en-US" altLang="es-ES" sz="1200" b="1">
                <a:solidFill>
                  <a:srgbClr val="FFFFFF"/>
                </a:solidFill>
              </a:rPr>
              <a:t>Things to consider including:</a:t>
            </a:r>
          </a:p>
          <a:p>
            <a:pPr eaLnBrk="1" hangingPunct="1">
              <a:spcBef>
                <a:spcPct val="0"/>
              </a:spcBef>
              <a:buClrTx/>
              <a:buFontTx/>
              <a:buNone/>
            </a:pPr>
            <a:r>
              <a:rPr lang="en-US" altLang="es-ES" sz="1200">
                <a:solidFill>
                  <a:srgbClr val="FFFFFF"/>
                </a:solidFill>
              </a:rPr>
              <a:t>Explain tracking systems, benchmarking by industry standards, consultant’s measurements, and other gauges.</a:t>
            </a:r>
          </a:p>
          <a:p>
            <a:pPr eaLnBrk="1" hangingPunct="1">
              <a:spcBef>
                <a:spcPct val="0"/>
              </a:spcBef>
              <a:buClrTx/>
              <a:buFontTx/>
              <a:buNone/>
            </a:pPr>
            <a:endParaRPr lang="en-US" altLang="es-ES" sz="1200">
              <a:solidFill>
                <a:srgbClr val="FFFFFF"/>
              </a:solidFill>
            </a:endParaRPr>
          </a:p>
          <a:p>
            <a:pPr eaLnBrk="1" hangingPunct="1">
              <a:spcBef>
                <a:spcPct val="0"/>
              </a:spcBef>
              <a:buClrTx/>
              <a:buFontTx/>
              <a:buNone/>
            </a:pPr>
            <a:r>
              <a:rPr lang="en-US" altLang="es-ES" sz="1200">
                <a:solidFill>
                  <a:srgbClr val="FFFFFF"/>
                </a:solidFill>
              </a:rPr>
              <a:t>Describe program management considerations, governance, how we will monitor, and so on.</a:t>
            </a:r>
          </a:p>
          <a:p>
            <a:pPr eaLnBrk="1" hangingPunct="1">
              <a:spcBef>
                <a:spcPct val="0"/>
              </a:spcBef>
              <a:buClrTx/>
              <a:buFontTx/>
              <a:buNone/>
            </a:pPr>
            <a:r>
              <a:rPr lang="en-US" altLang="es-ES" sz="1200">
                <a:solidFill>
                  <a:srgbClr val="FFFFFF"/>
                </a:solidFill>
              </a:rPr>
              <a:t>Use graphics to help to lay out the responsibilities across IBM, business partners, and client teams. Provide a phased approach for the solution with approximate timeframes for each phase. This demonstrates to your client that we know what lies ahead and it builds credibility.</a:t>
            </a:r>
          </a:p>
          <a:p>
            <a:pPr eaLnBrk="1" hangingPunct="1">
              <a:lnSpc>
                <a:spcPct val="90000"/>
              </a:lnSpc>
              <a:spcBef>
                <a:spcPct val="0"/>
              </a:spcBef>
              <a:buClrTx/>
              <a:buFontTx/>
              <a:buNone/>
            </a:pPr>
            <a:endParaRPr lang="en-US" altLang="es-ES" sz="1200">
              <a:solidFill>
                <a:srgbClr val="FFFFFF"/>
              </a:solidFill>
            </a:endParaRPr>
          </a:p>
        </p:txBody>
      </p:sp>
      <p:graphicFrame>
        <p:nvGraphicFramePr>
          <p:cNvPr id="18651" name="Group 219">
            <a:extLst>
              <a:ext uri="{FF2B5EF4-FFF2-40B4-BE49-F238E27FC236}">
                <a16:creationId xmlns:a16="http://schemas.microsoft.com/office/drawing/2014/main" id="{1A424579-988E-C74D-8724-410A654E66D3}"/>
              </a:ext>
            </a:extLst>
          </p:cNvPr>
          <p:cNvGraphicFramePr>
            <a:graphicFrameLocks noGrp="1"/>
          </p:cNvGraphicFramePr>
          <p:nvPr/>
        </p:nvGraphicFramePr>
        <p:xfrm>
          <a:off x="274638" y="4033838"/>
          <a:ext cx="8591550" cy="2039938"/>
        </p:xfrm>
        <a:graphic>
          <a:graphicData uri="http://schemas.openxmlformats.org/drawingml/2006/table">
            <a:tbl>
              <a:tblPr/>
              <a:tblGrid>
                <a:gridCol w="1328737">
                  <a:extLst>
                    <a:ext uri="{9D8B030D-6E8A-4147-A177-3AD203B41FA5}">
                      <a16:colId xmlns:a16="http://schemas.microsoft.com/office/drawing/2014/main" val="20000"/>
                    </a:ext>
                  </a:extLst>
                </a:gridCol>
                <a:gridCol w="2420938">
                  <a:extLst>
                    <a:ext uri="{9D8B030D-6E8A-4147-A177-3AD203B41FA5}">
                      <a16:colId xmlns:a16="http://schemas.microsoft.com/office/drawing/2014/main" val="20001"/>
                    </a:ext>
                  </a:extLst>
                </a:gridCol>
                <a:gridCol w="2420937">
                  <a:extLst>
                    <a:ext uri="{9D8B030D-6E8A-4147-A177-3AD203B41FA5}">
                      <a16:colId xmlns:a16="http://schemas.microsoft.com/office/drawing/2014/main" val="20002"/>
                    </a:ext>
                  </a:extLst>
                </a:gridCol>
                <a:gridCol w="2420938">
                  <a:extLst>
                    <a:ext uri="{9D8B030D-6E8A-4147-A177-3AD203B41FA5}">
                      <a16:colId xmlns:a16="http://schemas.microsoft.com/office/drawing/2014/main" val="20003"/>
                    </a:ext>
                  </a:extLst>
                </a:gridCol>
              </a:tblGrid>
              <a:tr h="487658">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1400" b="0" i="0" u="none" strike="noStrike" cap="none" normalizeH="0" baseline="0" dirty="0">
                        <a:ln>
                          <a:noFill/>
                        </a:ln>
                        <a:solidFill>
                          <a:schemeClr val="tx1"/>
                        </a:solidFill>
                        <a:effectLst/>
                        <a:latin typeface="Arial" pitchFamily="34" charset="0"/>
                      </a:endParaRPr>
                    </a:p>
                  </a:txBody>
                  <a:tcPr marT="45709" marB="45709"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US" sz="1200" b="1" i="0" u="none" strike="noStrike" cap="none" normalizeH="0" baseline="0" dirty="0">
                          <a:ln>
                            <a:noFill/>
                          </a:ln>
                          <a:solidFill>
                            <a:schemeClr val="bg1"/>
                          </a:solidFill>
                          <a:effectLst/>
                          <a:latin typeface="Arial" pitchFamily="34" charset="0"/>
                        </a:rPr>
                        <a:t>Phase 1</a:t>
                      </a:r>
                    </a:p>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US" sz="1400" b="1" i="0" u="none" strike="noStrike" cap="none" normalizeH="0" baseline="0" dirty="0">
                          <a:ln>
                            <a:noFill/>
                          </a:ln>
                          <a:solidFill>
                            <a:schemeClr val="bg1"/>
                          </a:solidFill>
                          <a:effectLst/>
                          <a:latin typeface="Arial" pitchFamily="34" charset="0"/>
                        </a:rPr>
                        <a:t>Assess Needs</a:t>
                      </a:r>
                    </a:p>
                  </a:txBody>
                  <a:tcPr marT="45709" marB="45709" horzOverflow="overflow">
                    <a:lnL>
                      <a:noFill/>
                    </a:lnL>
                    <a:lnR w="12700" cap="flat" cmpd="sng" algn="ctr">
                      <a:solidFill>
                        <a:schemeClr val="bg1"/>
                      </a:solidFill>
                      <a:prstDash val="solid"/>
                      <a:round/>
                      <a:headEnd type="none" w="med" len="med"/>
                      <a:tailEnd type="none" w="med" len="med"/>
                    </a:lnR>
                    <a:lnT cap="flat">
                      <a:noFill/>
                    </a:lnT>
                    <a:lnB>
                      <a:noFill/>
                    </a:lnB>
                    <a:lnTlToBr>
                      <a:noFill/>
                    </a:lnTlToBr>
                    <a:lnBlToTr>
                      <a:noFill/>
                    </a:lnBlToTr>
                    <a:gradFill rotWithShape="0">
                      <a:gsLst>
                        <a:gs pos="0">
                          <a:schemeClr val="hlink"/>
                        </a:gs>
                        <a:gs pos="100000">
                          <a:srgbClr val="00649D"/>
                        </a:gs>
                      </a:gsLst>
                      <a:lin ang="0" scaled="1"/>
                    </a:gradFill>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GB" sz="1200" b="1" i="0" u="none" strike="noStrike" cap="none" normalizeH="0" baseline="0" dirty="0">
                          <a:ln>
                            <a:noFill/>
                          </a:ln>
                          <a:solidFill>
                            <a:schemeClr val="bg1"/>
                          </a:solidFill>
                          <a:effectLst/>
                          <a:latin typeface="Arial" pitchFamily="34" charset="0"/>
                        </a:rPr>
                        <a:t>Phase 2</a:t>
                      </a:r>
                    </a:p>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GB" sz="1400" b="1" i="0" u="none" strike="noStrike" cap="none" normalizeH="0" baseline="0" dirty="0">
                          <a:ln>
                            <a:noFill/>
                          </a:ln>
                          <a:solidFill>
                            <a:schemeClr val="bg1"/>
                          </a:solidFill>
                          <a:effectLst/>
                          <a:latin typeface="Arial" pitchFamily="34" charset="0"/>
                        </a:rPr>
                        <a:t>Create Roadmap</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cap="flat">
                      <a:noFill/>
                    </a:lnT>
                    <a:lnB>
                      <a:noFill/>
                    </a:lnB>
                    <a:lnTlToBr>
                      <a:noFill/>
                    </a:lnTlToBr>
                    <a:lnBlToTr>
                      <a:noFill/>
                    </a:lnBlToTr>
                    <a:gradFill rotWithShape="0">
                      <a:gsLst>
                        <a:gs pos="0">
                          <a:schemeClr val="hlink"/>
                        </a:gs>
                        <a:gs pos="100000">
                          <a:srgbClr val="00649D"/>
                        </a:gs>
                      </a:gsLst>
                      <a:lin ang="0" scaled="1"/>
                    </a:gradFill>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GB" sz="1200" b="1" i="0" u="none" strike="noStrike" cap="none" normalizeH="0" baseline="0" dirty="0">
                          <a:ln>
                            <a:noFill/>
                          </a:ln>
                          <a:solidFill>
                            <a:schemeClr val="bg1"/>
                          </a:solidFill>
                          <a:effectLst/>
                          <a:latin typeface="Arial" pitchFamily="34" charset="0"/>
                        </a:rPr>
                        <a:t>Phase 3</a:t>
                      </a:r>
                    </a:p>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GB" sz="1400" b="1" i="0" u="none" strike="noStrike" cap="none" normalizeH="0" baseline="0" dirty="0">
                          <a:ln>
                            <a:noFill/>
                          </a:ln>
                          <a:solidFill>
                            <a:schemeClr val="bg1"/>
                          </a:solidFill>
                          <a:effectLst/>
                          <a:latin typeface="Arial" pitchFamily="34" charset="0"/>
                        </a:rPr>
                        <a:t>Manage Risks</a:t>
                      </a:r>
                    </a:p>
                  </a:txBody>
                  <a:tcPr marT="45709" marB="45709" horzOverflow="overflow">
                    <a:lnL w="12700" cap="flat" cmpd="sng" algn="ctr">
                      <a:solidFill>
                        <a:schemeClr val="bg1"/>
                      </a:solidFill>
                      <a:prstDash val="solid"/>
                      <a:round/>
                      <a:headEnd type="none" w="med" len="med"/>
                      <a:tailEnd type="none" w="med" len="med"/>
                    </a:lnL>
                    <a:lnR cap="flat">
                      <a:noFill/>
                    </a:lnR>
                    <a:lnT cap="flat">
                      <a:noFill/>
                    </a:lnT>
                    <a:lnB>
                      <a:noFill/>
                    </a:lnB>
                    <a:lnTlToBr>
                      <a:noFill/>
                    </a:lnTlToBr>
                    <a:lnBlToTr>
                      <a:noFill/>
                    </a:lnBlToTr>
                    <a:gradFill rotWithShape="0">
                      <a:gsLst>
                        <a:gs pos="0">
                          <a:schemeClr val="hlink"/>
                        </a:gs>
                        <a:gs pos="100000">
                          <a:srgbClr val="00649D"/>
                        </a:gs>
                      </a:gsLst>
                      <a:lin ang="0" scaled="1"/>
                    </a:gradFill>
                  </a:tcPr>
                </a:tc>
                <a:extLst>
                  <a:ext uri="{0D108BD9-81ED-4DB2-BD59-A6C34878D82A}">
                    <a16:rowId xmlns:a16="http://schemas.microsoft.com/office/drawing/2014/main" val="10000"/>
                  </a:ext>
                </a:extLst>
              </a:tr>
              <a:tr h="365034">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1400" b="0" i="0" u="none" strike="noStrike" cap="none" normalizeH="0" baseline="0" dirty="0">
                        <a:ln>
                          <a:noFill/>
                        </a:ln>
                        <a:solidFill>
                          <a:schemeClr val="tx1"/>
                        </a:solidFill>
                        <a:effectLst/>
                        <a:latin typeface="Arial" pitchFamily="34" charset="0"/>
                      </a:endParaRPr>
                    </a:p>
                  </a:txBody>
                  <a:tcPr marT="45709" marB="45709" horzOverflow="overflow">
                    <a:lnL cap="flat">
                      <a:noFill/>
                    </a:lnL>
                    <a:lnR>
                      <a:noFill/>
                    </a:lnR>
                    <a:lnT>
                      <a:noFill/>
                    </a:lnT>
                    <a:lnB w="12700" cap="flat" cmpd="sng" algn="ctr">
                      <a:solidFill>
                        <a:schemeClr val="bg2"/>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GB" sz="1200" b="0" i="0" u="none" strike="noStrike" cap="none" normalizeH="0" baseline="0" dirty="0">
                          <a:ln>
                            <a:noFill/>
                          </a:ln>
                          <a:solidFill>
                            <a:schemeClr val="tx1"/>
                          </a:solidFill>
                          <a:effectLst/>
                          <a:latin typeface="Arial" pitchFamily="34" charset="0"/>
                        </a:rPr>
                        <a:t>3–6 weeks</a:t>
                      </a:r>
                    </a:p>
                  </a:txBody>
                  <a:tcPr marT="45709" marB="45709" anchor="ctr" horzOverflow="overflow">
                    <a:lnL>
                      <a:noFill/>
                    </a:lnL>
                    <a:lnR>
                      <a:noFill/>
                    </a:lnR>
                    <a:lnT>
                      <a:noFill/>
                    </a:lnT>
                    <a:lnB w="12700" cap="flat" cmpd="sng" algn="ctr">
                      <a:solidFill>
                        <a:schemeClr val="bg2"/>
                      </a:solidFill>
                      <a:prstDash val="sysDash"/>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GB" sz="1200" b="0" i="0" u="none" strike="noStrike" cap="none" normalizeH="0" baseline="0" dirty="0">
                          <a:ln>
                            <a:noFill/>
                          </a:ln>
                          <a:solidFill>
                            <a:schemeClr val="tx1"/>
                          </a:solidFill>
                          <a:effectLst/>
                          <a:latin typeface="Arial" pitchFamily="34" charset="0"/>
                        </a:rPr>
                        <a:t>5–8 weeks</a:t>
                      </a:r>
                    </a:p>
                  </a:txBody>
                  <a:tcPr marT="45709" marB="45709" anchor="ctr" horzOverflow="overflow">
                    <a:lnL>
                      <a:noFill/>
                    </a:lnL>
                    <a:lnR>
                      <a:noFill/>
                    </a:lnR>
                    <a:lnT>
                      <a:noFill/>
                    </a:lnT>
                    <a:lnB w="12700" cap="flat" cmpd="sng" algn="ctr">
                      <a:solidFill>
                        <a:schemeClr val="bg2"/>
                      </a:solidFill>
                      <a:prstDash val="sysDash"/>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GB" sz="1200" b="0" i="0" u="none" strike="noStrike" cap="none" normalizeH="0" baseline="0" dirty="0">
                          <a:ln>
                            <a:noFill/>
                          </a:ln>
                          <a:solidFill>
                            <a:schemeClr val="tx1"/>
                          </a:solidFill>
                          <a:effectLst/>
                          <a:latin typeface="Arial" pitchFamily="34" charset="0"/>
                        </a:rPr>
                        <a:t>2–4 weeks</a:t>
                      </a:r>
                    </a:p>
                  </a:txBody>
                  <a:tcPr marT="45709" marB="45709" anchor="ctr" horzOverflow="overflow">
                    <a:lnL>
                      <a:noFill/>
                    </a:lnL>
                    <a:lnR cap="flat">
                      <a:noFill/>
                    </a:lnR>
                    <a:lnT>
                      <a:noFill/>
                    </a:lnT>
                    <a:lnB w="12700" cap="flat" cmpd="sng" algn="ctr">
                      <a:solidFill>
                        <a:schemeClr val="bg2"/>
                      </a:solidFill>
                      <a:prstDash val="sysDash"/>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6503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GB" sz="1200" b="1" i="0" u="none" strike="noStrike" cap="none" normalizeH="0" baseline="0" dirty="0">
                          <a:ln>
                            <a:noFill/>
                          </a:ln>
                          <a:solidFill>
                            <a:schemeClr val="hlink"/>
                          </a:solidFill>
                          <a:effectLst/>
                          <a:latin typeface="Arial" pitchFamily="34" charset="0"/>
                        </a:rPr>
                        <a:t>IBM</a:t>
                      </a:r>
                    </a:p>
                  </a:txBody>
                  <a:tcPr marT="45709" marB="45709" anchor="ctr" horzOverflow="overflow">
                    <a:lnL cap="flat">
                      <a:noFill/>
                    </a:lnL>
                    <a:lnR>
                      <a:noFill/>
                    </a:lnR>
                    <a:lnT w="12700" cap="flat" cmpd="sng" algn="ctr">
                      <a:solidFill>
                        <a:schemeClr val="bg2"/>
                      </a:solidFill>
                      <a:prstDash val="sysDash"/>
                      <a:round/>
                      <a:headEnd type="none" w="med" len="med"/>
                      <a:tailEnd type="none" w="med" len="med"/>
                    </a:lnT>
                    <a:lnB w="12700" cap="flat" cmpd="sng" algn="ctr">
                      <a:solidFill>
                        <a:schemeClr val="bg2"/>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GB" sz="1200" b="0" i="0" u="none" strike="noStrike" cap="none" normalizeH="0" baseline="0" dirty="0">
                          <a:ln>
                            <a:noFill/>
                          </a:ln>
                          <a:solidFill>
                            <a:schemeClr val="tx1"/>
                          </a:solidFill>
                          <a:effectLst/>
                          <a:latin typeface="Arial" pitchFamily="34" charset="0"/>
                        </a:rPr>
                        <a:t>Perform assessment</a:t>
                      </a:r>
                    </a:p>
                  </a:txBody>
                  <a:tcPr marT="45709" marB="45709" anchor="ctr" horzOverflow="overflow">
                    <a:lnL>
                      <a:noFill/>
                    </a:lnL>
                    <a:lnR>
                      <a:noFill/>
                    </a:lnR>
                    <a:lnT w="12700" cap="flat" cmpd="sng" algn="ctr">
                      <a:solidFill>
                        <a:schemeClr val="bg2"/>
                      </a:solidFill>
                      <a:prstDash val="sysDash"/>
                      <a:round/>
                      <a:headEnd type="none" w="med" len="med"/>
                      <a:tailEnd type="none" w="med" len="med"/>
                    </a:lnT>
                    <a:lnB w="12700" cap="flat" cmpd="sng" algn="ctr">
                      <a:solidFill>
                        <a:schemeClr val="bg2"/>
                      </a:solidFill>
                      <a:prstDash val="sysDash"/>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GB" sz="1200" b="0" i="0" u="none" strike="noStrike" cap="none" normalizeH="0" baseline="0" dirty="0">
                          <a:ln>
                            <a:noFill/>
                          </a:ln>
                          <a:solidFill>
                            <a:schemeClr val="tx1"/>
                          </a:solidFill>
                          <a:effectLst/>
                          <a:latin typeface="Arial" pitchFamily="34" charset="0"/>
                        </a:rPr>
                        <a:t>Collaborative roadmap writing</a:t>
                      </a:r>
                    </a:p>
                  </a:txBody>
                  <a:tcPr marT="45709" marB="45709" anchor="ctr" horzOverflow="overflow">
                    <a:lnL>
                      <a:noFill/>
                    </a:lnL>
                    <a:lnR>
                      <a:noFill/>
                    </a:lnR>
                    <a:lnT w="12700" cap="flat" cmpd="sng" algn="ctr">
                      <a:solidFill>
                        <a:schemeClr val="bg2"/>
                      </a:solidFill>
                      <a:prstDash val="sysDash"/>
                      <a:round/>
                      <a:headEnd type="none" w="med" len="med"/>
                      <a:tailEnd type="none" w="med" len="med"/>
                    </a:lnT>
                    <a:lnB w="12700" cap="flat" cmpd="sng" algn="ctr">
                      <a:solidFill>
                        <a:schemeClr val="bg2"/>
                      </a:solidFill>
                      <a:prstDash val="sysDash"/>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GB" sz="1200" b="0" i="0" u="none" strike="noStrike" cap="none" normalizeH="0" baseline="0" dirty="0">
                          <a:ln>
                            <a:noFill/>
                          </a:ln>
                          <a:solidFill>
                            <a:schemeClr val="tx1"/>
                          </a:solidFill>
                          <a:effectLst/>
                          <a:latin typeface="Arial" pitchFamily="34" charset="0"/>
                        </a:rPr>
                        <a:t>Implement and monitor</a:t>
                      </a:r>
                    </a:p>
                  </a:txBody>
                  <a:tcPr marT="45709" marB="45709" anchor="ctr" horzOverflow="overflow">
                    <a:lnL>
                      <a:noFill/>
                    </a:lnL>
                    <a:lnR cap="flat">
                      <a:noFill/>
                    </a:lnR>
                    <a:lnT w="12700" cap="flat" cmpd="sng" algn="ctr">
                      <a:solidFill>
                        <a:schemeClr val="bg2"/>
                      </a:solidFill>
                      <a:prstDash val="sysDash"/>
                      <a:round/>
                      <a:headEnd type="none" w="med" len="med"/>
                      <a:tailEnd type="none" w="med" len="med"/>
                    </a:lnT>
                    <a:lnB w="12700" cap="flat" cmpd="sng" algn="ctr">
                      <a:solidFill>
                        <a:schemeClr val="bg2"/>
                      </a:solidFill>
                      <a:prstDash val="sysDash"/>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6503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GB" sz="1200" b="1" i="0" u="none" strike="noStrike" cap="none" normalizeH="0" baseline="0" dirty="0">
                          <a:ln>
                            <a:noFill/>
                          </a:ln>
                          <a:solidFill>
                            <a:schemeClr val="hlink"/>
                          </a:solidFill>
                          <a:effectLst/>
                          <a:latin typeface="Arial" pitchFamily="34" charset="0"/>
                        </a:rPr>
                        <a:t>Partner</a:t>
                      </a:r>
                    </a:p>
                  </a:txBody>
                  <a:tcPr marT="45709" marB="45709" anchor="ctr" horzOverflow="overflow">
                    <a:lnL cap="flat">
                      <a:noFill/>
                    </a:lnL>
                    <a:lnR>
                      <a:noFill/>
                    </a:lnR>
                    <a:lnT w="12700" cap="flat" cmpd="sng" algn="ctr">
                      <a:solidFill>
                        <a:schemeClr val="bg2"/>
                      </a:solidFill>
                      <a:prstDash val="sysDash"/>
                      <a:round/>
                      <a:headEnd type="none" w="med" len="med"/>
                      <a:tailEnd type="none" w="med" len="med"/>
                    </a:lnT>
                    <a:lnB w="12700" cap="flat" cmpd="sng" algn="ctr">
                      <a:solidFill>
                        <a:schemeClr val="bg2"/>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GB" sz="1200" b="0" i="0" u="none" strike="noStrike" cap="none" normalizeH="0" baseline="0" dirty="0">
                          <a:ln>
                            <a:noFill/>
                          </a:ln>
                          <a:solidFill>
                            <a:schemeClr val="tx1"/>
                          </a:solidFill>
                          <a:effectLst/>
                          <a:latin typeface="Arial" pitchFamily="34" charset="0"/>
                        </a:rPr>
                        <a:t>N/A</a:t>
                      </a:r>
                    </a:p>
                  </a:txBody>
                  <a:tcPr marT="45709" marB="45709" anchor="ctr" horzOverflow="overflow">
                    <a:lnL>
                      <a:noFill/>
                    </a:lnL>
                    <a:lnR>
                      <a:noFill/>
                    </a:lnR>
                    <a:lnT w="12700" cap="flat" cmpd="sng" algn="ctr">
                      <a:solidFill>
                        <a:schemeClr val="bg2"/>
                      </a:solidFill>
                      <a:prstDash val="sysDash"/>
                      <a:round/>
                      <a:headEnd type="none" w="med" len="med"/>
                      <a:tailEnd type="none" w="med" len="med"/>
                    </a:lnT>
                    <a:lnB w="12700" cap="flat" cmpd="sng" algn="ctr">
                      <a:solidFill>
                        <a:schemeClr val="bg2"/>
                      </a:solidFill>
                      <a:prstDash val="sysDash"/>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GB" sz="1200" b="0" i="0" u="none" strike="noStrike" cap="none" normalizeH="0" baseline="0" dirty="0">
                          <a:ln>
                            <a:noFill/>
                          </a:ln>
                          <a:solidFill>
                            <a:schemeClr val="tx1"/>
                          </a:solidFill>
                          <a:effectLst/>
                          <a:latin typeface="Arial" pitchFamily="34" charset="0"/>
                        </a:rPr>
                        <a:t>Provision of roadmap software</a:t>
                      </a:r>
                    </a:p>
                  </a:txBody>
                  <a:tcPr marT="45709" marB="45709" anchor="ctr" horzOverflow="overflow">
                    <a:lnL>
                      <a:noFill/>
                    </a:lnL>
                    <a:lnR>
                      <a:noFill/>
                    </a:lnR>
                    <a:lnT w="12700" cap="flat" cmpd="sng" algn="ctr">
                      <a:solidFill>
                        <a:schemeClr val="bg2"/>
                      </a:solidFill>
                      <a:prstDash val="sysDash"/>
                      <a:round/>
                      <a:headEnd type="none" w="med" len="med"/>
                      <a:tailEnd type="none" w="med" len="med"/>
                    </a:lnT>
                    <a:lnB w="12700" cap="flat" cmpd="sng" algn="ctr">
                      <a:solidFill>
                        <a:schemeClr val="bg2"/>
                      </a:solidFill>
                      <a:prstDash val="sysDash"/>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GB" sz="1200" b="0" i="0" u="none" strike="noStrike" cap="none" normalizeH="0" baseline="0" dirty="0">
                          <a:ln>
                            <a:noFill/>
                          </a:ln>
                          <a:solidFill>
                            <a:schemeClr val="tx1"/>
                          </a:solidFill>
                          <a:effectLst/>
                          <a:latin typeface="Arial" pitchFamily="34" charset="0"/>
                        </a:rPr>
                        <a:t>Support</a:t>
                      </a:r>
                    </a:p>
                  </a:txBody>
                  <a:tcPr marT="45709" marB="45709" anchor="ctr" horzOverflow="overflow">
                    <a:lnL>
                      <a:noFill/>
                    </a:lnL>
                    <a:lnR cap="flat">
                      <a:noFill/>
                    </a:lnR>
                    <a:lnT w="12700" cap="flat" cmpd="sng" algn="ctr">
                      <a:solidFill>
                        <a:schemeClr val="bg2"/>
                      </a:solidFill>
                      <a:prstDash val="sysDash"/>
                      <a:round/>
                      <a:headEnd type="none" w="med" len="med"/>
                      <a:tailEnd type="none" w="med" len="med"/>
                    </a:lnT>
                    <a:lnB w="12700" cap="flat" cmpd="sng" algn="ctr">
                      <a:solidFill>
                        <a:schemeClr val="bg2"/>
                      </a:solidFill>
                      <a:prstDash val="sysDash"/>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57178">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GB" sz="1200" b="1" i="0" u="none" strike="noStrike" cap="none" normalizeH="0" baseline="0" dirty="0">
                          <a:ln>
                            <a:noFill/>
                          </a:ln>
                          <a:solidFill>
                            <a:schemeClr val="hlink"/>
                          </a:solidFill>
                          <a:effectLst/>
                          <a:latin typeface="Arial" pitchFamily="34" charset="0"/>
                        </a:rPr>
                        <a:t>“Client name”</a:t>
                      </a:r>
                    </a:p>
                  </a:txBody>
                  <a:tcPr marT="45709" marB="45709" anchor="ctr" horzOverflow="overflow">
                    <a:lnL cap="flat">
                      <a:noFill/>
                    </a:lnL>
                    <a:lnR>
                      <a:noFill/>
                    </a:lnR>
                    <a:lnT w="12700" cap="flat" cmpd="sng" algn="ctr">
                      <a:solidFill>
                        <a:schemeClr val="bg2"/>
                      </a:solidFill>
                      <a:prstDash val="sysDash"/>
                      <a:round/>
                      <a:headEnd type="none" w="med" len="med"/>
                      <a:tailEnd type="none" w="med" len="med"/>
                    </a:lnT>
                    <a:lnB w="12700" cap="flat" cmpd="sng" algn="ctr">
                      <a:solidFill>
                        <a:schemeClr val="bg2"/>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GB" sz="1200" b="0" i="0" u="none" strike="noStrike" cap="none" normalizeH="0" baseline="0" dirty="0">
                          <a:ln>
                            <a:noFill/>
                          </a:ln>
                          <a:solidFill>
                            <a:schemeClr val="tx1"/>
                          </a:solidFill>
                          <a:effectLst/>
                          <a:latin typeface="Arial" pitchFamily="34" charset="0"/>
                        </a:rPr>
                        <a:t>Fill out needs assessment questionnaire</a:t>
                      </a:r>
                    </a:p>
                  </a:txBody>
                  <a:tcPr marT="45709" marB="45709" anchor="ctr" horzOverflow="overflow">
                    <a:lnL>
                      <a:noFill/>
                    </a:lnL>
                    <a:lnR>
                      <a:noFill/>
                    </a:lnR>
                    <a:lnT w="12700" cap="flat" cmpd="sng" algn="ctr">
                      <a:solidFill>
                        <a:schemeClr val="bg2"/>
                      </a:solidFill>
                      <a:prstDash val="sysDash"/>
                      <a:round/>
                      <a:headEnd type="none" w="med" len="med"/>
                      <a:tailEnd type="none" w="med" len="med"/>
                    </a:lnT>
                    <a:lnB w="12700" cap="flat" cmpd="sng" algn="ctr">
                      <a:solidFill>
                        <a:schemeClr val="bg2"/>
                      </a:solidFill>
                      <a:prstDash val="sysDash"/>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GB" sz="1200" b="0" i="0" u="none" strike="noStrike" cap="none" normalizeH="0" baseline="0" dirty="0">
                          <a:ln>
                            <a:noFill/>
                          </a:ln>
                          <a:solidFill>
                            <a:schemeClr val="tx1"/>
                          </a:solidFill>
                          <a:effectLst/>
                          <a:latin typeface="Arial" pitchFamily="34" charset="0"/>
                        </a:rPr>
                        <a:t>Collaborative roadmap writing</a:t>
                      </a:r>
                    </a:p>
                  </a:txBody>
                  <a:tcPr marT="45709" marB="45709" anchor="ctr" horzOverflow="overflow">
                    <a:lnL>
                      <a:noFill/>
                    </a:lnL>
                    <a:lnR>
                      <a:noFill/>
                    </a:lnR>
                    <a:lnT w="12700" cap="flat" cmpd="sng" algn="ctr">
                      <a:solidFill>
                        <a:schemeClr val="bg2"/>
                      </a:solidFill>
                      <a:prstDash val="sysDash"/>
                      <a:round/>
                      <a:headEnd type="none" w="med" len="med"/>
                      <a:tailEnd type="none" w="med" len="med"/>
                    </a:lnT>
                    <a:lnB w="12700" cap="flat" cmpd="sng" algn="ctr">
                      <a:solidFill>
                        <a:schemeClr val="bg2"/>
                      </a:solidFill>
                      <a:prstDash val="sysDash"/>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GB" sz="1200" b="0" i="0" u="none" strike="noStrike" cap="none" normalizeH="0" baseline="0" dirty="0">
                          <a:ln>
                            <a:noFill/>
                          </a:ln>
                          <a:solidFill>
                            <a:schemeClr val="tx1"/>
                          </a:solidFill>
                          <a:effectLst/>
                          <a:latin typeface="Arial" pitchFamily="34" charset="0"/>
                        </a:rPr>
                        <a:t>Test and report</a:t>
                      </a:r>
                    </a:p>
                  </a:txBody>
                  <a:tcPr marT="45709" marB="45709" anchor="ctr" horzOverflow="overflow">
                    <a:lnL>
                      <a:noFill/>
                    </a:lnL>
                    <a:lnR cap="flat">
                      <a:noFill/>
                    </a:lnR>
                    <a:lnT w="12700" cap="flat" cmpd="sng" algn="ctr">
                      <a:solidFill>
                        <a:schemeClr val="bg2"/>
                      </a:solidFill>
                      <a:prstDash val="sysDash"/>
                      <a:round/>
                      <a:headEnd type="none" w="med" len="med"/>
                      <a:tailEnd type="none" w="med" len="med"/>
                    </a:lnT>
                    <a:lnB w="12700" cap="flat" cmpd="sng" algn="ctr">
                      <a:solidFill>
                        <a:schemeClr val="bg2"/>
                      </a:solidFill>
                      <a:prstDash val="sysDash"/>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34658E40-D69E-984E-ACCD-FA1D76D4793A}"/>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spcBef>
                <a:spcPct val="0"/>
              </a:spcBef>
              <a:buClrTx/>
              <a:buFontTx/>
              <a:buNone/>
            </a:pPr>
            <a:fld id="{8F859F06-01D8-7D43-AC70-27ED151B669A}" type="slidenum">
              <a:rPr lang="en-US" altLang="es-ES" sz="800" smtClean="0"/>
              <a:pPr>
                <a:spcBef>
                  <a:spcPct val="0"/>
                </a:spcBef>
                <a:buClrTx/>
                <a:buFontTx/>
                <a:buNone/>
              </a:pPr>
              <a:t>12</a:t>
            </a:fld>
            <a:endParaRPr lang="en-US" altLang="es-ES" sz="800"/>
          </a:p>
        </p:txBody>
      </p:sp>
      <p:sp>
        <p:nvSpPr>
          <p:cNvPr id="29699" name="Title 1">
            <a:extLst>
              <a:ext uri="{FF2B5EF4-FFF2-40B4-BE49-F238E27FC236}">
                <a16:creationId xmlns:a16="http://schemas.microsoft.com/office/drawing/2014/main" id="{29F8C66D-FB03-C24D-BD69-D3B42BAE2A83}"/>
              </a:ext>
            </a:extLst>
          </p:cNvPr>
          <p:cNvSpPr>
            <a:spLocks noGrp="1"/>
          </p:cNvSpPr>
          <p:nvPr>
            <p:ph type="title"/>
          </p:nvPr>
        </p:nvSpPr>
        <p:spPr>
          <a:xfrm>
            <a:off x="274638" y="2111375"/>
            <a:ext cx="8594725" cy="1362075"/>
          </a:xfrm>
        </p:spPr>
        <p:txBody>
          <a:bodyPr/>
          <a:lstStyle/>
          <a:p>
            <a:r>
              <a:rPr lang="en-US" altLang="es-ES"/>
              <a:t>Why choose IBM?</a:t>
            </a:r>
          </a:p>
        </p:txBody>
      </p:sp>
      <p:sp>
        <p:nvSpPr>
          <p:cNvPr id="29700" name="Text Placeholder 2">
            <a:extLst>
              <a:ext uri="{FF2B5EF4-FFF2-40B4-BE49-F238E27FC236}">
                <a16:creationId xmlns:a16="http://schemas.microsoft.com/office/drawing/2014/main" id="{DC2F695E-B03E-4A4F-A927-757535CA28FB}"/>
              </a:ext>
            </a:extLst>
          </p:cNvPr>
          <p:cNvSpPr>
            <a:spLocks noGrp="1"/>
          </p:cNvSpPr>
          <p:nvPr>
            <p:ph type="body" idx="1"/>
          </p:nvPr>
        </p:nvSpPr>
        <p:spPr>
          <a:xfrm>
            <a:off x="274638" y="3479800"/>
            <a:ext cx="8594725" cy="525463"/>
          </a:xfrm>
        </p:spPr>
        <p:txBody>
          <a:bodyPr/>
          <a:lstStyle/>
          <a:p>
            <a:r>
              <a:rPr lang="en-US" altLang="es-ES"/>
              <a:t>Subhead if necessary</a:t>
            </a:r>
          </a:p>
        </p:txBody>
      </p:sp>
      <p:sp>
        <p:nvSpPr>
          <p:cNvPr id="29701" name="Slide Number Placeholder 1">
            <a:extLst>
              <a:ext uri="{FF2B5EF4-FFF2-40B4-BE49-F238E27FC236}">
                <a16:creationId xmlns:a16="http://schemas.microsoft.com/office/drawing/2014/main" id="{334562D2-A937-3549-A4B9-B90DBA022BB6}"/>
              </a:ext>
            </a:extLst>
          </p:cNvPr>
          <p:cNvSpPr txBox="1">
            <a:spLocks noGrp="1"/>
          </p:cNvSpPr>
          <p:nvPr/>
        </p:nvSpPr>
        <p:spPr bwMode="black">
          <a:xfrm>
            <a:off x="182563" y="6537325"/>
            <a:ext cx="36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fld id="{A9118466-B29C-6A43-A546-F5F10E3FA560}" type="slidenum">
              <a:rPr lang="en-US" altLang="es-ES" sz="800"/>
              <a:pPr eaLnBrk="1" hangingPunct="1">
                <a:spcBef>
                  <a:spcPct val="0"/>
                </a:spcBef>
                <a:buClrTx/>
                <a:buFontTx/>
                <a:buNone/>
              </a:pPr>
              <a:t>12</a:t>
            </a:fld>
            <a:endParaRPr lang="en-US" altLang="es-ES" sz="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7AA11151-6C75-1548-91D9-4297B5A2E184}"/>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spcBef>
                <a:spcPct val="0"/>
              </a:spcBef>
              <a:buClrTx/>
              <a:buFontTx/>
              <a:buNone/>
            </a:pPr>
            <a:fld id="{BFA7332B-3EEA-0B4A-98F6-4D388EE377C5}" type="slidenum">
              <a:rPr lang="en-US" altLang="es-ES" sz="800" smtClean="0"/>
              <a:pPr>
                <a:spcBef>
                  <a:spcPct val="0"/>
                </a:spcBef>
                <a:buClrTx/>
                <a:buFontTx/>
                <a:buNone/>
              </a:pPr>
              <a:t>13</a:t>
            </a:fld>
            <a:endParaRPr lang="en-US" altLang="es-ES" sz="800"/>
          </a:p>
        </p:txBody>
      </p:sp>
      <p:sp>
        <p:nvSpPr>
          <p:cNvPr id="31747" name="Slide Number Placeholder 3">
            <a:extLst>
              <a:ext uri="{FF2B5EF4-FFF2-40B4-BE49-F238E27FC236}">
                <a16:creationId xmlns:a16="http://schemas.microsoft.com/office/drawing/2014/main" id="{24F6042E-7BC3-1541-8B67-E62A61BA6C50}"/>
              </a:ext>
            </a:extLst>
          </p:cNvPr>
          <p:cNvSpPr txBox="1">
            <a:spLocks noGrp="1"/>
          </p:cNvSpPr>
          <p:nvPr/>
        </p:nvSpPr>
        <p:spPr bwMode="black">
          <a:xfrm>
            <a:off x="182563" y="6537325"/>
            <a:ext cx="36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fld id="{E4DCFC4D-0394-234B-8DDB-D9FADBF00E9D}" type="slidenum">
              <a:rPr lang="en-US" altLang="es-ES" sz="800"/>
              <a:pPr eaLnBrk="1" hangingPunct="1">
                <a:spcBef>
                  <a:spcPct val="0"/>
                </a:spcBef>
                <a:buClrTx/>
                <a:buFontTx/>
                <a:buNone/>
              </a:pPr>
              <a:t>13</a:t>
            </a:fld>
            <a:endParaRPr lang="en-US" altLang="es-ES" sz="800"/>
          </a:p>
        </p:txBody>
      </p:sp>
      <p:sp>
        <p:nvSpPr>
          <p:cNvPr id="31748" name="Rectangle 2">
            <a:extLst>
              <a:ext uri="{FF2B5EF4-FFF2-40B4-BE49-F238E27FC236}">
                <a16:creationId xmlns:a16="http://schemas.microsoft.com/office/drawing/2014/main" id="{00C7C709-1786-4F44-9C9B-23D056C41E4D}"/>
              </a:ext>
            </a:extLst>
          </p:cNvPr>
          <p:cNvSpPr>
            <a:spLocks noGrp="1" noChangeArrowheads="1"/>
          </p:cNvSpPr>
          <p:nvPr>
            <p:ph type="title"/>
          </p:nvPr>
        </p:nvSpPr>
        <p:spPr/>
        <p:txBody>
          <a:bodyPr/>
          <a:lstStyle/>
          <a:p>
            <a:pPr eaLnBrk="1" hangingPunct="1"/>
            <a:r>
              <a:rPr lang="en-US" altLang="es-ES"/>
              <a:t>Why choose IBM?</a:t>
            </a:r>
          </a:p>
        </p:txBody>
      </p:sp>
      <p:sp>
        <p:nvSpPr>
          <p:cNvPr id="31749" name="Rectangle 3">
            <a:extLst>
              <a:ext uri="{FF2B5EF4-FFF2-40B4-BE49-F238E27FC236}">
                <a16:creationId xmlns:a16="http://schemas.microsoft.com/office/drawing/2014/main" id="{5AE2B736-50CC-444F-A0D3-DEFE29352216}"/>
              </a:ext>
            </a:extLst>
          </p:cNvPr>
          <p:cNvSpPr>
            <a:spLocks noGrp="1" noChangeArrowheads="1"/>
          </p:cNvSpPr>
          <p:nvPr>
            <p:ph type="body" idx="1"/>
          </p:nvPr>
        </p:nvSpPr>
        <p:spPr/>
        <p:txBody>
          <a:bodyPr/>
          <a:lstStyle/>
          <a:p>
            <a:r>
              <a:rPr lang="en-US" altLang="es-ES"/>
              <a:t>Provide proof points to help this client understand the benefits of selecting IBM </a:t>
            </a:r>
            <a:br>
              <a:rPr lang="en-US" altLang="es-ES"/>
            </a:br>
            <a:r>
              <a:rPr lang="en-US" altLang="es-ES"/>
              <a:t>and how to move forward with this decision</a:t>
            </a:r>
          </a:p>
          <a:p>
            <a:pPr lvl="1"/>
            <a:r>
              <a:rPr lang="en-US" altLang="es-ES"/>
              <a:t>[For example] We have the experience, experts, and business partners to help you move forward. </a:t>
            </a:r>
            <a:br>
              <a:rPr lang="en-US" altLang="es-ES"/>
            </a:br>
            <a:endParaRPr lang="en-US" altLang="es-ES"/>
          </a:p>
          <a:p>
            <a:r>
              <a:rPr lang="en-GB" altLang="es-ES"/>
              <a:t>Proof point (impactful creditable reference case)</a:t>
            </a:r>
          </a:p>
          <a:p>
            <a:r>
              <a:rPr lang="en-GB" altLang="es-ES"/>
              <a:t>Proof point (client quote)</a:t>
            </a:r>
          </a:p>
          <a:p>
            <a:r>
              <a:rPr lang="en-GB" altLang="es-ES"/>
              <a:t>Proof point (analyst quote)</a:t>
            </a:r>
          </a:p>
          <a:p>
            <a:r>
              <a:rPr lang="en-GB" altLang="es-ES"/>
              <a:t>IBM also offers tailored financing solutions and support and asset management services</a:t>
            </a:r>
          </a:p>
          <a:p>
            <a:r>
              <a:rPr lang="en-GB" altLang="es-ES"/>
              <a:t>IBM is committed to supporting eco-friendly practices. You can join us in this effort by considering softcopy or DVD/CD response submissions for future proposals.</a:t>
            </a:r>
            <a:endParaRPr lang="en-US" altLang="es-ES"/>
          </a:p>
        </p:txBody>
      </p:sp>
      <p:sp>
        <p:nvSpPr>
          <p:cNvPr id="31750" name="Rectangle 9">
            <a:extLst>
              <a:ext uri="{FF2B5EF4-FFF2-40B4-BE49-F238E27FC236}">
                <a16:creationId xmlns:a16="http://schemas.microsoft.com/office/drawing/2014/main" id="{083F20B2-F2C7-D143-B36B-D8E7FCED5C5C}"/>
              </a:ext>
            </a:extLst>
          </p:cNvPr>
          <p:cNvSpPr>
            <a:spLocks noChangeArrowheads="1"/>
          </p:cNvSpPr>
          <p:nvPr/>
        </p:nvSpPr>
        <p:spPr bwMode="auto">
          <a:xfrm>
            <a:off x="182563" y="6323013"/>
            <a:ext cx="85963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46038" bIns="46038" anchor="b"/>
          <a:lstStyle>
            <a:lvl1pPr marL="400050" indent="-400050">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spcBef>
                <a:spcPct val="0"/>
              </a:spcBef>
              <a:buClrTx/>
              <a:buFontTx/>
              <a:buNone/>
            </a:pPr>
            <a:r>
              <a:rPr lang="en-US" altLang="es-ES" sz="800"/>
              <a:t>Source:	If applicable, describe source origin</a:t>
            </a:r>
          </a:p>
        </p:txBody>
      </p:sp>
      <p:sp>
        <p:nvSpPr>
          <p:cNvPr id="31751" name="Text Box 13">
            <a:extLst>
              <a:ext uri="{FF2B5EF4-FFF2-40B4-BE49-F238E27FC236}">
                <a16:creationId xmlns:a16="http://schemas.microsoft.com/office/drawing/2014/main" id="{85ECEE32-2391-654E-8B4F-A3274E66551B}"/>
              </a:ext>
            </a:extLst>
          </p:cNvPr>
          <p:cNvSpPr txBox="1">
            <a:spLocks noChangeArrowheads="1"/>
          </p:cNvSpPr>
          <p:nvPr/>
        </p:nvSpPr>
        <p:spPr bwMode="auto">
          <a:xfrm>
            <a:off x="-3030538" y="0"/>
            <a:ext cx="2867025" cy="5203825"/>
          </a:xfrm>
          <a:prstGeom prst="rect">
            <a:avLst/>
          </a:prstGeom>
          <a:solidFill>
            <a:schemeClr val="fo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r>
              <a:rPr lang="en-GB" altLang="es-ES" sz="1200" b="1">
                <a:solidFill>
                  <a:srgbClr val="FFFFFF"/>
                </a:solidFill>
              </a:rPr>
              <a:t>INSTRUCTIONS</a:t>
            </a:r>
            <a:endParaRPr lang="en-GB" altLang="es-ES" sz="1200">
              <a:solidFill>
                <a:srgbClr val="FFFFFF"/>
              </a:solidFill>
            </a:endParaRPr>
          </a:p>
          <a:p>
            <a:pPr eaLnBrk="1" hangingPunct="1">
              <a:spcBef>
                <a:spcPct val="0"/>
              </a:spcBef>
              <a:buClrTx/>
              <a:buFontTx/>
              <a:buNone/>
            </a:pPr>
            <a:r>
              <a:rPr lang="en-US" altLang="es-ES" sz="1200">
                <a:solidFill>
                  <a:srgbClr val="FFFFFF"/>
                </a:solidFill>
              </a:rPr>
              <a:t>The goal of this section is to disarm our competition and provide proof points on why IBM is the best choice. Outline our experience and use client testimonials and/or quotes from external experts to strengthen your position. </a:t>
            </a:r>
            <a:endParaRPr lang="en-GB" altLang="es-ES" sz="1200">
              <a:solidFill>
                <a:srgbClr val="FFFFFF"/>
              </a:solidFill>
            </a:endParaRPr>
          </a:p>
          <a:p>
            <a:pPr eaLnBrk="1" hangingPunct="1">
              <a:spcBef>
                <a:spcPct val="0"/>
              </a:spcBef>
              <a:buClrTx/>
              <a:buFontTx/>
              <a:buNone/>
            </a:pPr>
            <a:endParaRPr lang="en-US" altLang="es-ES" sz="1200">
              <a:solidFill>
                <a:schemeClr val="bg1"/>
              </a:solidFill>
            </a:endParaRPr>
          </a:p>
          <a:p>
            <a:pPr eaLnBrk="1" hangingPunct="1">
              <a:spcBef>
                <a:spcPct val="0"/>
              </a:spcBef>
              <a:buClrTx/>
              <a:buFontTx/>
              <a:buNone/>
            </a:pPr>
            <a:r>
              <a:rPr lang="en-US" altLang="es-ES" sz="1200" b="1">
                <a:solidFill>
                  <a:schemeClr val="bg1"/>
                </a:solidFill>
              </a:rPr>
              <a:t>TIP:</a:t>
            </a:r>
            <a:r>
              <a:rPr lang="en-US" altLang="es-ES" sz="1200">
                <a:solidFill>
                  <a:schemeClr val="bg1"/>
                </a:solidFill>
              </a:rPr>
              <a:t> Focus on the benefits of choosing IBM versus our competitors, and keep all facts aligned to the specifics of your client and this deal. Consider:</a:t>
            </a:r>
          </a:p>
          <a:p>
            <a:pPr eaLnBrk="1" hangingPunct="1">
              <a:spcBef>
                <a:spcPct val="0"/>
              </a:spcBef>
              <a:buClrTx/>
              <a:buFontTx/>
              <a:buNone/>
            </a:pPr>
            <a:r>
              <a:rPr lang="en-US" altLang="es-ES" sz="1200">
                <a:solidFill>
                  <a:schemeClr val="bg1"/>
                </a:solidFill>
              </a:rPr>
              <a:t>What experience do we have in delivering the business capabilities this client needs?</a:t>
            </a:r>
          </a:p>
          <a:p>
            <a:pPr eaLnBrk="1" hangingPunct="1">
              <a:spcBef>
                <a:spcPct val="0"/>
              </a:spcBef>
              <a:buClrTx/>
              <a:buFontTx/>
              <a:buNone/>
            </a:pPr>
            <a:r>
              <a:rPr lang="en-US" altLang="es-ES" sz="1200">
                <a:solidFill>
                  <a:schemeClr val="bg1"/>
                </a:solidFill>
              </a:rPr>
              <a:t>Are there examples you can use from the same industry or with the same initiatives?</a:t>
            </a:r>
          </a:p>
          <a:p>
            <a:pPr eaLnBrk="1" hangingPunct="1">
              <a:spcBef>
                <a:spcPct val="0"/>
              </a:spcBef>
              <a:buClrTx/>
              <a:buFontTx/>
              <a:buNone/>
            </a:pPr>
            <a:r>
              <a:rPr lang="en-US" altLang="es-ES" sz="1200">
                <a:solidFill>
                  <a:schemeClr val="bg1"/>
                </a:solidFill>
              </a:rPr>
              <a:t>Are there any measures or quantitative outcomes (benchmarks, etc.) you can leverage here?</a:t>
            </a:r>
          </a:p>
          <a:p>
            <a:pPr eaLnBrk="1" hangingPunct="1">
              <a:spcBef>
                <a:spcPct val="0"/>
              </a:spcBef>
              <a:buClrTx/>
              <a:buFontTx/>
              <a:buNone/>
            </a:pPr>
            <a:r>
              <a:rPr lang="en-US" altLang="es-ES" sz="1200">
                <a:solidFill>
                  <a:schemeClr val="bg1"/>
                </a:solidFill>
              </a:rPr>
              <a:t>When using analyst or other quotations, be sure to follow the fair usage guidelines for citations. Respect copyrights</a:t>
            </a:r>
          </a:p>
          <a:p>
            <a:pPr eaLnBrk="1" hangingPunct="1">
              <a:spcBef>
                <a:spcPct val="0"/>
              </a:spcBef>
              <a:buClrTx/>
              <a:buFontTx/>
              <a:buNone/>
            </a:pPr>
            <a:r>
              <a:rPr lang="en-US" altLang="es-ES" sz="1200">
                <a:solidFill>
                  <a:schemeClr val="bg1"/>
                </a:solidFill>
              </a:rPr>
              <a:t>Client reference URL: </a:t>
            </a:r>
          </a:p>
          <a:p>
            <a:pPr eaLnBrk="1" hangingPunct="1">
              <a:spcBef>
                <a:spcPct val="0"/>
              </a:spcBef>
              <a:buClrTx/>
              <a:buFontTx/>
              <a:buNone/>
            </a:pPr>
            <a:r>
              <a:rPr lang="en-US" altLang="es-ES" sz="1200">
                <a:solidFill>
                  <a:schemeClr val="bg1"/>
                </a:solidFill>
                <a:hlinkClick r:id="rId3"/>
              </a:rPr>
              <a:t>https://w31.ibm.com/sales/isis/isis.nsf/vHomePage/Client+References</a:t>
            </a:r>
            <a:r>
              <a:rPr lang="en-US" altLang="es-ES" sz="1200">
                <a:solidFill>
                  <a:schemeClr val="hlink"/>
                </a:solidFill>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CCA49DF1-F732-FD4A-97B2-4C3E4B18BD25}"/>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spcBef>
                <a:spcPct val="0"/>
              </a:spcBef>
              <a:buClrTx/>
              <a:buFontTx/>
              <a:buNone/>
            </a:pPr>
            <a:fld id="{EBB15589-B81F-B248-869E-971A7E896311}" type="slidenum">
              <a:rPr lang="en-US" altLang="es-ES" sz="800" smtClean="0"/>
              <a:pPr>
                <a:spcBef>
                  <a:spcPct val="0"/>
                </a:spcBef>
                <a:buClrTx/>
                <a:buFontTx/>
                <a:buNone/>
              </a:pPr>
              <a:t>14</a:t>
            </a:fld>
            <a:endParaRPr lang="en-US" altLang="es-ES" sz="800"/>
          </a:p>
        </p:txBody>
      </p:sp>
      <p:sp>
        <p:nvSpPr>
          <p:cNvPr id="33795" name="Slide Number Placeholder 3">
            <a:extLst>
              <a:ext uri="{FF2B5EF4-FFF2-40B4-BE49-F238E27FC236}">
                <a16:creationId xmlns:a16="http://schemas.microsoft.com/office/drawing/2014/main" id="{1F5FC0DF-7210-A747-9B7C-73F56268F306}"/>
              </a:ext>
            </a:extLst>
          </p:cNvPr>
          <p:cNvSpPr txBox="1">
            <a:spLocks noGrp="1"/>
          </p:cNvSpPr>
          <p:nvPr/>
        </p:nvSpPr>
        <p:spPr bwMode="black">
          <a:xfrm>
            <a:off x="182563" y="6537325"/>
            <a:ext cx="36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fld id="{58CB31DB-4AEE-584A-A548-76B5D7AC7D4C}" type="slidenum">
              <a:rPr lang="en-US" altLang="es-ES" sz="800"/>
              <a:pPr eaLnBrk="1" hangingPunct="1">
                <a:spcBef>
                  <a:spcPct val="0"/>
                </a:spcBef>
                <a:buClrTx/>
                <a:buFontTx/>
                <a:buNone/>
              </a:pPr>
              <a:t>14</a:t>
            </a:fld>
            <a:endParaRPr lang="en-US" altLang="es-ES" sz="800"/>
          </a:p>
        </p:txBody>
      </p:sp>
      <p:sp>
        <p:nvSpPr>
          <p:cNvPr id="33796" name="Rectangle 2">
            <a:extLst>
              <a:ext uri="{FF2B5EF4-FFF2-40B4-BE49-F238E27FC236}">
                <a16:creationId xmlns:a16="http://schemas.microsoft.com/office/drawing/2014/main" id="{55647CC1-245B-6A4C-94C8-9E8A51DFB02B}"/>
              </a:ext>
            </a:extLst>
          </p:cNvPr>
          <p:cNvSpPr>
            <a:spLocks noGrp="1" noChangeArrowheads="1"/>
          </p:cNvSpPr>
          <p:nvPr>
            <p:ph type="title"/>
          </p:nvPr>
        </p:nvSpPr>
        <p:spPr/>
        <p:txBody>
          <a:bodyPr/>
          <a:lstStyle/>
          <a:p>
            <a:pPr eaLnBrk="1" hangingPunct="1"/>
            <a:r>
              <a:rPr lang="en-US" altLang="es-ES"/>
              <a:t>Why choose IBM?</a:t>
            </a:r>
          </a:p>
        </p:txBody>
      </p:sp>
      <p:sp>
        <p:nvSpPr>
          <p:cNvPr id="33797" name="Rectangle 4">
            <a:extLst>
              <a:ext uri="{FF2B5EF4-FFF2-40B4-BE49-F238E27FC236}">
                <a16:creationId xmlns:a16="http://schemas.microsoft.com/office/drawing/2014/main" id="{61A03400-B31B-3B43-A199-846F16DDCBCE}"/>
              </a:ext>
            </a:extLst>
          </p:cNvPr>
          <p:cNvSpPr>
            <a:spLocks noChangeArrowheads="1"/>
          </p:cNvSpPr>
          <p:nvPr/>
        </p:nvSpPr>
        <p:spPr bwMode="auto">
          <a:xfrm>
            <a:off x="182563" y="6323013"/>
            <a:ext cx="85963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46038" bIns="46038" anchor="b"/>
          <a:lstStyle>
            <a:lvl1pPr marL="400050" indent="-400050">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spcBef>
                <a:spcPct val="0"/>
              </a:spcBef>
              <a:buClrTx/>
              <a:buFontTx/>
              <a:buNone/>
            </a:pPr>
            <a:r>
              <a:rPr lang="en-US" altLang="es-ES" sz="800"/>
              <a:t>Source:	If applicable, describe source origin</a:t>
            </a:r>
          </a:p>
        </p:txBody>
      </p:sp>
      <p:sp>
        <p:nvSpPr>
          <p:cNvPr id="33798" name="Text Box 5">
            <a:extLst>
              <a:ext uri="{FF2B5EF4-FFF2-40B4-BE49-F238E27FC236}">
                <a16:creationId xmlns:a16="http://schemas.microsoft.com/office/drawing/2014/main" id="{703818DE-10AD-4544-9F95-2262E81F46B4}"/>
              </a:ext>
            </a:extLst>
          </p:cNvPr>
          <p:cNvSpPr txBox="1">
            <a:spLocks noChangeArrowheads="1"/>
          </p:cNvSpPr>
          <p:nvPr/>
        </p:nvSpPr>
        <p:spPr bwMode="auto">
          <a:xfrm>
            <a:off x="-3030538" y="0"/>
            <a:ext cx="2867025" cy="1004888"/>
          </a:xfrm>
          <a:prstGeom prst="rect">
            <a:avLst/>
          </a:prstGeom>
          <a:solidFill>
            <a:schemeClr val="fo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r>
              <a:rPr lang="en-GB" altLang="es-ES" sz="1200" b="1">
                <a:solidFill>
                  <a:srgbClr val="FFFFFF"/>
                </a:solidFill>
              </a:rPr>
              <a:t>INSTRUCTIONS</a:t>
            </a:r>
            <a:endParaRPr lang="en-GB" altLang="es-ES" sz="1200">
              <a:solidFill>
                <a:srgbClr val="FFFFFF"/>
              </a:solidFill>
            </a:endParaRPr>
          </a:p>
          <a:p>
            <a:pPr eaLnBrk="1" hangingPunct="1">
              <a:spcBef>
                <a:spcPct val="0"/>
              </a:spcBef>
              <a:buClrTx/>
              <a:buFontTx/>
              <a:buNone/>
            </a:pPr>
            <a:r>
              <a:rPr lang="en-US" altLang="es-ES" sz="1200">
                <a:solidFill>
                  <a:srgbClr val="FFFFFF"/>
                </a:solidFill>
              </a:rPr>
              <a:t>This is an example of how to use this section to disarm our competition and provide proof points on why IBM is the best choice.</a:t>
            </a:r>
            <a:r>
              <a:rPr lang="en-US" altLang="es-ES" sz="1200">
                <a:solidFill>
                  <a:schemeClr val="hlink"/>
                </a:solidFill>
              </a:rPr>
              <a:t> </a:t>
            </a:r>
          </a:p>
        </p:txBody>
      </p:sp>
      <p:graphicFrame>
        <p:nvGraphicFramePr>
          <p:cNvPr id="126025" name="Group 73">
            <a:extLst>
              <a:ext uri="{FF2B5EF4-FFF2-40B4-BE49-F238E27FC236}">
                <a16:creationId xmlns:a16="http://schemas.microsoft.com/office/drawing/2014/main" id="{FC602A77-C4D2-0948-8798-CF97D59A092D}"/>
              </a:ext>
            </a:extLst>
          </p:cNvPr>
          <p:cNvGraphicFramePr>
            <a:graphicFrameLocks noGrp="1"/>
          </p:cNvGraphicFramePr>
          <p:nvPr/>
        </p:nvGraphicFramePr>
        <p:xfrm>
          <a:off x="274638" y="1579563"/>
          <a:ext cx="8594725" cy="4225926"/>
        </p:xfrm>
        <a:graphic>
          <a:graphicData uri="http://schemas.openxmlformats.org/drawingml/2006/table">
            <a:tbl>
              <a:tblPr/>
              <a:tblGrid>
                <a:gridCol w="2200275">
                  <a:extLst>
                    <a:ext uri="{9D8B030D-6E8A-4147-A177-3AD203B41FA5}">
                      <a16:colId xmlns:a16="http://schemas.microsoft.com/office/drawing/2014/main" val="20000"/>
                    </a:ext>
                  </a:extLst>
                </a:gridCol>
                <a:gridCol w="6394450">
                  <a:extLst>
                    <a:ext uri="{9D8B030D-6E8A-4147-A177-3AD203B41FA5}">
                      <a16:colId xmlns:a16="http://schemas.microsoft.com/office/drawing/2014/main" val="20001"/>
                    </a:ext>
                  </a:extLst>
                </a:gridCol>
              </a:tblGrid>
              <a:tr h="844550">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b="1" i="0" u="none" strike="noStrike" cap="none" normalizeH="0" baseline="0" dirty="0">
                          <a:ln>
                            <a:noFill/>
                          </a:ln>
                          <a:solidFill>
                            <a:schemeClr val="bg1"/>
                          </a:solidFill>
                          <a:effectLst/>
                          <a:latin typeface="Arial" pitchFamily="34" charset="0"/>
                        </a:rPr>
                        <a:t>Industry and technology expertise</a:t>
                      </a:r>
                    </a:p>
                  </a:txBody>
                  <a:tcPr anchor="ctr" horzOverflow="overflow">
                    <a:lnL cap="flat">
                      <a:noFill/>
                    </a:lnL>
                    <a:lnR>
                      <a:noFill/>
                    </a:lnR>
                    <a:lnT cap="flat">
                      <a:noFill/>
                    </a:lnT>
                    <a:lnB w="12700" cap="flat" cmpd="sng" algn="ctr">
                      <a:solidFill>
                        <a:schemeClr val="bg1"/>
                      </a:solidFill>
                      <a:prstDash val="solid"/>
                      <a:round/>
                      <a:headEnd type="none" w="med" len="med"/>
                      <a:tailEnd type="none" w="med" len="med"/>
                    </a:lnB>
                    <a:lnTlToBr>
                      <a:noFill/>
                    </a:lnTlToBr>
                    <a:lnBlToTr>
                      <a:noFill/>
                    </a:lnBlToTr>
                    <a:gradFill rotWithShape="0">
                      <a:gsLst>
                        <a:gs pos="0">
                          <a:schemeClr val="tx2"/>
                        </a:gs>
                        <a:gs pos="100000">
                          <a:srgbClr val="00649D"/>
                        </a:gs>
                      </a:gsLst>
                      <a:lin ang="0" scaled="1"/>
                    </a:gradFill>
                  </a:tcPr>
                </a:tc>
                <a:tc>
                  <a:txBody>
                    <a:bodyPr/>
                    <a:lstStyle/>
                    <a:p>
                      <a:pPr marL="111125" marR="0" lvl="0" indent="-111125" algn="l" defTabSz="914400" rtl="0" eaLnBrk="1" fontAlgn="base" latinLnBrk="0" hangingPunct="1">
                        <a:lnSpc>
                          <a:spcPct val="100000"/>
                        </a:lnSpc>
                        <a:spcBef>
                          <a:spcPct val="30000"/>
                        </a:spcBef>
                        <a:spcAft>
                          <a:spcPct val="0"/>
                        </a:spcAft>
                        <a:buClr>
                          <a:schemeClr val="tx1"/>
                        </a:buClr>
                        <a:buSzTx/>
                        <a:buFont typeface="Wingdings" pitchFamily="2" charset="2"/>
                        <a:buChar char="§"/>
                        <a:tabLst/>
                      </a:pPr>
                      <a:r>
                        <a:rPr kumimoji="0" lang="en-US" sz="1200" b="0" i="0" u="none" strike="noStrike" cap="none" normalizeH="0" baseline="0" dirty="0">
                          <a:ln>
                            <a:noFill/>
                          </a:ln>
                          <a:solidFill>
                            <a:schemeClr val="tx1"/>
                          </a:solidFill>
                          <a:effectLst/>
                          <a:latin typeface="Arial" pitchFamily="34" charset="0"/>
                        </a:rPr>
                        <a:t>Enter bullet points on IBM’s industry and technology expertise</a:t>
                      </a:r>
                    </a:p>
                    <a:p>
                      <a:pPr marL="111125" marR="0" lvl="0" indent="-111125" algn="l" defTabSz="914400" rtl="0" eaLnBrk="1" fontAlgn="base" latinLnBrk="0" hangingPunct="1">
                        <a:lnSpc>
                          <a:spcPct val="100000"/>
                        </a:lnSpc>
                        <a:spcBef>
                          <a:spcPct val="30000"/>
                        </a:spcBef>
                        <a:spcAft>
                          <a:spcPct val="0"/>
                        </a:spcAft>
                        <a:buClr>
                          <a:schemeClr val="tx1"/>
                        </a:buClr>
                        <a:buSzTx/>
                        <a:buFont typeface="Wingdings" pitchFamily="2" charset="2"/>
                        <a:buChar char="§"/>
                        <a:tabLst/>
                      </a:pPr>
                      <a:r>
                        <a:rPr kumimoji="0" lang="en-US" sz="1200" b="0" i="0" u="none" strike="noStrike" cap="none" normalizeH="0" baseline="0" dirty="0">
                          <a:ln>
                            <a:noFill/>
                          </a:ln>
                          <a:solidFill>
                            <a:schemeClr val="tx1"/>
                          </a:solidFill>
                          <a:effectLst/>
                          <a:latin typeface="Arial" pitchFamily="34" charset="0"/>
                        </a:rPr>
                        <a:t>Align discussion points to something meaningful for this client</a:t>
                      </a:r>
                    </a:p>
                    <a:p>
                      <a:pPr marL="111125" marR="0" lvl="0" indent="-111125" algn="l" defTabSz="914400" rtl="0" eaLnBrk="1" fontAlgn="base" latinLnBrk="0" hangingPunct="1">
                        <a:lnSpc>
                          <a:spcPct val="100000"/>
                        </a:lnSpc>
                        <a:spcBef>
                          <a:spcPct val="30000"/>
                        </a:spcBef>
                        <a:spcAft>
                          <a:spcPct val="0"/>
                        </a:spcAft>
                        <a:buClr>
                          <a:schemeClr val="tx1"/>
                        </a:buClr>
                        <a:buSzTx/>
                        <a:buFont typeface="Wingdings" pitchFamily="2" charset="2"/>
                        <a:buChar char="§"/>
                        <a:tabLst/>
                      </a:pPr>
                      <a:r>
                        <a:rPr kumimoji="0" lang="en-US" sz="1200" b="0" i="0" u="none" strike="noStrike" cap="none" normalizeH="0" baseline="0" dirty="0">
                          <a:ln>
                            <a:noFill/>
                          </a:ln>
                          <a:solidFill>
                            <a:schemeClr val="tx1"/>
                          </a:solidFill>
                          <a:effectLst/>
                          <a:latin typeface="Arial" pitchFamily="34" charset="0"/>
                        </a:rPr>
                        <a:t>Prove IBM is the expertise leader for this industry or technology</a:t>
                      </a:r>
                    </a:p>
                  </a:txBody>
                  <a:tcPr anchor="ctr" horzOverflow="overflow">
                    <a:lnL>
                      <a:noFill/>
                    </a:lnL>
                    <a:lnR cap="flat">
                      <a:noFill/>
                    </a:lnR>
                    <a:lnT w="12700" cap="flat" cmpd="sng" algn="ctr">
                      <a:solidFill>
                        <a:schemeClr val="bg2"/>
                      </a:solidFill>
                      <a:prstDash val="sysDash"/>
                      <a:round/>
                      <a:headEnd type="none" w="med" len="med"/>
                      <a:tailEnd type="none" w="med" len="med"/>
                    </a:lnT>
                    <a:lnB w="12700" cap="flat" cmpd="sng" algn="ctr">
                      <a:solidFill>
                        <a:schemeClr val="bg2"/>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46138">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b="1" i="0" u="none" strike="noStrike" cap="none" normalizeH="0" baseline="0" dirty="0">
                          <a:ln>
                            <a:noFill/>
                          </a:ln>
                          <a:solidFill>
                            <a:schemeClr val="bg1"/>
                          </a:solidFill>
                          <a:effectLst/>
                          <a:latin typeface="Arial" pitchFamily="34" charset="0"/>
                        </a:rPr>
                        <a:t>Adaptability/</a:t>
                      </a:r>
                      <a:br>
                        <a:rPr kumimoji="0" lang="en-US" sz="1400" b="1" i="0" u="none" strike="noStrike" cap="none" normalizeH="0" baseline="0" dirty="0">
                          <a:ln>
                            <a:noFill/>
                          </a:ln>
                          <a:solidFill>
                            <a:schemeClr val="bg1"/>
                          </a:solidFill>
                          <a:effectLst/>
                          <a:latin typeface="Arial" pitchFamily="34" charset="0"/>
                        </a:rPr>
                      </a:br>
                      <a:r>
                        <a:rPr kumimoji="0" lang="en-US" sz="1400" b="1" i="0" u="none" strike="noStrike" cap="none" normalizeH="0" baseline="0" dirty="0">
                          <a:ln>
                            <a:noFill/>
                          </a:ln>
                          <a:solidFill>
                            <a:schemeClr val="bg1"/>
                          </a:solidFill>
                          <a:effectLst/>
                          <a:latin typeface="Arial" pitchFamily="34" charset="0"/>
                        </a:rPr>
                        <a:t>flexibility</a:t>
                      </a:r>
                    </a:p>
                  </a:txBody>
                  <a:tcPr anchor="ctr" horzOverflow="overflow">
                    <a:lnL cap="flat">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0">
                      <a:gsLst>
                        <a:gs pos="0">
                          <a:schemeClr val="tx2"/>
                        </a:gs>
                        <a:gs pos="100000">
                          <a:srgbClr val="00649D"/>
                        </a:gs>
                      </a:gsLst>
                      <a:lin ang="0" scaled="1"/>
                    </a:gradFill>
                  </a:tcPr>
                </a:tc>
                <a:tc>
                  <a:txBody>
                    <a:bodyPr/>
                    <a:lstStyle/>
                    <a:p>
                      <a:pPr marL="111125" marR="0" lvl="0" indent="-111125" algn="l" defTabSz="914400" rtl="0" eaLnBrk="1" fontAlgn="base" latinLnBrk="0" hangingPunct="1">
                        <a:lnSpc>
                          <a:spcPct val="100000"/>
                        </a:lnSpc>
                        <a:spcBef>
                          <a:spcPct val="30000"/>
                        </a:spcBef>
                        <a:spcAft>
                          <a:spcPct val="0"/>
                        </a:spcAft>
                        <a:buClr>
                          <a:schemeClr val="tx1"/>
                        </a:buClr>
                        <a:buSzTx/>
                        <a:buFont typeface="Wingdings" pitchFamily="2" charset="2"/>
                        <a:buChar char="§"/>
                        <a:tabLst/>
                      </a:pPr>
                      <a:r>
                        <a:rPr kumimoji="0" lang="en-US" sz="1200" b="0" i="0" u="none" strike="noStrike" cap="none" normalizeH="0" baseline="0" dirty="0">
                          <a:ln>
                            <a:noFill/>
                          </a:ln>
                          <a:solidFill>
                            <a:schemeClr val="tx1"/>
                          </a:solidFill>
                          <a:effectLst/>
                          <a:latin typeface="Arial" pitchFamily="34" charset="0"/>
                        </a:rPr>
                        <a:t>Provide comments on IBM’s ability to provide a resilient approach</a:t>
                      </a:r>
                    </a:p>
                    <a:p>
                      <a:pPr marL="111125" marR="0" lvl="0" indent="-111125" algn="l" defTabSz="914400" rtl="0" eaLnBrk="1" fontAlgn="base" latinLnBrk="0" hangingPunct="1">
                        <a:lnSpc>
                          <a:spcPct val="100000"/>
                        </a:lnSpc>
                        <a:spcBef>
                          <a:spcPct val="30000"/>
                        </a:spcBef>
                        <a:spcAft>
                          <a:spcPct val="0"/>
                        </a:spcAft>
                        <a:buClr>
                          <a:schemeClr val="tx1"/>
                        </a:buClr>
                        <a:buSzTx/>
                        <a:buFont typeface="Wingdings" pitchFamily="2" charset="2"/>
                        <a:buChar char="§"/>
                        <a:tabLst/>
                      </a:pPr>
                      <a:r>
                        <a:rPr kumimoji="0" lang="en-US" sz="1200" b="0" i="0" u="none" strike="noStrike" cap="none" normalizeH="0" baseline="0" dirty="0">
                          <a:ln>
                            <a:noFill/>
                          </a:ln>
                          <a:solidFill>
                            <a:schemeClr val="tx1"/>
                          </a:solidFill>
                          <a:effectLst/>
                          <a:latin typeface="Arial" pitchFamily="34" charset="0"/>
                        </a:rPr>
                        <a:t>Provide comments on IBM’s strengths and innovation leadership</a:t>
                      </a:r>
                    </a:p>
                    <a:p>
                      <a:pPr marL="111125" marR="0" lvl="0" indent="-111125" algn="l" defTabSz="914400" rtl="0" eaLnBrk="1" fontAlgn="base" latinLnBrk="0" hangingPunct="1">
                        <a:lnSpc>
                          <a:spcPct val="100000"/>
                        </a:lnSpc>
                        <a:spcBef>
                          <a:spcPct val="30000"/>
                        </a:spcBef>
                        <a:spcAft>
                          <a:spcPct val="0"/>
                        </a:spcAft>
                        <a:buClr>
                          <a:schemeClr val="tx1"/>
                        </a:buClr>
                        <a:buSzTx/>
                        <a:buFont typeface="Wingdings" pitchFamily="2" charset="2"/>
                        <a:buChar char="§"/>
                        <a:tabLst/>
                      </a:pPr>
                      <a:r>
                        <a:rPr kumimoji="0" lang="en-US" sz="1200" b="0" i="0" u="none" strike="noStrike" cap="none" normalizeH="0" baseline="0" dirty="0">
                          <a:ln>
                            <a:noFill/>
                          </a:ln>
                          <a:solidFill>
                            <a:schemeClr val="tx1"/>
                          </a:solidFill>
                          <a:effectLst/>
                          <a:latin typeface="Arial" pitchFamily="34" charset="0"/>
                        </a:rPr>
                        <a:t>Prove to the client they can trust us to deliver</a:t>
                      </a:r>
                    </a:p>
                  </a:txBody>
                  <a:tcPr anchor="ctr" horzOverflow="overflow">
                    <a:lnL>
                      <a:noFill/>
                    </a:lnL>
                    <a:lnR cap="flat">
                      <a:noFill/>
                    </a:lnR>
                    <a:lnT w="12700" cap="flat" cmpd="sng" algn="ctr">
                      <a:solidFill>
                        <a:schemeClr val="bg2"/>
                      </a:solidFill>
                      <a:prstDash val="sysDash"/>
                      <a:round/>
                      <a:headEnd type="none" w="med" len="med"/>
                      <a:tailEnd type="none" w="med" len="med"/>
                    </a:lnT>
                    <a:lnB w="12700" cap="flat" cmpd="sng" algn="ctr">
                      <a:solidFill>
                        <a:schemeClr val="bg2"/>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44550">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b="1" i="0" u="none" strike="noStrike" cap="none" normalizeH="0" baseline="0" dirty="0">
                          <a:ln>
                            <a:noFill/>
                          </a:ln>
                          <a:solidFill>
                            <a:schemeClr val="bg1"/>
                          </a:solidFill>
                          <a:effectLst/>
                          <a:latin typeface="Arial" pitchFamily="34" charset="0"/>
                        </a:rPr>
                        <a:t>Financial value</a:t>
                      </a:r>
                    </a:p>
                  </a:txBody>
                  <a:tcPr anchor="ctr" horzOverflow="overflow">
                    <a:lnL cap="flat">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0">
                      <a:gsLst>
                        <a:gs pos="0">
                          <a:schemeClr val="tx2"/>
                        </a:gs>
                        <a:gs pos="100000">
                          <a:srgbClr val="00649D"/>
                        </a:gs>
                      </a:gsLst>
                      <a:lin ang="0" scaled="1"/>
                    </a:gradFill>
                  </a:tcPr>
                </a:tc>
                <a:tc>
                  <a:txBody>
                    <a:bodyPr/>
                    <a:lstStyle/>
                    <a:p>
                      <a:pPr marL="111125" marR="0" lvl="0" indent="-111125" algn="l" defTabSz="914400" rtl="0" eaLnBrk="1" fontAlgn="base" latinLnBrk="0" hangingPunct="1">
                        <a:lnSpc>
                          <a:spcPct val="100000"/>
                        </a:lnSpc>
                        <a:spcBef>
                          <a:spcPct val="30000"/>
                        </a:spcBef>
                        <a:spcAft>
                          <a:spcPct val="0"/>
                        </a:spcAft>
                        <a:buClr>
                          <a:schemeClr val="tx1"/>
                        </a:buClr>
                        <a:buSzTx/>
                        <a:buFont typeface="Wingdings" pitchFamily="2" charset="2"/>
                        <a:buChar char="§"/>
                        <a:tabLst/>
                      </a:pPr>
                      <a:r>
                        <a:rPr kumimoji="0" lang="en-US" sz="1200" b="0" i="0" u="none" strike="noStrike" cap="none" normalizeH="0" baseline="0" dirty="0">
                          <a:ln>
                            <a:noFill/>
                          </a:ln>
                          <a:solidFill>
                            <a:schemeClr val="tx1"/>
                          </a:solidFill>
                          <a:effectLst/>
                          <a:latin typeface="Arial" pitchFamily="34" charset="0"/>
                        </a:rPr>
                        <a:t>Describe how IBM has helped clients reduce costs</a:t>
                      </a:r>
                    </a:p>
                    <a:p>
                      <a:pPr marL="111125" marR="0" lvl="0" indent="-111125" algn="l" defTabSz="914400" rtl="0" eaLnBrk="1" fontAlgn="base" latinLnBrk="0" hangingPunct="1">
                        <a:lnSpc>
                          <a:spcPct val="100000"/>
                        </a:lnSpc>
                        <a:spcBef>
                          <a:spcPct val="30000"/>
                        </a:spcBef>
                        <a:spcAft>
                          <a:spcPct val="0"/>
                        </a:spcAft>
                        <a:buClr>
                          <a:schemeClr val="tx1"/>
                        </a:buClr>
                        <a:buSzTx/>
                        <a:buFont typeface="Wingdings" pitchFamily="2" charset="2"/>
                        <a:buChar char="§"/>
                        <a:tabLst/>
                      </a:pPr>
                      <a:r>
                        <a:rPr kumimoji="0" lang="en-US" sz="1200" b="0" i="0" u="none" strike="noStrike" cap="none" normalizeH="0" baseline="0" dirty="0">
                          <a:ln>
                            <a:noFill/>
                          </a:ln>
                          <a:solidFill>
                            <a:schemeClr val="tx1"/>
                          </a:solidFill>
                          <a:effectLst/>
                          <a:latin typeface="Arial" pitchFamily="34" charset="0"/>
                        </a:rPr>
                        <a:t>Describe how IBM helps clients drive value per/investments</a:t>
                      </a:r>
                    </a:p>
                    <a:p>
                      <a:pPr marL="111125" marR="0" lvl="0" indent="-111125" algn="l" defTabSz="914400" rtl="0" eaLnBrk="1" fontAlgn="base" latinLnBrk="0" hangingPunct="1">
                        <a:lnSpc>
                          <a:spcPct val="100000"/>
                        </a:lnSpc>
                        <a:spcBef>
                          <a:spcPct val="30000"/>
                        </a:spcBef>
                        <a:spcAft>
                          <a:spcPct val="0"/>
                        </a:spcAft>
                        <a:buClr>
                          <a:schemeClr val="tx1"/>
                        </a:buClr>
                        <a:buSzTx/>
                        <a:buFont typeface="Wingdings" pitchFamily="2" charset="2"/>
                        <a:buChar char="§"/>
                        <a:tabLst/>
                      </a:pPr>
                      <a:r>
                        <a:rPr kumimoji="0" lang="en-US" sz="1200" b="0" i="0" u="none" strike="noStrike" cap="none" normalizeH="0" baseline="0" dirty="0">
                          <a:ln>
                            <a:noFill/>
                          </a:ln>
                          <a:solidFill>
                            <a:schemeClr val="tx1"/>
                          </a:solidFill>
                          <a:effectLst/>
                          <a:latin typeface="Arial" pitchFamily="34" charset="0"/>
                        </a:rPr>
                        <a:t>Describe IGF or other differentiators to help this client</a:t>
                      </a:r>
                    </a:p>
                  </a:txBody>
                  <a:tcPr anchor="ctr" horzOverflow="overflow">
                    <a:lnL>
                      <a:noFill/>
                    </a:lnL>
                    <a:lnR cap="flat">
                      <a:noFill/>
                    </a:lnR>
                    <a:lnT w="12700" cap="flat" cmpd="sng" algn="ctr">
                      <a:solidFill>
                        <a:schemeClr val="bg2"/>
                      </a:solidFill>
                      <a:prstDash val="sysDash"/>
                      <a:round/>
                      <a:headEnd type="none" w="med" len="med"/>
                      <a:tailEnd type="none" w="med" len="med"/>
                    </a:lnT>
                    <a:lnB w="12700" cap="flat" cmpd="sng" algn="ctr">
                      <a:solidFill>
                        <a:schemeClr val="bg2"/>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46138">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b="1" i="0" u="none" strike="noStrike" cap="none" normalizeH="0" baseline="0" dirty="0">
                          <a:ln>
                            <a:noFill/>
                          </a:ln>
                          <a:solidFill>
                            <a:schemeClr val="bg1"/>
                          </a:solidFill>
                          <a:effectLst/>
                          <a:latin typeface="Arial" pitchFamily="34" charset="0"/>
                        </a:rPr>
                        <a:t>Quality</a:t>
                      </a:r>
                    </a:p>
                  </a:txBody>
                  <a:tcPr anchor="ctr" horzOverflow="overflow">
                    <a:lnL cap="flat">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0">
                      <a:gsLst>
                        <a:gs pos="0">
                          <a:schemeClr val="tx2"/>
                        </a:gs>
                        <a:gs pos="100000">
                          <a:srgbClr val="00649D"/>
                        </a:gs>
                      </a:gsLst>
                      <a:lin ang="0" scaled="1"/>
                    </a:gradFill>
                  </a:tcPr>
                </a:tc>
                <a:tc>
                  <a:txBody>
                    <a:bodyPr/>
                    <a:lstStyle/>
                    <a:p>
                      <a:pPr marL="111125" marR="0" lvl="0" indent="-111125" algn="l" defTabSz="914400" rtl="0" eaLnBrk="1" fontAlgn="base" latinLnBrk="0" hangingPunct="1">
                        <a:lnSpc>
                          <a:spcPct val="100000"/>
                        </a:lnSpc>
                        <a:spcBef>
                          <a:spcPct val="30000"/>
                        </a:spcBef>
                        <a:spcAft>
                          <a:spcPct val="0"/>
                        </a:spcAft>
                        <a:buClr>
                          <a:schemeClr val="tx1"/>
                        </a:buClr>
                        <a:buSzTx/>
                        <a:buFont typeface="Wingdings" pitchFamily="2" charset="2"/>
                        <a:buChar char="§"/>
                        <a:tabLst/>
                      </a:pPr>
                      <a:r>
                        <a:rPr kumimoji="0" lang="en-US" sz="1200" b="0" i="0" u="none" strike="noStrike" cap="none" normalizeH="0" baseline="0" dirty="0">
                          <a:ln>
                            <a:noFill/>
                          </a:ln>
                          <a:solidFill>
                            <a:schemeClr val="tx1"/>
                          </a:solidFill>
                          <a:effectLst/>
                          <a:latin typeface="Arial" pitchFamily="34" charset="0"/>
                        </a:rPr>
                        <a:t>Enter bullet points on how IBM has enabled quality for our clients</a:t>
                      </a:r>
                    </a:p>
                    <a:p>
                      <a:pPr marL="111125" marR="0" lvl="0" indent="-111125" algn="l" defTabSz="914400" rtl="0" eaLnBrk="1" fontAlgn="base" latinLnBrk="0" hangingPunct="1">
                        <a:lnSpc>
                          <a:spcPct val="100000"/>
                        </a:lnSpc>
                        <a:spcBef>
                          <a:spcPct val="30000"/>
                        </a:spcBef>
                        <a:spcAft>
                          <a:spcPct val="0"/>
                        </a:spcAft>
                        <a:buClr>
                          <a:schemeClr val="tx1"/>
                        </a:buClr>
                        <a:buSzTx/>
                        <a:buFont typeface="Wingdings" pitchFamily="2" charset="2"/>
                        <a:buChar char="§"/>
                        <a:tabLst/>
                      </a:pPr>
                      <a:r>
                        <a:rPr kumimoji="0" lang="en-US" sz="1200" b="0" i="0" u="none" strike="noStrike" cap="none" normalizeH="0" baseline="0" dirty="0">
                          <a:ln>
                            <a:noFill/>
                          </a:ln>
                          <a:solidFill>
                            <a:schemeClr val="tx1"/>
                          </a:solidFill>
                          <a:effectLst/>
                          <a:latin typeface="Arial" pitchFamily="34" charset="0"/>
                        </a:rPr>
                        <a:t>Provide proof points that demonstrate our commitment to quality</a:t>
                      </a:r>
                    </a:p>
                    <a:p>
                      <a:pPr marL="111125" marR="0" lvl="0" indent="-111125" algn="l" defTabSz="914400" rtl="0" eaLnBrk="1" fontAlgn="base" latinLnBrk="0" hangingPunct="1">
                        <a:lnSpc>
                          <a:spcPct val="100000"/>
                        </a:lnSpc>
                        <a:spcBef>
                          <a:spcPct val="30000"/>
                        </a:spcBef>
                        <a:spcAft>
                          <a:spcPct val="0"/>
                        </a:spcAft>
                        <a:buClr>
                          <a:schemeClr val="tx1"/>
                        </a:buClr>
                        <a:buSzTx/>
                        <a:buFont typeface="Wingdings" pitchFamily="2" charset="2"/>
                        <a:buChar char="§"/>
                        <a:tabLst/>
                      </a:pPr>
                      <a:r>
                        <a:rPr kumimoji="0" lang="en-US" sz="1200" b="0" i="0" u="none" strike="noStrike" cap="none" normalizeH="0" baseline="0" dirty="0">
                          <a:ln>
                            <a:noFill/>
                          </a:ln>
                          <a:solidFill>
                            <a:schemeClr val="tx1"/>
                          </a:solidFill>
                          <a:effectLst/>
                          <a:latin typeface="Arial" pitchFamily="34" charset="0"/>
                        </a:rPr>
                        <a:t>Provide any differentiators that show IBM is the quality leader</a:t>
                      </a:r>
                    </a:p>
                  </a:txBody>
                  <a:tcPr anchor="ctr" horzOverflow="overflow">
                    <a:lnL>
                      <a:noFill/>
                    </a:lnL>
                    <a:lnR cap="flat">
                      <a:noFill/>
                    </a:lnR>
                    <a:lnT w="12700" cap="flat" cmpd="sng" algn="ctr">
                      <a:solidFill>
                        <a:schemeClr val="bg2"/>
                      </a:solidFill>
                      <a:prstDash val="sysDash"/>
                      <a:round/>
                      <a:headEnd type="none" w="med" len="med"/>
                      <a:tailEnd type="none" w="med" len="med"/>
                    </a:lnT>
                    <a:lnB w="12700" cap="flat" cmpd="sng" algn="ctr">
                      <a:solidFill>
                        <a:schemeClr val="bg2"/>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44550">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400" b="1" i="0" u="none" strike="noStrike" cap="none" normalizeH="0" baseline="0" dirty="0">
                          <a:ln>
                            <a:noFill/>
                          </a:ln>
                          <a:solidFill>
                            <a:schemeClr val="bg1"/>
                          </a:solidFill>
                          <a:effectLst/>
                          <a:latin typeface="Arial" pitchFamily="34" charset="0"/>
                        </a:rPr>
                        <a:t>Risk management</a:t>
                      </a:r>
                    </a:p>
                  </a:txBody>
                  <a:tcPr anchor="ctr" horzOverflow="overflow">
                    <a:lnL cap="flat">
                      <a:noFill/>
                    </a:lnL>
                    <a:lnR>
                      <a:noFill/>
                    </a:lnR>
                    <a:lnT w="12700" cap="flat" cmpd="sng" algn="ctr">
                      <a:solidFill>
                        <a:schemeClr val="bg1"/>
                      </a:solidFill>
                      <a:prstDash val="solid"/>
                      <a:round/>
                      <a:headEnd type="none" w="med" len="med"/>
                      <a:tailEnd type="none" w="med" len="med"/>
                    </a:lnT>
                    <a:lnB cap="flat">
                      <a:noFill/>
                    </a:lnB>
                    <a:lnTlToBr>
                      <a:noFill/>
                    </a:lnTlToBr>
                    <a:lnBlToTr>
                      <a:noFill/>
                    </a:lnBlToTr>
                    <a:gradFill rotWithShape="0">
                      <a:gsLst>
                        <a:gs pos="0">
                          <a:schemeClr val="tx2"/>
                        </a:gs>
                        <a:gs pos="100000">
                          <a:srgbClr val="00649D"/>
                        </a:gs>
                      </a:gsLst>
                      <a:lin ang="0" scaled="1"/>
                    </a:gradFill>
                  </a:tcPr>
                </a:tc>
                <a:tc>
                  <a:txBody>
                    <a:bodyPr/>
                    <a:lstStyle/>
                    <a:p>
                      <a:pPr marL="111125" marR="0" lvl="0" indent="-111125" algn="l" defTabSz="914400" rtl="0" eaLnBrk="1" fontAlgn="base" latinLnBrk="0" hangingPunct="1">
                        <a:lnSpc>
                          <a:spcPct val="100000"/>
                        </a:lnSpc>
                        <a:spcBef>
                          <a:spcPct val="30000"/>
                        </a:spcBef>
                        <a:spcAft>
                          <a:spcPct val="0"/>
                        </a:spcAft>
                        <a:buClr>
                          <a:schemeClr val="tx1"/>
                        </a:buClr>
                        <a:buSzTx/>
                        <a:buFont typeface="Wingdings" pitchFamily="2" charset="2"/>
                        <a:buChar char="§"/>
                        <a:tabLst/>
                      </a:pPr>
                      <a:r>
                        <a:rPr kumimoji="0" lang="en-US" sz="1200" b="0" i="0" u="none" strike="noStrike" cap="none" normalizeH="0" baseline="0" dirty="0">
                          <a:ln>
                            <a:noFill/>
                          </a:ln>
                          <a:solidFill>
                            <a:schemeClr val="tx1"/>
                          </a:solidFill>
                          <a:effectLst/>
                          <a:latin typeface="Arial" pitchFamily="34" charset="0"/>
                        </a:rPr>
                        <a:t>Point out our experience to help clients manage risk</a:t>
                      </a:r>
                    </a:p>
                    <a:p>
                      <a:pPr marL="111125" marR="0" lvl="0" indent="-111125" algn="l" defTabSz="914400" rtl="0" eaLnBrk="1" fontAlgn="base" latinLnBrk="0" hangingPunct="1">
                        <a:lnSpc>
                          <a:spcPct val="100000"/>
                        </a:lnSpc>
                        <a:spcBef>
                          <a:spcPct val="30000"/>
                        </a:spcBef>
                        <a:spcAft>
                          <a:spcPct val="0"/>
                        </a:spcAft>
                        <a:buClr>
                          <a:schemeClr val="tx1"/>
                        </a:buClr>
                        <a:buSzTx/>
                        <a:buFont typeface="Wingdings" pitchFamily="2" charset="2"/>
                        <a:buChar char="§"/>
                        <a:tabLst/>
                      </a:pPr>
                      <a:r>
                        <a:rPr kumimoji="0" lang="en-US" sz="1200" b="0" i="0" u="none" strike="noStrike" cap="none" normalizeH="0" baseline="0" dirty="0">
                          <a:ln>
                            <a:noFill/>
                          </a:ln>
                          <a:solidFill>
                            <a:schemeClr val="tx1"/>
                          </a:solidFill>
                          <a:effectLst/>
                          <a:latin typeface="Arial" pitchFamily="34" charset="0"/>
                        </a:rPr>
                        <a:t>Define how IBM will help the client accomplish their goals, safely</a:t>
                      </a:r>
                    </a:p>
                    <a:p>
                      <a:pPr marL="111125" marR="0" lvl="0" indent="-111125" algn="l" defTabSz="914400" rtl="0" eaLnBrk="1" fontAlgn="base" latinLnBrk="0" hangingPunct="1">
                        <a:lnSpc>
                          <a:spcPct val="100000"/>
                        </a:lnSpc>
                        <a:spcBef>
                          <a:spcPct val="30000"/>
                        </a:spcBef>
                        <a:spcAft>
                          <a:spcPct val="0"/>
                        </a:spcAft>
                        <a:buClr>
                          <a:schemeClr val="tx1"/>
                        </a:buClr>
                        <a:buSzTx/>
                        <a:buFont typeface="Wingdings" pitchFamily="2" charset="2"/>
                        <a:buChar char="§"/>
                        <a:tabLst/>
                      </a:pPr>
                      <a:r>
                        <a:rPr kumimoji="0" lang="en-US" sz="1200" b="0" i="0" u="none" strike="noStrike" cap="none" normalizeH="0" baseline="0" dirty="0">
                          <a:ln>
                            <a:noFill/>
                          </a:ln>
                          <a:solidFill>
                            <a:schemeClr val="tx1"/>
                          </a:solidFill>
                          <a:effectLst/>
                          <a:latin typeface="Arial" pitchFamily="34" charset="0"/>
                        </a:rPr>
                        <a:t>Identify where we have done this in the past with other clients</a:t>
                      </a:r>
                    </a:p>
                  </a:txBody>
                  <a:tcPr anchor="ctr" horzOverflow="overflow">
                    <a:lnL>
                      <a:noFill/>
                    </a:lnL>
                    <a:lnR cap="flat">
                      <a:noFill/>
                    </a:lnR>
                    <a:lnT w="12700" cap="flat" cmpd="sng" algn="ctr">
                      <a:solidFill>
                        <a:schemeClr val="bg2"/>
                      </a:solidFill>
                      <a:prstDash val="sysDash"/>
                      <a:round/>
                      <a:headEnd type="none" w="med" len="med"/>
                      <a:tailEnd type="none" w="med" len="med"/>
                    </a:lnT>
                    <a:lnB w="12700" cap="flat" cmpd="sng" algn="ctr">
                      <a:solidFill>
                        <a:schemeClr val="bg2"/>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E276AC5B-6B88-B741-8B99-4639B4DADB4F}"/>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spcBef>
                <a:spcPct val="0"/>
              </a:spcBef>
              <a:buClrTx/>
              <a:buFontTx/>
              <a:buNone/>
            </a:pPr>
            <a:fld id="{80F467D5-5E32-2C43-BE23-EC857E4E4582}" type="slidenum">
              <a:rPr lang="en-US" altLang="es-ES" sz="800" smtClean="0"/>
              <a:pPr>
                <a:spcBef>
                  <a:spcPct val="0"/>
                </a:spcBef>
                <a:buClrTx/>
                <a:buFontTx/>
                <a:buNone/>
              </a:pPr>
              <a:t>15</a:t>
            </a:fld>
            <a:endParaRPr lang="en-US" altLang="es-ES" sz="800"/>
          </a:p>
        </p:txBody>
      </p:sp>
      <p:sp>
        <p:nvSpPr>
          <p:cNvPr id="35843" name="Title 1">
            <a:extLst>
              <a:ext uri="{FF2B5EF4-FFF2-40B4-BE49-F238E27FC236}">
                <a16:creationId xmlns:a16="http://schemas.microsoft.com/office/drawing/2014/main" id="{0DF4CFB6-BD2E-FE45-B1E0-106B1A499A21}"/>
              </a:ext>
            </a:extLst>
          </p:cNvPr>
          <p:cNvSpPr>
            <a:spLocks noGrp="1"/>
          </p:cNvSpPr>
          <p:nvPr>
            <p:ph type="title"/>
          </p:nvPr>
        </p:nvSpPr>
        <p:spPr>
          <a:xfrm>
            <a:off x="274638" y="2111375"/>
            <a:ext cx="8594725" cy="1362075"/>
          </a:xfrm>
        </p:spPr>
        <p:txBody>
          <a:bodyPr/>
          <a:lstStyle/>
          <a:p>
            <a:r>
              <a:rPr lang="en-US" altLang="es-ES"/>
              <a:t>Appendixes</a:t>
            </a:r>
          </a:p>
        </p:txBody>
      </p:sp>
      <p:sp>
        <p:nvSpPr>
          <p:cNvPr id="35844" name="Text Placeholder 2">
            <a:extLst>
              <a:ext uri="{FF2B5EF4-FFF2-40B4-BE49-F238E27FC236}">
                <a16:creationId xmlns:a16="http://schemas.microsoft.com/office/drawing/2014/main" id="{AB31FFFD-44FF-8042-87AE-1EE7D5CC7C08}"/>
              </a:ext>
            </a:extLst>
          </p:cNvPr>
          <p:cNvSpPr>
            <a:spLocks noGrp="1"/>
          </p:cNvSpPr>
          <p:nvPr>
            <p:ph type="body" idx="1"/>
          </p:nvPr>
        </p:nvSpPr>
        <p:spPr>
          <a:xfrm>
            <a:off x="274638" y="3479800"/>
            <a:ext cx="8594725" cy="525463"/>
          </a:xfrm>
        </p:spPr>
        <p:txBody>
          <a:bodyPr/>
          <a:lstStyle/>
          <a:p>
            <a:r>
              <a:rPr lang="en-US" altLang="es-ES"/>
              <a:t>Subhead if necessary</a:t>
            </a:r>
          </a:p>
        </p:txBody>
      </p:sp>
      <p:sp>
        <p:nvSpPr>
          <p:cNvPr id="35845" name="Slide Number Placeholder 1">
            <a:extLst>
              <a:ext uri="{FF2B5EF4-FFF2-40B4-BE49-F238E27FC236}">
                <a16:creationId xmlns:a16="http://schemas.microsoft.com/office/drawing/2014/main" id="{471251F7-8AB2-0049-A190-0B929B5981C4}"/>
              </a:ext>
            </a:extLst>
          </p:cNvPr>
          <p:cNvSpPr txBox="1">
            <a:spLocks noGrp="1"/>
          </p:cNvSpPr>
          <p:nvPr/>
        </p:nvSpPr>
        <p:spPr bwMode="black">
          <a:xfrm>
            <a:off x="182563" y="6537325"/>
            <a:ext cx="36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fld id="{ABF482F1-2723-024A-99AE-35A76DD6A69B}" type="slidenum">
              <a:rPr lang="en-US" altLang="es-ES" sz="800"/>
              <a:pPr eaLnBrk="1" hangingPunct="1">
                <a:spcBef>
                  <a:spcPct val="0"/>
                </a:spcBef>
                <a:buClrTx/>
                <a:buFontTx/>
                <a:buNone/>
              </a:pPr>
              <a:t>15</a:t>
            </a:fld>
            <a:endParaRPr lang="en-US" altLang="es-ES" sz="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5A0D1055-6AFB-DC4A-B54F-88A686F41A67}"/>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spcBef>
                <a:spcPct val="0"/>
              </a:spcBef>
              <a:buClrTx/>
              <a:buFontTx/>
              <a:buNone/>
            </a:pPr>
            <a:fld id="{187E78CE-BDA0-154A-89D3-C0556C86B261}" type="slidenum">
              <a:rPr lang="en-US" altLang="es-ES" sz="800" smtClean="0"/>
              <a:pPr>
                <a:spcBef>
                  <a:spcPct val="0"/>
                </a:spcBef>
                <a:buClrTx/>
                <a:buFontTx/>
                <a:buNone/>
              </a:pPr>
              <a:t>16</a:t>
            </a:fld>
            <a:endParaRPr lang="en-US" altLang="es-ES" sz="800"/>
          </a:p>
        </p:txBody>
      </p:sp>
      <p:sp>
        <p:nvSpPr>
          <p:cNvPr id="37891" name="Slide Number Placeholder 3">
            <a:extLst>
              <a:ext uri="{FF2B5EF4-FFF2-40B4-BE49-F238E27FC236}">
                <a16:creationId xmlns:a16="http://schemas.microsoft.com/office/drawing/2014/main" id="{67FE0A3B-1B27-1448-AE74-E2AAC2F1846C}"/>
              </a:ext>
            </a:extLst>
          </p:cNvPr>
          <p:cNvSpPr txBox="1">
            <a:spLocks noGrp="1"/>
          </p:cNvSpPr>
          <p:nvPr/>
        </p:nvSpPr>
        <p:spPr bwMode="black">
          <a:xfrm>
            <a:off x="182563" y="6537325"/>
            <a:ext cx="36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fld id="{217954F7-E6AB-D740-A4BA-470061AFC57E}" type="slidenum">
              <a:rPr lang="en-US" altLang="es-ES" sz="800"/>
              <a:pPr eaLnBrk="1" hangingPunct="1">
                <a:spcBef>
                  <a:spcPct val="0"/>
                </a:spcBef>
                <a:buClrTx/>
                <a:buFontTx/>
                <a:buNone/>
              </a:pPr>
              <a:t>16</a:t>
            </a:fld>
            <a:endParaRPr lang="en-US" altLang="es-ES" sz="800"/>
          </a:p>
        </p:txBody>
      </p:sp>
      <p:sp>
        <p:nvSpPr>
          <p:cNvPr id="37892" name="Rectangle 2">
            <a:extLst>
              <a:ext uri="{FF2B5EF4-FFF2-40B4-BE49-F238E27FC236}">
                <a16:creationId xmlns:a16="http://schemas.microsoft.com/office/drawing/2014/main" id="{498919F2-2EF5-C94F-AE46-6613407D84E4}"/>
              </a:ext>
            </a:extLst>
          </p:cNvPr>
          <p:cNvSpPr>
            <a:spLocks noGrp="1" noChangeArrowheads="1"/>
          </p:cNvSpPr>
          <p:nvPr>
            <p:ph type="title"/>
          </p:nvPr>
        </p:nvSpPr>
        <p:spPr/>
        <p:txBody>
          <a:bodyPr/>
          <a:lstStyle/>
          <a:p>
            <a:pPr eaLnBrk="1" hangingPunct="1"/>
            <a:r>
              <a:rPr lang="en-US" altLang="es-ES"/>
              <a:t>Appendixes</a:t>
            </a:r>
          </a:p>
        </p:txBody>
      </p:sp>
      <p:sp>
        <p:nvSpPr>
          <p:cNvPr id="37893" name="Rectangle 3">
            <a:extLst>
              <a:ext uri="{FF2B5EF4-FFF2-40B4-BE49-F238E27FC236}">
                <a16:creationId xmlns:a16="http://schemas.microsoft.com/office/drawing/2014/main" id="{67E861B5-8374-7B4C-A6CB-31FF74D88B76}"/>
              </a:ext>
            </a:extLst>
          </p:cNvPr>
          <p:cNvSpPr>
            <a:spLocks noGrp="1" noChangeArrowheads="1"/>
          </p:cNvSpPr>
          <p:nvPr>
            <p:ph type="body" idx="1"/>
          </p:nvPr>
        </p:nvSpPr>
        <p:spPr/>
        <p:txBody>
          <a:bodyPr/>
          <a:lstStyle/>
          <a:p>
            <a:pPr eaLnBrk="1" hangingPunct="1"/>
            <a:r>
              <a:rPr lang="en-US" altLang="es-ES"/>
              <a:t>Solution recommendation</a:t>
            </a:r>
          </a:p>
          <a:p>
            <a:pPr eaLnBrk="1" hangingPunct="1"/>
            <a:r>
              <a:rPr lang="en-US" altLang="es-ES"/>
              <a:t>Key deliverables and estimated price</a:t>
            </a:r>
          </a:p>
          <a:p>
            <a:pPr eaLnBrk="1" hangingPunct="1"/>
            <a:r>
              <a:rPr lang="en-US" altLang="es-ES"/>
              <a:t>Legal terms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578397AF-138A-C94B-8DE3-CFFF45BD1A12}"/>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spcBef>
                <a:spcPct val="0"/>
              </a:spcBef>
              <a:buClrTx/>
              <a:buFontTx/>
              <a:buNone/>
            </a:pPr>
            <a:fld id="{99F11902-3308-694B-8B3E-AEEA365C5091}" type="slidenum">
              <a:rPr lang="en-US" altLang="es-ES" sz="800" smtClean="0"/>
              <a:pPr>
                <a:spcBef>
                  <a:spcPct val="0"/>
                </a:spcBef>
                <a:buClrTx/>
                <a:buFontTx/>
                <a:buNone/>
              </a:pPr>
              <a:t>17</a:t>
            </a:fld>
            <a:endParaRPr lang="en-US" altLang="es-ES" sz="800"/>
          </a:p>
        </p:txBody>
      </p:sp>
      <p:sp>
        <p:nvSpPr>
          <p:cNvPr id="39939" name="Slide Number Placeholder 3">
            <a:extLst>
              <a:ext uri="{FF2B5EF4-FFF2-40B4-BE49-F238E27FC236}">
                <a16:creationId xmlns:a16="http://schemas.microsoft.com/office/drawing/2014/main" id="{BCF89C21-4E43-DC41-BB9B-66E9612157E2}"/>
              </a:ext>
            </a:extLst>
          </p:cNvPr>
          <p:cNvSpPr txBox="1">
            <a:spLocks noGrp="1"/>
          </p:cNvSpPr>
          <p:nvPr/>
        </p:nvSpPr>
        <p:spPr bwMode="black">
          <a:xfrm>
            <a:off x="182563" y="6537325"/>
            <a:ext cx="36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fld id="{ACBF4CF7-D896-0C47-9523-EB5407BD560D}" type="slidenum">
              <a:rPr lang="en-US" altLang="es-ES" sz="800"/>
              <a:pPr eaLnBrk="1" hangingPunct="1">
                <a:spcBef>
                  <a:spcPct val="0"/>
                </a:spcBef>
                <a:buClrTx/>
                <a:buFontTx/>
                <a:buNone/>
              </a:pPr>
              <a:t>17</a:t>
            </a:fld>
            <a:endParaRPr lang="en-US" altLang="es-ES" sz="800"/>
          </a:p>
        </p:txBody>
      </p:sp>
      <p:sp>
        <p:nvSpPr>
          <p:cNvPr id="39940" name="Rectangle 2">
            <a:extLst>
              <a:ext uri="{FF2B5EF4-FFF2-40B4-BE49-F238E27FC236}">
                <a16:creationId xmlns:a16="http://schemas.microsoft.com/office/drawing/2014/main" id="{9248124B-46FF-3F49-BB81-7678B58D4D4B}"/>
              </a:ext>
            </a:extLst>
          </p:cNvPr>
          <p:cNvSpPr>
            <a:spLocks noGrp="1" noChangeArrowheads="1"/>
          </p:cNvSpPr>
          <p:nvPr>
            <p:ph type="title"/>
          </p:nvPr>
        </p:nvSpPr>
        <p:spPr/>
        <p:txBody>
          <a:bodyPr/>
          <a:lstStyle/>
          <a:p>
            <a:pPr eaLnBrk="1" hangingPunct="1"/>
            <a:r>
              <a:rPr lang="en-US" altLang="es-ES"/>
              <a:t>Solution recommendation</a:t>
            </a:r>
          </a:p>
        </p:txBody>
      </p:sp>
      <p:sp>
        <p:nvSpPr>
          <p:cNvPr id="39941" name="Rectangle 3">
            <a:extLst>
              <a:ext uri="{FF2B5EF4-FFF2-40B4-BE49-F238E27FC236}">
                <a16:creationId xmlns:a16="http://schemas.microsoft.com/office/drawing/2014/main" id="{6E56EFDC-9332-6D45-ADB6-C5173059B6CB}"/>
              </a:ext>
            </a:extLst>
          </p:cNvPr>
          <p:cNvSpPr>
            <a:spLocks noGrp="1" noChangeArrowheads="1"/>
          </p:cNvSpPr>
          <p:nvPr>
            <p:ph type="body" idx="1"/>
          </p:nvPr>
        </p:nvSpPr>
        <p:spPr/>
        <p:txBody>
          <a:bodyPr/>
          <a:lstStyle/>
          <a:p>
            <a:pPr>
              <a:buFont typeface="Wingdings" pitchFamily="2" charset="2"/>
              <a:buNone/>
            </a:pPr>
            <a:r>
              <a:rPr lang="en-GB" altLang="es-ES" b="1"/>
              <a:t>Solution capabilities</a:t>
            </a:r>
          </a:p>
          <a:p>
            <a:pPr>
              <a:buFont typeface="Wingdings" pitchFamily="2" charset="2"/>
              <a:buNone/>
            </a:pPr>
            <a:r>
              <a:rPr lang="en-GB" altLang="es-ES"/>
              <a:t>List details and information on how we will design, develop, and deploy the solution.</a:t>
            </a:r>
          </a:p>
          <a:p>
            <a:r>
              <a:rPr lang="en-GB" altLang="es-ES"/>
              <a:t>How will the client's current infrastructure be accommodated?  </a:t>
            </a:r>
          </a:p>
          <a:p>
            <a:r>
              <a:rPr lang="en-GB" altLang="es-ES"/>
              <a:t>How can we differentiate by using IBM assets?</a:t>
            </a:r>
          </a:p>
          <a:p>
            <a:r>
              <a:rPr lang="en-GB" altLang="es-ES"/>
              <a:t>How will we use business partner assets?</a:t>
            </a:r>
            <a:endParaRPr lang="en-US" altLang="es-ES"/>
          </a:p>
          <a:p>
            <a:pPr>
              <a:buFont typeface="Wingdings" pitchFamily="2" charset="2"/>
              <a:buNone/>
            </a:pPr>
            <a:r>
              <a:rPr lang="en-GB" altLang="es-ES" sz="1800"/>
              <a:t> </a:t>
            </a:r>
          </a:p>
        </p:txBody>
      </p:sp>
      <p:sp>
        <p:nvSpPr>
          <p:cNvPr id="39942" name="Rectangle 4">
            <a:extLst>
              <a:ext uri="{FF2B5EF4-FFF2-40B4-BE49-F238E27FC236}">
                <a16:creationId xmlns:a16="http://schemas.microsoft.com/office/drawing/2014/main" id="{3FF2DE03-F5B2-6543-B19C-CFDA71AAE813}"/>
              </a:ext>
            </a:extLst>
          </p:cNvPr>
          <p:cNvSpPr>
            <a:spLocks noChangeArrowheads="1"/>
          </p:cNvSpPr>
          <p:nvPr/>
        </p:nvSpPr>
        <p:spPr bwMode="auto">
          <a:xfrm>
            <a:off x="182563" y="6323013"/>
            <a:ext cx="85963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46038" bIns="46038" anchor="b"/>
          <a:lstStyle>
            <a:lvl1pPr marL="400050" indent="-400050">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spcBef>
                <a:spcPct val="0"/>
              </a:spcBef>
              <a:buClrTx/>
              <a:buFontTx/>
              <a:buNone/>
            </a:pPr>
            <a:r>
              <a:rPr lang="en-US" altLang="es-ES" sz="800"/>
              <a:t>Source:	If applicable, describe source origin</a:t>
            </a:r>
          </a:p>
        </p:txBody>
      </p:sp>
      <p:sp>
        <p:nvSpPr>
          <p:cNvPr id="39943" name="Text Box 5">
            <a:extLst>
              <a:ext uri="{FF2B5EF4-FFF2-40B4-BE49-F238E27FC236}">
                <a16:creationId xmlns:a16="http://schemas.microsoft.com/office/drawing/2014/main" id="{2D41B2D1-26A7-1E41-A08A-7BC57D40EA9C}"/>
              </a:ext>
            </a:extLst>
          </p:cNvPr>
          <p:cNvSpPr txBox="1">
            <a:spLocks noChangeArrowheads="1"/>
          </p:cNvSpPr>
          <p:nvPr/>
        </p:nvSpPr>
        <p:spPr bwMode="auto">
          <a:xfrm>
            <a:off x="-3030538" y="0"/>
            <a:ext cx="2867025" cy="1552575"/>
          </a:xfrm>
          <a:prstGeom prst="rect">
            <a:avLst/>
          </a:prstGeom>
          <a:solidFill>
            <a:schemeClr val="fo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r>
              <a:rPr lang="en-GB" altLang="es-ES" sz="1200" b="1">
                <a:solidFill>
                  <a:srgbClr val="FFFFFF"/>
                </a:solidFill>
              </a:rPr>
              <a:t>Solution recommendation</a:t>
            </a:r>
          </a:p>
          <a:p>
            <a:pPr eaLnBrk="1" hangingPunct="1">
              <a:spcBef>
                <a:spcPct val="0"/>
              </a:spcBef>
              <a:buClrTx/>
              <a:buFontTx/>
              <a:buNone/>
            </a:pPr>
            <a:r>
              <a:rPr lang="en-US" altLang="es-ES" sz="1200">
                <a:solidFill>
                  <a:srgbClr val="FFFFFF"/>
                </a:solidFill>
              </a:rPr>
              <a:t>This section provides technical details to help the client understand the value of selecting the IBM solution. Tie together the solution architecture with the benefits of using IBM assets and our deep (industry) skills to meet this client’s needs.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444605B1-F9AF-644D-850F-7009D30C30A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spcBef>
                <a:spcPct val="0"/>
              </a:spcBef>
              <a:buClrTx/>
              <a:buFontTx/>
              <a:buNone/>
            </a:pPr>
            <a:fld id="{296E0893-F4BB-E743-B338-D69981F0E6A2}" type="slidenum">
              <a:rPr lang="en-US" altLang="es-ES" sz="800" smtClean="0"/>
              <a:pPr>
                <a:spcBef>
                  <a:spcPct val="0"/>
                </a:spcBef>
                <a:buClrTx/>
                <a:buFontTx/>
                <a:buNone/>
              </a:pPr>
              <a:t>18</a:t>
            </a:fld>
            <a:endParaRPr lang="en-US" altLang="es-ES" sz="800"/>
          </a:p>
        </p:txBody>
      </p:sp>
      <p:sp>
        <p:nvSpPr>
          <p:cNvPr id="41987" name="Slide Number Placeholder 3">
            <a:extLst>
              <a:ext uri="{FF2B5EF4-FFF2-40B4-BE49-F238E27FC236}">
                <a16:creationId xmlns:a16="http://schemas.microsoft.com/office/drawing/2014/main" id="{64CEDB7E-CFE1-5E45-BDCC-7A0CDCEEC2D9}"/>
              </a:ext>
            </a:extLst>
          </p:cNvPr>
          <p:cNvSpPr txBox="1">
            <a:spLocks noGrp="1"/>
          </p:cNvSpPr>
          <p:nvPr/>
        </p:nvSpPr>
        <p:spPr bwMode="black">
          <a:xfrm>
            <a:off x="182563" y="6537325"/>
            <a:ext cx="36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fld id="{EBAB0490-E713-4D42-8580-0AF2EC7AE5C7}" type="slidenum">
              <a:rPr lang="en-US" altLang="es-ES" sz="800"/>
              <a:pPr eaLnBrk="1" hangingPunct="1">
                <a:spcBef>
                  <a:spcPct val="0"/>
                </a:spcBef>
                <a:buClrTx/>
                <a:buFontTx/>
                <a:buNone/>
              </a:pPr>
              <a:t>18</a:t>
            </a:fld>
            <a:endParaRPr lang="en-US" altLang="es-ES" sz="800"/>
          </a:p>
        </p:txBody>
      </p:sp>
      <p:sp>
        <p:nvSpPr>
          <p:cNvPr id="41988" name="Rectangle 2">
            <a:extLst>
              <a:ext uri="{FF2B5EF4-FFF2-40B4-BE49-F238E27FC236}">
                <a16:creationId xmlns:a16="http://schemas.microsoft.com/office/drawing/2014/main" id="{1B879B4C-2C93-0643-8E7D-216C9832F7F9}"/>
              </a:ext>
            </a:extLst>
          </p:cNvPr>
          <p:cNvSpPr>
            <a:spLocks noGrp="1" noChangeArrowheads="1"/>
          </p:cNvSpPr>
          <p:nvPr>
            <p:ph type="title"/>
          </p:nvPr>
        </p:nvSpPr>
        <p:spPr/>
        <p:txBody>
          <a:bodyPr/>
          <a:lstStyle/>
          <a:p>
            <a:pPr eaLnBrk="1" hangingPunct="1"/>
            <a:r>
              <a:rPr lang="en-US" altLang="es-ES"/>
              <a:t>Solution recommendation</a:t>
            </a:r>
          </a:p>
        </p:txBody>
      </p:sp>
      <p:sp>
        <p:nvSpPr>
          <p:cNvPr id="41989" name="Rectangle 3">
            <a:extLst>
              <a:ext uri="{FF2B5EF4-FFF2-40B4-BE49-F238E27FC236}">
                <a16:creationId xmlns:a16="http://schemas.microsoft.com/office/drawing/2014/main" id="{3832EB7C-97DA-2041-8DCC-708DC72101BE}"/>
              </a:ext>
            </a:extLst>
          </p:cNvPr>
          <p:cNvSpPr>
            <a:spLocks noGrp="1" noChangeArrowheads="1"/>
          </p:cNvSpPr>
          <p:nvPr>
            <p:ph type="body" idx="1"/>
          </p:nvPr>
        </p:nvSpPr>
        <p:spPr>
          <a:xfrm>
            <a:off x="274638" y="1965325"/>
            <a:ext cx="4375150" cy="4389438"/>
          </a:xfrm>
        </p:spPr>
        <p:txBody>
          <a:bodyPr/>
          <a:lstStyle/>
          <a:p>
            <a:pPr marL="0" indent="0">
              <a:buFont typeface="Wingdings" pitchFamily="2" charset="2"/>
              <a:buNone/>
            </a:pPr>
            <a:r>
              <a:rPr lang="en-US" altLang="es-ES" b="1"/>
              <a:t>Highlights of the solution architecture </a:t>
            </a:r>
          </a:p>
          <a:p>
            <a:pPr marL="0" indent="0">
              <a:buFont typeface="Wingdings" pitchFamily="2" charset="2"/>
              <a:buNone/>
            </a:pPr>
            <a:r>
              <a:rPr lang="en-US" altLang="es-ES"/>
              <a:t>Provide an architectural diagram that shows </a:t>
            </a:r>
            <a:br>
              <a:rPr lang="en-US" altLang="es-ES"/>
            </a:br>
            <a:r>
              <a:rPr lang="en-US" altLang="es-ES"/>
              <a:t>a detailed understanding of the solution architecture, including the use of this client’s existing infrastructure, IBM assets, and business partner components. If possible, </a:t>
            </a:r>
            <a:br>
              <a:rPr lang="en-US" altLang="es-ES"/>
            </a:br>
            <a:r>
              <a:rPr lang="en-US" altLang="es-ES"/>
              <a:t>use a scenario (based on the desired business capability) to show how the solution architecture will enable their previously </a:t>
            </a:r>
            <a:br>
              <a:rPr lang="en-US" altLang="es-ES"/>
            </a:br>
            <a:r>
              <a:rPr lang="en-US" altLang="es-ES"/>
              <a:t>stated goals and objectives.   </a:t>
            </a:r>
          </a:p>
        </p:txBody>
      </p:sp>
      <p:sp>
        <p:nvSpPr>
          <p:cNvPr id="41990" name="Rectangle 4">
            <a:extLst>
              <a:ext uri="{FF2B5EF4-FFF2-40B4-BE49-F238E27FC236}">
                <a16:creationId xmlns:a16="http://schemas.microsoft.com/office/drawing/2014/main" id="{4DF34D3D-2069-1947-924D-8657D965953A}"/>
              </a:ext>
            </a:extLst>
          </p:cNvPr>
          <p:cNvSpPr>
            <a:spLocks noChangeArrowheads="1"/>
          </p:cNvSpPr>
          <p:nvPr/>
        </p:nvSpPr>
        <p:spPr bwMode="auto">
          <a:xfrm>
            <a:off x="182563" y="6323013"/>
            <a:ext cx="85963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46038" bIns="46038" anchor="b"/>
          <a:lstStyle>
            <a:lvl1pPr marL="400050" indent="-400050">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spcBef>
                <a:spcPct val="0"/>
              </a:spcBef>
              <a:buClrTx/>
              <a:buFontTx/>
              <a:buNone/>
            </a:pPr>
            <a:r>
              <a:rPr lang="en-US" altLang="es-ES" sz="800"/>
              <a:t>Source:	If applicable, describe source origin</a:t>
            </a:r>
          </a:p>
        </p:txBody>
      </p:sp>
      <p:sp>
        <p:nvSpPr>
          <p:cNvPr id="41991" name="Text Box 5">
            <a:extLst>
              <a:ext uri="{FF2B5EF4-FFF2-40B4-BE49-F238E27FC236}">
                <a16:creationId xmlns:a16="http://schemas.microsoft.com/office/drawing/2014/main" id="{948B6A82-E44D-1849-9A1C-6CB938A693FA}"/>
              </a:ext>
            </a:extLst>
          </p:cNvPr>
          <p:cNvSpPr txBox="1">
            <a:spLocks noChangeArrowheads="1"/>
          </p:cNvSpPr>
          <p:nvPr/>
        </p:nvSpPr>
        <p:spPr bwMode="auto">
          <a:xfrm>
            <a:off x="-3030538" y="0"/>
            <a:ext cx="2867025" cy="2830513"/>
          </a:xfrm>
          <a:prstGeom prst="rect">
            <a:avLst/>
          </a:prstGeom>
          <a:solidFill>
            <a:schemeClr val="fo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r>
              <a:rPr lang="en-US" altLang="es-ES" sz="1200">
                <a:solidFill>
                  <a:srgbClr val="FFFFFF"/>
                </a:solidFill>
              </a:rPr>
              <a:t>Keep architectural diagrams as simple as possible. Use this section to “arm” the CIO/IT decision maker with the facts needed to get us to the short list and drive IBM forward in the competition.</a:t>
            </a:r>
          </a:p>
          <a:p>
            <a:pPr eaLnBrk="1" hangingPunct="1">
              <a:spcBef>
                <a:spcPct val="0"/>
              </a:spcBef>
              <a:buClrTx/>
              <a:buFontTx/>
              <a:buNone/>
            </a:pPr>
            <a:r>
              <a:rPr lang="en-US" altLang="es-ES" sz="1200">
                <a:solidFill>
                  <a:srgbClr val="FFFFFF"/>
                </a:solidFill>
              </a:rPr>
              <a:t>Does our architectural approach differentiate us versus what we believe the competition is offering?</a:t>
            </a:r>
          </a:p>
          <a:p>
            <a:pPr eaLnBrk="1" hangingPunct="1">
              <a:spcBef>
                <a:spcPct val="0"/>
              </a:spcBef>
              <a:buClrTx/>
              <a:buFontTx/>
              <a:buNone/>
            </a:pPr>
            <a:r>
              <a:rPr lang="en-US" altLang="es-ES" sz="1200">
                <a:solidFill>
                  <a:srgbClr val="FFFFFF"/>
                </a:solidFill>
              </a:rPr>
              <a:t>Have you considered all of the technical specifications outlined in the RFP? </a:t>
            </a:r>
          </a:p>
          <a:p>
            <a:pPr eaLnBrk="1" hangingPunct="1">
              <a:spcBef>
                <a:spcPct val="0"/>
              </a:spcBef>
              <a:buClrTx/>
              <a:buFontTx/>
              <a:buNone/>
            </a:pPr>
            <a:r>
              <a:rPr lang="en-US" altLang="es-ES" sz="1200">
                <a:solidFill>
                  <a:srgbClr val="FFFFFF"/>
                </a:solidFill>
              </a:rPr>
              <a:t>Did you clearly outline the benefits of this approach for their current infrastructure challenges?</a:t>
            </a:r>
          </a:p>
        </p:txBody>
      </p:sp>
      <p:sp>
        <p:nvSpPr>
          <p:cNvPr id="41992" name="Rectangle 6">
            <a:extLst>
              <a:ext uri="{FF2B5EF4-FFF2-40B4-BE49-F238E27FC236}">
                <a16:creationId xmlns:a16="http://schemas.microsoft.com/office/drawing/2014/main" id="{91813A0E-BD73-A143-A322-E0A715AEE55A}"/>
              </a:ext>
            </a:extLst>
          </p:cNvPr>
          <p:cNvSpPr>
            <a:spLocks noChangeArrowheads="1"/>
          </p:cNvSpPr>
          <p:nvPr/>
        </p:nvSpPr>
        <p:spPr bwMode="auto">
          <a:xfrm>
            <a:off x="4749800" y="1965325"/>
            <a:ext cx="4113213" cy="4389438"/>
          </a:xfrm>
          <a:prstGeom prst="rect">
            <a:avLst/>
          </a:prstGeom>
          <a:solidFill>
            <a:schemeClr val="bg2"/>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lgn="ctr">
              <a:lnSpc>
                <a:spcPct val="90000"/>
              </a:lnSpc>
              <a:spcBef>
                <a:spcPct val="0"/>
              </a:spcBef>
              <a:buClrTx/>
              <a:buFontTx/>
              <a:buNone/>
            </a:pPr>
            <a:r>
              <a:rPr lang="en-US" altLang="es-ES" sz="1800" b="1">
                <a:solidFill>
                  <a:schemeClr val="bg1"/>
                </a:solidFill>
                <a:ea typeface="Osaka" panose="020B0600000000000000" pitchFamily="34" charset="-128"/>
                <a:cs typeface="Times New Roman" panose="02020603050405020304" pitchFamily="18" charset="0"/>
              </a:rPr>
              <a:t>Insert solution </a:t>
            </a:r>
            <a:br>
              <a:rPr lang="en-US" altLang="es-ES" sz="1800" b="1">
                <a:solidFill>
                  <a:schemeClr val="bg1"/>
                </a:solidFill>
                <a:ea typeface="Osaka" panose="020B0600000000000000" pitchFamily="34" charset="-128"/>
                <a:cs typeface="Times New Roman" panose="02020603050405020304" pitchFamily="18" charset="0"/>
              </a:rPr>
            </a:br>
            <a:r>
              <a:rPr lang="en-US" altLang="es-ES" sz="1800" b="1">
                <a:solidFill>
                  <a:schemeClr val="bg1"/>
                </a:solidFill>
                <a:ea typeface="Osaka" panose="020B0600000000000000" pitchFamily="34" charset="-128"/>
                <a:cs typeface="Times New Roman" panose="02020603050405020304" pitchFamily="18" charset="0"/>
              </a:rPr>
              <a:t>architecture graphic</a:t>
            </a:r>
            <a:endParaRPr lang="en-US" altLang="es-ES" sz="1800">
              <a:solidFill>
                <a:schemeClr val="bg1"/>
              </a:solidFill>
              <a:ea typeface="Osaka" panose="020B0600000000000000" pitchFamily="34" charset="-128"/>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053E5819-F549-B643-827C-44607282F68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spcBef>
                <a:spcPct val="0"/>
              </a:spcBef>
              <a:buClrTx/>
              <a:buFontTx/>
              <a:buNone/>
            </a:pPr>
            <a:fld id="{2D7F2D73-D444-2F4F-A2A3-C4F64270840C}" type="slidenum">
              <a:rPr lang="en-US" altLang="es-ES" sz="800" smtClean="0"/>
              <a:pPr>
                <a:spcBef>
                  <a:spcPct val="0"/>
                </a:spcBef>
                <a:buClrTx/>
                <a:buFontTx/>
                <a:buNone/>
              </a:pPr>
              <a:t>19</a:t>
            </a:fld>
            <a:endParaRPr lang="en-US" altLang="es-ES" sz="800"/>
          </a:p>
        </p:txBody>
      </p:sp>
      <p:sp>
        <p:nvSpPr>
          <p:cNvPr id="44035" name="Rectangle 2">
            <a:extLst>
              <a:ext uri="{FF2B5EF4-FFF2-40B4-BE49-F238E27FC236}">
                <a16:creationId xmlns:a16="http://schemas.microsoft.com/office/drawing/2014/main" id="{3CE491B2-F27E-BB4A-BF68-3EE1AF9BA4DB}"/>
              </a:ext>
            </a:extLst>
          </p:cNvPr>
          <p:cNvSpPr>
            <a:spLocks noGrp="1" noChangeArrowheads="1"/>
          </p:cNvSpPr>
          <p:nvPr>
            <p:ph type="title"/>
          </p:nvPr>
        </p:nvSpPr>
        <p:spPr/>
        <p:txBody>
          <a:bodyPr/>
          <a:lstStyle/>
          <a:p>
            <a:pPr eaLnBrk="1" hangingPunct="1"/>
            <a:r>
              <a:rPr lang="en-US" altLang="es-ES"/>
              <a:t>Solution recommendation</a:t>
            </a:r>
          </a:p>
        </p:txBody>
      </p:sp>
      <p:graphicFrame>
        <p:nvGraphicFramePr>
          <p:cNvPr id="146523" name="Group 91">
            <a:extLst>
              <a:ext uri="{FF2B5EF4-FFF2-40B4-BE49-F238E27FC236}">
                <a16:creationId xmlns:a16="http://schemas.microsoft.com/office/drawing/2014/main" id="{7B8A67B4-793C-6446-868A-33BCDE06CFC3}"/>
              </a:ext>
            </a:extLst>
          </p:cNvPr>
          <p:cNvGraphicFramePr>
            <a:graphicFrameLocks noGrp="1"/>
          </p:cNvGraphicFramePr>
          <p:nvPr>
            <p:ph idx="1"/>
          </p:nvPr>
        </p:nvGraphicFramePr>
        <p:xfrm>
          <a:off x="274638" y="1965325"/>
          <a:ext cx="8594725" cy="2416175"/>
        </p:xfrm>
        <a:graphic>
          <a:graphicData uri="http://schemas.openxmlformats.org/drawingml/2006/table">
            <a:tbl>
              <a:tblPr/>
              <a:tblGrid>
                <a:gridCol w="4298950">
                  <a:extLst>
                    <a:ext uri="{9D8B030D-6E8A-4147-A177-3AD203B41FA5}">
                      <a16:colId xmlns:a16="http://schemas.microsoft.com/office/drawing/2014/main" val="20000"/>
                    </a:ext>
                  </a:extLst>
                </a:gridCol>
                <a:gridCol w="4295775">
                  <a:extLst>
                    <a:ext uri="{9D8B030D-6E8A-4147-A177-3AD203B41FA5}">
                      <a16:colId xmlns:a16="http://schemas.microsoft.com/office/drawing/2014/main" val="20001"/>
                    </a:ext>
                  </a:extLst>
                </a:gridCol>
              </a:tblGrid>
              <a:tr h="415925">
                <a:tc>
                  <a:txBody>
                    <a:bodyPr/>
                    <a:lstStyle/>
                    <a:p>
                      <a:pPr marL="0" marR="0" lvl="0" indent="0" algn="ctr"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US" sz="1400" b="1" i="0" u="none" strike="noStrike" cap="none" normalizeH="0" baseline="0">
                          <a:ln>
                            <a:noFill/>
                          </a:ln>
                          <a:solidFill>
                            <a:schemeClr val="bg1"/>
                          </a:solidFill>
                          <a:effectLst/>
                          <a:latin typeface="Arial" pitchFamily="34" charset="0"/>
                          <a:cs typeface="Arial" pitchFamily="34" charset="0"/>
                        </a:rPr>
                        <a:t>Features</a:t>
                      </a:r>
                    </a:p>
                  </a:txBody>
                  <a:tcPr anchor="ctr" horzOverflow="overflow">
                    <a:lnL>
                      <a:noFill/>
                    </a:lnL>
                    <a:lnR w="12700" cap="flat" cmpd="sng" algn="ctr">
                      <a:solidFill>
                        <a:schemeClr val="bg1"/>
                      </a:solidFill>
                      <a:prstDash val="solid"/>
                      <a:round/>
                      <a:headEnd type="none" w="med" len="med"/>
                      <a:tailEnd type="none" w="med" len="med"/>
                    </a:lnR>
                    <a:lnT>
                      <a:noFill/>
                    </a:lnT>
                    <a:lnB w="12700" cap="flat" cmpd="sng" algn="ctr">
                      <a:solidFill>
                        <a:schemeClr val="bg2"/>
                      </a:solidFill>
                      <a:prstDash val="solid"/>
                      <a:round/>
                      <a:headEnd type="none" w="med" len="med"/>
                      <a:tailEnd type="none" w="med" len="med"/>
                    </a:lnB>
                    <a:lnTlToBr>
                      <a:noFill/>
                    </a:lnTlToBr>
                    <a:lnBlToTr>
                      <a:noFill/>
                    </a:lnBlToTr>
                    <a:gradFill rotWithShape="0">
                      <a:gsLst>
                        <a:gs pos="0">
                          <a:schemeClr val="hlink"/>
                        </a:gs>
                        <a:gs pos="100000">
                          <a:srgbClr val="00649D"/>
                        </a:gs>
                      </a:gsLst>
                      <a:lin ang="0" scaled="1"/>
                    </a:gradFill>
                  </a:tcPr>
                </a:tc>
                <a:tc>
                  <a:txBody>
                    <a:bodyPr/>
                    <a:lstStyle/>
                    <a:p>
                      <a:pPr marL="0" marR="0" lvl="0" indent="0" algn="ctr"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US" sz="1400" b="1" i="0" u="none" strike="noStrike" cap="none" normalizeH="0" baseline="0">
                          <a:ln>
                            <a:noFill/>
                          </a:ln>
                          <a:solidFill>
                            <a:schemeClr val="bg1"/>
                          </a:solidFill>
                          <a:effectLst/>
                          <a:latin typeface="Arial" pitchFamily="34" charset="0"/>
                          <a:cs typeface="Arial" pitchFamily="34" charset="0"/>
                        </a:rPr>
                        <a:t>Benefits</a:t>
                      </a:r>
                    </a:p>
                  </a:txBody>
                  <a:tcPr anchor="ctr" horzOverflow="overflow">
                    <a:lnL w="12700" cap="flat" cmpd="sng" algn="ctr">
                      <a:solidFill>
                        <a:schemeClr val="bg1"/>
                      </a:solidFill>
                      <a:prstDash val="solid"/>
                      <a:round/>
                      <a:headEnd type="none" w="med" len="med"/>
                      <a:tailEnd type="none" w="med" len="med"/>
                    </a:lnL>
                    <a:lnR>
                      <a:noFill/>
                    </a:lnR>
                    <a:lnT>
                      <a:noFill/>
                    </a:lnT>
                    <a:lnB w="12700" cap="flat" cmpd="sng" algn="ctr">
                      <a:solidFill>
                        <a:schemeClr val="bg2"/>
                      </a:solidFill>
                      <a:prstDash val="solid"/>
                      <a:round/>
                      <a:headEnd type="none" w="med" len="med"/>
                      <a:tailEnd type="none" w="med" len="med"/>
                    </a:lnB>
                    <a:lnTlToBr>
                      <a:noFill/>
                    </a:lnTlToBr>
                    <a:lnBlToTr>
                      <a:noFill/>
                    </a:lnBlToTr>
                    <a:gradFill rotWithShape="0">
                      <a:gsLst>
                        <a:gs pos="0">
                          <a:schemeClr val="hlink"/>
                        </a:gs>
                        <a:gs pos="100000">
                          <a:srgbClr val="00649D"/>
                        </a:gs>
                      </a:gsLst>
                      <a:lin ang="0" scaled="1"/>
                    </a:gradFill>
                  </a:tcPr>
                </a:tc>
                <a:extLst>
                  <a:ext uri="{0D108BD9-81ED-4DB2-BD59-A6C34878D82A}">
                    <a16:rowId xmlns:a16="http://schemas.microsoft.com/office/drawing/2014/main" val="10000"/>
                  </a:ext>
                </a:extLst>
              </a:tr>
              <a:tr h="66675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a:ln>
                            <a:noFill/>
                          </a:ln>
                          <a:solidFill>
                            <a:schemeClr val="tx1"/>
                          </a:solidFill>
                          <a:effectLst/>
                          <a:latin typeface="Arial" pitchFamily="34" charset="0"/>
                          <a:cs typeface="Arial" pitchFamily="34" charset="0"/>
                        </a:rPr>
                        <a:t>Feature X will enable wireless connectivity</a:t>
                      </a:r>
                    </a:p>
                  </a:txBody>
                  <a:tcPr anchor="ctr" horzOverflow="overflow">
                    <a:lnL>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ysDash"/>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a:ln>
                            <a:noFill/>
                          </a:ln>
                          <a:solidFill>
                            <a:schemeClr val="tx1"/>
                          </a:solidFill>
                          <a:effectLst/>
                          <a:latin typeface="Arial" pitchFamily="34" charset="0"/>
                          <a:cs typeface="Arial" pitchFamily="34" charset="0"/>
                        </a:rPr>
                        <a:t>Benefit of this feature</a:t>
                      </a:r>
                    </a:p>
                  </a:txBody>
                  <a:tcPr anchor="ctr" horzOverflow="overflow">
                    <a:lnL w="12700" cap="flat" cmpd="sng" algn="ctr">
                      <a:solidFill>
                        <a:schemeClr val="bg2"/>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ysDash"/>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6675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a:ln>
                            <a:noFill/>
                          </a:ln>
                          <a:solidFill>
                            <a:schemeClr val="tx1"/>
                          </a:solidFill>
                          <a:effectLst/>
                          <a:latin typeface="Arial" pitchFamily="34" charset="0"/>
                          <a:cs typeface="Arial" pitchFamily="34" charset="0"/>
                        </a:rPr>
                        <a:t>Feature X will enable better interoperability</a:t>
                      </a:r>
                    </a:p>
                  </a:txBody>
                  <a:tcPr anchor="ctr" horzOverflow="overflow">
                    <a:lnL>
                      <a:noFill/>
                    </a:lnL>
                    <a:lnR w="12700" cap="flat" cmpd="sng" algn="ctr">
                      <a:solidFill>
                        <a:schemeClr val="bg2"/>
                      </a:solidFill>
                      <a:prstDash val="solid"/>
                      <a:round/>
                      <a:headEnd type="none" w="med" len="med"/>
                      <a:tailEnd type="none" w="med" len="med"/>
                    </a:lnR>
                    <a:lnT w="12700" cap="flat" cmpd="sng" algn="ctr">
                      <a:solidFill>
                        <a:schemeClr val="bg2"/>
                      </a:solidFill>
                      <a:prstDash val="sysDash"/>
                      <a:round/>
                      <a:headEnd type="none" w="med" len="med"/>
                      <a:tailEnd type="none" w="med" len="med"/>
                    </a:lnT>
                    <a:lnB w="12700" cap="flat" cmpd="sng" algn="ctr">
                      <a:solidFill>
                        <a:schemeClr val="bg2"/>
                      </a:solidFill>
                      <a:prstDash val="sysDash"/>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a:ln>
                            <a:noFill/>
                          </a:ln>
                          <a:solidFill>
                            <a:schemeClr val="tx1"/>
                          </a:solidFill>
                          <a:effectLst/>
                          <a:latin typeface="Arial" pitchFamily="34" charset="0"/>
                          <a:cs typeface="Arial" pitchFamily="34" charset="0"/>
                        </a:rPr>
                        <a:t>Benefit of this feature</a:t>
                      </a:r>
                    </a:p>
                  </a:txBody>
                  <a:tcPr anchor="ctr" horzOverflow="overflow">
                    <a:lnL w="12700" cap="flat" cmpd="sng" algn="ctr">
                      <a:solidFill>
                        <a:schemeClr val="bg2"/>
                      </a:solidFill>
                      <a:prstDash val="solid"/>
                      <a:round/>
                      <a:headEnd type="none" w="med" len="med"/>
                      <a:tailEnd type="none" w="med" len="med"/>
                    </a:lnL>
                    <a:lnR>
                      <a:noFill/>
                    </a:lnR>
                    <a:lnT w="12700" cap="flat" cmpd="sng" algn="ctr">
                      <a:solidFill>
                        <a:schemeClr val="bg2"/>
                      </a:solidFill>
                      <a:prstDash val="sysDash"/>
                      <a:round/>
                      <a:headEnd type="none" w="med" len="med"/>
                      <a:tailEnd type="none" w="med" len="med"/>
                    </a:lnT>
                    <a:lnB w="12700" cap="flat" cmpd="sng" algn="ctr">
                      <a:solidFill>
                        <a:schemeClr val="bg2"/>
                      </a:solidFill>
                      <a:prstDash val="sysDash"/>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66675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a:ln>
                            <a:noFill/>
                          </a:ln>
                          <a:solidFill>
                            <a:schemeClr val="tx1"/>
                          </a:solidFill>
                          <a:effectLst/>
                          <a:latin typeface="Arial" pitchFamily="34" charset="0"/>
                          <a:cs typeface="Arial" pitchFamily="34" charset="0"/>
                        </a:rPr>
                        <a:t>Feature X will speed transaction flow</a:t>
                      </a:r>
                    </a:p>
                  </a:txBody>
                  <a:tcPr anchor="ctr" horzOverflow="overflow">
                    <a:lnL>
                      <a:noFill/>
                    </a:lnL>
                    <a:lnR w="12700" cap="flat" cmpd="sng" algn="ctr">
                      <a:solidFill>
                        <a:schemeClr val="bg2"/>
                      </a:solidFill>
                      <a:prstDash val="solid"/>
                      <a:round/>
                      <a:headEnd type="none" w="med" len="med"/>
                      <a:tailEnd type="none" w="med" len="med"/>
                    </a:lnR>
                    <a:lnT w="12700" cap="flat" cmpd="sng" algn="ctr">
                      <a:solidFill>
                        <a:schemeClr val="bg2"/>
                      </a:solidFill>
                      <a:prstDash val="sysDash"/>
                      <a:round/>
                      <a:headEnd type="none" w="med" len="med"/>
                      <a:tailEnd type="none" w="med" len="med"/>
                    </a:lnT>
                    <a:lnB w="12700" cap="flat" cmpd="sng" algn="ctr">
                      <a:solidFill>
                        <a:schemeClr val="bg2"/>
                      </a:solidFill>
                      <a:prstDash val="sysDash"/>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a:ln>
                            <a:noFill/>
                          </a:ln>
                          <a:solidFill>
                            <a:schemeClr val="tx1"/>
                          </a:solidFill>
                          <a:effectLst/>
                          <a:latin typeface="Arial" pitchFamily="34" charset="0"/>
                          <a:cs typeface="Arial" pitchFamily="34" charset="0"/>
                        </a:rPr>
                        <a:t>Benefit of this feature</a:t>
                      </a:r>
                    </a:p>
                  </a:txBody>
                  <a:tcPr anchor="ctr" horzOverflow="overflow">
                    <a:lnL w="12700" cap="flat" cmpd="sng" algn="ctr">
                      <a:solidFill>
                        <a:schemeClr val="bg2"/>
                      </a:solidFill>
                      <a:prstDash val="solid"/>
                      <a:round/>
                      <a:headEnd type="none" w="med" len="med"/>
                      <a:tailEnd type="none" w="med" len="med"/>
                    </a:lnL>
                    <a:lnR>
                      <a:noFill/>
                    </a:lnR>
                    <a:lnT w="12700" cap="flat" cmpd="sng" algn="ctr">
                      <a:solidFill>
                        <a:schemeClr val="bg2"/>
                      </a:solidFill>
                      <a:prstDash val="sysDash"/>
                      <a:round/>
                      <a:headEnd type="none" w="med" len="med"/>
                      <a:tailEnd type="none" w="med" len="med"/>
                    </a:lnT>
                    <a:lnB w="12700" cap="flat" cmpd="sng" algn="ctr">
                      <a:solidFill>
                        <a:schemeClr val="bg2"/>
                      </a:solidFill>
                      <a:prstDash val="sysDash"/>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44051" name="Slide Number Placeholder 3">
            <a:extLst>
              <a:ext uri="{FF2B5EF4-FFF2-40B4-BE49-F238E27FC236}">
                <a16:creationId xmlns:a16="http://schemas.microsoft.com/office/drawing/2014/main" id="{1E0CB924-18B8-DA4A-AA3D-97BBE624D2A2}"/>
              </a:ext>
            </a:extLst>
          </p:cNvPr>
          <p:cNvSpPr txBox="1">
            <a:spLocks noGrp="1"/>
          </p:cNvSpPr>
          <p:nvPr/>
        </p:nvSpPr>
        <p:spPr bwMode="black">
          <a:xfrm>
            <a:off x="182563" y="6537325"/>
            <a:ext cx="36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fld id="{34414C1E-62C2-9942-ABBE-AC11831ADB2E}" type="slidenum">
              <a:rPr lang="en-US" altLang="es-ES" sz="800"/>
              <a:pPr eaLnBrk="1" hangingPunct="1">
                <a:spcBef>
                  <a:spcPct val="0"/>
                </a:spcBef>
                <a:buClrTx/>
                <a:buFontTx/>
                <a:buNone/>
              </a:pPr>
              <a:t>19</a:t>
            </a:fld>
            <a:endParaRPr lang="en-US" altLang="es-ES" sz="800"/>
          </a:p>
        </p:txBody>
      </p:sp>
      <p:sp>
        <p:nvSpPr>
          <p:cNvPr id="44052" name="Rectangle 4">
            <a:extLst>
              <a:ext uri="{FF2B5EF4-FFF2-40B4-BE49-F238E27FC236}">
                <a16:creationId xmlns:a16="http://schemas.microsoft.com/office/drawing/2014/main" id="{7D46310A-BC6B-E942-8A7E-93A3F7C768FD}"/>
              </a:ext>
            </a:extLst>
          </p:cNvPr>
          <p:cNvSpPr>
            <a:spLocks noChangeArrowheads="1"/>
          </p:cNvSpPr>
          <p:nvPr/>
        </p:nvSpPr>
        <p:spPr bwMode="auto">
          <a:xfrm>
            <a:off x="182563" y="6323013"/>
            <a:ext cx="85963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46038" bIns="46038" anchor="b"/>
          <a:lstStyle>
            <a:lvl1pPr marL="400050" indent="-400050">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spcBef>
                <a:spcPct val="0"/>
              </a:spcBef>
              <a:buClrTx/>
              <a:buFontTx/>
              <a:buNone/>
            </a:pPr>
            <a:r>
              <a:rPr lang="en-US" altLang="es-ES" sz="800"/>
              <a:t>Source:	If applicable, describe source origin</a:t>
            </a:r>
          </a:p>
        </p:txBody>
      </p:sp>
      <p:sp>
        <p:nvSpPr>
          <p:cNvPr id="44053" name="Text Box 5">
            <a:extLst>
              <a:ext uri="{FF2B5EF4-FFF2-40B4-BE49-F238E27FC236}">
                <a16:creationId xmlns:a16="http://schemas.microsoft.com/office/drawing/2014/main" id="{DFD422BB-B375-154C-95A6-0994DF4596D9}"/>
              </a:ext>
            </a:extLst>
          </p:cNvPr>
          <p:cNvSpPr txBox="1">
            <a:spLocks noChangeArrowheads="1"/>
          </p:cNvSpPr>
          <p:nvPr/>
        </p:nvSpPr>
        <p:spPr bwMode="auto">
          <a:xfrm>
            <a:off x="-3030538" y="0"/>
            <a:ext cx="2867025" cy="2465388"/>
          </a:xfrm>
          <a:prstGeom prst="rect">
            <a:avLst/>
          </a:prstGeom>
          <a:solidFill>
            <a:schemeClr val="fo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r>
              <a:rPr lang="en-US" altLang="es-ES" sz="1200">
                <a:solidFill>
                  <a:srgbClr val="FFFFFF"/>
                </a:solidFill>
              </a:rPr>
              <a:t>Be sure the features you select are the ones that this client is focused on (meets their business objectives). Associate all features with a benefit. Zero in on the main benefits. Only include critical details that help your reader make a decision to go with IBM.  </a:t>
            </a:r>
          </a:p>
          <a:p>
            <a:pPr eaLnBrk="1" hangingPunct="1">
              <a:spcBef>
                <a:spcPct val="0"/>
              </a:spcBef>
              <a:buClrTx/>
              <a:buFontTx/>
              <a:buNone/>
            </a:pPr>
            <a:r>
              <a:rPr lang="en-US" altLang="es-ES" sz="1200">
                <a:solidFill>
                  <a:srgbClr val="FFFFFF"/>
                </a:solidFill>
              </a:rPr>
              <a:t>Does this approach help enhance their ROI (such as better integration, openness and flexibility, and interoperability)?</a:t>
            </a:r>
          </a:p>
          <a:p>
            <a:pPr eaLnBrk="1" hangingPunct="1">
              <a:spcBef>
                <a:spcPct val="0"/>
              </a:spcBef>
              <a:buClrTx/>
              <a:buFontTx/>
              <a:buNone/>
            </a:pPr>
            <a:r>
              <a:rPr lang="en-US" altLang="es-ES" sz="1200">
                <a:solidFill>
                  <a:srgbClr val="FFFFFF"/>
                </a:solidFill>
              </a:rPr>
              <a:t>Does this approach drive reduced </a:t>
            </a:r>
            <a:br>
              <a:rPr lang="en-US" altLang="es-ES" sz="1200">
                <a:solidFill>
                  <a:srgbClr val="FFFFFF"/>
                </a:solidFill>
              </a:rPr>
            </a:br>
            <a:r>
              <a:rPr lang="en-US" altLang="es-ES" sz="1200">
                <a:solidFill>
                  <a:srgbClr val="FFFFFF"/>
                </a:solidFill>
              </a:rPr>
              <a:t>total cost of ownership (TCO)?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C84B568C-C524-7246-8414-EC53B4822EF3}"/>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spcBef>
                <a:spcPct val="0"/>
              </a:spcBef>
              <a:buClrTx/>
              <a:buFontTx/>
              <a:buNone/>
            </a:pPr>
            <a:fld id="{649DB55D-1E31-1440-B75E-F800F0719B9B}" type="slidenum">
              <a:rPr lang="en-US" altLang="es-ES" sz="800" smtClean="0"/>
              <a:pPr>
                <a:spcBef>
                  <a:spcPct val="0"/>
                </a:spcBef>
                <a:buClrTx/>
                <a:buFontTx/>
                <a:buNone/>
              </a:pPr>
              <a:t>2</a:t>
            </a:fld>
            <a:endParaRPr lang="en-US" altLang="es-ES" sz="800"/>
          </a:p>
        </p:txBody>
      </p:sp>
      <p:sp>
        <p:nvSpPr>
          <p:cNvPr id="9219" name="Rectangle 2">
            <a:extLst>
              <a:ext uri="{FF2B5EF4-FFF2-40B4-BE49-F238E27FC236}">
                <a16:creationId xmlns:a16="http://schemas.microsoft.com/office/drawing/2014/main" id="{914A928B-7B7E-B848-BEF7-034794B7509C}"/>
              </a:ext>
            </a:extLst>
          </p:cNvPr>
          <p:cNvSpPr>
            <a:spLocks noGrp="1" noChangeArrowheads="1"/>
          </p:cNvSpPr>
          <p:nvPr>
            <p:ph type="title"/>
          </p:nvPr>
        </p:nvSpPr>
        <p:spPr/>
        <p:txBody>
          <a:bodyPr/>
          <a:lstStyle/>
          <a:p>
            <a:pPr eaLnBrk="1" hangingPunct="1"/>
            <a:r>
              <a:rPr lang="en-US" altLang="es-ES"/>
              <a:t>Proposal template instructions</a:t>
            </a:r>
          </a:p>
        </p:txBody>
      </p:sp>
      <p:sp>
        <p:nvSpPr>
          <p:cNvPr id="9220" name="Rectangle 3">
            <a:extLst>
              <a:ext uri="{FF2B5EF4-FFF2-40B4-BE49-F238E27FC236}">
                <a16:creationId xmlns:a16="http://schemas.microsoft.com/office/drawing/2014/main" id="{7805658D-329C-FD42-845C-1FFCA7819340}"/>
              </a:ext>
            </a:extLst>
          </p:cNvPr>
          <p:cNvSpPr>
            <a:spLocks noGrp="1" noChangeArrowheads="1"/>
          </p:cNvSpPr>
          <p:nvPr>
            <p:ph idx="1"/>
          </p:nvPr>
        </p:nvSpPr>
        <p:spPr/>
        <p:txBody>
          <a:bodyPr/>
          <a:lstStyle/>
          <a:p>
            <a:pPr eaLnBrk="1" hangingPunct="1">
              <a:lnSpc>
                <a:spcPct val="90000"/>
              </a:lnSpc>
              <a:buClrTx/>
              <a:buFontTx/>
              <a:buNone/>
            </a:pPr>
            <a:r>
              <a:rPr lang="en-US" altLang="es-ES" sz="1000" b="1"/>
              <a:t>Remove all INSTRUCTIONS and TIP text boxes</a:t>
            </a:r>
          </a:p>
          <a:p>
            <a:pPr eaLnBrk="1" hangingPunct="1">
              <a:lnSpc>
                <a:spcPct val="90000"/>
              </a:lnSpc>
              <a:buClrTx/>
              <a:buFontTx/>
              <a:buNone/>
            </a:pPr>
            <a:r>
              <a:rPr lang="en-US" altLang="es-ES" sz="1000" b="1"/>
              <a:t>Change all </a:t>
            </a:r>
            <a:r>
              <a:rPr lang="en-US" altLang="es-ES" sz="1000" b="1">
                <a:solidFill>
                  <a:srgbClr val="FF0000"/>
                </a:solidFill>
              </a:rPr>
              <a:t>**CLIENT**</a:t>
            </a:r>
            <a:r>
              <a:rPr lang="en-US" altLang="es-ES" sz="1000" b="1"/>
              <a:t> placeholders to your clients name</a:t>
            </a:r>
            <a:endParaRPr lang="en-US" altLang="es-ES" sz="1000"/>
          </a:p>
          <a:p>
            <a:pPr eaLnBrk="1" hangingPunct="1">
              <a:lnSpc>
                <a:spcPct val="80000"/>
              </a:lnSpc>
              <a:spcBef>
                <a:spcPct val="35000"/>
              </a:spcBef>
            </a:pPr>
            <a:r>
              <a:rPr lang="en-US" altLang="es-ES" sz="1000"/>
              <a:t>This version was made in MS PowerPoint 2003, other editions may cause formatting discrepancies</a:t>
            </a:r>
          </a:p>
          <a:p>
            <a:pPr eaLnBrk="1" hangingPunct="1">
              <a:lnSpc>
                <a:spcPct val="80000"/>
              </a:lnSpc>
              <a:spcBef>
                <a:spcPct val="35000"/>
              </a:spcBef>
            </a:pPr>
            <a:r>
              <a:rPr lang="en-US" altLang="es-ES" sz="1000"/>
              <a:t>Throughout the document, you will find instructions and tips in the left margin, simply delete them when </a:t>
            </a:r>
            <a:br>
              <a:rPr lang="en-US" altLang="es-ES" sz="1000"/>
            </a:br>
            <a:r>
              <a:rPr lang="en-US" altLang="es-ES" sz="1000"/>
              <a:t>your proposal is ready to deliver</a:t>
            </a:r>
          </a:p>
          <a:p>
            <a:pPr eaLnBrk="1" hangingPunct="1">
              <a:lnSpc>
                <a:spcPct val="80000"/>
              </a:lnSpc>
              <a:spcBef>
                <a:spcPct val="35000"/>
              </a:spcBef>
            </a:pPr>
            <a:r>
              <a:rPr lang="en-US" altLang="es-ES" sz="1000"/>
              <a:t>Focus on </a:t>
            </a:r>
            <a:r>
              <a:rPr lang="en-US" altLang="es-ES" sz="1000" b="1" u="sng"/>
              <a:t>benefits</a:t>
            </a:r>
            <a:r>
              <a:rPr lang="en-US" altLang="es-ES" sz="1000" u="sng"/>
              <a:t> </a:t>
            </a:r>
            <a:r>
              <a:rPr lang="en-US" altLang="es-ES" sz="1000"/>
              <a:t>and </a:t>
            </a:r>
            <a:r>
              <a:rPr lang="en-US" altLang="es-ES" sz="1000" b="1" u="sng"/>
              <a:t>value</a:t>
            </a:r>
            <a:r>
              <a:rPr lang="en-US" altLang="es-ES" sz="1000"/>
              <a:t> throughout your proposal</a:t>
            </a:r>
          </a:p>
          <a:p>
            <a:pPr eaLnBrk="1" hangingPunct="1">
              <a:lnSpc>
                <a:spcPct val="80000"/>
              </a:lnSpc>
              <a:spcBef>
                <a:spcPct val="35000"/>
              </a:spcBef>
            </a:pPr>
            <a:r>
              <a:rPr lang="en-US" altLang="es-ES" sz="1000">
                <a:cs typeface="Times New Roman" panose="02020603050405020304" pitchFamily="18" charset="0"/>
              </a:rPr>
              <a:t>Content:</a:t>
            </a:r>
          </a:p>
          <a:p>
            <a:pPr lvl="1" eaLnBrk="1" hangingPunct="1">
              <a:lnSpc>
                <a:spcPct val="80000"/>
              </a:lnSpc>
              <a:spcBef>
                <a:spcPct val="35000"/>
              </a:spcBef>
            </a:pPr>
            <a:r>
              <a:rPr lang="en-US" altLang="es-ES" sz="1000" b="1"/>
              <a:t>Be provocative, prescriptive and practical in your recommendations and solutions</a:t>
            </a:r>
          </a:p>
          <a:p>
            <a:pPr lvl="1" eaLnBrk="1" hangingPunct="1">
              <a:lnSpc>
                <a:spcPct val="80000"/>
              </a:lnSpc>
              <a:spcBef>
                <a:spcPct val="35000"/>
              </a:spcBef>
            </a:pPr>
            <a:r>
              <a:rPr lang="en-US" altLang="es-ES" sz="1000"/>
              <a:t>Replace **CLIENT** placeholders with your client’s name using the “find and replace” options (Select Edit &gt; Replace)</a:t>
            </a:r>
          </a:p>
          <a:p>
            <a:pPr lvl="1" eaLnBrk="1" hangingPunct="1">
              <a:lnSpc>
                <a:spcPct val="80000"/>
              </a:lnSpc>
              <a:spcBef>
                <a:spcPct val="35000"/>
              </a:spcBef>
            </a:pPr>
            <a:r>
              <a:rPr lang="en-US" altLang="es-ES" sz="1000"/>
              <a:t>Use bullets, graphics, charts and tables to make your content attractive</a:t>
            </a:r>
          </a:p>
          <a:p>
            <a:pPr lvl="1" eaLnBrk="1" hangingPunct="1">
              <a:lnSpc>
                <a:spcPct val="80000"/>
              </a:lnSpc>
              <a:spcBef>
                <a:spcPct val="35000"/>
              </a:spcBef>
            </a:pPr>
            <a:r>
              <a:rPr lang="en-US" altLang="es-ES" sz="1000"/>
              <a:t>Be visual; avoid unnecessary words.</a:t>
            </a:r>
          </a:p>
          <a:p>
            <a:pPr lvl="1" eaLnBrk="1" hangingPunct="1">
              <a:lnSpc>
                <a:spcPct val="80000"/>
              </a:lnSpc>
              <a:spcBef>
                <a:spcPct val="35000"/>
              </a:spcBef>
            </a:pPr>
            <a:r>
              <a:rPr lang="en-US" altLang="es-ES" sz="1000"/>
              <a:t>To add credibility, include quotes from your own client and available public sources (magazines and newspapers, respecting applicable copyright laws).</a:t>
            </a:r>
          </a:p>
          <a:p>
            <a:pPr lvl="1" eaLnBrk="1" hangingPunct="1">
              <a:lnSpc>
                <a:spcPct val="80000"/>
              </a:lnSpc>
              <a:spcBef>
                <a:spcPct val="35000"/>
              </a:spcBef>
            </a:pPr>
            <a:r>
              <a:rPr lang="en-US" altLang="es-ES" sz="1000"/>
              <a:t>Think quality: be specific and be clear</a:t>
            </a:r>
          </a:p>
          <a:p>
            <a:pPr lvl="1" eaLnBrk="1" hangingPunct="1">
              <a:lnSpc>
                <a:spcPct val="80000"/>
              </a:lnSpc>
              <a:spcBef>
                <a:spcPct val="35000"/>
              </a:spcBef>
            </a:pPr>
            <a:r>
              <a:rPr lang="en-US" altLang="es-ES" sz="1000"/>
              <a:t>Be sure your legal advisor agrees to the terms outlined on the legal page of your proposal</a:t>
            </a:r>
          </a:p>
          <a:p>
            <a:pPr eaLnBrk="1" hangingPunct="1">
              <a:lnSpc>
                <a:spcPct val="80000"/>
              </a:lnSpc>
              <a:spcBef>
                <a:spcPct val="35000"/>
              </a:spcBef>
            </a:pPr>
            <a:r>
              <a:rPr lang="en-US" altLang="es-ES" sz="1000">
                <a:cs typeface="Times New Roman" panose="02020603050405020304" pitchFamily="18" charset="0"/>
              </a:rPr>
              <a:t>Formatting:</a:t>
            </a:r>
          </a:p>
          <a:p>
            <a:pPr lvl="1" eaLnBrk="1" hangingPunct="1">
              <a:lnSpc>
                <a:spcPct val="80000"/>
              </a:lnSpc>
              <a:spcBef>
                <a:spcPct val="35000"/>
              </a:spcBef>
            </a:pPr>
            <a:r>
              <a:rPr lang="en-US" altLang="es-ES" sz="1000"/>
              <a:t>Do not change type styles or fonts. This allows other teams to later use your content! The appendix in the back </a:t>
            </a:r>
            <a:br>
              <a:rPr lang="en-US" altLang="es-ES" sz="1000"/>
            </a:br>
            <a:r>
              <a:rPr lang="en-US" altLang="es-ES" sz="1000"/>
              <a:t>of this template provides specific design guidelines to assist in creating a professional presentation</a:t>
            </a:r>
          </a:p>
          <a:p>
            <a:pPr lvl="1" eaLnBrk="1" hangingPunct="1">
              <a:lnSpc>
                <a:spcPct val="80000"/>
              </a:lnSpc>
              <a:spcBef>
                <a:spcPct val="35000"/>
              </a:spcBef>
            </a:pPr>
            <a:r>
              <a:rPr lang="en-US" altLang="es-ES" sz="1000"/>
              <a:t>Update page numbers in the table of contents and headings when proposal is complete</a:t>
            </a:r>
          </a:p>
          <a:p>
            <a:pPr lvl="1" eaLnBrk="1" hangingPunct="1">
              <a:lnSpc>
                <a:spcPct val="80000"/>
              </a:lnSpc>
              <a:spcBef>
                <a:spcPct val="35000"/>
              </a:spcBef>
            </a:pPr>
            <a:r>
              <a:rPr lang="en-US" altLang="es-ES" sz="1000"/>
              <a:t>For new (text or graphic) boxes &gt; (right click on box, select </a:t>
            </a:r>
            <a:r>
              <a:rPr lang="en-US" altLang="nl-NL" sz="1000"/>
              <a:t>‘</a:t>
            </a:r>
            <a:r>
              <a:rPr lang="en-US" altLang="es-ES" sz="1000"/>
              <a:t>Format Text Box</a:t>
            </a:r>
            <a:r>
              <a:rPr lang="en-US" altLang="nl-NL" sz="1000"/>
              <a:t>’</a:t>
            </a:r>
            <a:r>
              <a:rPr lang="en-US" altLang="es-ES" sz="1000"/>
              <a:t>): </a:t>
            </a:r>
          </a:p>
          <a:p>
            <a:pPr lvl="2" eaLnBrk="1" hangingPunct="1">
              <a:lnSpc>
                <a:spcPct val="80000"/>
              </a:lnSpc>
              <a:spcBef>
                <a:spcPct val="35000"/>
              </a:spcBef>
            </a:pPr>
            <a:r>
              <a:rPr lang="en-US" altLang="es-ES" sz="1000"/>
              <a:t>ON: Word wrap text in AutoShape</a:t>
            </a:r>
          </a:p>
          <a:p>
            <a:pPr lvl="2" eaLnBrk="1" hangingPunct="1">
              <a:lnSpc>
                <a:spcPct val="80000"/>
              </a:lnSpc>
              <a:spcBef>
                <a:spcPct val="35000"/>
              </a:spcBef>
            </a:pPr>
            <a:r>
              <a:rPr lang="en-US" altLang="es-ES" sz="1000"/>
              <a:t>OFF: Resize AutoShape to fit text</a:t>
            </a:r>
          </a:p>
          <a:p>
            <a:pPr lvl="1" eaLnBrk="1" hangingPunct="1">
              <a:lnSpc>
                <a:spcPct val="80000"/>
              </a:lnSpc>
              <a:spcBef>
                <a:spcPct val="35000"/>
              </a:spcBef>
            </a:pPr>
            <a:r>
              <a:rPr lang="en-US" altLang="es-ES" sz="1000"/>
              <a:t>Type text in the box, NOT as an overlay over a box illustration</a:t>
            </a:r>
          </a:p>
        </p:txBody>
      </p:sp>
      <p:sp>
        <p:nvSpPr>
          <p:cNvPr id="9221" name="Slide Number Placeholder 3">
            <a:extLst>
              <a:ext uri="{FF2B5EF4-FFF2-40B4-BE49-F238E27FC236}">
                <a16:creationId xmlns:a16="http://schemas.microsoft.com/office/drawing/2014/main" id="{4D272F60-67BE-FE4C-98AC-0D01C99F49B2}"/>
              </a:ext>
            </a:extLst>
          </p:cNvPr>
          <p:cNvSpPr txBox="1">
            <a:spLocks noGrp="1"/>
          </p:cNvSpPr>
          <p:nvPr/>
        </p:nvSpPr>
        <p:spPr bwMode="black">
          <a:xfrm>
            <a:off x="182563" y="6537325"/>
            <a:ext cx="36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fld id="{74EE19B3-7C89-8E47-8CBD-2A0530F9C8BB}" type="slidenum">
              <a:rPr lang="en-US" altLang="es-ES" sz="800"/>
              <a:pPr eaLnBrk="1" hangingPunct="1">
                <a:spcBef>
                  <a:spcPct val="0"/>
                </a:spcBef>
                <a:buClrTx/>
                <a:buFontTx/>
                <a:buNone/>
              </a:pPr>
              <a:t>2</a:t>
            </a:fld>
            <a:endParaRPr lang="en-US" altLang="es-ES" sz="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6F9F3A76-288C-B345-98C4-63F47C1A961D}"/>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spcBef>
                <a:spcPct val="0"/>
              </a:spcBef>
              <a:buClrTx/>
              <a:buFontTx/>
              <a:buNone/>
            </a:pPr>
            <a:fld id="{EC78A82D-92A5-2F40-A74A-DC3F768F9666}" type="slidenum">
              <a:rPr lang="en-US" altLang="es-ES" sz="800" smtClean="0"/>
              <a:pPr>
                <a:spcBef>
                  <a:spcPct val="0"/>
                </a:spcBef>
                <a:buClrTx/>
                <a:buFontTx/>
                <a:buNone/>
              </a:pPr>
              <a:t>20</a:t>
            </a:fld>
            <a:endParaRPr lang="en-US" altLang="es-ES" sz="800"/>
          </a:p>
        </p:txBody>
      </p:sp>
      <p:sp>
        <p:nvSpPr>
          <p:cNvPr id="46083" name="Slide Number Placeholder 3">
            <a:extLst>
              <a:ext uri="{FF2B5EF4-FFF2-40B4-BE49-F238E27FC236}">
                <a16:creationId xmlns:a16="http://schemas.microsoft.com/office/drawing/2014/main" id="{A0E97DF9-D64B-9F4F-9572-9ADA9CC79FD5}"/>
              </a:ext>
            </a:extLst>
          </p:cNvPr>
          <p:cNvSpPr txBox="1">
            <a:spLocks noGrp="1"/>
          </p:cNvSpPr>
          <p:nvPr/>
        </p:nvSpPr>
        <p:spPr bwMode="black">
          <a:xfrm>
            <a:off x="182563" y="6537325"/>
            <a:ext cx="36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fld id="{C0983011-45A8-D54D-A9DF-FE04F371FA6A}" type="slidenum">
              <a:rPr lang="en-US" altLang="es-ES" sz="800"/>
              <a:pPr eaLnBrk="1" hangingPunct="1">
                <a:spcBef>
                  <a:spcPct val="0"/>
                </a:spcBef>
                <a:buClrTx/>
                <a:buFontTx/>
                <a:buNone/>
              </a:pPr>
              <a:t>20</a:t>
            </a:fld>
            <a:endParaRPr lang="en-US" altLang="es-ES" sz="800"/>
          </a:p>
        </p:txBody>
      </p:sp>
      <p:sp>
        <p:nvSpPr>
          <p:cNvPr id="46084" name="Rectangle 2">
            <a:extLst>
              <a:ext uri="{FF2B5EF4-FFF2-40B4-BE49-F238E27FC236}">
                <a16:creationId xmlns:a16="http://schemas.microsoft.com/office/drawing/2014/main" id="{5D60F85F-5C03-9D4C-80F5-D0C32F272F04}"/>
              </a:ext>
            </a:extLst>
          </p:cNvPr>
          <p:cNvSpPr>
            <a:spLocks noGrp="1" noChangeArrowheads="1"/>
          </p:cNvSpPr>
          <p:nvPr>
            <p:ph type="title"/>
          </p:nvPr>
        </p:nvSpPr>
        <p:spPr/>
        <p:txBody>
          <a:bodyPr/>
          <a:lstStyle/>
          <a:p>
            <a:pPr eaLnBrk="1" hangingPunct="1"/>
            <a:r>
              <a:rPr lang="en-US" altLang="es-ES"/>
              <a:t>Solution recommendation</a:t>
            </a:r>
          </a:p>
        </p:txBody>
      </p:sp>
      <p:sp>
        <p:nvSpPr>
          <p:cNvPr id="46085" name="Rectangle 3">
            <a:extLst>
              <a:ext uri="{FF2B5EF4-FFF2-40B4-BE49-F238E27FC236}">
                <a16:creationId xmlns:a16="http://schemas.microsoft.com/office/drawing/2014/main" id="{A9100DAB-DEA7-3A4D-894C-94B736215F69}"/>
              </a:ext>
            </a:extLst>
          </p:cNvPr>
          <p:cNvSpPr>
            <a:spLocks noGrp="1" noChangeArrowheads="1"/>
          </p:cNvSpPr>
          <p:nvPr>
            <p:ph type="body" idx="1"/>
          </p:nvPr>
        </p:nvSpPr>
        <p:spPr/>
        <p:txBody>
          <a:bodyPr/>
          <a:lstStyle/>
          <a:p>
            <a:pPr marL="0" indent="0" eaLnBrk="1" hangingPunct="1">
              <a:buFont typeface="Wingdings" pitchFamily="2" charset="2"/>
              <a:buNone/>
            </a:pPr>
            <a:r>
              <a:rPr lang="en-US" altLang="es-ES" b="1"/>
              <a:t>How our experience can help you</a:t>
            </a:r>
          </a:p>
          <a:p>
            <a:pPr marL="0" indent="0" eaLnBrk="1" hangingPunct="1">
              <a:buFont typeface="Wingdings" pitchFamily="2" charset="2"/>
              <a:buNone/>
            </a:pPr>
            <a:r>
              <a:rPr lang="en-US" altLang="es-ES"/>
              <a:t>This section outlines challenges the client can expect, based on our experience </a:t>
            </a:r>
            <a:br>
              <a:rPr lang="en-US" altLang="es-ES"/>
            </a:br>
            <a:r>
              <a:rPr lang="en-US" altLang="es-ES"/>
              <a:t>with other projects of this nature</a:t>
            </a:r>
          </a:p>
          <a:p>
            <a:pPr marL="0" indent="0" eaLnBrk="1" hangingPunct="1">
              <a:buFont typeface="Wingdings" pitchFamily="2" charset="2"/>
              <a:buNone/>
            </a:pPr>
            <a:r>
              <a:rPr lang="en-US" altLang="es-ES"/>
              <a:t>Discuss why other clients have adopted our recommended approach </a:t>
            </a:r>
          </a:p>
          <a:p>
            <a:pPr marL="0" indent="0" eaLnBrk="1" hangingPunct="1">
              <a:buFont typeface="Wingdings" pitchFamily="2" charset="2"/>
              <a:buNone/>
            </a:pPr>
            <a:r>
              <a:rPr lang="en-US" altLang="es-ES"/>
              <a:t>Make an argument for why our approach for enabling the desired business capabilities </a:t>
            </a:r>
            <a:br>
              <a:rPr lang="en-US" altLang="es-ES"/>
            </a:br>
            <a:r>
              <a:rPr lang="en-US" altLang="es-ES"/>
              <a:t>is the right one</a:t>
            </a:r>
          </a:p>
          <a:p>
            <a:pPr marL="0" indent="0" eaLnBrk="1" hangingPunct="1">
              <a:buFont typeface="Wingdings" pitchFamily="2" charset="2"/>
              <a:buNone/>
            </a:pPr>
            <a:r>
              <a:rPr lang="en-US" altLang="es-ES"/>
              <a:t>Highlight known risks in other approaches you are familiar with (from our competitors; </a:t>
            </a:r>
            <a:br>
              <a:rPr lang="en-US" altLang="es-ES"/>
            </a:br>
            <a:r>
              <a:rPr lang="en-US" altLang="es-ES"/>
              <a:t>but do not reference vendor names)</a:t>
            </a:r>
          </a:p>
          <a:p>
            <a:pPr marL="0" indent="0" eaLnBrk="1" hangingPunct="1">
              <a:buFont typeface="Wingdings" pitchFamily="2" charset="2"/>
              <a:buNone/>
            </a:pPr>
            <a:r>
              <a:rPr lang="en-US" altLang="es-ES"/>
              <a:t>Keep this positive and focused on IBM’s core competencies</a:t>
            </a:r>
          </a:p>
        </p:txBody>
      </p:sp>
      <p:sp>
        <p:nvSpPr>
          <p:cNvPr id="46086" name="Rectangle 4">
            <a:extLst>
              <a:ext uri="{FF2B5EF4-FFF2-40B4-BE49-F238E27FC236}">
                <a16:creationId xmlns:a16="http://schemas.microsoft.com/office/drawing/2014/main" id="{FFC69E60-4490-2C4A-9C33-718F58C1354F}"/>
              </a:ext>
            </a:extLst>
          </p:cNvPr>
          <p:cNvSpPr>
            <a:spLocks noChangeArrowheads="1"/>
          </p:cNvSpPr>
          <p:nvPr/>
        </p:nvSpPr>
        <p:spPr bwMode="auto">
          <a:xfrm>
            <a:off x="182563" y="6323013"/>
            <a:ext cx="85963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46038" bIns="46038" anchor="b"/>
          <a:lstStyle>
            <a:lvl1pPr marL="400050" indent="-400050">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spcBef>
                <a:spcPct val="0"/>
              </a:spcBef>
              <a:buClrTx/>
              <a:buFontTx/>
              <a:buNone/>
            </a:pPr>
            <a:r>
              <a:rPr lang="en-US" altLang="es-ES" sz="800"/>
              <a:t>Source:	If applicable, describe source origin</a:t>
            </a:r>
          </a:p>
        </p:txBody>
      </p:sp>
      <p:sp>
        <p:nvSpPr>
          <p:cNvPr id="46087" name="Text Box 5">
            <a:extLst>
              <a:ext uri="{FF2B5EF4-FFF2-40B4-BE49-F238E27FC236}">
                <a16:creationId xmlns:a16="http://schemas.microsoft.com/office/drawing/2014/main" id="{2E20C384-5795-F54D-9EC3-65B0CDE6CE4D}"/>
              </a:ext>
            </a:extLst>
          </p:cNvPr>
          <p:cNvSpPr txBox="1">
            <a:spLocks noChangeArrowheads="1"/>
          </p:cNvSpPr>
          <p:nvPr/>
        </p:nvSpPr>
        <p:spPr bwMode="auto">
          <a:xfrm>
            <a:off x="-3030538" y="0"/>
            <a:ext cx="2867025" cy="2073275"/>
          </a:xfrm>
          <a:prstGeom prst="rect">
            <a:avLst/>
          </a:prstGeom>
          <a:solidFill>
            <a:schemeClr val="fo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r>
              <a:rPr lang="en-US" altLang="es-ES" sz="1200">
                <a:solidFill>
                  <a:srgbClr val="FFFFFF"/>
                </a:solidFill>
              </a:rPr>
              <a:t>This is where we discuss the STRENGTHS of IBM and the value of our experience. Demonstrate our knowledge of what to expect and how it equips us to guide them, but don’t dwell on pitfalls to project completion. This is where we leverage the depth of our experience. Include as many real-life scenarios and lessons learned from prior projects as possible, without giving away details you don’t want shared with competitors.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85471396-6BD4-C440-BC8D-897F54BFF71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spcBef>
                <a:spcPct val="0"/>
              </a:spcBef>
              <a:buClrTx/>
              <a:buFontTx/>
              <a:buNone/>
            </a:pPr>
            <a:fld id="{4E9CF4BC-2358-0B4B-954D-087389CF2BFF}" type="slidenum">
              <a:rPr lang="en-US" altLang="es-ES" sz="800" smtClean="0"/>
              <a:pPr>
                <a:spcBef>
                  <a:spcPct val="0"/>
                </a:spcBef>
                <a:buClrTx/>
                <a:buFontTx/>
                <a:buNone/>
              </a:pPr>
              <a:t>21</a:t>
            </a:fld>
            <a:endParaRPr lang="en-US" altLang="es-ES" sz="800"/>
          </a:p>
        </p:txBody>
      </p:sp>
      <p:sp>
        <p:nvSpPr>
          <p:cNvPr id="48131" name="Slide Number Placeholder 3">
            <a:extLst>
              <a:ext uri="{FF2B5EF4-FFF2-40B4-BE49-F238E27FC236}">
                <a16:creationId xmlns:a16="http://schemas.microsoft.com/office/drawing/2014/main" id="{6F291011-10C3-9848-9AC3-9C23AB587C3B}"/>
              </a:ext>
            </a:extLst>
          </p:cNvPr>
          <p:cNvSpPr txBox="1">
            <a:spLocks noGrp="1"/>
          </p:cNvSpPr>
          <p:nvPr/>
        </p:nvSpPr>
        <p:spPr bwMode="black">
          <a:xfrm>
            <a:off x="182563" y="6537325"/>
            <a:ext cx="36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fld id="{D4332F75-A35C-7B49-9D0F-C670924E1135}" type="slidenum">
              <a:rPr lang="en-US" altLang="es-ES" sz="800"/>
              <a:pPr eaLnBrk="1" hangingPunct="1">
                <a:spcBef>
                  <a:spcPct val="0"/>
                </a:spcBef>
                <a:buClrTx/>
                <a:buFontTx/>
                <a:buNone/>
              </a:pPr>
              <a:t>21</a:t>
            </a:fld>
            <a:endParaRPr lang="en-US" altLang="es-ES" sz="800"/>
          </a:p>
        </p:txBody>
      </p:sp>
      <p:sp>
        <p:nvSpPr>
          <p:cNvPr id="48132" name="Rectangle 2">
            <a:extLst>
              <a:ext uri="{FF2B5EF4-FFF2-40B4-BE49-F238E27FC236}">
                <a16:creationId xmlns:a16="http://schemas.microsoft.com/office/drawing/2014/main" id="{A001CCA1-2C8C-5349-85DF-FBEAEAC1D6DE}"/>
              </a:ext>
            </a:extLst>
          </p:cNvPr>
          <p:cNvSpPr>
            <a:spLocks noGrp="1" noChangeArrowheads="1"/>
          </p:cNvSpPr>
          <p:nvPr>
            <p:ph type="title"/>
          </p:nvPr>
        </p:nvSpPr>
        <p:spPr/>
        <p:txBody>
          <a:bodyPr/>
          <a:lstStyle/>
          <a:p>
            <a:pPr eaLnBrk="1" hangingPunct="1"/>
            <a:r>
              <a:rPr lang="en-US" altLang="es-ES"/>
              <a:t>Solution recommendation</a:t>
            </a:r>
          </a:p>
        </p:txBody>
      </p:sp>
      <p:sp>
        <p:nvSpPr>
          <p:cNvPr id="48133" name="Rectangle 3">
            <a:extLst>
              <a:ext uri="{FF2B5EF4-FFF2-40B4-BE49-F238E27FC236}">
                <a16:creationId xmlns:a16="http://schemas.microsoft.com/office/drawing/2014/main" id="{7C9F3812-CC9A-8644-9DF7-67206C7F3A42}"/>
              </a:ext>
            </a:extLst>
          </p:cNvPr>
          <p:cNvSpPr>
            <a:spLocks noGrp="1" noChangeArrowheads="1"/>
          </p:cNvSpPr>
          <p:nvPr>
            <p:ph type="body" idx="1"/>
          </p:nvPr>
        </p:nvSpPr>
        <p:spPr/>
        <p:txBody>
          <a:bodyPr/>
          <a:lstStyle/>
          <a:p>
            <a:pPr marL="119063" indent="-119063" eaLnBrk="1" hangingPunct="1">
              <a:buFont typeface="Wingdings" pitchFamily="2" charset="2"/>
              <a:buNone/>
            </a:pPr>
            <a:r>
              <a:rPr lang="en-US" altLang="es-ES" b="1"/>
              <a:t>Specific responses to “client” questions</a:t>
            </a:r>
          </a:p>
          <a:p>
            <a:pPr marL="119063" indent="-119063" eaLnBrk="1" hangingPunct="1"/>
            <a:r>
              <a:rPr lang="en-US" altLang="es-ES" b="1"/>
              <a:t>(1.1.) RFP question style – Please indicate what your policy is on X subject</a:t>
            </a:r>
          </a:p>
          <a:p>
            <a:pPr marL="512763" lvl="1" eaLnBrk="1" hangingPunct="1"/>
            <a:r>
              <a:rPr lang="en-US" altLang="es-ES" b="1"/>
              <a:t>Our response</a:t>
            </a:r>
            <a:r>
              <a:rPr lang="en-US" altLang="es-ES"/>
              <a:t>: (In Body Text style). Our policy on this subject is x, y, z.</a:t>
            </a:r>
            <a:endParaRPr lang="en-US" altLang="es-ES" b="1"/>
          </a:p>
          <a:p>
            <a:pPr marL="119063" indent="-119063" eaLnBrk="1" hangingPunct="1"/>
            <a:r>
              <a:rPr lang="en-US" altLang="es-ES" b="1"/>
              <a:t>(1.2) What is your address?</a:t>
            </a:r>
          </a:p>
          <a:p>
            <a:pPr marL="512763" lvl="1" eaLnBrk="1" hangingPunct="1"/>
            <a:r>
              <a:rPr lang="en-US" altLang="es-ES" b="1"/>
              <a:t>Our response</a:t>
            </a:r>
            <a:r>
              <a:rPr lang="en-US" altLang="es-ES"/>
              <a:t>: Our address is x, y, z.</a:t>
            </a:r>
            <a:endParaRPr lang="en-US" altLang="es-ES" b="1"/>
          </a:p>
          <a:p>
            <a:pPr marL="119063" indent="-119063" eaLnBrk="1" hangingPunct="1"/>
            <a:r>
              <a:rPr lang="en-US" altLang="es-ES" b="1"/>
              <a:t>(1.3) Please tell us about the following bulleted items:</a:t>
            </a:r>
            <a:endParaRPr lang="en-US" altLang="es-ES"/>
          </a:p>
          <a:p>
            <a:pPr marL="512763" lvl="1" eaLnBrk="1" hangingPunct="1"/>
            <a:r>
              <a:rPr lang="en-US" altLang="es-ES"/>
              <a:t>RFP Question Bullet – first bulleted item</a:t>
            </a:r>
            <a:endParaRPr lang="en-US" altLang="es-ES" b="1"/>
          </a:p>
          <a:p>
            <a:pPr lvl="2" eaLnBrk="1" hangingPunct="1"/>
            <a:r>
              <a:rPr lang="en-US" altLang="es-ES" b="1"/>
              <a:t>Our response</a:t>
            </a:r>
            <a:r>
              <a:rPr lang="en-US" altLang="es-ES"/>
              <a:t>: (In List Indent style). The answer is a, b, c.</a:t>
            </a:r>
          </a:p>
          <a:p>
            <a:pPr marL="512763" lvl="1" eaLnBrk="1" hangingPunct="1"/>
            <a:r>
              <a:rPr lang="en-US" altLang="es-ES"/>
              <a:t>RFP Question Bullet 2 – second level bulleted item</a:t>
            </a:r>
            <a:endParaRPr lang="en-US" altLang="es-ES" b="1"/>
          </a:p>
          <a:p>
            <a:pPr lvl="2" eaLnBrk="1" hangingPunct="1"/>
            <a:r>
              <a:rPr lang="en-US" altLang="es-ES" b="1"/>
              <a:t>Our response</a:t>
            </a:r>
            <a:r>
              <a:rPr lang="en-US" altLang="es-ES"/>
              <a:t>: (In List Indent 2 style). The answer is a, b, c.</a:t>
            </a:r>
          </a:p>
        </p:txBody>
      </p:sp>
      <p:sp>
        <p:nvSpPr>
          <p:cNvPr id="48134" name="Rectangle 4">
            <a:extLst>
              <a:ext uri="{FF2B5EF4-FFF2-40B4-BE49-F238E27FC236}">
                <a16:creationId xmlns:a16="http://schemas.microsoft.com/office/drawing/2014/main" id="{1688D813-C03F-604F-A612-996E3E39A842}"/>
              </a:ext>
            </a:extLst>
          </p:cNvPr>
          <p:cNvSpPr>
            <a:spLocks noChangeArrowheads="1"/>
          </p:cNvSpPr>
          <p:nvPr/>
        </p:nvSpPr>
        <p:spPr bwMode="auto">
          <a:xfrm>
            <a:off x="182563" y="6323013"/>
            <a:ext cx="85963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46038" bIns="46038" anchor="b"/>
          <a:lstStyle>
            <a:lvl1pPr marL="400050" indent="-400050">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spcBef>
                <a:spcPct val="0"/>
              </a:spcBef>
              <a:buClrTx/>
              <a:buFontTx/>
              <a:buNone/>
            </a:pPr>
            <a:r>
              <a:rPr lang="en-US" altLang="es-ES" sz="800"/>
              <a:t>Source:	If applicable, describe source origin</a:t>
            </a:r>
          </a:p>
        </p:txBody>
      </p:sp>
      <p:sp>
        <p:nvSpPr>
          <p:cNvPr id="48135" name="Text Box 5">
            <a:extLst>
              <a:ext uri="{FF2B5EF4-FFF2-40B4-BE49-F238E27FC236}">
                <a16:creationId xmlns:a16="http://schemas.microsoft.com/office/drawing/2014/main" id="{1940CE4D-185B-6C40-AF71-BAEC3D13108D}"/>
              </a:ext>
            </a:extLst>
          </p:cNvPr>
          <p:cNvSpPr txBox="1">
            <a:spLocks noChangeArrowheads="1"/>
          </p:cNvSpPr>
          <p:nvPr/>
        </p:nvSpPr>
        <p:spPr bwMode="auto">
          <a:xfrm>
            <a:off x="-3030538" y="0"/>
            <a:ext cx="2867025" cy="752475"/>
          </a:xfrm>
          <a:prstGeom prst="rect">
            <a:avLst/>
          </a:prstGeom>
          <a:solidFill>
            <a:schemeClr val="fo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r>
              <a:rPr lang="en-US" altLang="es-ES" sz="1200">
                <a:solidFill>
                  <a:srgbClr val="FFFFFF"/>
                </a:solidFill>
              </a:rPr>
              <a:t>This page illustrates an approach to creating client questions followed by IBM responses for an RFx style document.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432E3819-D8A8-0244-A1D7-3F3146C718BD}"/>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spcBef>
                <a:spcPct val="0"/>
              </a:spcBef>
              <a:buClrTx/>
              <a:buFontTx/>
              <a:buNone/>
            </a:pPr>
            <a:fld id="{0144FE16-E550-9947-8450-94D8D6C75D53}" type="slidenum">
              <a:rPr lang="en-US" altLang="es-ES" sz="800" smtClean="0"/>
              <a:pPr>
                <a:spcBef>
                  <a:spcPct val="0"/>
                </a:spcBef>
                <a:buClrTx/>
                <a:buFontTx/>
                <a:buNone/>
              </a:pPr>
              <a:t>22</a:t>
            </a:fld>
            <a:endParaRPr lang="en-US" altLang="es-ES" sz="800"/>
          </a:p>
        </p:txBody>
      </p:sp>
      <p:sp>
        <p:nvSpPr>
          <p:cNvPr id="50179" name="Slide Number Placeholder 3">
            <a:extLst>
              <a:ext uri="{FF2B5EF4-FFF2-40B4-BE49-F238E27FC236}">
                <a16:creationId xmlns:a16="http://schemas.microsoft.com/office/drawing/2014/main" id="{83F95284-CC24-8440-A848-F00BAC40BD1B}"/>
              </a:ext>
            </a:extLst>
          </p:cNvPr>
          <p:cNvSpPr txBox="1">
            <a:spLocks noGrp="1"/>
          </p:cNvSpPr>
          <p:nvPr/>
        </p:nvSpPr>
        <p:spPr bwMode="black">
          <a:xfrm>
            <a:off x="182563" y="6537325"/>
            <a:ext cx="36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fld id="{6871D902-E08E-E140-8CDC-155DDA20F0CE}" type="slidenum">
              <a:rPr lang="en-US" altLang="es-ES" sz="800"/>
              <a:pPr eaLnBrk="1" hangingPunct="1">
                <a:spcBef>
                  <a:spcPct val="0"/>
                </a:spcBef>
                <a:buClrTx/>
                <a:buFontTx/>
                <a:buNone/>
              </a:pPr>
              <a:t>22</a:t>
            </a:fld>
            <a:endParaRPr lang="en-US" altLang="es-ES" sz="800"/>
          </a:p>
        </p:txBody>
      </p:sp>
      <p:sp>
        <p:nvSpPr>
          <p:cNvPr id="50180" name="Rectangle 2">
            <a:extLst>
              <a:ext uri="{FF2B5EF4-FFF2-40B4-BE49-F238E27FC236}">
                <a16:creationId xmlns:a16="http://schemas.microsoft.com/office/drawing/2014/main" id="{6DA8A419-20E9-B341-971C-C0706BC0FFE4}"/>
              </a:ext>
            </a:extLst>
          </p:cNvPr>
          <p:cNvSpPr>
            <a:spLocks noGrp="1" noChangeArrowheads="1"/>
          </p:cNvSpPr>
          <p:nvPr>
            <p:ph type="title"/>
          </p:nvPr>
        </p:nvSpPr>
        <p:spPr/>
        <p:txBody>
          <a:bodyPr/>
          <a:lstStyle/>
          <a:p>
            <a:pPr eaLnBrk="1" hangingPunct="1"/>
            <a:r>
              <a:rPr lang="en-US" altLang="es-ES"/>
              <a:t>Key deliverables and estimated price</a:t>
            </a:r>
          </a:p>
        </p:txBody>
      </p:sp>
      <p:sp>
        <p:nvSpPr>
          <p:cNvPr id="50181" name="Rectangle 3">
            <a:extLst>
              <a:ext uri="{FF2B5EF4-FFF2-40B4-BE49-F238E27FC236}">
                <a16:creationId xmlns:a16="http://schemas.microsoft.com/office/drawing/2014/main" id="{2284D7C1-83A6-6E4C-BDFE-2DDD3F309A4B}"/>
              </a:ext>
            </a:extLst>
          </p:cNvPr>
          <p:cNvSpPr>
            <a:spLocks noGrp="1" noChangeArrowheads="1"/>
          </p:cNvSpPr>
          <p:nvPr>
            <p:ph type="body" idx="1"/>
          </p:nvPr>
        </p:nvSpPr>
        <p:spPr/>
        <p:txBody>
          <a:bodyPr/>
          <a:lstStyle/>
          <a:p>
            <a:pPr eaLnBrk="1" hangingPunct="1">
              <a:defRPr/>
            </a:pPr>
            <a:r>
              <a:rPr lang="en-US" altLang="es-ES" dirty="0"/>
              <a:t>Outline the various components [or phases] for the solution and the associated costs</a:t>
            </a:r>
          </a:p>
          <a:p>
            <a:pPr eaLnBrk="1" hangingPunct="1">
              <a:defRPr/>
            </a:pPr>
            <a:r>
              <a:rPr lang="en-US" altLang="es-ES" dirty="0"/>
              <a:t>Be as specific as possible with what equipment, software, consulting, etc., is included, </a:t>
            </a:r>
            <a:br>
              <a:rPr lang="en-US" altLang="es-ES" dirty="0"/>
            </a:br>
            <a:r>
              <a:rPr lang="en-US" altLang="es-ES" dirty="0"/>
              <a:t>and attach approximate figures. If this includes services, the pricing section must include </a:t>
            </a:r>
            <a:br>
              <a:rPr lang="en-US" altLang="es-ES" dirty="0"/>
            </a:br>
            <a:r>
              <a:rPr lang="en-US" altLang="es-ES" dirty="0"/>
              <a:t>the statement that this is an indicative price and not a final offer. </a:t>
            </a:r>
          </a:p>
          <a:p>
            <a:pPr eaLnBrk="1" hangingPunct="1">
              <a:defRPr/>
            </a:pPr>
            <a:r>
              <a:rPr lang="en-US" altLang="es-ES" dirty="0"/>
              <a:t>If there are options, identify them, then indicate your recommendation</a:t>
            </a:r>
            <a:r>
              <a:rPr lang="en-US" altLang="es-ES" dirty="0">
                <a:solidFill>
                  <a:schemeClr val="bg1"/>
                </a:solidFill>
              </a:rPr>
              <a:t> </a:t>
            </a:r>
          </a:p>
          <a:p>
            <a:pPr eaLnBrk="1" hangingPunct="1">
              <a:defRPr/>
            </a:pPr>
            <a:endParaRPr lang="en-US" altLang="es-ES" dirty="0">
              <a:solidFill>
                <a:schemeClr val="bg1"/>
              </a:solidFill>
            </a:endParaRPr>
          </a:p>
          <a:p>
            <a:pPr eaLnBrk="1" hangingPunct="1">
              <a:defRPr/>
            </a:pPr>
            <a:endParaRPr lang="en-US" altLang="es-ES" dirty="0">
              <a:solidFill>
                <a:schemeClr val="bg1"/>
              </a:solidFill>
            </a:endParaRPr>
          </a:p>
          <a:p>
            <a:pPr eaLnBrk="1" hangingPunct="1">
              <a:defRPr/>
            </a:pPr>
            <a:endParaRPr lang="en-US" altLang="es-ES" dirty="0">
              <a:solidFill>
                <a:schemeClr val="bg1"/>
              </a:solidFill>
            </a:endParaRPr>
          </a:p>
          <a:p>
            <a:pPr eaLnBrk="1" hangingPunct="1">
              <a:defRPr/>
            </a:pPr>
            <a:endParaRPr lang="en-US" altLang="es-ES" dirty="0">
              <a:solidFill>
                <a:schemeClr val="bg1"/>
              </a:solidFill>
            </a:endParaRPr>
          </a:p>
          <a:p>
            <a:pPr eaLnBrk="1" hangingPunct="1">
              <a:defRPr/>
            </a:pPr>
            <a:endParaRPr lang="en-US" altLang="es-ES" dirty="0">
              <a:solidFill>
                <a:schemeClr val="bg1"/>
              </a:solidFill>
            </a:endParaRPr>
          </a:p>
          <a:p>
            <a:pPr eaLnBrk="1" hangingPunct="1">
              <a:defRPr/>
            </a:pPr>
            <a:endParaRPr lang="en-US" altLang="es-ES" sz="1100" dirty="0"/>
          </a:p>
          <a:p>
            <a:pPr marL="0" indent="0" eaLnBrk="1" hangingPunct="1">
              <a:buFont typeface="Wingdings" pitchFamily="2" charset="2"/>
              <a:buNone/>
              <a:defRPr/>
            </a:pPr>
            <a:r>
              <a:rPr lang="en-US" altLang="es-ES" sz="1100" dirty="0"/>
              <a:t>IBM Global Financing can help you acquire the IT solutions that your business needs in the most cost-effective and strategic way possible. For credit qualified clients we can customize an IT financing solution to suit your business requirements, enable effective cash management, and improve your total cost of ownership. For more information, visit: ibm.com/financing</a:t>
            </a:r>
          </a:p>
          <a:p>
            <a:pPr eaLnBrk="1" hangingPunct="1">
              <a:defRPr/>
            </a:pPr>
            <a:endParaRPr lang="en-US" altLang="es-ES" sz="1100" dirty="0">
              <a:solidFill>
                <a:schemeClr val="bg1"/>
              </a:solidFill>
            </a:endParaRPr>
          </a:p>
        </p:txBody>
      </p:sp>
      <p:sp>
        <p:nvSpPr>
          <p:cNvPr id="50182" name="Text Box 4">
            <a:extLst>
              <a:ext uri="{FF2B5EF4-FFF2-40B4-BE49-F238E27FC236}">
                <a16:creationId xmlns:a16="http://schemas.microsoft.com/office/drawing/2014/main" id="{70B56AE3-E0FF-7547-B29B-907A0D17A780}"/>
              </a:ext>
            </a:extLst>
          </p:cNvPr>
          <p:cNvSpPr txBox="1">
            <a:spLocks noChangeArrowheads="1"/>
          </p:cNvSpPr>
          <p:nvPr/>
        </p:nvSpPr>
        <p:spPr bwMode="auto">
          <a:xfrm>
            <a:off x="-3030538" y="0"/>
            <a:ext cx="2867025" cy="7029450"/>
          </a:xfrm>
          <a:prstGeom prst="rect">
            <a:avLst/>
          </a:prstGeom>
          <a:solidFill>
            <a:schemeClr val="fo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r>
              <a:rPr lang="en-US" altLang="es-ES" sz="1200">
                <a:solidFill>
                  <a:srgbClr val="FFFFFF"/>
                </a:solidFill>
              </a:rPr>
              <a:t>After reviewing the first few pages of the proposal, reviewers often look at pricing next. Craft a competitive and creative offer that may include financing (IGF), rebates (BIO), performance bonus, and partnering to share risks and rewards. </a:t>
            </a:r>
          </a:p>
          <a:p>
            <a:pPr eaLnBrk="1" hangingPunct="1">
              <a:spcBef>
                <a:spcPct val="0"/>
              </a:spcBef>
              <a:buClrTx/>
              <a:buFontTx/>
              <a:buNone/>
            </a:pPr>
            <a:r>
              <a:rPr lang="en-US" altLang="es-ES" sz="1200">
                <a:solidFill>
                  <a:srgbClr val="FFFFFF"/>
                </a:solidFill>
              </a:rPr>
              <a:t>Provide pricing based on the client's requirements. Include answers to the following questions as applicable:</a:t>
            </a:r>
          </a:p>
          <a:p>
            <a:pPr eaLnBrk="1" hangingPunct="1">
              <a:spcBef>
                <a:spcPct val="0"/>
              </a:spcBef>
              <a:buClrTx/>
              <a:buFontTx/>
              <a:buNone/>
            </a:pPr>
            <a:r>
              <a:rPr lang="en-US" altLang="es-ES" sz="1200">
                <a:solidFill>
                  <a:srgbClr val="FFFFFF"/>
                </a:solidFill>
              </a:rPr>
              <a:t>What business requirements is this commercial structure addressing? </a:t>
            </a:r>
          </a:p>
          <a:p>
            <a:pPr eaLnBrk="1" hangingPunct="1">
              <a:spcBef>
                <a:spcPct val="0"/>
              </a:spcBef>
              <a:buClrTx/>
              <a:buFontTx/>
              <a:buNone/>
            </a:pPr>
            <a:r>
              <a:rPr lang="en-US" altLang="es-ES" sz="1200">
                <a:solidFill>
                  <a:srgbClr val="FFFFFF"/>
                </a:solidFill>
              </a:rPr>
              <a:t>How will our pricing structure address this client’s requirements? </a:t>
            </a:r>
          </a:p>
          <a:p>
            <a:pPr eaLnBrk="1" hangingPunct="1">
              <a:spcBef>
                <a:spcPct val="0"/>
              </a:spcBef>
              <a:buClrTx/>
              <a:buFontTx/>
              <a:buNone/>
            </a:pPr>
            <a:r>
              <a:rPr lang="en-US" altLang="es-ES" sz="1200">
                <a:solidFill>
                  <a:srgbClr val="FFFFFF"/>
                </a:solidFill>
              </a:rPr>
              <a:t>Does your client have SG&amp;A targets or capital expense targets? </a:t>
            </a:r>
          </a:p>
          <a:p>
            <a:pPr eaLnBrk="1" hangingPunct="1">
              <a:spcBef>
                <a:spcPct val="0"/>
              </a:spcBef>
              <a:buClrTx/>
              <a:buFontTx/>
              <a:buNone/>
            </a:pPr>
            <a:r>
              <a:rPr lang="en-US" altLang="es-ES" sz="1200">
                <a:solidFill>
                  <a:srgbClr val="FFFFFF"/>
                </a:solidFill>
              </a:rPr>
              <a:t>Are alternative pricing models appropriate?</a:t>
            </a:r>
          </a:p>
          <a:p>
            <a:pPr eaLnBrk="1" hangingPunct="1">
              <a:spcBef>
                <a:spcPct val="0"/>
              </a:spcBef>
              <a:buClrTx/>
              <a:buFontTx/>
              <a:buNone/>
            </a:pPr>
            <a:endParaRPr lang="en-US" altLang="es-ES" sz="1200">
              <a:solidFill>
                <a:srgbClr val="FFFFFF"/>
              </a:solidFill>
            </a:endParaRPr>
          </a:p>
          <a:p>
            <a:pPr eaLnBrk="1" hangingPunct="1">
              <a:spcBef>
                <a:spcPct val="0"/>
              </a:spcBef>
              <a:buClrTx/>
              <a:buFontTx/>
              <a:buNone/>
            </a:pPr>
            <a:r>
              <a:rPr lang="en-US" altLang="es-ES" sz="1200" b="1">
                <a:solidFill>
                  <a:srgbClr val="FFFFFF"/>
                </a:solidFill>
              </a:rPr>
              <a:t>Consider:</a:t>
            </a:r>
          </a:p>
          <a:p>
            <a:pPr eaLnBrk="1" hangingPunct="1">
              <a:spcBef>
                <a:spcPct val="0"/>
              </a:spcBef>
              <a:buClrTx/>
              <a:buFontTx/>
              <a:buNone/>
            </a:pPr>
            <a:r>
              <a:rPr lang="en-US" altLang="es-ES" sz="1200">
                <a:solidFill>
                  <a:srgbClr val="FFFFFF"/>
                </a:solidFill>
              </a:rPr>
              <a:t>What challenges or requirements does your client have? How will our pricing structure address this?</a:t>
            </a:r>
          </a:p>
          <a:p>
            <a:pPr eaLnBrk="1" hangingPunct="1">
              <a:spcBef>
                <a:spcPct val="0"/>
              </a:spcBef>
              <a:buClrTx/>
              <a:buFontTx/>
              <a:buNone/>
            </a:pPr>
            <a:r>
              <a:rPr lang="en-US" altLang="es-ES" sz="1200">
                <a:solidFill>
                  <a:srgbClr val="FFFFFF"/>
                </a:solidFill>
              </a:rPr>
              <a:t>Will your client show what they are buying as a capital expense or operating expense? This has an implication for a potential Global Financing (IGF) opportunity and how we should price it.</a:t>
            </a:r>
          </a:p>
          <a:p>
            <a:pPr eaLnBrk="1" hangingPunct="1">
              <a:spcBef>
                <a:spcPct val="0"/>
              </a:spcBef>
              <a:buClrTx/>
              <a:buFontTx/>
              <a:buNone/>
            </a:pPr>
            <a:r>
              <a:rPr lang="en-US" altLang="es-ES" sz="1200">
                <a:solidFill>
                  <a:srgbClr val="FFFFFF"/>
                </a:solidFill>
              </a:rPr>
              <a:t>What is the proposition for the commercial and pricing model for the deal? </a:t>
            </a:r>
          </a:p>
          <a:p>
            <a:pPr eaLnBrk="1" hangingPunct="1">
              <a:spcBef>
                <a:spcPct val="0"/>
              </a:spcBef>
              <a:buClrTx/>
              <a:buFontTx/>
              <a:buNone/>
            </a:pPr>
            <a:r>
              <a:rPr lang="en-US" altLang="es-ES" sz="1200">
                <a:solidFill>
                  <a:srgbClr val="FFFFFF"/>
                </a:solidFill>
              </a:rPr>
              <a:t>Which IBM stakeholders need to be involved in order to approve, close, and manage this bid?</a:t>
            </a:r>
          </a:p>
          <a:p>
            <a:pPr eaLnBrk="1" hangingPunct="1">
              <a:spcBef>
                <a:spcPct val="0"/>
              </a:spcBef>
              <a:buClrTx/>
              <a:buFontTx/>
              <a:buNone/>
            </a:pPr>
            <a:r>
              <a:rPr lang="en-US" altLang="es-ES" sz="1200">
                <a:solidFill>
                  <a:srgbClr val="FFFFFF"/>
                </a:solidFill>
              </a:rPr>
              <a:t>For US-based companies, how does Sarbanes-Oxley factor into the terms you establish for this deal?</a:t>
            </a:r>
          </a:p>
        </p:txBody>
      </p:sp>
      <p:graphicFrame>
        <p:nvGraphicFramePr>
          <p:cNvPr id="132162" name="Group 66">
            <a:extLst>
              <a:ext uri="{FF2B5EF4-FFF2-40B4-BE49-F238E27FC236}">
                <a16:creationId xmlns:a16="http://schemas.microsoft.com/office/drawing/2014/main" id="{93D07524-8341-634E-B725-B0AB7DED20C2}"/>
              </a:ext>
            </a:extLst>
          </p:cNvPr>
          <p:cNvGraphicFramePr>
            <a:graphicFrameLocks noGrp="1"/>
          </p:cNvGraphicFramePr>
          <p:nvPr/>
        </p:nvGraphicFramePr>
        <p:xfrm>
          <a:off x="274638" y="3443288"/>
          <a:ext cx="7345362" cy="1663701"/>
        </p:xfrm>
        <a:graphic>
          <a:graphicData uri="http://schemas.openxmlformats.org/drawingml/2006/table">
            <a:tbl>
              <a:tblPr/>
              <a:tblGrid>
                <a:gridCol w="6094412">
                  <a:extLst>
                    <a:ext uri="{9D8B030D-6E8A-4147-A177-3AD203B41FA5}">
                      <a16:colId xmlns:a16="http://schemas.microsoft.com/office/drawing/2014/main" val="20000"/>
                    </a:ext>
                  </a:extLst>
                </a:gridCol>
                <a:gridCol w="1250950">
                  <a:extLst>
                    <a:ext uri="{9D8B030D-6E8A-4147-A177-3AD203B41FA5}">
                      <a16:colId xmlns:a16="http://schemas.microsoft.com/office/drawing/2014/main" val="20001"/>
                    </a:ext>
                  </a:extLst>
                </a:gridCol>
              </a:tblGrid>
              <a:tr h="333375">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200" b="1" i="0" u="none" strike="noStrike" cap="none" normalizeH="0" baseline="0" dirty="0">
                          <a:ln>
                            <a:noFill/>
                          </a:ln>
                          <a:solidFill>
                            <a:schemeClr val="tx1"/>
                          </a:solidFill>
                          <a:effectLst/>
                          <a:latin typeface="Arial" pitchFamily="34" charset="0"/>
                        </a:rPr>
                        <a:t>Deliverable</a:t>
                      </a:r>
                    </a:p>
                  </a:txBody>
                  <a:tcPr anchor="ctr" horzOverflow="overflow">
                    <a:lnL cap="flat">
                      <a:noFill/>
                    </a:lnL>
                    <a:lnR>
                      <a:noFill/>
                    </a:lnR>
                    <a:lnT cap="fla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200" b="1" i="0" u="none" strike="noStrike" cap="none" normalizeH="0" baseline="0" dirty="0">
                          <a:ln>
                            <a:noFill/>
                          </a:ln>
                          <a:solidFill>
                            <a:schemeClr val="tx1"/>
                          </a:solidFill>
                          <a:effectLst/>
                          <a:latin typeface="Arial" pitchFamily="34" charset="0"/>
                        </a:rPr>
                        <a:t>Cost</a:t>
                      </a:r>
                    </a:p>
                  </a:txBody>
                  <a:tcPr anchor="ctr" horzOverflow="overflow">
                    <a:lnL>
                      <a:noFill/>
                    </a:lnL>
                    <a:lnR cap="flat">
                      <a:noFill/>
                    </a:lnR>
                    <a:lnT cap="flat">
                      <a:noFill/>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1788">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200" b="0" i="0" u="none" strike="noStrike" cap="none" normalizeH="0" baseline="0" dirty="0">
                          <a:ln>
                            <a:noFill/>
                          </a:ln>
                          <a:solidFill>
                            <a:schemeClr val="tx1"/>
                          </a:solidFill>
                          <a:effectLst/>
                          <a:latin typeface="Arial" pitchFamily="34" charset="0"/>
                        </a:rPr>
                        <a:t>Deliverable</a:t>
                      </a:r>
                    </a:p>
                  </a:txBody>
                  <a:tcPr anchor="ctr" horzOverflow="overflow">
                    <a:lnL cap="flat">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200" b="0" i="0" u="none" strike="noStrike" cap="none" normalizeH="0" baseline="0" dirty="0">
                          <a:ln>
                            <a:noFill/>
                          </a:ln>
                          <a:solidFill>
                            <a:schemeClr val="tx1"/>
                          </a:solidFill>
                          <a:effectLst/>
                          <a:latin typeface="Arial" pitchFamily="34" charset="0"/>
                        </a:rPr>
                        <a:t>$000,000</a:t>
                      </a:r>
                    </a:p>
                  </a:txBody>
                  <a:tcPr anchor="ctr" horzOverflow="overflow">
                    <a:lnL>
                      <a:noFill/>
                    </a:lnL>
                    <a:lnR cap="flat">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3375">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200" b="0" i="0" u="none" strike="noStrike" cap="none" normalizeH="0" baseline="0" dirty="0">
                          <a:ln>
                            <a:noFill/>
                          </a:ln>
                          <a:solidFill>
                            <a:schemeClr val="tx1"/>
                          </a:solidFill>
                          <a:effectLst/>
                          <a:latin typeface="Arial" pitchFamily="34" charset="0"/>
                        </a:rPr>
                        <a:t>Deliverable</a:t>
                      </a:r>
                    </a:p>
                  </a:txBody>
                  <a:tcPr anchor="ctr" horzOverflow="overflow">
                    <a:lnL cap="flat">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200" b="0" i="0" u="none" strike="noStrike" cap="none" normalizeH="0" baseline="0" dirty="0">
                          <a:ln>
                            <a:noFill/>
                          </a:ln>
                          <a:solidFill>
                            <a:schemeClr val="tx1"/>
                          </a:solidFill>
                          <a:effectLst/>
                          <a:latin typeface="Arial" pitchFamily="34" charset="0"/>
                        </a:rPr>
                        <a:t>$00,000</a:t>
                      </a:r>
                    </a:p>
                  </a:txBody>
                  <a:tcPr anchor="ctr" horzOverflow="overflow">
                    <a:lnL>
                      <a:noFill/>
                    </a:lnL>
                    <a:lnR cap="flat">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1788">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200" b="0" i="0" u="none" strike="noStrike" cap="none" normalizeH="0" baseline="0" dirty="0">
                          <a:ln>
                            <a:noFill/>
                          </a:ln>
                          <a:solidFill>
                            <a:schemeClr val="tx1"/>
                          </a:solidFill>
                          <a:effectLst/>
                          <a:latin typeface="Arial" pitchFamily="34" charset="0"/>
                        </a:rPr>
                        <a:t>Deliverable</a:t>
                      </a:r>
                    </a:p>
                  </a:txBody>
                  <a:tcPr anchor="ctr" horzOverflow="overflow">
                    <a:lnL cap="flat">
                      <a:noFill/>
                    </a:lnL>
                    <a:lnR>
                      <a:noFill/>
                    </a:lnR>
                    <a:lnT w="12700" cap="flat" cmpd="sng" algn="ctr">
                      <a:solidFill>
                        <a:schemeClr val="bg2"/>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200" b="0" i="0" u="none" strike="noStrike" cap="none" normalizeH="0" baseline="0" dirty="0">
                          <a:ln>
                            <a:noFill/>
                          </a:ln>
                          <a:solidFill>
                            <a:schemeClr val="tx1"/>
                          </a:solidFill>
                          <a:effectLst/>
                          <a:latin typeface="Arial" pitchFamily="34" charset="0"/>
                        </a:rPr>
                        <a:t>$0,000</a:t>
                      </a:r>
                    </a:p>
                  </a:txBody>
                  <a:tcPr anchor="ctr" horzOverflow="overflow">
                    <a:lnL>
                      <a:noFill/>
                    </a:lnL>
                    <a:lnR cap="flat">
                      <a:noFill/>
                    </a:lnR>
                    <a:lnT w="12700" cap="flat" cmpd="sng" algn="ctr">
                      <a:solidFill>
                        <a:schemeClr val="bg2"/>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3375">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200" b="1" i="0" u="none" strike="noStrike" cap="none" normalizeH="0" baseline="0" dirty="0">
                          <a:ln>
                            <a:noFill/>
                          </a:ln>
                          <a:solidFill>
                            <a:schemeClr val="tx1"/>
                          </a:solidFill>
                          <a:effectLst/>
                          <a:latin typeface="Arial" pitchFamily="34" charset="0"/>
                        </a:rPr>
                        <a:t>Total</a:t>
                      </a:r>
                    </a:p>
                  </a:txBody>
                  <a:tcPr anchor="ctr" horzOverflow="overflow">
                    <a:lnL cap="flat">
                      <a:noFill/>
                    </a:lnL>
                    <a:lnR>
                      <a:noFill/>
                    </a:lnR>
                    <a:lnT w="190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200" b="1" i="0" u="none" strike="noStrike" cap="none" normalizeH="0" baseline="0" dirty="0">
                          <a:ln>
                            <a:noFill/>
                          </a:ln>
                          <a:solidFill>
                            <a:schemeClr val="tx1"/>
                          </a:solidFill>
                          <a:effectLst/>
                          <a:latin typeface="Arial" pitchFamily="34" charset="0"/>
                        </a:rPr>
                        <a:t>$000,000</a:t>
                      </a:r>
                    </a:p>
                  </a:txBody>
                  <a:tcPr anchor="ctr" horzOverflow="overflow">
                    <a:lnL>
                      <a:noFill/>
                    </a:lnL>
                    <a:lnR cap="flat">
                      <a:noFill/>
                    </a:lnR>
                    <a:lnT w="1905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52F56566-D406-9F4A-8B49-0F21303C2155}"/>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spcBef>
                <a:spcPct val="0"/>
              </a:spcBef>
              <a:buClrTx/>
              <a:buFontTx/>
              <a:buNone/>
            </a:pPr>
            <a:fld id="{796A2716-71C8-5E4E-8ABB-ABADB2EF73D3}" type="slidenum">
              <a:rPr lang="en-US" altLang="es-ES" sz="800" smtClean="0"/>
              <a:pPr>
                <a:spcBef>
                  <a:spcPct val="0"/>
                </a:spcBef>
                <a:buClrTx/>
                <a:buFontTx/>
                <a:buNone/>
              </a:pPr>
              <a:t>23</a:t>
            </a:fld>
            <a:endParaRPr lang="en-US" altLang="es-ES" sz="800"/>
          </a:p>
        </p:txBody>
      </p:sp>
      <p:sp>
        <p:nvSpPr>
          <p:cNvPr id="52227" name="Slide Number Placeholder 3">
            <a:extLst>
              <a:ext uri="{FF2B5EF4-FFF2-40B4-BE49-F238E27FC236}">
                <a16:creationId xmlns:a16="http://schemas.microsoft.com/office/drawing/2014/main" id="{AC6D2B32-EC13-304E-81FA-7672CE1A0769}"/>
              </a:ext>
            </a:extLst>
          </p:cNvPr>
          <p:cNvSpPr txBox="1">
            <a:spLocks noGrp="1"/>
          </p:cNvSpPr>
          <p:nvPr/>
        </p:nvSpPr>
        <p:spPr bwMode="black">
          <a:xfrm>
            <a:off x="182563" y="6537325"/>
            <a:ext cx="36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fld id="{11DE573B-C506-9A4A-AC4C-F4058A70466F}" type="slidenum">
              <a:rPr lang="en-US" altLang="es-ES" sz="800"/>
              <a:pPr eaLnBrk="1" hangingPunct="1">
                <a:spcBef>
                  <a:spcPct val="0"/>
                </a:spcBef>
                <a:buClrTx/>
                <a:buFontTx/>
                <a:buNone/>
              </a:pPr>
              <a:t>23</a:t>
            </a:fld>
            <a:endParaRPr lang="en-US" altLang="es-ES" sz="800"/>
          </a:p>
        </p:txBody>
      </p:sp>
      <p:sp>
        <p:nvSpPr>
          <p:cNvPr id="52228" name="Rectangle 2">
            <a:extLst>
              <a:ext uri="{FF2B5EF4-FFF2-40B4-BE49-F238E27FC236}">
                <a16:creationId xmlns:a16="http://schemas.microsoft.com/office/drawing/2014/main" id="{EC118016-C160-1141-8905-73F73239B8D0}"/>
              </a:ext>
            </a:extLst>
          </p:cNvPr>
          <p:cNvSpPr>
            <a:spLocks noGrp="1" noChangeArrowheads="1"/>
          </p:cNvSpPr>
          <p:nvPr>
            <p:ph type="title"/>
          </p:nvPr>
        </p:nvSpPr>
        <p:spPr/>
        <p:txBody>
          <a:bodyPr/>
          <a:lstStyle/>
          <a:p>
            <a:pPr eaLnBrk="1" hangingPunct="1"/>
            <a:r>
              <a:rPr lang="en-US" altLang="es-ES"/>
              <a:t>Legal terms</a:t>
            </a:r>
          </a:p>
        </p:txBody>
      </p:sp>
      <p:sp>
        <p:nvSpPr>
          <p:cNvPr id="52229" name="Rectangle 3">
            <a:extLst>
              <a:ext uri="{FF2B5EF4-FFF2-40B4-BE49-F238E27FC236}">
                <a16:creationId xmlns:a16="http://schemas.microsoft.com/office/drawing/2014/main" id="{D58D415B-8D78-8640-B45F-F773B358086B}"/>
              </a:ext>
            </a:extLst>
          </p:cNvPr>
          <p:cNvSpPr>
            <a:spLocks noGrp="1" noChangeArrowheads="1"/>
          </p:cNvSpPr>
          <p:nvPr>
            <p:ph type="body" idx="1"/>
          </p:nvPr>
        </p:nvSpPr>
        <p:spPr>
          <a:xfrm>
            <a:off x="274638" y="1235075"/>
            <a:ext cx="8594725" cy="5119688"/>
          </a:xfrm>
        </p:spPr>
        <p:txBody>
          <a:bodyPr/>
          <a:lstStyle/>
          <a:p>
            <a:pPr marL="111125" indent="-111125">
              <a:buFont typeface="Wingdings" pitchFamily="2" charset="2"/>
              <a:buNone/>
            </a:pPr>
            <a:r>
              <a:rPr lang="en-GB" altLang="es-ES" sz="1200" b="1"/>
              <a:t>This is sample legal information.</a:t>
            </a:r>
          </a:p>
          <a:p>
            <a:pPr marL="111125" indent="-111125"/>
            <a:r>
              <a:rPr lang="en-GB" altLang="es-ES" sz="1000"/>
              <a:t>The information in this proposal shall not be disclosed outside the “Client name” organization and shall not be duplicated, used or disclosed in whole or in part for any purpose other than to evaluate the proposal, provided that if a contract is awarded to IBM as a result of or in connection with the submission of this proposal, “Client name” shall have the right to duplicate, use or disclose the information to the extent provided in the contract. This restriction does not limit the right of “Client name” to use information contained in the proposal if it is obtained from another source without restriction. </a:t>
            </a:r>
          </a:p>
          <a:p>
            <a:pPr marL="111125" indent="-111125"/>
            <a:r>
              <a:rPr lang="en-GB" altLang="es-ES" sz="1000"/>
              <a:t>This proposal is not an offer or contract. Neither IBM nor you have any obligations or liability to the other unless our authorized representatives enter into definitive written agreement. Terms included in this proposal are not binding unless they are included in such a written agreement. </a:t>
            </a:r>
          </a:p>
          <a:p>
            <a:pPr marL="111125" indent="-111125"/>
            <a:r>
              <a:rPr lang="en-GB" altLang="es-ES" sz="1000"/>
              <a:t>This proposal is valid for 30 days unless otherwise noted. Prices and charges in this proposal are subject to change without notice and do not include applicable sales taxes. The prices quoted here reflect IBM's current prices as of the date of quote, for the applicable model/ configuration. IBM products are subject to withdrawal from marketing and or service upon notice and changes to product configurations or follow-on products, may result in price changes. This document and all information herein is provided AS IS, without warranty and nothing herein, in whole or in part, shall be deemed to constitute a warranty. IBM Machines are subject to the Statements of Limited Warranty accompanying the applicable Machine. IBM Program Products are provided subject to their applicable license terms.</a:t>
            </a:r>
          </a:p>
          <a:p>
            <a:pPr marL="111125" indent="-111125"/>
            <a:r>
              <a:rPr lang="en-GB" altLang="es-ES" sz="1000"/>
              <a:t>IBM is not responsible for printing errors in this proposal that result in pricing or information inaccuracies. Products, programs, services or features discussed in this proposal may be subject to change without notice.</a:t>
            </a:r>
          </a:p>
          <a:p>
            <a:pPr marL="111125" indent="-111125"/>
            <a:r>
              <a:rPr lang="en-GB" altLang="es-ES" sz="1000"/>
              <a:t>IBM, AIX, AS/400, DB2, DFSMS/MVS, Enterprise Storage Server, ESCON, FICON, FlashCopy, eServer, iSeries, Netfinity, OS/390, pSeries, RS/6000, S/390, SANergy, Tivoli, TotalStorage, VM/ESA, xSeries, z/OS, z/VM and zSeries are trademarks of the IBM Corporation in the United States or other countries or both. Intel is a registered trademark of Intel Corporation in the United States, other countries or both. Java and all Java-based trademarks are trademarks of Sun Microsystems, Inc. in the United States, other countries or both. Microsoft, Windows and Windows NT are registered trademarks of Microsoft Corporation in the United States, other countries or both. UNIX is a registered trademark of The Open Group in the United States and other countries. </a:t>
            </a:r>
          </a:p>
          <a:p>
            <a:pPr marL="111125" indent="-111125"/>
            <a:r>
              <a:rPr lang="en-GB" altLang="es-ES" sz="1000"/>
              <a:t>This preliminary price is an estimate for your reference only and is based on similar solutions IBM has provided to other clients. It has been derived from your preliminary requirements and does not represent a commitment by IBM. A detailed scope of work with a committed price will be submitted for your consideration upon a mutual determination to proceed</a:t>
            </a:r>
            <a:r>
              <a:rPr lang="en-GB" altLang="es-ES" sz="1200"/>
              <a:t>.</a:t>
            </a:r>
            <a:endParaRPr lang="en-US" altLang="es-ES" sz="1200"/>
          </a:p>
        </p:txBody>
      </p:sp>
      <p:sp>
        <p:nvSpPr>
          <p:cNvPr id="52230" name="Rectangle 4">
            <a:extLst>
              <a:ext uri="{FF2B5EF4-FFF2-40B4-BE49-F238E27FC236}">
                <a16:creationId xmlns:a16="http://schemas.microsoft.com/office/drawing/2014/main" id="{D5A9902B-4A0C-B44E-A5AB-BAD9F2CDCD6C}"/>
              </a:ext>
            </a:extLst>
          </p:cNvPr>
          <p:cNvSpPr>
            <a:spLocks noChangeArrowheads="1"/>
          </p:cNvSpPr>
          <p:nvPr/>
        </p:nvSpPr>
        <p:spPr bwMode="auto">
          <a:xfrm>
            <a:off x="182563" y="6323013"/>
            <a:ext cx="85963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46038" bIns="46038" anchor="b"/>
          <a:lstStyle>
            <a:lvl1pPr marL="400050" indent="-400050">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spcBef>
                <a:spcPct val="0"/>
              </a:spcBef>
              <a:buClrTx/>
              <a:buFontTx/>
              <a:buNone/>
            </a:pPr>
            <a:r>
              <a:rPr lang="en-US" altLang="es-ES" sz="800"/>
              <a:t>Source:	If applicable, describe source origin</a:t>
            </a:r>
          </a:p>
        </p:txBody>
      </p:sp>
      <p:sp>
        <p:nvSpPr>
          <p:cNvPr id="52231" name="Text Box 5">
            <a:extLst>
              <a:ext uri="{FF2B5EF4-FFF2-40B4-BE49-F238E27FC236}">
                <a16:creationId xmlns:a16="http://schemas.microsoft.com/office/drawing/2014/main" id="{3DD81DF5-2FC2-A84C-98E7-B95CBE86485C}"/>
              </a:ext>
            </a:extLst>
          </p:cNvPr>
          <p:cNvSpPr txBox="1">
            <a:spLocks noChangeArrowheads="1"/>
          </p:cNvSpPr>
          <p:nvPr/>
        </p:nvSpPr>
        <p:spPr bwMode="auto">
          <a:xfrm>
            <a:off x="-3030538" y="0"/>
            <a:ext cx="2867025" cy="822325"/>
          </a:xfrm>
          <a:prstGeom prst="rect">
            <a:avLst/>
          </a:prstGeom>
          <a:solidFill>
            <a:schemeClr val="fo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r>
              <a:rPr lang="en-GB" altLang="es-ES" sz="1200" b="1">
                <a:solidFill>
                  <a:schemeClr val="bg1"/>
                </a:solidFill>
              </a:rPr>
              <a:t>INSTRUCTIONS:</a:t>
            </a:r>
            <a:r>
              <a:rPr lang="en-GB" altLang="es-ES" sz="1200" b="1">
                <a:solidFill>
                  <a:schemeClr val="hlink"/>
                </a:solidFill>
              </a:rPr>
              <a:t> </a:t>
            </a:r>
          </a:p>
          <a:p>
            <a:pPr eaLnBrk="1" hangingPunct="1">
              <a:spcBef>
                <a:spcPct val="0"/>
              </a:spcBef>
              <a:buClrTx/>
              <a:buFontTx/>
              <a:buNone/>
            </a:pPr>
            <a:r>
              <a:rPr lang="en-US" altLang="es-ES" sz="1200">
                <a:solidFill>
                  <a:srgbClr val="FFFFFF"/>
                </a:solidFill>
              </a:rPr>
              <a:t>Consult your legal advisor for guidance on preparing this page. The content on this page is for illustration only.</a:t>
            </a:r>
            <a:r>
              <a:rPr lang="en-US" altLang="es-ES" sz="1200">
                <a:solidFill>
                  <a:schemeClr val="hlink"/>
                </a:solidFill>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2FA3DBA3-F10B-6D4A-9581-7518A64E324C}"/>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spcBef>
                <a:spcPct val="0"/>
              </a:spcBef>
              <a:buClrTx/>
              <a:buFontTx/>
              <a:buNone/>
            </a:pPr>
            <a:fld id="{9257ECAC-34ED-C548-A4A7-F50898053042}" type="slidenum">
              <a:rPr lang="en-US" altLang="es-ES" sz="800" smtClean="0"/>
              <a:pPr>
                <a:spcBef>
                  <a:spcPct val="0"/>
                </a:spcBef>
                <a:buClrTx/>
                <a:buFontTx/>
                <a:buNone/>
              </a:pPr>
              <a:t>24</a:t>
            </a:fld>
            <a:endParaRPr lang="en-US" altLang="es-ES" sz="800"/>
          </a:p>
        </p:txBody>
      </p:sp>
      <p:sp>
        <p:nvSpPr>
          <p:cNvPr id="54275" name="Title 1">
            <a:extLst>
              <a:ext uri="{FF2B5EF4-FFF2-40B4-BE49-F238E27FC236}">
                <a16:creationId xmlns:a16="http://schemas.microsoft.com/office/drawing/2014/main" id="{925D51CD-D0FE-8F48-8E40-5820723AFC18}"/>
              </a:ext>
            </a:extLst>
          </p:cNvPr>
          <p:cNvSpPr>
            <a:spLocks noGrp="1"/>
          </p:cNvSpPr>
          <p:nvPr>
            <p:ph type="title"/>
          </p:nvPr>
        </p:nvSpPr>
        <p:spPr>
          <a:xfrm>
            <a:off x="274638" y="2111375"/>
            <a:ext cx="8594725" cy="1362075"/>
          </a:xfrm>
        </p:spPr>
        <p:txBody>
          <a:bodyPr/>
          <a:lstStyle/>
          <a:p>
            <a:r>
              <a:rPr lang="en-US" altLang="es-ES"/>
              <a:t>Proposal specific charts</a:t>
            </a:r>
          </a:p>
        </p:txBody>
      </p:sp>
      <p:sp>
        <p:nvSpPr>
          <p:cNvPr id="54276" name="Text Placeholder 2">
            <a:extLst>
              <a:ext uri="{FF2B5EF4-FFF2-40B4-BE49-F238E27FC236}">
                <a16:creationId xmlns:a16="http://schemas.microsoft.com/office/drawing/2014/main" id="{71E45F6E-3E3F-064D-88D9-86E52EFDBCD8}"/>
              </a:ext>
            </a:extLst>
          </p:cNvPr>
          <p:cNvSpPr>
            <a:spLocks noGrp="1"/>
          </p:cNvSpPr>
          <p:nvPr>
            <p:ph type="body" idx="1"/>
          </p:nvPr>
        </p:nvSpPr>
        <p:spPr>
          <a:xfrm>
            <a:off x="274638" y="3479800"/>
            <a:ext cx="8594725" cy="525463"/>
          </a:xfrm>
        </p:spPr>
        <p:txBody>
          <a:bodyPr/>
          <a:lstStyle/>
          <a:p>
            <a:r>
              <a:rPr lang="en-US" altLang="es-ES"/>
              <a:t>Subhead if necessary</a:t>
            </a:r>
          </a:p>
        </p:txBody>
      </p:sp>
      <p:sp>
        <p:nvSpPr>
          <p:cNvPr id="54277" name="Slide Number Placeholder 1">
            <a:extLst>
              <a:ext uri="{FF2B5EF4-FFF2-40B4-BE49-F238E27FC236}">
                <a16:creationId xmlns:a16="http://schemas.microsoft.com/office/drawing/2014/main" id="{3D91939B-ED85-3B49-987B-830EC905FB20}"/>
              </a:ext>
            </a:extLst>
          </p:cNvPr>
          <p:cNvSpPr txBox="1">
            <a:spLocks noGrp="1"/>
          </p:cNvSpPr>
          <p:nvPr/>
        </p:nvSpPr>
        <p:spPr bwMode="black">
          <a:xfrm>
            <a:off x="182563" y="6537325"/>
            <a:ext cx="36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fld id="{9123BB88-3909-314F-809D-9DAB143F47CB}" type="slidenum">
              <a:rPr lang="en-US" altLang="es-ES" sz="800"/>
              <a:pPr eaLnBrk="1" hangingPunct="1">
                <a:spcBef>
                  <a:spcPct val="0"/>
                </a:spcBef>
                <a:buClrTx/>
                <a:buFontTx/>
                <a:buNone/>
              </a:pPr>
              <a:t>24</a:t>
            </a:fld>
            <a:endParaRPr lang="en-US" altLang="es-ES" sz="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9EB9390B-A65F-EC44-B27C-DD9A7C138A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spcBef>
                <a:spcPct val="0"/>
              </a:spcBef>
              <a:buClrTx/>
              <a:buFontTx/>
              <a:buNone/>
            </a:pPr>
            <a:fld id="{FCAE8E1F-336A-6342-A84D-CA1EAC446B93}" type="slidenum">
              <a:rPr lang="en-US" altLang="es-ES" sz="800" smtClean="0"/>
              <a:pPr>
                <a:spcBef>
                  <a:spcPct val="0"/>
                </a:spcBef>
                <a:buClrTx/>
                <a:buFontTx/>
                <a:buNone/>
              </a:pPr>
              <a:t>25</a:t>
            </a:fld>
            <a:endParaRPr lang="en-US" altLang="es-ES" sz="800"/>
          </a:p>
        </p:txBody>
      </p:sp>
      <p:sp>
        <p:nvSpPr>
          <p:cNvPr id="56323" name="Slide Number Placeholder 3">
            <a:extLst>
              <a:ext uri="{FF2B5EF4-FFF2-40B4-BE49-F238E27FC236}">
                <a16:creationId xmlns:a16="http://schemas.microsoft.com/office/drawing/2014/main" id="{FFB14A00-8B9B-704A-BCD1-A93EF133CB3B}"/>
              </a:ext>
            </a:extLst>
          </p:cNvPr>
          <p:cNvSpPr txBox="1">
            <a:spLocks noGrp="1"/>
          </p:cNvSpPr>
          <p:nvPr/>
        </p:nvSpPr>
        <p:spPr bwMode="black">
          <a:xfrm>
            <a:off x="182563" y="6537325"/>
            <a:ext cx="36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fld id="{DA86005D-2CDC-3E43-B8BB-6CCBFDB0E6F8}" type="slidenum">
              <a:rPr lang="en-US" altLang="es-ES" sz="800"/>
              <a:pPr eaLnBrk="1" hangingPunct="1">
                <a:spcBef>
                  <a:spcPct val="0"/>
                </a:spcBef>
                <a:buClrTx/>
                <a:buFontTx/>
                <a:buNone/>
              </a:pPr>
              <a:t>25</a:t>
            </a:fld>
            <a:endParaRPr lang="en-US" altLang="es-ES" sz="800"/>
          </a:p>
        </p:txBody>
      </p:sp>
      <p:sp>
        <p:nvSpPr>
          <p:cNvPr id="56324" name="Rectangle 2">
            <a:extLst>
              <a:ext uri="{FF2B5EF4-FFF2-40B4-BE49-F238E27FC236}">
                <a16:creationId xmlns:a16="http://schemas.microsoft.com/office/drawing/2014/main" id="{B4F0CEE9-5D71-854A-BF0F-B395671FFAEA}"/>
              </a:ext>
            </a:extLst>
          </p:cNvPr>
          <p:cNvSpPr>
            <a:spLocks noGrp="1" noChangeArrowheads="1"/>
          </p:cNvSpPr>
          <p:nvPr>
            <p:ph type="title"/>
          </p:nvPr>
        </p:nvSpPr>
        <p:spPr/>
        <p:txBody>
          <a:bodyPr/>
          <a:lstStyle/>
          <a:p>
            <a:pPr eaLnBrk="1" hangingPunct="1"/>
            <a:r>
              <a:rPr lang="en-US" altLang="es-ES"/>
              <a:t>Chevron chart style</a:t>
            </a:r>
          </a:p>
        </p:txBody>
      </p:sp>
      <p:sp>
        <p:nvSpPr>
          <p:cNvPr id="56325" name="AutoShape 28">
            <a:extLst>
              <a:ext uri="{FF2B5EF4-FFF2-40B4-BE49-F238E27FC236}">
                <a16:creationId xmlns:a16="http://schemas.microsoft.com/office/drawing/2014/main" id="{492DEC93-0302-274F-BB99-608A0628312E}"/>
              </a:ext>
            </a:extLst>
          </p:cNvPr>
          <p:cNvSpPr>
            <a:spLocks noChangeArrowheads="1"/>
          </p:cNvSpPr>
          <p:nvPr/>
        </p:nvSpPr>
        <p:spPr bwMode="auto">
          <a:xfrm>
            <a:off x="2951163" y="1239838"/>
            <a:ext cx="2514600" cy="1143000"/>
          </a:xfrm>
          <a:prstGeom prst="chevron">
            <a:avLst>
              <a:gd name="adj" fmla="val 18048"/>
            </a:avLst>
          </a:prstGeom>
          <a:solidFill>
            <a:srgbClr val="008A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endParaRPr lang="es-ES" altLang="es-ES" sz="2200">
              <a:solidFill>
                <a:schemeClr val="hlink"/>
              </a:solidFill>
            </a:endParaRPr>
          </a:p>
        </p:txBody>
      </p:sp>
      <p:sp>
        <p:nvSpPr>
          <p:cNvPr id="56326" name="AutoShape 29">
            <a:extLst>
              <a:ext uri="{FF2B5EF4-FFF2-40B4-BE49-F238E27FC236}">
                <a16:creationId xmlns:a16="http://schemas.microsoft.com/office/drawing/2014/main" id="{F22E953B-A938-0447-B10D-942C1A0AAE96}"/>
              </a:ext>
            </a:extLst>
          </p:cNvPr>
          <p:cNvSpPr>
            <a:spLocks noChangeArrowheads="1"/>
          </p:cNvSpPr>
          <p:nvPr/>
        </p:nvSpPr>
        <p:spPr bwMode="auto">
          <a:xfrm>
            <a:off x="677863" y="1239838"/>
            <a:ext cx="2438400" cy="1143000"/>
          </a:xfrm>
          <a:prstGeom prst="homePlate">
            <a:avLst>
              <a:gd name="adj" fmla="val 18193"/>
            </a:avLst>
          </a:prstGeom>
          <a:solidFill>
            <a:srgbClr val="00649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lgn="ctr" eaLnBrk="1" hangingPunct="1">
              <a:spcBef>
                <a:spcPct val="0"/>
              </a:spcBef>
              <a:buClrTx/>
              <a:buFontTx/>
              <a:buNone/>
            </a:pPr>
            <a:endParaRPr lang="es-ES" altLang="es-ES" sz="1800">
              <a:solidFill>
                <a:srgbClr val="00649D"/>
              </a:solidFill>
            </a:endParaRPr>
          </a:p>
        </p:txBody>
      </p:sp>
      <p:sp>
        <p:nvSpPr>
          <p:cNvPr id="56327" name="AutoShape 30">
            <a:extLst>
              <a:ext uri="{FF2B5EF4-FFF2-40B4-BE49-F238E27FC236}">
                <a16:creationId xmlns:a16="http://schemas.microsoft.com/office/drawing/2014/main" id="{015004B0-80B3-E742-8FD8-75E5AC955C32}"/>
              </a:ext>
            </a:extLst>
          </p:cNvPr>
          <p:cNvSpPr>
            <a:spLocks noChangeArrowheads="1"/>
          </p:cNvSpPr>
          <p:nvPr/>
        </p:nvSpPr>
        <p:spPr bwMode="auto">
          <a:xfrm>
            <a:off x="5300663" y="1239838"/>
            <a:ext cx="2514600" cy="1143000"/>
          </a:xfrm>
          <a:prstGeom prst="chevron">
            <a:avLst>
              <a:gd name="adj" fmla="val 18048"/>
            </a:avLst>
          </a:prstGeom>
          <a:solidFill>
            <a:srgbClr val="00B2E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endParaRPr lang="es-ES" altLang="es-ES" sz="2200">
              <a:solidFill>
                <a:schemeClr val="hlink"/>
              </a:solidFill>
            </a:endParaRPr>
          </a:p>
        </p:txBody>
      </p:sp>
      <p:sp>
        <p:nvSpPr>
          <p:cNvPr id="56328" name="AutoShape 31">
            <a:extLst>
              <a:ext uri="{FF2B5EF4-FFF2-40B4-BE49-F238E27FC236}">
                <a16:creationId xmlns:a16="http://schemas.microsoft.com/office/drawing/2014/main" id="{A74EED15-3EF8-EE46-A081-BA6B15CC2430}"/>
              </a:ext>
            </a:extLst>
          </p:cNvPr>
          <p:cNvSpPr>
            <a:spLocks noChangeArrowheads="1"/>
          </p:cNvSpPr>
          <p:nvPr/>
        </p:nvSpPr>
        <p:spPr bwMode="auto">
          <a:xfrm>
            <a:off x="677863" y="2916238"/>
            <a:ext cx="2362200" cy="381000"/>
          </a:xfrm>
          <a:prstGeom prst="homePlate">
            <a:avLst>
              <a:gd name="adj" fmla="val 20408"/>
            </a:avLst>
          </a:prstGeom>
          <a:solidFill>
            <a:srgbClr val="00649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endParaRPr lang="es-ES" altLang="es-ES" sz="2200">
              <a:solidFill>
                <a:schemeClr val="hlink"/>
              </a:solidFill>
            </a:endParaRPr>
          </a:p>
        </p:txBody>
      </p:sp>
      <p:sp>
        <p:nvSpPr>
          <p:cNvPr id="56329" name="AutoShape 32">
            <a:extLst>
              <a:ext uri="{FF2B5EF4-FFF2-40B4-BE49-F238E27FC236}">
                <a16:creationId xmlns:a16="http://schemas.microsoft.com/office/drawing/2014/main" id="{036DC606-42D3-1341-A2E7-0A77A526A842}"/>
              </a:ext>
            </a:extLst>
          </p:cNvPr>
          <p:cNvSpPr>
            <a:spLocks noChangeArrowheads="1"/>
          </p:cNvSpPr>
          <p:nvPr/>
        </p:nvSpPr>
        <p:spPr bwMode="auto">
          <a:xfrm>
            <a:off x="2992438" y="2916238"/>
            <a:ext cx="2362200" cy="381000"/>
          </a:xfrm>
          <a:prstGeom prst="chevron">
            <a:avLst>
              <a:gd name="adj" fmla="val 20351"/>
            </a:avLst>
          </a:prstGeom>
          <a:solidFill>
            <a:srgbClr val="008A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endParaRPr lang="es-ES" altLang="es-ES" sz="2200">
              <a:solidFill>
                <a:schemeClr val="hlink"/>
              </a:solidFill>
            </a:endParaRPr>
          </a:p>
        </p:txBody>
      </p:sp>
      <p:sp>
        <p:nvSpPr>
          <p:cNvPr id="56330" name="AutoShape 33">
            <a:extLst>
              <a:ext uri="{FF2B5EF4-FFF2-40B4-BE49-F238E27FC236}">
                <a16:creationId xmlns:a16="http://schemas.microsoft.com/office/drawing/2014/main" id="{6A5A1113-7039-5C45-8C47-9FAD9574BE12}"/>
              </a:ext>
            </a:extLst>
          </p:cNvPr>
          <p:cNvSpPr>
            <a:spLocks noChangeArrowheads="1"/>
          </p:cNvSpPr>
          <p:nvPr/>
        </p:nvSpPr>
        <p:spPr bwMode="auto">
          <a:xfrm>
            <a:off x="5307013" y="2916238"/>
            <a:ext cx="2362200" cy="381000"/>
          </a:xfrm>
          <a:prstGeom prst="chevron">
            <a:avLst>
              <a:gd name="adj" fmla="val 20351"/>
            </a:avLst>
          </a:prstGeom>
          <a:solidFill>
            <a:srgbClr val="00B2E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endParaRPr lang="es-ES" altLang="es-ES" sz="2200">
              <a:solidFill>
                <a:schemeClr val="hlink"/>
              </a:solidFill>
            </a:endParaRPr>
          </a:p>
        </p:txBody>
      </p:sp>
      <p:sp>
        <p:nvSpPr>
          <p:cNvPr id="56331" name="AutoShape 34">
            <a:extLst>
              <a:ext uri="{FF2B5EF4-FFF2-40B4-BE49-F238E27FC236}">
                <a16:creationId xmlns:a16="http://schemas.microsoft.com/office/drawing/2014/main" id="{EAA1F0FE-C35D-FC40-8994-F6CE37A489BC}"/>
              </a:ext>
            </a:extLst>
          </p:cNvPr>
          <p:cNvSpPr>
            <a:spLocks noChangeArrowheads="1"/>
          </p:cNvSpPr>
          <p:nvPr/>
        </p:nvSpPr>
        <p:spPr bwMode="auto">
          <a:xfrm>
            <a:off x="2992438" y="3602038"/>
            <a:ext cx="2362200" cy="381000"/>
          </a:xfrm>
          <a:prstGeom prst="chevron">
            <a:avLst>
              <a:gd name="adj" fmla="val 20351"/>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endParaRPr lang="es-ES" altLang="es-ES" sz="2200">
              <a:solidFill>
                <a:schemeClr val="hlink"/>
              </a:solidFill>
            </a:endParaRPr>
          </a:p>
        </p:txBody>
      </p:sp>
      <p:sp>
        <p:nvSpPr>
          <p:cNvPr id="56332" name="AutoShape 35">
            <a:extLst>
              <a:ext uri="{FF2B5EF4-FFF2-40B4-BE49-F238E27FC236}">
                <a16:creationId xmlns:a16="http://schemas.microsoft.com/office/drawing/2014/main" id="{762D317B-C4EB-F24A-81B6-3CA5E334A189}"/>
              </a:ext>
            </a:extLst>
          </p:cNvPr>
          <p:cNvSpPr>
            <a:spLocks noChangeArrowheads="1"/>
          </p:cNvSpPr>
          <p:nvPr/>
        </p:nvSpPr>
        <p:spPr bwMode="auto">
          <a:xfrm>
            <a:off x="5307013" y="3602038"/>
            <a:ext cx="2362200" cy="381000"/>
          </a:xfrm>
          <a:prstGeom prst="chevron">
            <a:avLst>
              <a:gd name="adj" fmla="val 20351"/>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endParaRPr lang="es-ES" altLang="es-ES" sz="2200">
              <a:solidFill>
                <a:schemeClr val="hlink"/>
              </a:solidFill>
            </a:endParaRPr>
          </a:p>
        </p:txBody>
      </p:sp>
      <p:sp>
        <p:nvSpPr>
          <p:cNvPr id="56333" name="AutoShape 36">
            <a:extLst>
              <a:ext uri="{FF2B5EF4-FFF2-40B4-BE49-F238E27FC236}">
                <a16:creationId xmlns:a16="http://schemas.microsoft.com/office/drawing/2014/main" id="{3B8173ED-2487-A94D-AAFE-C94BF3583B43}"/>
              </a:ext>
            </a:extLst>
          </p:cNvPr>
          <p:cNvSpPr>
            <a:spLocks noChangeArrowheads="1"/>
          </p:cNvSpPr>
          <p:nvPr/>
        </p:nvSpPr>
        <p:spPr bwMode="auto">
          <a:xfrm>
            <a:off x="677863" y="3602038"/>
            <a:ext cx="2362200" cy="381000"/>
          </a:xfrm>
          <a:prstGeom prst="homePlate">
            <a:avLst>
              <a:gd name="adj" fmla="val 20408"/>
            </a:avLst>
          </a:prstGeom>
          <a:solidFill>
            <a:srgbClr val="00649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endParaRPr lang="es-ES" altLang="es-ES" sz="2200">
              <a:solidFill>
                <a:schemeClr val="hlink"/>
              </a:solidFill>
            </a:endParaRPr>
          </a:p>
        </p:txBody>
      </p:sp>
      <p:sp>
        <p:nvSpPr>
          <p:cNvPr id="56334" name="AutoShape 37">
            <a:extLst>
              <a:ext uri="{FF2B5EF4-FFF2-40B4-BE49-F238E27FC236}">
                <a16:creationId xmlns:a16="http://schemas.microsoft.com/office/drawing/2014/main" id="{F0A50C59-C44E-8744-8788-1218070FC5A1}"/>
              </a:ext>
            </a:extLst>
          </p:cNvPr>
          <p:cNvSpPr>
            <a:spLocks noChangeArrowheads="1"/>
          </p:cNvSpPr>
          <p:nvPr/>
        </p:nvSpPr>
        <p:spPr bwMode="auto">
          <a:xfrm>
            <a:off x="2992438" y="4287838"/>
            <a:ext cx="2362200" cy="381000"/>
          </a:xfrm>
          <a:prstGeom prst="chevron">
            <a:avLst>
              <a:gd name="adj" fmla="val 20351"/>
            </a:avLst>
          </a:prstGeom>
          <a:solidFill>
            <a:srgbClr val="008A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endParaRPr lang="es-ES" altLang="es-ES" sz="2200">
              <a:solidFill>
                <a:schemeClr val="hlink"/>
              </a:solidFill>
            </a:endParaRPr>
          </a:p>
        </p:txBody>
      </p:sp>
      <p:sp>
        <p:nvSpPr>
          <p:cNvPr id="56335" name="AutoShape 38">
            <a:extLst>
              <a:ext uri="{FF2B5EF4-FFF2-40B4-BE49-F238E27FC236}">
                <a16:creationId xmlns:a16="http://schemas.microsoft.com/office/drawing/2014/main" id="{BDA94F20-00E2-FB40-BEB3-1E07A1457FF1}"/>
              </a:ext>
            </a:extLst>
          </p:cNvPr>
          <p:cNvSpPr>
            <a:spLocks noChangeArrowheads="1"/>
          </p:cNvSpPr>
          <p:nvPr/>
        </p:nvSpPr>
        <p:spPr bwMode="auto">
          <a:xfrm>
            <a:off x="677863" y="4287838"/>
            <a:ext cx="2362200" cy="381000"/>
          </a:xfrm>
          <a:prstGeom prst="homePlate">
            <a:avLst>
              <a:gd name="adj" fmla="val 20408"/>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endParaRPr lang="es-ES" altLang="es-ES" sz="2200">
              <a:solidFill>
                <a:schemeClr val="hlink"/>
              </a:solidFill>
            </a:endParaRPr>
          </a:p>
        </p:txBody>
      </p:sp>
      <p:sp>
        <p:nvSpPr>
          <p:cNvPr id="56336" name="AutoShape 39">
            <a:extLst>
              <a:ext uri="{FF2B5EF4-FFF2-40B4-BE49-F238E27FC236}">
                <a16:creationId xmlns:a16="http://schemas.microsoft.com/office/drawing/2014/main" id="{E9D66D18-ECBD-6D44-9E90-D969EA556626}"/>
              </a:ext>
            </a:extLst>
          </p:cNvPr>
          <p:cNvSpPr>
            <a:spLocks noChangeArrowheads="1"/>
          </p:cNvSpPr>
          <p:nvPr/>
        </p:nvSpPr>
        <p:spPr bwMode="auto">
          <a:xfrm>
            <a:off x="5307013" y="4287838"/>
            <a:ext cx="2362200" cy="381000"/>
          </a:xfrm>
          <a:prstGeom prst="chevron">
            <a:avLst>
              <a:gd name="adj" fmla="val 20351"/>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endParaRPr lang="es-ES" altLang="es-ES" sz="2200">
              <a:solidFill>
                <a:schemeClr val="hlink"/>
              </a:solidFill>
            </a:endParaRPr>
          </a:p>
        </p:txBody>
      </p:sp>
      <p:sp>
        <p:nvSpPr>
          <p:cNvPr id="56337" name="AutoShape 40">
            <a:extLst>
              <a:ext uri="{FF2B5EF4-FFF2-40B4-BE49-F238E27FC236}">
                <a16:creationId xmlns:a16="http://schemas.microsoft.com/office/drawing/2014/main" id="{E81E0B5A-D293-6D42-A6F1-1A6427B7B43B}"/>
              </a:ext>
            </a:extLst>
          </p:cNvPr>
          <p:cNvSpPr>
            <a:spLocks noChangeArrowheads="1"/>
          </p:cNvSpPr>
          <p:nvPr/>
        </p:nvSpPr>
        <p:spPr bwMode="auto">
          <a:xfrm>
            <a:off x="2992438" y="4973638"/>
            <a:ext cx="2362200" cy="381000"/>
          </a:xfrm>
          <a:prstGeom prst="chevron">
            <a:avLst>
              <a:gd name="adj" fmla="val 20351"/>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endParaRPr lang="es-ES" altLang="es-ES" sz="2200">
              <a:solidFill>
                <a:schemeClr val="hlink"/>
              </a:solidFill>
            </a:endParaRPr>
          </a:p>
        </p:txBody>
      </p:sp>
      <p:sp>
        <p:nvSpPr>
          <p:cNvPr id="56338" name="AutoShape 41">
            <a:extLst>
              <a:ext uri="{FF2B5EF4-FFF2-40B4-BE49-F238E27FC236}">
                <a16:creationId xmlns:a16="http://schemas.microsoft.com/office/drawing/2014/main" id="{5E0EDB90-ED99-D74A-B7E8-FBF030198804}"/>
              </a:ext>
            </a:extLst>
          </p:cNvPr>
          <p:cNvSpPr>
            <a:spLocks noChangeArrowheads="1"/>
          </p:cNvSpPr>
          <p:nvPr/>
        </p:nvSpPr>
        <p:spPr bwMode="auto">
          <a:xfrm>
            <a:off x="677863" y="4973638"/>
            <a:ext cx="2362200" cy="381000"/>
          </a:xfrm>
          <a:prstGeom prst="homePlate">
            <a:avLst>
              <a:gd name="adj" fmla="val 20408"/>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endParaRPr lang="es-ES" altLang="es-ES" sz="2200">
              <a:solidFill>
                <a:schemeClr val="hlink"/>
              </a:solidFill>
            </a:endParaRPr>
          </a:p>
        </p:txBody>
      </p:sp>
      <p:sp>
        <p:nvSpPr>
          <p:cNvPr id="56339" name="AutoShape 42">
            <a:extLst>
              <a:ext uri="{FF2B5EF4-FFF2-40B4-BE49-F238E27FC236}">
                <a16:creationId xmlns:a16="http://schemas.microsoft.com/office/drawing/2014/main" id="{577A11D5-ADA1-6044-9A95-B6185745BB84}"/>
              </a:ext>
            </a:extLst>
          </p:cNvPr>
          <p:cNvSpPr>
            <a:spLocks noChangeArrowheads="1"/>
          </p:cNvSpPr>
          <p:nvPr/>
        </p:nvSpPr>
        <p:spPr bwMode="auto">
          <a:xfrm>
            <a:off x="5307013" y="4973638"/>
            <a:ext cx="2362200" cy="381000"/>
          </a:xfrm>
          <a:prstGeom prst="chevron">
            <a:avLst>
              <a:gd name="adj" fmla="val 20351"/>
            </a:avLst>
          </a:prstGeom>
          <a:solidFill>
            <a:srgbClr val="00B2E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endParaRPr lang="es-ES" altLang="es-ES" sz="2200">
              <a:solidFill>
                <a:schemeClr val="hlink"/>
              </a:solidFill>
            </a:endParaRPr>
          </a:p>
        </p:txBody>
      </p:sp>
      <p:sp>
        <p:nvSpPr>
          <p:cNvPr id="56340" name="Text Box 43">
            <a:extLst>
              <a:ext uri="{FF2B5EF4-FFF2-40B4-BE49-F238E27FC236}">
                <a16:creationId xmlns:a16="http://schemas.microsoft.com/office/drawing/2014/main" id="{BBE2EC95-3F38-5845-BCD9-67A3FD148DBD}"/>
              </a:ext>
            </a:extLst>
          </p:cNvPr>
          <p:cNvSpPr txBox="1">
            <a:spLocks noChangeArrowheads="1"/>
          </p:cNvSpPr>
          <p:nvPr/>
        </p:nvSpPr>
        <p:spPr bwMode="auto">
          <a:xfrm>
            <a:off x="830263" y="1392238"/>
            <a:ext cx="1981200"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50000"/>
              </a:spcBef>
              <a:buClrTx/>
              <a:buFontTx/>
              <a:buNone/>
            </a:pPr>
            <a:r>
              <a:rPr lang="en-US" altLang="es-ES" sz="1100" b="1">
                <a:solidFill>
                  <a:srgbClr val="FFFFFF"/>
                </a:solidFill>
              </a:rPr>
              <a:t>Assess:</a:t>
            </a:r>
          </a:p>
          <a:p>
            <a:pPr eaLnBrk="1" hangingPunct="1">
              <a:spcBef>
                <a:spcPct val="50000"/>
              </a:spcBef>
              <a:buClrTx/>
              <a:buFontTx/>
              <a:buNone/>
            </a:pPr>
            <a:r>
              <a:rPr lang="en-US" altLang="es-ES" sz="900">
                <a:solidFill>
                  <a:srgbClr val="FFFFFF"/>
                </a:solidFill>
              </a:rPr>
              <a:t>Baseline assessment the existing channel experience, define </a:t>
            </a:r>
            <a:br>
              <a:rPr lang="en-US" altLang="es-ES" sz="900">
                <a:solidFill>
                  <a:srgbClr val="FFFFFF"/>
                </a:solidFill>
              </a:rPr>
            </a:br>
            <a:r>
              <a:rPr lang="en-US" altLang="es-ES" sz="900">
                <a:solidFill>
                  <a:srgbClr val="FFFFFF"/>
                </a:solidFill>
              </a:rPr>
              <a:t>user and market trends and key channel business issues</a:t>
            </a:r>
          </a:p>
        </p:txBody>
      </p:sp>
      <p:sp>
        <p:nvSpPr>
          <p:cNvPr id="56341" name="Text Box 44">
            <a:extLst>
              <a:ext uri="{FF2B5EF4-FFF2-40B4-BE49-F238E27FC236}">
                <a16:creationId xmlns:a16="http://schemas.microsoft.com/office/drawing/2014/main" id="{86665D7B-5D47-FB4E-8EE1-B2F2DFB99127}"/>
              </a:ext>
            </a:extLst>
          </p:cNvPr>
          <p:cNvSpPr txBox="1">
            <a:spLocks noChangeArrowheads="1"/>
          </p:cNvSpPr>
          <p:nvPr/>
        </p:nvSpPr>
        <p:spPr bwMode="auto">
          <a:xfrm>
            <a:off x="3179763" y="1392238"/>
            <a:ext cx="1981200"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50000"/>
              </a:spcBef>
              <a:buClrTx/>
              <a:buFontTx/>
              <a:buNone/>
            </a:pPr>
            <a:r>
              <a:rPr lang="en-US" altLang="es-ES" sz="1100" b="1">
                <a:solidFill>
                  <a:srgbClr val="FFFFFF"/>
                </a:solidFill>
              </a:rPr>
              <a:t>Envision:</a:t>
            </a:r>
          </a:p>
          <a:p>
            <a:pPr eaLnBrk="1" hangingPunct="1">
              <a:spcBef>
                <a:spcPct val="50000"/>
              </a:spcBef>
              <a:buClrTx/>
              <a:buFontTx/>
              <a:buNone/>
            </a:pPr>
            <a:r>
              <a:rPr lang="en-US" altLang="es-ES" sz="900">
                <a:solidFill>
                  <a:srgbClr val="FFFFFF"/>
                </a:solidFill>
              </a:rPr>
              <a:t>Illustrate the vision for the </a:t>
            </a:r>
            <a:br>
              <a:rPr lang="en-US" altLang="es-ES" sz="900">
                <a:solidFill>
                  <a:srgbClr val="FFFFFF"/>
                </a:solidFill>
              </a:rPr>
            </a:br>
            <a:r>
              <a:rPr lang="en-US" altLang="es-ES" sz="900">
                <a:solidFill>
                  <a:srgbClr val="FFFFFF"/>
                </a:solidFill>
              </a:rPr>
              <a:t>future-state experience and develop the framework to </a:t>
            </a:r>
            <a:br>
              <a:rPr lang="en-US" altLang="es-ES" sz="900">
                <a:solidFill>
                  <a:srgbClr val="FFFFFF"/>
                </a:solidFill>
              </a:rPr>
            </a:br>
            <a:r>
              <a:rPr lang="en-US" altLang="es-ES" sz="900">
                <a:solidFill>
                  <a:srgbClr val="FFFFFF"/>
                </a:solidFill>
              </a:rPr>
              <a:t>achieve identified benefits</a:t>
            </a:r>
          </a:p>
        </p:txBody>
      </p:sp>
      <p:sp>
        <p:nvSpPr>
          <p:cNvPr id="56342" name="Text Box 45">
            <a:extLst>
              <a:ext uri="{FF2B5EF4-FFF2-40B4-BE49-F238E27FC236}">
                <a16:creationId xmlns:a16="http://schemas.microsoft.com/office/drawing/2014/main" id="{551C2F74-500B-164A-941C-14D9DF2950AB}"/>
              </a:ext>
            </a:extLst>
          </p:cNvPr>
          <p:cNvSpPr txBox="1">
            <a:spLocks noChangeArrowheads="1"/>
          </p:cNvSpPr>
          <p:nvPr/>
        </p:nvSpPr>
        <p:spPr bwMode="auto">
          <a:xfrm>
            <a:off x="5529263" y="1392238"/>
            <a:ext cx="19812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50000"/>
              </a:spcBef>
              <a:buClrTx/>
              <a:buFontTx/>
              <a:buNone/>
            </a:pPr>
            <a:r>
              <a:rPr lang="en-US" altLang="es-ES" sz="1100" b="1">
                <a:solidFill>
                  <a:srgbClr val="FFFFFF"/>
                </a:solidFill>
              </a:rPr>
              <a:t>Plan:</a:t>
            </a:r>
          </a:p>
          <a:p>
            <a:pPr eaLnBrk="1" hangingPunct="1">
              <a:spcBef>
                <a:spcPct val="50000"/>
              </a:spcBef>
              <a:buClrTx/>
              <a:buFontTx/>
              <a:buNone/>
            </a:pPr>
            <a:r>
              <a:rPr lang="en-US" altLang="es-ES" sz="900">
                <a:solidFill>
                  <a:srgbClr val="FFFFFF"/>
                </a:solidFill>
              </a:rPr>
              <a:t>Develop an actionable set </a:t>
            </a:r>
            <a:br>
              <a:rPr lang="en-US" altLang="es-ES" sz="900">
                <a:solidFill>
                  <a:srgbClr val="FFFFFF"/>
                </a:solidFill>
              </a:rPr>
            </a:br>
            <a:r>
              <a:rPr lang="en-US" altLang="es-ES" sz="900">
                <a:solidFill>
                  <a:srgbClr val="FFFFFF"/>
                </a:solidFill>
              </a:rPr>
              <a:t>of initiative and a phased implementation roadmap</a:t>
            </a:r>
          </a:p>
        </p:txBody>
      </p:sp>
      <p:sp>
        <p:nvSpPr>
          <p:cNvPr id="56343" name="Text Box 46">
            <a:extLst>
              <a:ext uri="{FF2B5EF4-FFF2-40B4-BE49-F238E27FC236}">
                <a16:creationId xmlns:a16="http://schemas.microsoft.com/office/drawing/2014/main" id="{A2AE8EC4-7C01-CC48-8D46-F2D3028B6FE2}"/>
              </a:ext>
            </a:extLst>
          </p:cNvPr>
          <p:cNvSpPr txBox="1">
            <a:spLocks noChangeArrowheads="1"/>
          </p:cNvSpPr>
          <p:nvPr/>
        </p:nvSpPr>
        <p:spPr bwMode="auto">
          <a:xfrm>
            <a:off x="677863" y="2960688"/>
            <a:ext cx="19812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50000"/>
              </a:spcBef>
              <a:buClrTx/>
              <a:buFontTx/>
              <a:buNone/>
            </a:pPr>
            <a:r>
              <a:rPr lang="en-US" altLang="es-ES" sz="1100" b="1">
                <a:solidFill>
                  <a:srgbClr val="FFFFFF"/>
                </a:solidFill>
              </a:rPr>
              <a:t>Assess</a:t>
            </a:r>
            <a:endParaRPr lang="en-US" altLang="es-ES" sz="1100">
              <a:solidFill>
                <a:srgbClr val="FFFFFF"/>
              </a:solidFill>
            </a:endParaRPr>
          </a:p>
        </p:txBody>
      </p:sp>
      <p:sp>
        <p:nvSpPr>
          <p:cNvPr id="56344" name="Text Box 47">
            <a:extLst>
              <a:ext uri="{FF2B5EF4-FFF2-40B4-BE49-F238E27FC236}">
                <a16:creationId xmlns:a16="http://schemas.microsoft.com/office/drawing/2014/main" id="{2E8AE245-A979-954A-ADA1-0DA23E97018B}"/>
              </a:ext>
            </a:extLst>
          </p:cNvPr>
          <p:cNvSpPr txBox="1">
            <a:spLocks noChangeArrowheads="1"/>
          </p:cNvSpPr>
          <p:nvPr/>
        </p:nvSpPr>
        <p:spPr bwMode="auto">
          <a:xfrm>
            <a:off x="677863" y="3646488"/>
            <a:ext cx="19812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50000"/>
              </a:spcBef>
              <a:buClrTx/>
              <a:buFontTx/>
              <a:buNone/>
            </a:pPr>
            <a:r>
              <a:rPr lang="en-US" altLang="es-ES" sz="1100" b="1">
                <a:solidFill>
                  <a:srgbClr val="FFFFFF"/>
                </a:solidFill>
              </a:rPr>
              <a:t>Assess</a:t>
            </a:r>
            <a:endParaRPr lang="en-US" altLang="es-ES" sz="1100">
              <a:solidFill>
                <a:srgbClr val="FFFFFF"/>
              </a:solidFill>
            </a:endParaRPr>
          </a:p>
        </p:txBody>
      </p:sp>
      <p:sp>
        <p:nvSpPr>
          <p:cNvPr id="56345" name="Text Box 48">
            <a:extLst>
              <a:ext uri="{FF2B5EF4-FFF2-40B4-BE49-F238E27FC236}">
                <a16:creationId xmlns:a16="http://schemas.microsoft.com/office/drawing/2014/main" id="{B30E7589-ADA0-034A-A74F-A64AE4C07E78}"/>
              </a:ext>
            </a:extLst>
          </p:cNvPr>
          <p:cNvSpPr txBox="1">
            <a:spLocks noChangeArrowheads="1"/>
          </p:cNvSpPr>
          <p:nvPr/>
        </p:nvSpPr>
        <p:spPr bwMode="auto">
          <a:xfrm>
            <a:off x="3068638" y="2960688"/>
            <a:ext cx="19812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50000"/>
              </a:spcBef>
              <a:buClrTx/>
              <a:buFontTx/>
              <a:buNone/>
            </a:pPr>
            <a:r>
              <a:rPr lang="en-US" altLang="es-ES" sz="1100" b="1">
                <a:solidFill>
                  <a:srgbClr val="FFFFFF"/>
                </a:solidFill>
              </a:rPr>
              <a:t>Envision</a:t>
            </a:r>
            <a:endParaRPr lang="en-US" altLang="es-ES" sz="1100">
              <a:solidFill>
                <a:srgbClr val="FFFFFF"/>
              </a:solidFill>
            </a:endParaRPr>
          </a:p>
        </p:txBody>
      </p:sp>
      <p:sp>
        <p:nvSpPr>
          <p:cNvPr id="56346" name="Text Box 49">
            <a:extLst>
              <a:ext uri="{FF2B5EF4-FFF2-40B4-BE49-F238E27FC236}">
                <a16:creationId xmlns:a16="http://schemas.microsoft.com/office/drawing/2014/main" id="{1F9BAC8F-D725-3B48-9E05-F1CFC56DF1A2}"/>
              </a:ext>
            </a:extLst>
          </p:cNvPr>
          <p:cNvSpPr txBox="1">
            <a:spLocks noChangeArrowheads="1"/>
          </p:cNvSpPr>
          <p:nvPr/>
        </p:nvSpPr>
        <p:spPr bwMode="auto">
          <a:xfrm>
            <a:off x="3068638" y="4332288"/>
            <a:ext cx="19812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50000"/>
              </a:spcBef>
              <a:buClrTx/>
              <a:buFontTx/>
              <a:buNone/>
            </a:pPr>
            <a:r>
              <a:rPr lang="en-US" altLang="es-ES" sz="1100" b="1">
                <a:solidFill>
                  <a:srgbClr val="FFFFFF"/>
                </a:solidFill>
              </a:rPr>
              <a:t>Envision</a:t>
            </a:r>
            <a:endParaRPr lang="en-US" altLang="es-ES" sz="1100">
              <a:solidFill>
                <a:srgbClr val="FFFFFF"/>
              </a:solidFill>
            </a:endParaRPr>
          </a:p>
        </p:txBody>
      </p:sp>
      <p:sp>
        <p:nvSpPr>
          <p:cNvPr id="56347" name="Text Box 50">
            <a:extLst>
              <a:ext uri="{FF2B5EF4-FFF2-40B4-BE49-F238E27FC236}">
                <a16:creationId xmlns:a16="http://schemas.microsoft.com/office/drawing/2014/main" id="{CF19CF01-22DE-DF4F-B0BB-EC3BDCE24694}"/>
              </a:ext>
            </a:extLst>
          </p:cNvPr>
          <p:cNvSpPr txBox="1">
            <a:spLocks noChangeArrowheads="1"/>
          </p:cNvSpPr>
          <p:nvPr/>
        </p:nvSpPr>
        <p:spPr bwMode="auto">
          <a:xfrm>
            <a:off x="5383213" y="2960688"/>
            <a:ext cx="19812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50000"/>
              </a:spcBef>
              <a:buClrTx/>
              <a:buFontTx/>
              <a:buNone/>
            </a:pPr>
            <a:r>
              <a:rPr lang="en-US" altLang="es-ES" sz="1100" b="1">
                <a:solidFill>
                  <a:srgbClr val="FFFFFF"/>
                </a:solidFill>
              </a:rPr>
              <a:t>Plan</a:t>
            </a:r>
            <a:endParaRPr lang="en-US" altLang="es-ES" sz="1100">
              <a:solidFill>
                <a:srgbClr val="FFFFFF"/>
              </a:solidFill>
            </a:endParaRPr>
          </a:p>
        </p:txBody>
      </p:sp>
      <p:sp>
        <p:nvSpPr>
          <p:cNvPr id="56348" name="Text Box 51">
            <a:extLst>
              <a:ext uri="{FF2B5EF4-FFF2-40B4-BE49-F238E27FC236}">
                <a16:creationId xmlns:a16="http://schemas.microsoft.com/office/drawing/2014/main" id="{E3790261-ACF4-C047-BF89-C08D5E2DE705}"/>
              </a:ext>
            </a:extLst>
          </p:cNvPr>
          <p:cNvSpPr txBox="1">
            <a:spLocks noChangeArrowheads="1"/>
          </p:cNvSpPr>
          <p:nvPr/>
        </p:nvSpPr>
        <p:spPr bwMode="auto">
          <a:xfrm>
            <a:off x="5383213" y="5018088"/>
            <a:ext cx="19812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50000"/>
              </a:spcBef>
              <a:buClrTx/>
              <a:buFontTx/>
              <a:buNone/>
            </a:pPr>
            <a:r>
              <a:rPr lang="en-US" altLang="es-ES" sz="1100" b="1">
                <a:solidFill>
                  <a:srgbClr val="FFFFFF"/>
                </a:solidFill>
              </a:rPr>
              <a:t>Plan</a:t>
            </a:r>
            <a:endParaRPr lang="en-US" altLang="es-ES" sz="1100">
              <a:solidFill>
                <a:srgbClr val="FFFFFF"/>
              </a:solidFill>
            </a:endParaRPr>
          </a:p>
        </p:txBody>
      </p:sp>
      <p:sp>
        <p:nvSpPr>
          <p:cNvPr id="56349" name="Text Box 52">
            <a:extLst>
              <a:ext uri="{FF2B5EF4-FFF2-40B4-BE49-F238E27FC236}">
                <a16:creationId xmlns:a16="http://schemas.microsoft.com/office/drawing/2014/main" id="{276EBBD2-BE5B-AB43-84C3-2E3B9D835208}"/>
              </a:ext>
            </a:extLst>
          </p:cNvPr>
          <p:cNvSpPr txBox="1">
            <a:spLocks noChangeArrowheads="1"/>
          </p:cNvSpPr>
          <p:nvPr/>
        </p:nvSpPr>
        <p:spPr bwMode="auto">
          <a:xfrm>
            <a:off x="-3030538" y="0"/>
            <a:ext cx="2867025" cy="1735138"/>
          </a:xfrm>
          <a:prstGeom prst="rect">
            <a:avLst/>
          </a:prstGeom>
          <a:solidFill>
            <a:schemeClr val="fo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r>
              <a:rPr lang="en-US" altLang="es-ES" sz="1200" b="1">
                <a:solidFill>
                  <a:srgbClr val="FFFFFF"/>
                </a:solidFill>
              </a:rPr>
              <a:t>TIP:</a:t>
            </a:r>
          </a:p>
          <a:p>
            <a:pPr eaLnBrk="1" hangingPunct="1">
              <a:spcBef>
                <a:spcPct val="0"/>
              </a:spcBef>
              <a:buClrTx/>
              <a:buFontTx/>
              <a:buNone/>
            </a:pPr>
            <a:r>
              <a:rPr lang="en-US" altLang="es-ES" sz="1200">
                <a:solidFill>
                  <a:srgbClr val="FFFFFF"/>
                </a:solidFill>
              </a:rPr>
              <a:t>Chevron chart can be used to illustrate a flow or process. Smaller and highlighted versions can be used to show emphasis on particular situations or important information. Chevrons can also be used for illustrating a timeline. All parts are editable and colors can be changed as needed.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7C08A5A6-7BAA-E740-B0E7-ED0916D6B868}"/>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spcBef>
                <a:spcPct val="0"/>
              </a:spcBef>
              <a:buClrTx/>
              <a:buFontTx/>
              <a:buNone/>
            </a:pPr>
            <a:fld id="{7E2FAE16-98D2-264B-8654-7E21B4580A9A}" type="slidenum">
              <a:rPr lang="en-US" altLang="es-ES" sz="800" smtClean="0"/>
              <a:pPr>
                <a:spcBef>
                  <a:spcPct val="0"/>
                </a:spcBef>
                <a:buClrTx/>
                <a:buFontTx/>
                <a:buNone/>
              </a:pPr>
              <a:t>26</a:t>
            </a:fld>
            <a:endParaRPr lang="en-US" altLang="es-ES" sz="800"/>
          </a:p>
        </p:txBody>
      </p:sp>
      <p:sp>
        <p:nvSpPr>
          <p:cNvPr id="58371" name="Slide Number Placeholder 3">
            <a:extLst>
              <a:ext uri="{FF2B5EF4-FFF2-40B4-BE49-F238E27FC236}">
                <a16:creationId xmlns:a16="http://schemas.microsoft.com/office/drawing/2014/main" id="{7C397325-7FF3-9042-AF75-895BC8DA45FF}"/>
              </a:ext>
            </a:extLst>
          </p:cNvPr>
          <p:cNvSpPr txBox="1">
            <a:spLocks noGrp="1"/>
          </p:cNvSpPr>
          <p:nvPr/>
        </p:nvSpPr>
        <p:spPr bwMode="black">
          <a:xfrm>
            <a:off x="182563" y="6537325"/>
            <a:ext cx="36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fld id="{EC46261F-FBF0-A441-8E0E-AC7DB430504F}" type="slidenum">
              <a:rPr lang="en-US" altLang="es-ES" sz="800"/>
              <a:pPr eaLnBrk="1" hangingPunct="1">
                <a:spcBef>
                  <a:spcPct val="0"/>
                </a:spcBef>
                <a:buClrTx/>
                <a:buFontTx/>
                <a:buNone/>
              </a:pPr>
              <a:t>26</a:t>
            </a:fld>
            <a:endParaRPr lang="en-US" altLang="es-ES" sz="800"/>
          </a:p>
        </p:txBody>
      </p:sp>
      <p:sp>
        <p:nvSpPr>
          <p:cNvPr id="58372" name="Rectangle 2">
            <a:extLst>
              <a:ext uri="{FF2B5EF4-FFF2-40B4-BE49-F238E27FC236}">
                <a16:creationId xmlns:a16="http://schemas.microsoft.com/office/drawing/2014/main" id="{1B82E7BF-1EDE-B34A-966A-1789F019EA13}"/>
              </a:ext>
            </a:extLst>
          </p:cNvPr>
          <p:cNvSpPr>
            <a:spLocks noGrp="1" noChangeArrowheads="1"/>
          </p:cNvSpPr>
          <p:nvPr>
            <p:ph type="title"/>
          </p:nvPr>
        </p:nvSpPr>
        <p:spPr/>
        <p:txBody>
          <a:bodyPr/>
          <a:lstStyle/>
          <a:p>
            <a:pPr eaLnBrk="1" hangingPunct="1"/>
            <a:r>
              <a:rPr lang="en-US" altLang="es-ES"/>
              <a:t>Roadmap chart style</a:t>
            </a:r>
          </a:p>
        </p:txBody>
      </p:sp>
      <p:graphicFrame>
        <p:nvGraphicFramePr>
          <p:cNvPr id="136736" name="Group 544">
            <a:extLst>
              <a:ext uri="{FF2B5EF4-FFF2-40B4-BE49-F238E27FC236}">
                <a16:creationId xmlns:a16="http://schemas.microsoft.com/office/drawing/2014/main" id="{735B56F7-F86B-3140-865E-9E5BA9610220}"/>
              </a:ext>
            </a:extLst>
          </p:cNvPr>
          <p:cNvGraphicFramePr>
            <a:graphicFrameLocks noGrp="1"/>
          </p:cNvGraphicFramePr>
          <p:nvPr/>
        </p:nvGraphicFramePr>
        <p:xfrm>
          <a:off x="1724025" y="1450975"/>
          <a:ext cx="6305550" cy="4865691"/>
        </p:xfrm>
        <a:graphic>
          <a:graphicData uri="http://schemas.openxmlformats.org/drawingml/2006/table">
            <a:tbl>
              <a:tblPr/>
              <a:tblGrid>
                <a:gridCol w="1308100">
                  <a:extLst>
                    <a:ext uri="{9D8B030D-6E8A-4147-A177-3AD203B41FA5}">
                      <a16:colId xmlns:a16="http://schemas.microsoft.com/office/drawing/2014/main" val="20000"/>
                    </a:ext>
                  </a:extLst>
                </a:gridCol>
                <a:gridCol w="415925">
                  <a:extLst>
                    <a:ext uri="{9D8B030D-6E8A-4147-A177-3AD203B41FA5}">
                      <a16:colId xmlns:a16="http://schemas.microsoft.com/office/drawing/2014/main" val="20001"/>
                    </a:ext>
                  </a:extLst>
                </a:gridCol>
                <a:gridCol w="415925">
                  <a:extLst>
                    <a:ext uri="{9D8B030D-6E8A-4147-A177-3AD203B41FA5}">
                      <a16:colId xmlns:a16="http://schemas.microsoft.com/office/drawing/2014/main" val="20002"/>
                    </a:ext>
                  </a:extLst>
                </a:gridCol>
                <a:gridCol w="417513">
                  <a:extLst>
                    <a:ext uri="{9D8B030D-6E8A-4147-A177-3AD203B41FA5}">
                      <a16:colId xmlns:a16="http://schemas.microsoft.com/office/drawing/2014/main" val="20003"/>
                    </a:ext>
                  </a:extLst>
                </a:gridCol>
                <a:gridCol w="417512">
                  <a:extLst>
                    <a:ext uri="{9D8B030D-6E8A-4147-A177-3AD203B41FA5}">
                      <a16:colId xmlns:a16="http://schemas.microsoft.com/office/drawing/2014/main" val="20004"/>
                    </a:ext>
                  </a:extLst>
                </a:gridCol>
                <a:gridCol w="415925">
                  <a:extLst>
                    <a:ext uri="{9D8B030D-6E8A-4147-A177-3AD203B41FA5}">
                      <a16:colId xmlns:a16="http://schemas.microsoft.com/office/drawing/2014/main" val="20005"/>
                    </a:ext>
                  </a:extLst>
                </a:gridCol>
                <a:gridCol w="415925">
                  <a:extLst>
                    <a:ext uri="{9D8B030D-6E8A-4147-A177-3AD203B41FA5}">
                      <a16:colId xmlns:a16="http://schemas.microsoft.com/office/drawing/2014/main" val="20006"/>
                    </a:ext>
                  </a:extLst>
                </a:gridCol>
                <a:gridCol w="415925">
                  <a:extLst>
                    <a:ext uri="{9D8B030D-6E8A-4147-A177-3AD203B41FA5}">
                      <a16:colId xmlns:a16="http://schemas.microsoft.com/office/drawing/2014/main" val="20007"/>
                    </a:ext>
                  </a:extLst>
                </a:gridCol>
                <a:gridCol w="412750">
                  <a:extLst>
                    <a:ext uri="{9D8B030D-6E8A-4147-A177-3AD203B41FA5}">
                      <a16:colId xmlns:a16="http://schemas.microsoft.com/office/drawing/2014/main" val="20008"/>
                    </a:ext>
                  </a:extLst>
                </a:gridCol>
                <a:gridCol w="419100">
                  <a:extLst>
                    <a:ext uri="{9D8B030D-6E8A-4147-A177-3AD203B41FA5}">
                      <a16:colId xmlns:a16="http://schemas.microsoft.com/office/drawing/2014/main" val="20009"/>
                    </a:ext>
                  </a:extLst>
                </a:gridCol>
                <a:gridCol w="415925">
                  <a:extLst>
                    <a:ext uri="{9D8B030D-6E8A-4147-A177-3AD203B41FA5}">
                      <a16:colId xmlns:a16="http://schemas.microsoft.com/office/drawing/2014/main" val="20010"/>
                    </a:ext>
                  </a:extLst>
                </a:gridCol>
                <a:gridCol w="417513">
                  <a:extLst>
                    <a:ext uri="{9D8B030D-6E8A-4147-A177-3AD203B41FA5}">
                      <a16:colId xmlns:a16="http://schemas.microsoft.com/office/drawing/2014/main" val="20011"/>
                    </a:ext>
                  </a:extLst>
                </a:gridCol>
                <a:gridCol w="417512">
                  <a:extLst>
                    <a:ext uri="{9D8B030D-6E8A-4147-A177-3AD203B41FA5}">
                      <a16:colId xmlns:a16="http://schemas.microsoft.com/office/drawing/2014/main" val="20012"/>
                    </a:ext>
                  </a:extLst>
                </a:gridCol>
              </a:tblGrid>
              <a:tr h="347663">
                <a:tc rowSpan="2">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US" sz="900" b="0" i="0" u="none" strike="noStrike" cap="none" normalizeH="0" baseline="0">
                          <a:ln>
                            <a:noFill/>
                          </a:ln>
                          <a:solidFill>
                            <a:srgbClr val="000000"/>
                          </a:solidFill>
                          <a:effectLst/>
                          <a:latin typeface="Arial" pitchFamily="34" charset="0"/>
                          <a:cs typeface="Times New Roman" pitchFamily="18" charset="0"/>
                        </a:rPr>
                        <a:t>Sample Proposal</a:t>
                      </a:r>
                      <a:br>
                        <a:rPr kumimoji="0" lang="en-US" sz="900" b="0" i="0" u="none" strike="noStrike" cap="none" normalizeH="0" baseline="0">
                          <a:ln>
                            <a:noFill/>
                          </a:ln>
                          <a:solidFill>
                            <a:srgbClr val="000000"/>
                          </a:solidFill>
                          <a:effectLst/>
                          <a:latin typeface="Arial" pitchFamily="34" charset="0"/>
                          <a:cs typeface="Times New Roman" pitchFamily="18" charset="0"/>
                        </a:rPr>
                      </a:br>
                      <a:r>
                        <a:rPr kumimoji="0" lang="en-US" sz="900" b="0" i="0" u="none" strike="noStrike" cap="none" normalizeH="0" baseline="0">
                          <a:ln>
                            <a:noFill/>
                          </a:ln>
                          <a:solidFill>
                            <a:srgbClr val="000000"/>
                          </a:solidFill>
                          <a:effectLst/>
                          <a:latin typeface="Arial" pitchFamily="34" charset="0"/>
                          <a:cs typeface="Times New Roman" pitchFamily="18" charset="0"/>
                        </a:rPr>
                        <a:t>Roadmap</a:t>
                      </a:r>
                      <a:endParaRPr kumimoji="0" lang="en-US" sz="900" b="0" i="0" u="none" strike="noStrike" cap="none" normalizeH="0" baseline="0">
                        <a:ln>
                          <a:noFill/>
                        </a:ln>
                        <a:solidFill>
                          <a:srgbClr val="000000"/>
                        </a:solidFill>
                        <a:effectLst/>
                        <a:latin typeface="Arial" pitchFamily="34" charset="0"/>
                      </a:endParaRPr>
                    </a:p>
                  </a:txBody>
                  <a:tcPr horzOverflow="overflow">
                    <a:lnL cap="flat">
                      <a:noFill/>
                    </a:lnL>
                    <a:lnR w="12700" cap="flat" cmpd="sng" algn="ctr">
                      <a:solidFill>
                        <a:srgbClr val="000000"/>
                      </a:solidFill>
                      <a:prstDash val="solid"/>
                      <a:round/>
                      <a:headEnd type="none" w="med" len="med"/>
                      <a:tailEnd type="none" w="med" len="med"/>
                    </a:lnR>
                    <a:lnT cap="flat">
                      <a:noFill/>
                    </a:lnT>
                    <a:lnB w="254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US" sz="900" b="0" i="0" u="none" strike="noStrike" cap="none" normalizeH="0" baseline="0">
                          <a:ln>
                            <a:noFill/>
                          </a:ln>
                          <a:solidFill>
                            <a:srgbClr val="000000"/>
                          </a:solidFill>
                          <a:effectLst/>
                          <a:latin typeface="Arial" pitchFamily="34" charset="0"/>
                          <a:cs typeface="Times New Roman" pitchFamily="18" charset="0"/>
                        </a:rPr>
                        <a:t>Q1</a:t>
                      </a:r>
                      <a:endParaRPr kumimoji="0" lang="en-US" sz="900" b="0" i="0" u="none" strike="noStrike" cap="none" normalizeH="0" baseline="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a:noFill/>
                    </a:lnB>
                    <a:lnTlToBr>
                      <a:noFill/>
                    </a:lnTlToBr>
                    <a:lnBlToTr>
                      <a:noFill/>
                    </a:lnBlToTr>
                    <a:noFill/>
                  </a:tcPr>
                </a:tc>
                <a:tc hMerge="1">
                  <a:txBody>
                    <a:bodyPr/>
                    <a:lstStyle/>
                    <a:p>
                      <a:endParaRPr lang="en-GB"/>
                    </a:p>
                  </a:txBody>
                  <a:tcPr/>
                </a:tc>
                <a:tc hMerge="1">
                  <a:txBody>
                    <a:bodyPr/>
                    <a:lstStyle/>
                    <a:p>
                      <a:endParaRPr lang="en-GB"/>
                    </a:p>
                  </a:txBody>
                  <a:tcPr/>
                </a:tc>
                <a:tc gridSpan="3">
                  <a:txBody>
                    <a:bodyPr/>
                    <a:lstStyle/>
                    <a:p>
                      <a:pPr marL="0" marR="0" lvl="0" indent="0" algn="ctr"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US" sz="900" b="0" i="0" u="none" strike="noStrike" cap="none" normalizeH="0" baseline="0">
                          <a:ln>
                            <a:noFill/>
                          </a:ln>
                          <a:solidFill>
                            <a:srgbClr val="000000"/>
                          </a:solidFill>
                          <a:effectLst/>
                          <a:latin typeface="Arial" pitchFamily="34" charset="0"/>
                          <a:cs typeface="Times New Roman" pitchFamily="18" charset="0"/>
                        </a:rPr>
                        <a:t>Q2</a:t>
                      </a:r>
                      <a:endParaRPr kumimoji="0" lang="en-US" sz="900" b="0" i="0" u="none" strike="noStrike" cap="none" normalizeH="0" baseline="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a:noFill/>
                    </a:lnB>
                    <a:lnTlToBr>
                      <a:noFill/>
                    </a:lnTlToBr>
                    <a:lnBlToTr>
                      <a:noFill/>
                    </a:lnBlToTr>
                    <a:noFill/>
                  </a:tcPr>
                </a:tc>
                <a:tc hMerge="1">
                  <a:txBody>
                    <a:bodyPr/>
                    <a:lstStyle/>
                    <a:p>
                      <a:endParaRPr lang="en-GB"/>
                    </a:p>
                  </a:txBody>
                  <a:tcPr/>
                </a:tc>
                <a:tc hMerge="1">
                  <a:txBody>
                    <a:bodyPr/>
                    <a:lstStyle/>
                    <a:p>
                      <a:endParaRPr lang="en-GB"/>
                    </a:p>
                  </a:txBody>
                  <a:tcPr/>
                </a:tc>
                <a:tc gridSpan="3">
                  <a:txBody>
                    <a:bodyPr/>
                    <a:lstStyle/>
                    <a:p>
                      <a:pPr marL="0" marR="0" lvl="0" indent="0" algn="ctr"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US" sz="900" b="0" i="0" u="none" strike="noStrike" cap="none" normalizeH="0" baseline="0">
                          <a:ln>
                            <a:noFill/>
                          </a:ln>
                          <a:solidFill>
                            <a:srgbClr val="000000"/>
                          </a:solidFill>
                          <a:effectLst/>
                          <a:latin typeface="Arial" pitchFamily="34" charset="0"/>
                          <a:cs typeface="Times New Roman" pitchFamily="18" charset="0"/>
                        </a:rPr>
                        <a:t>Q3</a:t>
                      </a:r>
                      <a:endParaRPr kumimoji="0" lang="en-US" sz="900" b="0" i="0" u="none" strike="noStrike" cap="none" normalizeH="0" baseline="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a:noFill/>
                    </a:lnB>
                    <a:lnTlToBr>
                      <a:noFill/>
                    </a:lnTlToBr>
                    <a:lnBlToTr>
                      <a:noFill/>
                    </a:lnBlToTr>
                    <a:noFill/>
                  </a:tcPr>
                </a:tc>
                <a:tc hMerge="1">
                  <a:txBody>
                    <a:bodyPr/>
                    <a:lstStyle/>
                    <a:p>
                      <a:endParaRPr lang="en-GB"/>
                    </a:p>
                  </a:txBody>
                  <a:tcPr/>
                </a:tc>
                <a:tc hMerge="1">
                  <a:txBody>
                    <a:bodyPr/>
                    <a:lstStyle/>
                    <a:p>
                      <a:endParaRPr lang="en-GB"/>
                    </a:p>
                  </a:txBody>
                  <a:tcPr/>
                </a:tc>
                <a:tc gridSpan="3">
                  <a:txBody>
                    <a:bodyPr/>
                    <a:lstStyle/>
                    <a:p>
                      <a:pPr marL="0" marR="0" lvl="0" indent="0" algn="ctr"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US" sz="900" b="0" i="0" u="none" strike="noStrike" cap="none" normalizeH="0" baseline="0">
                          <a:ln>
                            <a:noFill/>
                          </a:ln>
                          <a:solidFill>
                            <a:srgbClr val="000000"/>
                          </a:solidFill>
                          <a:effectLst/>
                          <a:latin typeface="Arial" pitchFamily="34" charset="0"/>
                          <a:cs typeface="Times New Roman" pitchFamily="18" charset="0"/>
                        </a:rPr>
                        <a:t>Q4</a:t>
                      </a:r>
                      <a:endParaRPr kumimoji="0" lang="en-US" sz="900" b="0" i="0" u="none" strike="noStrike" cap="none" normalizeH="0" baseline="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a:noFill/>
                    </a:lnB>
                    <a:lnTlToBr>
                      <a:noFill/>
                    </a:lnTlToBr>
                    <a:lnBlToTr>
                      <a:noFill/>
                    </a:lnBlToTr>
                    <a:no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319088">
                <a:tc vMerge="1">
                  <a:txBody>
                    <a:bodyPr/>
                    <a:lstStyle/>
                    <a:p>
                      <a:endParaRPr lang="en-GB"/>
                    </a:p>
                  </a:txBody>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US" sz="800" b="0" i="0" u="none" strike="noStrike" cap="none" normalizeH="0" baseline="0">
                          <a:ln>
                            <a:noFill/>
                          </a:ln>
                          <a:solidFill>
                            <a:srgbClr val="000000"/>
                          </a:solidFill>
                          <a:effectLst/>
                          <a:latin typeface="Arial" pitchFamily="34" charset="0"/>
                          <a:cs typeface="Times New Roman" pitchFamily="18" charset="0"/>
                        </a:rPr>
                        <a:t>Jan</a:t>
                      </a:r>
                      <a:endParaRPr kumimoji="0" lang="en-US" sz="800" b="0" i="0" u="none" strike="noStrike" cap="none" normalizeH="0" baseline="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US" sz="800" b="0" i="0" u="none" strike="noStrike" cap="none" normalizeH="0" baseline="0">
                          <a:ln>
                            <a:noFill/>
                          </a:ln>
                          <a:solidFill>
                            <a:srgbClr val="000000"/>
                          </a:solidFill>
                          <a:effectLst/>
                          <a:latin typeface="Arial" pitchFamily="34" charset="0"/>
                          <a:cs typeface="Times New Roman" pitchFamily="18" charset="0"/>
                        </a:rPr>
                        <a:t>Feb</a:t>
                      </a:r>
                      <a:endParaRPr kumimoji="0" lang="en-US" sz="800" b="0" i="0" u="none" strike="noStrike" cap="none" normalizeH="0" baseline="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US" sz="800" b="0" i="0" u="none" strike="noStrike" cap="none" normalizeH="0" baseline="0">
                          <a:ln>
                            <a:noFill/>
                          </a:ln>
                          <a:solidFill>
                            <a:srgbClr val="000000"/>
                          </a:solidFill>
                          <a:effectLst/>
                          <a:latin typeface="Arial" pitchFamily="34" charset="0"/>
                          <a:cs typeface="Times New Roman" pitchFamily="18" charset="0"/>
                        </a:rPr>
                        <a:t>Mar</a:t>
                      </a:r>
                      <a:endParaRPr kumimoji="0" lang="en-US" sz="800" b="0" i="0" u="none" strike="noStrike" cap="none" normalizeH="0" baseline="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US" sz="800" b="0" i="0" u="none" strike="noStrike" cap="none" normalizeH="0" baseline="0">
                          <a:ln>
                            <a:noFill/>
                          </a:ln>
                          <a:solidFill>
                            <a:srgbClr val="000000"/>
                          </a:solidFill>
                          <a:effectLst/>
                          <a:latin typeface="Arial" pitchFamily="34" charset="0"/>
                          <a:cs typeface="Times New Roman" pitchFamily="18" charset="0"/>
                        </a:rPr>
                        <a:t>Apr</a:t>
                      </a:r>
                      <a:endParaRPr kumimoji="0" lang="en-US" sz="800" b="0" i="0" u="none" strike="noStrike" cap="none" normalizeH="0" baseline="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US" sz="800" b="0" i="0" u="none" strike="noStrike" cap="none" normalizeH="0" baseline="0">
                          <a:ln>
                            <a:noFill/>
                          </a:ln>
                          <a:solidFill>
                            <a:srgbClr val="000000"/>
                          </a:solidFill>
                          <a:effectLst/>
                          <a:latin typeface="Arial" pitchFamily="34" charset="0"/>
                          <a:cs typeface="Times New Roman" pitchFamily="18" charset="0"/>
                        </a:rPr>
                        <a:t>May</a:t>
                      </a:r>
                      <a:endParaRPr kumimoji="0" lang="en-US" sz="800" b="0" i="0" u="none" strike="noStrike" cap="none" normalizeH="0" baseline="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US" sz="800" b="0" i="0" u="none" strike="noStrike" cap="none" normalizeH="0" baseline="0">
                          <a:ln>
                            <a:noFill/>
                          </a:ln>
                          <a:solidFill>
                            <a:srgbClr val="000000"/>
                          </a:solidFill>
                          <a:effectLst/>
                          <a:latin typeface="Arial" pitchFamily="34" charset="0"/>
                          <a:cs typeface="Times New Roman" pitchFamily="18" charset="0"/>
                        </a:rPr>
                        <a:t>Jun</a:t>
                      </a:r>
                      <a:endParaRPr kumimoji="0" lang="en-US" sz="800" b="0" i="0" u="none" strike="noStrike" cap="none" normalizeH="0" baseline="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US" sz="800" b="0" i="0" u="none" strike="noStrike" cap="none" normalizeH="0" baseline="0">
                          <a:ln>
                            <a:noFill/>
                          </a:ln>
                          <a:solidFill>
                            <a:srgbClr val="000000"/>
                          </a:solidFill>
                          <a:effectLst/>
                          <a:latin typeface="Arial" pitchFamily="34" charset="0"/>
                          <a:cs typeface="Times New Roman" pitchFamily="18" charset="0"/>
                        </a:rPr>
                        <a:t>Jul</a:t>
                      </a:r>
                      <a:endParaRPr kumimoji="0" lang="en-US" sz="800" b="0" i="0" u="none" strike="noStrike" cap="none" normalizeH="0" baseline="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US" sz="800" b="0" i="0" u="none" strike="noStrike" cap="none" normalizeH="0" baseline="0">
                          <a:ln>
                            <a:noFill/>
                          </a:ln>
                          <a:solidFill>
                            <a:srgbClr val="000000"/>
                          </a:solidFill>
                          <a:effectLst/>
                          <a:latin typeface="Arial" pitchFamily="34" charset="0"/>
                          <a:cs typeface="Times New Roman" pitchFamily="18" charset="0"/>
                        </a:rPr>
                        <a:t>Aug</a:t>
                      </a:r>
                      <a:endParaRPr kumimoji="0" lang="en-US" sz="800" b="0" i="0" u="none" strike="noStrike" cap="none" normalizeH="0" baseline="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US" sz="800" b="0" i="0" u="none" strike="noStrike" cap="none" normalizeH="0" baseline="0">
                          <a:ln>
                            <a:noFill/>
                          </a:ln>
                          <a:solidFill>
                            <a:srgbClr val="000000"/>
                          </a:solidFill>
                          <a:effectLst/>
                          <a:latin typeface="Arial" pitchFamily="34" charset="0"/>
                          <a:cs typeface="Times New Roman" pitchFamily="18" charset="0"/>
                        </a:rPr>
                        <a:t>Sep</a:t>
                      </a:r>
                      <a:endParaRPr kumimoji="0" lang="en-US" sz="800" b="0" i="0" u="none" strike="noStrike" cap="none" normalizeH="0" baseline="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US" sz="800" b="0" i="0" u="none" strike="noStrike" cap="none" normalizeH="0" baseline="0">
                          <a:ln>
                            <a:noFill/>
                          </a:ln>
                          <a:solidFill>
                            <a:srgbClr val="000000"/>
                          </a:solidFill>
                          <a:effectLst/>
                          <a:latin typeface="Arial" pitchFamily="34" charset="0"/>
                          <a:cs typeface="Times New Roman" pitchFamily="18" charset="0"/>
                        </a:rPr>
                        <a:t>Oct</a:t>
                      </a:r>
                      <a:endParaRPr kumimoji="0" lang="en-US" sz="800" b="0" i="0" u="none" strike="noStrike" cap="none" normalizeH="0" baseline="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US" sz="800" b="0" i="0" u="none" strike="noStrike" cap="none" normalizeH="0" baseline="0">
                          <a:ln>
                            <a:noFill/>
                          </a:ln>
                          <a:solidFill>
                            <a:srgbClr val="000000"/>
                          </a:solidFill>
                          <a:effectLst/>
                          <a:latin typeface="Arial" pitchFamily="34" charset="0"/>
                          <a:cs typeface="Times New Roman" pitchFamily="18" charset="0"/>
                        </a:rPr>
                        <a:t>Nov</a:t>
                      </a:r>
                      <a:endParaRPr kumimoji="0" lang="en-US" sz="800" b="0" i="0" u="none" strike="noStrike" cap="none" normalizeH="0" baseline="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US" sz="800" b="0" i="0" u="none" strike="noStrike" cap="none" normalizeH="0" baseline="0">
                          <a:ln>
                            <a:noFill/>
                          </a:ln>
                          <a:solidFill>
                            <a:srgbClr val="000000"/>
                          </a:solidFill>
                          <a:effectLst/>
                          <a:latin typeface="Arial" pitchFamily="34" charset="0"/>
                          <a:cs typeface="Times New Roman" pitchFamily="18" charset="0"/>
                        </a:rPr>
                        <a:t>Dec</a:t>
                      </a:r>
                      <a:endParaRPr kumimoji="0" lang="en-US" sz="800" b="0" i="0" u="none" strike="noStrike" cap="none" normalizeH="0" baseline="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0838">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US" sz="800" b="0" i="0" u="none" strike="noStrike" cap="none" normalizeH="0" baseline="0">
                          <a:ln>
                            <a:noFill/>
                          </a:ln>
                          <a:solidFill>
                            <a:srgbClr val="000000"/>
                          </a:solidFill>
                          <a:effectLst/>
                          <a:latin typeface="Arial" pitchFamily="34" charset="0"/>
                          <a:cs typeface="Times New Roman" pitchFamily="18" charset="0"/>
                        </a:rPr>
                        <a:t>Line 1</a:t>
                      </a:r>
                      <a:endParaRPr kumimoji="0" lang="en-US" sz="800" b="0" i="0" u="none" strike="noStrike" cap="none" normalizeH="0" baseline="0">
                        <a:ln>
                          <a:noFill/>
                        </a:ln>
                        <a:solidFill>
                          <a:srgbClr val="000000"/>
                        </a:solidFill>
                        <a:effectLst/>
                        <a:latin typeface="Arial" pitchFamily="34" charset="0"/>
                      </a:endParaRPr>
                    </a:p>
                  </a:txBody>
                  <a:tcPr anchor="ctr" horzOverflow="overflow">
                    <a:lnL cap="flat">
                      <a:noFill/>
                    </a:lnL>
                    <a:lnR w="2857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9250">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US" sz="800" b="0" i="0" u="none" strike="noStrike" cap="none" normalizeH="0" baseline="0">
                          <a:ln>
                            <a:noFill/>
                          </a:ln>
                          <a:solidFill>
                            <a:srgbClr val="000000"/>
                          </a:solidFill>
                          <a:effectLst/>
                          <a:latin typeface="Arial" pitchFamily="34" charset="0"/>
                          <a:cs typeface="Times New Roman" pitchFamily="18" charset="0"/>
                        </a:rPr>
                        <a:t>Line 2</a:t>
                      </a:r>
                      <a:endParaRPr kumimoji="0" lang="en-US" sz="800" b="0" i="0" u="none" strike="noStrike" cap="none" normalizeH="0" baseline="0">
                        <a:ln>
                          <a:noFill/>
                        </a:ln>
                        <a:solidFill>
                          <a:srgbClr val="000000"/>
                        </a:solidFill>
                        <a:effectLst/>
                        <a:latin typeface="Arial" pitchFamily="34" charset="0"/>
                      </a:endParaRPr>
                    </a:p>
                  </a:txBody>
                  <a:tcPr anchor="ctr" horzOverflow="overflow">
                    <a:lnL cap="flat">
                      <a:noFill/>
                    </a:lnL>
                    <a:lnR w="28575"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0838">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US" sz="800" b="0" i="0" u="none" strike="noStrike" cap="none" normalizeH="0" baseline="0">
                          <a:ln>
                            <a:noFill/>
                          </a:ln>
                          <a:solidFill>
                            <a:srgbClr val="000000"/>
                          </a:solidFill>
                          <a:effectLst/>
                          <a:latin typeface="Arial" pitchFamily="34" charset="0"/>
                          <a:cs typeface="Times New Roman" pitchFamily="18" charset="0"/>
                        </a:rPr>
                        <a:t>Line 3</a:t>
                      </a:r>
                      <a:endParaRPr kumimoji="0" lang="en-US" sz="800" b="0" i="0" u="none" strike="noStrike" cap="none" normalizeH="0" baseline="0">
                        <a:ln>
                          <a:noFill/>
                        </a:ln>
                        <a:solidFill>
                          <a:srgbClr val="000000"/>
                        </a:solidFill>
                        <a:effectLst/>
                        <a:latin typeface="Arial" pitchFamily="34" charset="0"/>
                      </a:endParaRPr>
                    </a:p>
                  </a:txBody>
                  <a:tcPr anchor="ctr" horzOverflow="overflow">
                    <a:lnL cap="flat">
                      <a:noFill/>
                    </a:lnL>
                    <a:lnR w="28575"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9250">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US" sz="800" b="0" i="0" u="none" strike="noStrike" cap="none" normalizeH="0" baseline="0">
                          <a:ln>
                            <a:noFill/>
                          </a:ln>
                          <a:solidFill>
                            <a:srgbClr val="000000"/>
                          </a:solidFill>
                          <a:effectLst/>
                          <a:latin typeface="Arial" pitchFamily="34" charset="0"/>
                          <a:cs typeface="Times New Roman" pitchFamily="18" charset="0"/>
                        </a:rPr>
                        <a:t>Line 4</a:t>
                      </a:r>
                      <a:endParaRPr kumimoji="0" lang="en-US" sz="800" b="0" i="0" u="none" strike="noStrike" cap="none" normalizeH="0" baseline="0">
                        <a:ln>
                          <a:noFill/>
                        </a:ln>
                        <a:solidFill>
                          <a:srgbClr val="000000"/>
                        </a:solidFill>
                        <a:effectLst/>
                        <a:latin typeface="Arial" pitchFamily="34" charset="0"/>
                      </a:endParaRPr>
                    </a:p>
                  </a:txBody>
                  <a:tcPr anchor="ctr" horzOverflow="overflow">
                    <a:lnL cap="flat">
                      <a:noFill/>
                    </a:lnL>
                    <a:lnR w="28575"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0838">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US" sz="800" b="0" i="0" u="none" strike="noStrike" cap="none" normalizeH="0" baseline="0">
                          <a:ln>
                            <a:noFill/>
                          </a:ln>
                          <a:solidFill>
                            <a:srgbClr val="000000"/>
                          </a:solidFill>
                          <a:effectLst/>
                          <a:latin typeface="Arial" pitchFamily="34" charset="0"/>
                          <a:cs typeface="Times New Roman" pitchFamily="18" charset="0"/>
                        </a:rPr>
                        <a:t>Line 5</a:t>
                      </a:r>
                      <a:endParaRPr kumimoji="0" lang="en-US" sz="800" b="0" i="0" u="none" strike="noStrike" cap="none" normalizeH="0" baseline="0">
                        <a:ln>
                          <a:noFill/>
                        </a:ln>
                        <a:solidFill>
                          <a:srgbClr val="000000"/>
                        </a:solidFill>
                        <a:effectLst/>
                        <a:latin typeface="Arial" pitchFamily="34" charset="0"/>
                      </a:endParaRPr>
                    </a:p>
                  </a:txBody>
                  <a:tcPr anchor="ctr" horzOverflow="overflow">
                    <a:lnL cap="flat">
                      <a:noFill/>
                    </a:lnL>
                    <a:lnR w="28575"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9250">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US" sz="800" b="0" i="0" u="none" strike="noStrike" cap="none" normalizeH="0" baseline="0">
                          <a:ln>
                            <a:noFill/>
                          </a:ln>
                          <a:solidFill>
                            <a:srgbClr val="000000"/>
                          </a:solidFill>
                          <a:effectLst/>
                          <a:latin typeface="Arial" pitchFamily="34" charset="0"/>
                          <a:cs typeface="Times New Roman" pitchFamily="18" charset="0"/>
                        </a:rPr>
                        <a:t>Line 6</a:t>
                      </a:r>
                      <a:endParaRPr kumimoji="0" lang="en-US" sz="800" b="0" i="0" u="none" strike="noStrike" cap="none" normalizeH="0" baseline="0">
                        <a:ln>
                          <a:noFill/>
                        </a:ln>
                        <a:solidFill>
                          <a:srgbClr val="000000"/>
                        </a:solidFill>
                        <a:effectLst/>
                        <a:latin typeface="Arial" pitchFamily="34" charset="0"/>
                      </a:endParaRPr>
                    </a:p>
                  </a:txBody>
                  <a:tcPr anchor="ctr" horzOverflow="overflow">
                    <a:lnL cap="flat">
                      <a:noFill/>
                    </a:lnL>
                    <a:lnR w="28575"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9250">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US" sz="800" b="0" i="0" u="none" strike="noStrike" cap="none" normalizeH="0" baseline="0">
                          <a:ln>
                            <a:noFill/>
                          </a:ln>
                          <a:solidFill>
                            <a:srgbClr val="000000"/>
                          </a:solidFill>
                          <a:effectLst/>
                          <a:latin typeface="Arial" pitchFamily="34" charset="0"/>
                          <a:cs typeface="Times New Roman" pitchFamily="18" charset="0"/>
                        </a:rPr>
                        <a:t>Line 7</a:t>
                      </a:r>
                      <a:endParaRPr kumimoji="0" lang="en-US" sz="800" b="0" i="0" u="none" strike="noStrike" cap="none" normalizeH="0" baseline="0">
                        <a:ln>
                          <a:noFill/>
                        </a:ln>
                        <a:solidFill>
                          <a:srgbClr val="000000"/>
                        </a:solidFill>
                        <a:effectLst/>
                        <a:latin typeface="Arial" pitchFamily="34" charset="0"/>
                      </a:endParaRPr>
                    </a:p>
                  </a:txBody>
                  <a:tcPr anchor="ctr" horzOverflow="overflow">
                    <a:lnL cap="flat">
                      <a:noFill/>
                    </a:lnL>
                    <a:lnR w="28575"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50838">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US" sz="800" b="0" i="0" u="none" strike="noStrike" cap="none" normalizeH="0" baseline="0">
                          <a:ln>
                            <a:noFill/>
                          </a:ln>
                          <a:solidFill>
                            <a:srgbClr val="000000"/>
                          </a:solidFill>
                          <a:effectLst/>
                          <a:latin typeface="Arial" pitchFamily="34" charset="0"/>
                          <a:cs typeface="Times New Roman" pitchFamily="18" charset="0"/>
                        </a:rPr>
                        <a:t>Line 8</a:t>
                      </a:r>
                      <a:endParaRPr kumimoji="0" lang="en-US" sz="800" b="0" i="0" u="none" strike="noStrike" cap="none" normalizeH="0" baseline="0">
                        <a:ln>
                          <a:noFill/>
                        </a:ln>
                        <a:solidFill>
                          <a:srgbClr val="000000"/>
                        </a:solidFill>
                        <a:effectLst/>
                        <a:latin typeface="Arial" pitchFamily="34" charset="0"/>
                      </a:endParaRPr>
                    </a:p>
                  </a:txBody>
                  <a:tcPr anchor="ctr" horzOverflow="overflow">
                    <a:lnL cap="flat">
                      <a:noFill/>
                    </a:lnL>
                    <a:lnR w="28575"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49250">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US" sz="800" b="0" i="0" u="none" strike="noStrike" cap="none" normalizeH="0" baseline="0">
                          <a:ln>
                            <a:noFill/>
                          </a:ln>
                          <a:solidFill>
                            <a:srgbClr val="000000"/>
                          </a:solidFill>
                          <a:effectLst/>
                          <a:latin typeface="Arial" pitchFamily="34" charset="0"/>
                          <a:cs typeface="Times New Roman" pitchFamily="18" charset="0"/>
                        </a:rPr>
                        <a:t>Line 9</a:t>
                      </a:r>
                      <a:endParaRPr kumimoji="0" lang="en-US" sz="800" b="0" i="0" u="none" strike="noStrike" cap="none" normalizeH="0" baseline="0">
                        <a:ln>
                          <a:noFill/>
                        </a:ln>
                        <a:solidFill>
                          <a:srgbClr val="000000"/>
                        </a:solidFill>
                        <a:effectLst/>
                        <a:latin typeface="Arial" pitchFamily="34" charset="0"/>
                      </a:endParaRPr>
                    </a:p>
                  </a:txBody>
                  <a:tcPr anchor="ctr" horzOverflow="overflow">
                    <a:lnL cap="flat">
                      <a:noFill/>
                    </a:lnL>
                    <a:lnR w="28575"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50838">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US" sz="800" b="0" i="0" u="none" strike="noStrike" cap="none" normalizeH="0" baseline="0">
                          <a:ln>
                            <a:noFill/>
                          </a:ln>
                          <a:solidFill>
                            <a:srgbClr val="000000"/>
                          </a:solidFill>
                          <a:effectLst/>
                          <a:latin typeface="Arial" pitchFamily="34" charset="0"/>
                          <a:cs typeface="Times New Roman" pitchFamily="18" charset="0"/>
                        </a:rPr>
                        <a:t>Line 10</a:t>
                      </a:r>
                      <a:endParaRPr kumimoji="0" lang="en-US" sz="800" b="0" i="0" u="none" strike="noStrike" cap="none" normalizeH="0" baseline="0">
                        <a:ln>
                          <a:noFill/>
                        </a:ln>
                        <a:solidFill>
                          <a:srgbClr val="000000"/>
                        </a:solidFill>
                        <a:effectLst/>
                        <a:latin typeface="Arial" pitchFamily="34" charset="0"/>
                      </a:endParaRPr>
                    </a:p>
                  </a:txBody>
                  <a:tcPr anchor="ctr" horzOverflow="overflow">
                    <a:lnL cap="flat">
                      <a:noFill/>
                    </a:lnL>
                    <a:lnR w="28575"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49250">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US" sz="800" b="0" i="0" u="none" strike="noStrike" cap="none" normalizeH="0" baseline="0">
                          <a:ln>
                            <a:noFill/>
                          </a:ln>
                          <a:solidFill>
                            <a:srgbClr val="000000"/>
                          </a:solidFill>
                          <a:effectLst/>
                          <a:latin typeface="Arial" pitchFamily="34" charset="0"/>
                          <a:cs typeface="Times New Roman" pitchFamily="18" charset="0"/>
                        </a:rPr>
                        <a:t>Line 11</a:t>
                      </a:r>
                      <a:endParaRPr kumimoji="0" lang="en-US" sz="800" b="0" i="0" u="none" strike="noStrike" cap="none" normalizeH="0" baseline="0">
                        <a:ln>
                          <a:noFill/>
                        </a:ln>
                        <a:solidFill>
                          <a:srgbClr val="000000"/>
                        </a:solidFill>
                        <a:effectLst/>
                        <a:latin typeface="Arial" pitchFamily="34" charset="0"/>
                      </a:endParaRPr>
                    </a:p>
                  </a:txBody>
                  <a:tcPr anchor="ctr" horzOverflow="overflow">
                    <a:lnL cap="flat">
                      <a:noFill/>
                    </a:lnL>
                    <a:lnR w="28575"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49250">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US" sz="800" b="0" i="0" u="none" strike="noStrike" cap="none" normalizeH="0" baseline="0">
                          <a:ln>
                            <a:noFill/>
                          </a:ln>
                          <a:solidFill>
                            <a:srgbClr val="000000"/>
                          </a:solidFill>
                          <a:effectLst/>
                          <a:latin typeface="Arial" pitchFamily="34" charset="0"/>
                          <a:cs typeface="Times New Roman" pitchFamily="18" charset="0"/>
                        </a:rPr>
                        <a:t>Line 12</a:t>
                      </a:r>
                      <a:endParaRPr kumimoji="0" lang="en-US" sz="800" b="0" i="0" u="none" strike="noStrike" cap="none" normalizeH="0" baseline="0">
                        <a:ln>
                          <a:noFill/>
                        </a:ln>
                        <a:solidFill>
                          <a:srgbClr val="000000"/>
                        </a:solidFill>
                        <a:effectLst/>
                        <a:latin typeface="Arial" pitchFamily="34" charset="0"/>
                      </a:endParaRPr>
                    </a:p>
                  </a:txBody>
                  <a:tcPr anchor="ctr" horzOverflow="overflow">
                    <a:lnL cap="flat">
                      <a:noFill/>
                    </a:lnL>
                    <a:lnR w="28575"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5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58576" name="Rectangle 536">
            <a:extLst>
              <a:ext uri="{FF2B5EF4-FFF2-40B4-BE49-F238E27FC236}">
                <a16:creationId xmlns:a16="http://schemas.microsoft.com/office/drawing/2014/main" id="{C2461888-11FB-0B45-BDA3-0AA200FF8161}"/>
              </a:ext>
            </a:extLst>
          </p:cNvPr>
          <p:cNvSpPr>
            <a:spLocks noChangeArrowheads="1"/>
          </p:cNvSpPr>
          <p:nvPr/>
        </p:nvSpPr>
        <p:spPr bwMode="auto">
          <a:xfrm>
            <a:off x="3040063" y="2149475"/>
            <a:ext cx="2066925" cy="285750"/>
          </a:xfrm>
          <a:prstGeom prst="rect">
            <a:avLst/>
          </a:prstGeom>
          <a:gradFill rotWithShape="1">
            <a:gsLst>
              <a:gs pos="0">
                <a:srgbClr val="00B2EF"/>
              </a:gs>
              <a:gs pos="100000">
                <a:srgbClr val="00649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endParaRPr lang="es-ES" altLang="es-ES" sz="2200">
              <a:solidFill>
                <a:schemeClr val="hlink"/>
              </a:solidFill>
            </a:endParaRPr>
          </a:p>
        </p:txBody>
      </p:sp>
      <p:sp>
        <p:nvSpPr>
          <p:cNvPr id="58577" name="Rectangle 537">
            <a:extLst>
              <a:ext uri="{FF2B5EF4-FFF2-40B4-BE49-F238E27FC236}">
                <a16:creationId xmlns:a16="http://schemas.microsoft.com/office/drawing/2014/main" id="{A9370D71-7BA8-1F48-ABCE-6EB07EE2EBD4}"/>
              </a:ext>
            </a:extLst>
          </p:cNvPr>
          <p:cNvSpPr>
            <a:spLocks noChangeArrowheads="1"/>
          </p:cNvSpPr>
          <p:nvPr/>
        </p:nvSpPr>
        <p:spPr bwMode="auto">
          <a:xfrm>
            <a:off x="4284663" y="2492375"/>
            <a:ext cx="2066925" cy="285750"/>
          </a:xfrm>
          <a:prstGeom prst="rect">
            <a:avLst/>
          </a:prstGeom>
          <a:gradFill rotWithShape="1">
            <a:gsLst>
              <a:gs pos="0">
                <a:srgbClr val="00B2EF"/>
              </a:gs>
              <a:gs pos="100000">
                <a:srgbClr val="00649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endParaRPr lang="es-ES" altLang="es-ES" sz="2200">
              <a:solidFill>
                <a:schemeClr val="hlink"/>
              </a:solidFill>
            </a:endParaRPr>
          </a:p>
        </p:txBody>
      </p:sp>
      <p:sp>
        <p:nvSpPr>
          <p:cNvPr id="58578" name="Rectangle 538">
            <a:extLst>
              <a:ext uri="{FF2B5EF4-FFF2-40B4-BE49-F238E27FC236}">
                <a16:creationId xmlns:a16="http://schemas.microsoft.com/office/drawing/2014/main" id="{507DAC5E-3A55-3346-BC02-6015DF85F0A9}"/>
              </a:ext>
            </a:extLst>
          </p:cNvPr>
          <p:cNvSpPr>
            <a:spLocks noChangeArrowheads="1"/>
          </p:cNvSpPr>
          <p:nvPr/>
        </p:nvSpPr>
        <p:spPr bwMode="auto">
          <a:xfrm>
            <a:off x="3049588" y="3206750"/>
            <a:ext cx="2066925" cy="285750"/>
          </a:xfrm>
          <a:prstGeom prst="rect">
            <a:avLst/>
          </a:prstGeom>
          <a:gradFill rotWithShape="1">
            <a:gsLst>
              <a:gs pos="0">
                <a:srgbClr val="00B2EF"/>
              </a:gs>
              <a:gs pos="100000">
                <a:srgbClr val="00649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endParaRPr lang="es-ES" altLang="es-ES" sz="2200">
              <a:solidFill>
                <a:schemeClr val="hlink"/>
              </a:solidFill>
            </a:endParaRPr>
          </a:p>
        </p:txBody>
      </p:sp>
      <p:sp>
        <p:nvSpPr>
          <p:cNvPr id="58579" name="Rectangle 539">
            <a:extLst>
              <a:ext uri="{FF2B5EF4-FFF2-40B4-BE49-F238E27FC236}">
                <a16:creationId xmlns:a16="http://schemas.microsoft.com/office/drawing/2014/main" id="{9BE159F2-3873-3842-9FD6-FB3401D109AF}"/>
              </a:ext>
            </a:extLst>
          </p:cNvPr>
          <p:cNvSpPr>
            <a:spLocks noChangeArrowheads="1"/>
          </p:cNvSpPr>
          <p:nvPr/>
        </p:nvSpPr>
        <p:spPr bwMode="auto">
          <a:xfrm>
            <a:off x="4297363" y="3549650"/>
            <a:ext cx="1381125" cy="285750"/>
          </a:xfrm>
          <a:prstGeom prst="rect">
            <a:avLst/>
          </a:prstGeom>
          <a:gradFill rotWithShape="1">
            <a:gsLst>
              <a:gs pos="0">
                <a:srgbClr val="00B2EF"/>
              </a:gs>
              <a:gs pos="100000">
                <a:srgbClr val="00649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endParaRPr lang="es-ES" altLang="es-ES" sz="2200">
              <a:solidFill>
                <a:schemeClr val="hlink"/>
              </a:solidFill>
            </a:endParaRPr>
          </a:p>
        </p:txBody>
      </p:sp>
      <p:sp>
        <p:nvSpPr>
          <p:cNvPr id="58580" name="Rectangle 540">
            <a:extLst>
              <a:ext uri="{FF2B5EF4-FFF2-40B4-BE49-F238E27FC236}">
                <a16:creationId xmlns:a16="http://schemas.microsoft.com/office/drawing/2014/main" id="{A2DD34F6-BADF-3B45-8F5B-A803EE5C943D}"/>
              </a:ext>
            </a:extLst>
          </p:cNvPr>
          <p:cNvSpPr>
            <a:spLocks noChangeArrowheads="1"/>
          </p:cNvSpPr>
          <p:nvPr/>
        </p:nvSpPr>
        <p:spPr bwMode="auto">
          <a:xfrm>
            <a:off x="6640513" y="3902075"/>
            <a:ext cx="1381125" cy="285750"/>
          </a:xfrm>
          <a:prstGeom prst="rect">
            <a:avLst/>
          </a:prstGeom>
          <a:gradFill rotWithShape="1">
            <a:gsLst>
              <a:gs pos="0">
                <a:srgbClr val="00B2EF"/>
              </a:gs>
              <a:gs pos="100000">
                <a:srgbClr val="00649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endParaRPr lang="es-ES" altLang="es-ES" sz="2200">
              <a:solidFill>
                <a:schemeClr val="hlink"/>
              </a:solidFill>
            </a:endParaRPr>
          </a:p>
        </p:txBody>
      </p:sp>
      <p:sp>
        <p:nvSpPr>
          <p:cNvPr id="58581" name="Rectangle 541">
            <a:extLst>
              <a:ext uri="{FF2B5EF4-FFF2-40B4-BE49-F238E27FC236}">
                <a16:creationId xmlns:a16="http://schemas.microsoft.com/office/drawing/2014/main" id="{46B0277A-16EE-D64C-A371-8B788D6594DB}"/>
              </a:ext>
            </a:extLst>
          </p:cNvPr>
          <p:cNvSpPr>
            <a:spLocks noChangeArrowheads="1"/>
          </p:cNvSpPr>
          <p:nvPr/>
        </p:nvSpPr>
        <p:spPr bwMode="auto">
          <a:xfrm>
            <a:off x="3868738" y="4254500"/>
            <a:ext cx="1381125" cy="285750"/>
          </a:xfrm>
          <a:prstGeom prst="rect">
            <a:avLst/>
          </a:prstGeom>
          <a:gradFill rotWithShape="1">
            <a:gsLst>
              <a:gs pos="0">
                <a:srgbClr val="00B2EF"/>
              </a:gs>
              <a:gs pos="100000">
                <a:srgbClr val="00649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endParaRPr lang="es-ES" altLang="es-ES" sz="2200">
              <a:solidFill>
                <a:schemeClr val="hlink"/>
              </a:solidFill>
            </a:endParaRPr>
          </a:p>
        </p:txBody>
      </p:sp>
      <p:sp>
        <p:nvSpPr>
          <p:cNvPr id="58582" name="Rectangle 542">
            <a:extLst>
              <a:ext uri="{FF2B5EF4-FFF2-40B4-BE49-F238E27FC236}">
                <a16:creationId xmlns:a16="http://schemas.microsoft.com/office/drawing/2014/main" id="{04E2DC59-B225-AF48-91A0-F9353C98603A}"/>
              </a:ext>
            </a:extLst>
          </p:cNvPr>
          <p:cNvSpPr>
            <a:spLocks noChangeArrowheads="1"/>
          </p:cNvSpPr>
          <p:nvPr/>
        </p:nvSpPr>
        <p:spPr bwMode="auto">
          <a:xfrm>
            <a:off x="3449638" y="4606925"/>
            <a:ext cx="809625" cy="285750"/>
          </a:xfrm>
          <a:prstGeom prst="rect">
            <a:avLst/>
          </a:prstGeom>
          <a:gradFill rotWithShape="1">
            <a:gsLst>
              <a:gs pos="0">
                <a:srgbClr val="00B2EF"/>
              </a:gs>
              <a:gs pos="100000">
                <a:srgbClr val="00649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endParaRPr lang="es-ES" altLang="es-ES" sz="2200">
              <a:solidFill>
                <a:schemeClr val="hlink"/>
              </a:solidFill>
            </a:endParaRPr>
          </a:p>
        </p:txBody>
      </p:sp>
      <p:sp>
        <p:nvSpPr>
          <p:cNvPr id="58583" name="Rectangle 543">
            <a:extLst>
              <a:ext uri="{FF2B5EF4-FFF2-40B4-BE49-F238E27FC236}">
                <a16:creationId xmlns:a16="http://schemas.microsoft.com/office/drawing/2014/main" id="{4080B524-435C-6144-909D-676078611430}"/>
              </a:ext>
            </a:extLst>
          </p:cNvPr>
          <p:cNvSpPr>
            <a:spLocks noChangeArrowheads="1"/>
          </p:cNvSpPr>
          <p:nvPr/>
        </p:nvSpPr>
        <p:spPr bwMode="auto">
          <a:xfrm>
            <a:off x="3449638" y="4946650"/>
            <a:ext cx="809625" cy="285750"/>
          </a:xfrm>
          <a:prstGeom prst="rect">
            <a:avLst/>
          </a:prstGeom>
          <a:gradFill rotWithShape="1">
            <a:gsLst>
              <a:gs pos="0">
                <a:srgbClr val="00B2EF"/>
              </a:gs>
              <a:gs pos="100000">
                <a:srgbClr val="00649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endParaRPr lang="es-ES" altLang="es-ES" sz="2200">
              <a:solidFill>
                <a:schemeClr val="hlink"/>
              </a:solidFill>
            </a:endParaRPr>
          </a:p>
        </p:txBody>
      </p:sp>
      <p:sp>
        <p:nvSpPr>
          <p:cNvPr id="58584" name="Text Box 545">
            <a:extLst>
              <a:ext uri="{FF2B5EF4-FFF2-40B4-BE49-F238E27FC236}">
                <a16:creationId xmlns:a16="http://schemas.microsoft.com/office/drawing/2014/main" id="{EF75A9D5-AF75-B944-9F9A-64548EB43771}"/>
              </a:ext>
            </a:extLst>
          </p:cNvPr>
          <p:cNvSpPr txBox="1">
            <a:spLocks noChangeArrowheads="1"/>
          </p:cNvSpPr>
          <p:nvPr/>
        </p:nvSpPr>
        <p:spPr bwMode="auto">
          <a:xfrm>
            <a:off x="-3030538" y="0"/>
            <a:ext cx="2867025" cy="1187450"/>
          </a:xfrm>
          <a:prstGeom prst="rect">
            <a:avLst/>
          </a:prstGeom>
          <a:solidFill>
            <a:schemeClr val="fo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r>
              <a:rPr lang="en-US" altLang="es-ES" sz="1200" b="1">
                <a:solidFill>
                  <a:srgbClr val="FFFFFF"/>
                </a:solidFill>
              </a:rPr>
              <a:t>TIP:</a:t>
            </a:r>
          </a:p>
          <a:p>
            <a:pPr eaLnBrk="1" hangingPunct="1">
              <a:spcBef>
                <a:spcPct val="0"/>
              </a:spcBef>
              <a:buClrTx/>
              <a:buFontTx/>
              <a:buNone/>
            </a:pPr>
            <a:r>
              <a:rPr lang="en-US" altLang="es-ES" sz="1200">
                <a:solidFill>
                  <a:srgbClr val="FFFFFF"/>
                </a:solidFill>
              </a:rPr>
              <a:t>Roadmap chart is and editable table where rows and columns can be added or deleted as needed. The blue bars are a separate shape and can be moved and edited as needed.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B9E99758-04A6-DB44-9475-6B35B0C389C7}"/>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spcBef>
                <a:spcPct val="0"/>
              </a:spcBef>
              <a:buClrTx/>
              <a:buFontTx/>
              <a:buNone/>
            </a:pPr>
            <a:fld id="{0E940FE9-8816-B542-9B75-7B12463AF474}" type="slidenum">
              <a:rPr lang="en-US" altLang="es-ES" sz="800" smtClean="0"/>
              <a:pPr>
                <a:spcBef>
                  <a:spcPct val="0"/>
                </a:spcBef>
                <a:buClrTx/>
                <a:buFontTx/>
                <a:buNone/>
              </a:pPr>
              <a:t>27</a:t>
            </a:fld>
            <a:endParaRPr lang="en-US" altLang="es-ES" sz="800"/>
          </a:p>
        </p:txBody>
      </p:sp>
      <p:sp>
        <p:nvSpPr>
          <p:cNvPr id="60419" name="Slide Number Placeholder 3">
            <a:extLst>
              <a:ext uri="{FF2B5EF4-FFF2-40B4-BE49-F238E27FC236}">
                <a16:creationId xmlns:a16="http://schemas.microsoft.com/office/drawing/2014/main" id="{C25D0D63-771B-6E4A-9F13-BA5D9C7F1176}"/>
              </a:ext>
            </a:extLst>
          </p:cNvPr>
          <p:cNvSpPr txBox="1">
            <a:spLocks noGrp="1"/>
          </p:cNvSpPr>
          <p:nvPr/>
        </p:nvSpPr>
        <p:spPr bwMode="black">
          <a:xfrm>
            <a:off x="182563" y="6537325"/>
            <a:ext cx="36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fld id="{DAF6155A-ECAE-E34C-A25D-F55D8D6B4009}" type="slidenum">
              <a:rPr lang="en-US" altLang="es-ES" sz="800"/>
              <a:pPr eaLnBrk="1" hangingPunct="1">
                <a:spcBef>
                  <a:spcPct val="0"/>
                </a:spcBef>
                <a:buClrTx/>
                <a:buFontTx/>
                <a:buNone/>
              </a:pPr>
              <a:t>27</a:t>
            </a:fld>
            <a:endParaRPr lang="en-US" altLang="es-ES" sz="800"/>
          </a:p>
        </p:txBody>
      </p:sp>
      <p:sp>
        <p:nvSpPr>
          <p:cNvPr id="60420" name="Rectangle 2">
            <a:extLst>
              <a:ext uri="{FF2B5EF4-FFF2-40B4-BE49-F238E27FC236}">
                <a16:creationId xmlns:a16="http://schemas.microsoft.com/office/drawing/2014/main" id="{FA3B6504-0D32-E749-8252-408DAFA3C70C}"/>
              </a:ext>
            </a:extLst>
          </p:cNvPr>
          <p:cNvSpPr>
            <a:spLocks noGrp="1" noChangeArrowheads="1"/>
          </p:cNvSpPr>
          <p:nvPr>
            <p:ph type="title"/>
          </p:nvPr>
        </p:nvSpPr>
        <p:spPr/>
        <p:txBody>
          <a:bodyPr/>
          <a:lstStyle/>
          <a:p>
            <a:pPr eaLnBrk="1" hangingPunct="1"/>
            <a:r>
              <a:rPr lang="en-US" altLang="es-ES"/>
              <a:t>Organization chart style</a:t>
            </a:r>
          </a:p>
        </p:txBody>
      </p:sp>
      <p:sp>
        <p:nvSpPr>
          <p:cNvPr id="60421" name="Line 4">
            <a:extLst>
              <a:ext uri="{FF2B5EF4-FFF2-40B4-BE49-F238E27FC236}">
                <a16:creationId xmlns:a16="http://schemas.microsoft.com/office/drawing/2014/main" id="{A81FC6B8-EF37-2648-9E8F-BAB7C488D448}"/>
              </a:ext>
            </a:extLst>
          </p:cNvPr>
          <p:cNvSpPr>
            <a:spLocks noChangeShapeType="1"/>
          </p:cNvSpPr>
          <p:nvPr/>
        </p:nvSpPr>
        <p:spPr bwMode="auto">
          <a:xfrm>
            <a:off x="4467225" y="1830388"/>
            <a:ext cx="0" cy="274320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0422" name="Line 5">
            <a:extLst>
              <a:ext uri="{FF2B5EF4-FFF2-40B4-BE49-F238E27FC236}">
                <a16:creationId xmlns:a16="http://schemas.microsoft.com/office/drawing/2014/main" id="{0DA8CBED-A219-F545-8FE9-910C56F791F4}"/>
              </a:ext>
            </a:extLst>
          </p:cNvPr>
          <p:cNvSpPr>
            <a:spLocks noChangeShapeType="1"/>
          </p:cNvSpPr>
          <p:nvPr/>
        </p:nvSpPr>
        <p:spPr bwMode="auto">
          <a:xfrm>
            <a:off x="2254250" y="3735388"/>
            <a:ext cx="0" cy="45720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0423" name="Line 6">
            <a:extLst>
              <a:ext uri="{FF2B5EF4-FFF2-40B4-BE49-F238E27FC236}">
                <a16:creationId xmlns:a16="http://schemas.microsoft.com/office/drawing/2014/main" id="{B5E5F96F-C15C-A144-899A-C591D691FB5F}"/>
              </a:ext>
            </a:extLst>
          </p:cNvPr>
          <p:cNvSpPr>
            <a:spLocks noChangeShapeType="1"/>
          </p:cNvSpPr>
          <p:nvPr/>
        </p:nvSpPr>
        <p:spPr bwMode="auto">
          <a:xfrm>
            <a:off x="6692900" y="3735388"/>
            <a:ext cx="0" cy="45720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0424" name="Line 7">
            <a:extLst>
              <a:ext uri="{FF2B5EF4-FFF2-40B4-BE49-F238E27FC236}">
                <a16:creationId xmlns:a16="http://schemas.microsoft.com/office/drawing/2014/main" id="{F327B5BD-21A7-B44F-8C86-EED71E5FDD57}"/>
              </a:ext>
            </a:extLst>
          </p:cNvPr>
          <p:cNvSpPr>
            <a:spLocks noChangeShapeType="1"/>
          </p:cNvSpPr>
          <p:nvPr/>
        </p:nvSpPr>
        <p:spPr bwMode="auto">
          <a:xfrm flipH="1">
            <a:off x="2254250" y="3735388"/>
            <a:ext cx="4441825"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0425" name="Rectangle 8">
            <a:extLst>
              <a:ext uri="{FF2B5EF4-FFF2-40B4-BE49-F238E27FC236}">
                <a16:creationId xmlns:a16="http://schemas.microsoft.com/office/drawing/2014/main" id="{32F8B8BE-8B88-4E4E-BF85-3FFE0F9F9937}"/>
              </a:ext>
            </a:extLst>
          </p:cNvPr>
          <p:cNvSpPr>
            <a:spLocks noChangeArrowheads="1"/>
          </p:cNvSpPr>
          <p:nvPr/>
        </p:nvSpPr>
        <p:spPr bwMode="auto">
          <a:xfrm>
            <a:off x="3429000" y="1449388"/>
            <a:ext cx="2057400" cy="304800"/>
          </a:xfrm>
          <a:prstGeom prst="rect">
            <a:avLst/>
          </a:prstGeom>
          <a:gradFill rotWithShape="1">
            <a:gsLst>
              <a:gs pos="0">
                <a:srgbClr val="00649D"/>
              </a:gs>
              <a:gs pos="100000">
                <a:srgbClr val="00B2E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lgn="ctr" eaLnBrk="1" hangingPunct="1">
              <a:spcBef>
                <a:spcPct val="0"/>
              </a:spcBef>
              <a:buClrTx/>
              <a:buFontTx/>
              <a:buNone/>
            </a:pPr>
            <a:r>
              <a:rPr lang="en-US" altLang="es-ES" sz="1100" b="1">
                <a:solidFill>
                  <a:schemeClr val="bg1"/>
                </a:solidFill>
              </a:rPr>
              <a:t>Executive Sponsor</a:t>
            </a:r>
          </a:p>
        </p:txBody>
      </p:sp>
      <p:sp>
        <p:nvSpPr>
          <p:cNvPr id="60426" name="Rectangle 9">
            <a:extLst>
              <a:ext uri="{FF2B5EF4-FFF2-40B4-BE49-F238E27FC236}">
                <a16:creationId xmlns:a16="http://schemas.microsoft.com/office/drawing/2014/main" id="{E6328196-011B-F543-8B48-95CB5727CD5A}"/>
              </a:ext>
            </a:extLst>
          </p:cNvPr>
          <p:cNvSpPr>
            <a:spLocks noChangeArrowheads="1"/>
          </p:cNvSpPr>
          <p:nvPr/>
        </p:nvSpPr>
        <p:spPr bwMode="auto">
          <a:xfrm>
            <a:off x="3429000" y="1754188"/>
            <a:ext cx="2057400" cy="304800"/>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lgn="ctr" eaLnBrk="1" hangingPunct="1">
              <a:spcBef>
                <a:spcPct val="0"/>
              </a:spcBef>
              <a:buClrTx/>
              <a:buFontTx/>
              <a:buNone/>
            </a:pPr>
            <a:r>
              <a:rPr lang="en-US" altLang="es-ES" sz="900"/>
              <a:t>John Smith</a:t>
            </a:r>
          </a:p>
        </p:txBody>
      </p:sp>
      <p:sp>
        <p:nvSpPr>
          <p:cNvPr id="60427" name="Rectangle 10">
            <a:extLst>
              <a:ext uri="{FF2B5EF4-FFF2-40B4-BE49-F238E27FC236}">
                <a16:creationId xmlns:a16="http://schemas.microsoft.com/office/drawing/2014/main" id="{73011AA0-4C30-C348-BF5F-B06662E909E5}"/>
              </a:ext>
            </a:extLst>
          </p:cNvPr>
          <p:cNvSpPr>
            <a:spLocks noChangeArrowheads="1"/>
          </p:cNvSpPr>
          <p:nvPr/>
        </p:nvSpPr>
        <p:spPr bwMode="auto">
          <a:xfrm>
            <a:off x="3429000" y="2516188"/>
            <a:ext cx="2057400" cy="304800"/>
          </a:xfrm>
          <a:prstGeom prst="rect">
            <a:avLst/>
          </a:prstGeom>
          <a:gradFill rotWithShape="1">
            <a:gsLst>
              <a:gs pos="0">
                <a:srgbClr val="00649D"/>
              </a:gs>
              <a:gs pos="100000">
                <a:srgbClr val="00B2E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lgn="ctr" eaLnBrk="1" hangingPunct="1">
              <a:spcBef>
                <a:spcPct val="0"/>
              </a:spcBef>
              <a:buClrTx/>
              <a:buFontTx/>
              <a:buNone/>
            </a:pPr>
            <a:r>
              <a:rPr lang="en-US" altLang="es-ES" sz="1100" b="1">
                <a:solidFill>
                  <a:schemeClr val="bg1"/>
                </a:solidFill>
              </a:rPr>
              <a:t>Project Leadership</a:t>
            </a:r>
          </a:p>
        </p:txBody>
      </p:sp>
      <p:sp>
        <p:nvSpPr>
          <p:cNvPr id="60428" name="Rectangle 11">
            <a:extLst>
              <a:ext uri="{FF2B5EF4-FFF2-40B4-BE49-F238E27FC236}">
                <a16:creationId xmlns:a16="http://schemas.microsoft.com/office/drawing/2014/main" id="{E5FB65D8-FB34-3348-B9B3-34F83253F74C}"/>
              </a:ext>
            </a:extLst>
          </p:cNvPr>
          <p:cNvSpPr>
            <a:spLocks noChangeArrowheads="1"/>
          </p:cNvSpPr>
          <p:nvPr/>
        </p:nvSpPr>
        <p:spPr bwMode="auto">
          <a:xfrm>
            <a:off x="3429000" y="2820988"/>
            <a:ext cx="2057400" cy="685800"/>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lgn="ctr" eaLnBrk="1" hangingPunct="1">
              <a:lnSpc>
                <a:spcPct val="130000"/>
              </a:lnSpc>
              <a:spcBef>
                <a:spcPct val="0"/>
              </a:spcBef>
              <a:buClrTx/>
              <a:buFontTx/>
              <a:buNone/>
            </a:pPr>
            <a:r>
              <a:rPr lang="en-US" altLang="es-ES" sz="900"/>
              <a:t>Client Sponsor</a:t>
            </a:r>
          </a:p>
          <a:p>
            <a:pPr algn="ctr" eaLnBrk="1" hangingPunct="1">
              <a:lnSpc>
                <a:spcPct val="130000"/>
              </a:lnSpc>
              <a:spcBef>
                <a:spcPct val="0"/>
              </a:spcBef>
              <a:buClrTx/>
              <a:buFontTx/>
              <a:buNone/>
            </a:pPr>
            <a:r>
              <a:rPr lang="en-US" altLang="es-ES" sz="900"/>
              <a:t>IBM Partner/Project Executive</a:t>
            </a:r>
          </a:p>
        </p:txBody>
      </p:sp>
      <p:sp>
        <p:nvSpPr>
          <p:cNvPr id="60429" name="Rectangle 12">
            <a:extLst>
              <a:ext uri="{FF2B5EF4-FFF2-40B4-BE49-F238E27FC236}">
                <a16:creationId xmlns:a16="http://schemas.microsoft.com/office/drawing/2014/main" id="{8FDB4928-F817-C049-85B8-7104DB8C0E0D}"/>
              </a:ext>
            </a:extLst>
          </p:cNvPr>
          <p:cNvSpPr>
            <a:spLocks noChangeArrowheads="1"/>
          </p:cNvSpPr>
          <p:nvPr/>
        </p:nvSpPr>
        <p:spPr bwMode="auto">
          <a:xfrm>
            <a:off x="1219200" y="3887788"/>
            <a:ext cx="2057400" cy="304800"/>
          </a:xfrm>
          <a:prstGeom prst="rect">
            <a:avLst/>
          </a:prstGeom>
          <a:gradFill rotWithShape="1">
            <a:gsLst>
              <a:gs pos="0">
                <a:srgbClr val="00649D"/>
              </a:gs>
              <a:gs pos="100000">
                <a:srgbClr val="00B2E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lgn="ctr" eaLnBrk="1" hangingPunct="1">
              <a:spcBef>
                <a:spcPct val="0"/>
              </a:spcBef>
              <a:buClrTx/>
              <a:buFontTx/>
              <a:buNone/>
            </a:pPr>
            <a:r>
              <a:rPr lang="en-US" altLang="es-ES" sz="1100" b="1">
                <a:solidFill>
                  <a:schemeClr val="bg1"/>
                </a:solidFill>
              </a:rPr>
              <a:t>IBM Core Team</a:t>
            </a:r>
          </a:p>
        </p:txBody>
      </p:sp>
      <p:sp>
        <p:nvSpPr>
          <p:cNvPr id="60430" name="Rectangle 13">
            <a:extLst>
              <a:ext uri="{FF2B5EF4-FFF2-40B4-BE49-F238E27FC236}">
                <a16:creationId xmlns:a16="http://schemas.microsoft.com/office/drawing/2014/main" id="{02263784-9756-EB4F-B7F8-693E72E2E9F2}"/>
              </a:ext>
            </a:extLst>
          </p:cNvPr>
          <p:cNvSpPr>
            <a:spLocks noChangeArrowheads="1"/>
          </p:cNvSpPr>
          <p:nvPr/>
        </p:nvSpPr>
        <p:spPr bwMode="auto">
          <a:xfrm>
            <a:off x="1219200" y="4192588"/>
            <a:ext cx="2057400" cy="1066800"/>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lgn="ctr" eaLnBrk="1" hangingPunct="1">
              <a:lnSpc>
                <a:spcPct val="130000"/>
              </a:lnSpc>
              <a:spcBef>
                <a:spcPct val="0"/>
              </a:spcBef>
              <a:buClrTx/>
              <a:buFontTx/>
              <a:buNone/>
            </a:pPr>
            <a:r>
              <a:rPr lang="en-US" altLang="es-ES" sz="900"/>
              <a:t>Lead Business Strategist</a:t>
            </a:r>
          </a:p>
          <a:p>
            <a:pPr algn="ctr" eaLnBrk="1" hangingPunct="1">
              <a:lnSpc>
                <a:spcPct val="130000"/>
              </a:lnSpc>
              <a:spcBef>
                <a:spcPct val="0"/>
              </a:spcBef>
              <a:buClrTx/>
              <a:buFontTx/>
              <a:buNone/>
            </a:pPr>
            <a:r>
              <a:rPr lang="en-US" altLang="es-ES" sz="900"/>
              <a:t>Client Experience Lead</a:t>
            </a:r>
          </a:p>
          <a:p>
            <a:pPr algn="ctr" eaLnBrk="1" hangingPunct="1">
              <a:lnSpc>
                <a:spcPct val="130000"/>
              </a:lnSpc>
              <a:spcBef>
                <a:spcPct val="0"/>
              </a:spcBef>
              <a:buClrTx/>
              <a:buFontTx/>
              <a:buNone/>
            </a:pPr>
            <a:r>
              <a:rPr lang="en-US" altLang="es-ES" sz="900"/>
              <a:t>Technology Strategy Analyst</a:t>
            </a:r>
          </a:p>
          <a:p>
            <a:pPr algn="ctr" eaLnBrk="1" hangingPunct="1">
              <a:lnSpc>
                <a:spcPct val="130000"/>
              </a:lnSpc>
              <a:spcBef>
                <a:spcPct val="0"/>
              </a:spcBef>
              <a:buClrTx/>
              <a:buFontTx/>
              <a:buNone/>
            </a:pPr>
            <a:r>
              <a:rPr lang="en-US" altLang="es-ES" sz="900"/>
              <a:t>Business Strategy Analyst</a:t>
            </a:r>
          </a:p>
        </p:txBody>
      </p:sp>
      <p:sp>
        <p:nvSpPr>
          <p:cNvPr id="60431" name="Rectangle 14">
            <a:extLst>
              <a:ext uri="{FF2B5EF4-FFF2-40B4-BE49-F238E27FC236}">
                <a16:creationId xmlns:a16="http://schemas.microsoft.com/office/drawing/2014/main" id="{A9BB0CB5-9AD1-AF41-9B86-4CF76C39FB03}"/>
              </a:ext>
            </a:extLst>
          </p:cNvPr>
          <p:cNvSpPr>
            <a:spLocks noChangeArrowheads="1"/>
          </p:cNvSpPr>
          <p:nvPr/>
        </p:nvSpPr>
        <p:spPr bwMode="auto">
          <a:xfrm>
            <a:off x="3429000" y="3887788"/>
            <a:ext cx="2057400" cy="304800"/>
          </a:xfrm>
          <a:prstGeom prst="rect">
            <a:avLst/>
          </a:prstGeom>
          <a:gradFill rotWithShape="1">
            <a:gsLst>
              <a:gs pos="0">
                <a:srgbClr val="00649D"/>
              </a:gs>
              <a:gs pos="100000">
                <a:srgbClr val="00B2E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lgn="ctr" eaLnBrk="1" hangingPunct="1">
              <a:spcBef>
                <a:spcPct val="0"/>
              </a:spcBef>
              <a:buClrTx/>
              <a:buFontTx/>
              <a:buNone/>
            </a:pPr>
            <a:r>
              <a:rPr lang="en-US" altLang="es-ES" sz="1100" b="1">
                <a:solidFill>
                  <a:schemeClr val="bg1"/>
                </a:solidFill>
              </a:rPr>
              <a:t>Client Core Team</a:t>
            </a:r>
          </a:p>
        </p:txBody>
      </p:sp>
      <p:sp>
        <p:nvSpPr>
          <p:cNvPr id="60432" name="Rectangle 15">
            <a:extLst>
              <a:ext uri="{FF2B5EF4-FFF2-40B4-BE49-F238E27FC236}">
                <a16:creationId xmlns:a16="http://schemas.microsoft.com/office/drawing/2014/main" id="{4A20DD83-74AF-D249-8B83-3AA6E9448B10}"/>
              </a:ext>
            </a:extLst>
          </p:cNvPr>
          <p:cNvSpPr>
            <a:spLocks noChangeArrowheads="1"/>
          </p:cNvSpPr>
          <p:nvPr/>
        </p:nvSpPr>
        <p:spPr bwMode="auto">
          <a:xfrm>
            <a:off x="3429000" y="4192588"/>
            <a:ext cx="2057400" cy="1066800"/>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lgn="ctr" eaLnBrk="1" hangingPunct="1">
              <a:lnSpc>
                <a:spcPct val="130000"/>
              </a:lnSpc>
              <a:spcBef>
                <a:spcPct val="0"/>
              </a:spcBef>
              <a:buClrTx/>
              <a:buFontTx/>
              <a:buNone/>
            </a:pPr>
            <a:r>
              <a:rPr lang="en-US" altLang="es-ES" sz="900"/>
              <a:t>Project Manager</a:t>
            </a:r>
          </a:p>
          <a:p>
            <a:pPr algn="ctr" eaLnBrk="1" hangingPunct="1">
              <a:lnSpc>
                <a:spcPct val="130000"/>
              </a:lnSpc>
              <a:spcBef>
                <a:spcPct val="0"/>
              </a:spcBef>
              <a:buClrTx/>
              <a:buFontTx/>
              <a:buNone/>
            </a:pPr>
            <a:r>
              <a:rPr lang="en-US" altLang="es-ES" sz="900"/>
              <a:t>Business Lead(s)</a:t>
            </a:r>
          </a:p>
          <a:p>
            <a:pPr algn="ctr" eaLnBrk="1" hangingPunct="1">
              <a:lnSpc>
                <a:spcPct val="130000"/>
              </a:lnSpc>
              <a:spcBef>
                <a:spcPct val="0"/>
              </a:spcBef>
              <a:buClrTx/>
              <a:buFontTx/>
              <a:buNone/>
            </a:pPr>
            <a:r>
              <a:rPr lang="en-US" altLang="es-ES" sz="900"/>
              <a:t>Technology Lead</a:t>
            </a:r>
          </a:p>
        </p:txBody>
      </p:sp>
      <p:sp>
        <p:nvSpPr>
          <p:cNvPr id="60433" name="Rectangle 16">
            <a:extLst>
              <a:ext uri="{FF2B5EF4-FFF2-40B4-BE49-F238E27FC236}">
                <a16:creationId xmlns:a16="http://schemas.microsoft.com/office/drawing/2014/main" id="{54B4EA63-7788-E34E-B490-70FA9303DF0D}"/>
              </a:ext>
            </a:extLst>
          </p:cNvPr>
          <p:cNvSpPr>
            <a:spLocks noChangeArrowheads="1"/>
          </p:cNvSpPr>
          <p:nvPr/>
        </p:nvSpPr>
        <p:spPr bwMode="auto">
          <a:xfrm>
            <a:off x="5638800" y="3887788"/>
            <a:ext cx="2057400" cy="304800"/>
          </a:xfrm>
          <a:prstGeom prst="rect">
            <a:avLst/>
          </a:prstGeom>
          <a:gradFill rotWithShape="1">
            <a:gsLst>
              <a:gs pos="0">
                <a:srgbClr val="00649D"/>
              </a:gs>
              <a:gs pos="100000">
                <a:srgbClr val="00B2E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lgn="ctr" eaLnBrk="1" hangingPunct="1">
              <a:spcBef>
                <a:spcPct val="0"/>
              </a:spcBef>
              <a:buClrTx/>
              <a:buFontTx/>
              <a:buNone/>
            </a:pPr>
            <a:r>
              <a:rPr lang="en-US" altLang="es-ES" sz="1100" b="1">
                <a:solidFill>
                  <a:schemeClr val="bg1"/>
                </a:solidFill>
              </a:rPr>
              <a:t>Subject Matter Experts</a:t>
            </a:r>
          </a:p>
        </p:txBody>
      </p:sp>
      <p:sp>
        <p:nvSpPr>
          <p:cNvPr id="60434" name="Rectangle 17">
            <a:extLst>
              <a:ext uri="{FF2B5EF4-FFF2-40B4-BE49-F238E27FC236}">
                <a16:creationId xmlns:a16="http://schemas.microsoft.com/office/drawing/2014/main" id="{0141953F-310F-B94B-AF08-89243EA2FA61}"/>
              </a:ext>
            </a:extLst>
          </p:cNvPr>
          <p:cNvSpPr>
            <a:spLocks noChangeArrowheads="1"/>
          </p:cNvSpPr>
          <p:nvPr/>
        </p:nvSpPr>
        <p:spPr bwMode="auto">
          <a:xfrm>
            <a:off x="5638800" y="4192588"/>
            <a:ext cx="2057400" cy="1066800"/>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lgn="ctr" eaLnBrk="1" hangingPunct="1">
              <a:lnSpc>
                <a:spcPct val="130000"/>
              </a:lnSpc>
              <a:spcBef>
                <a:spcPct val="0"/>
              </a:spcBef>
              <a:buClrTx/>
              <a:buFontTx/>
              <a:buNone/>
            </a:pPr>
            <a:r>
              <a:rPr lang="en-US" altLang="es-ES" sz="900"/>
              <a:t>IBM Industry SMEs</a:t>
            </a:r>
          </a:p>
          <a:p>
            <a:pPr algn="ctr" eaLnBrk="1" hangingPunct="1">
              <a:lnSpc>
                <a:spcPct val="130000"/>
              </a:lnSpc>
              <a:spcBef>
                <a:spcPct val="0"/>
              </a:spcBef>
              <a:buClrTx/>
              <a:buFontTx/>
              <a:buNone/>
            </a:pPr>
            <a:r>
              <a:rPr lang="en-US" altLang="es-ES" sz="900"/>
              <a:t>IBM Advanced Analytics SMEs</a:t>
            </a:r>
          </a:p>
          <a:p>
            <a:pPr algn="ctr" eaLnBrk="1" hangingPunct="1">
              <a:lnSpc>
                <a:spcPct val="130000"/>
              </a:lnSpc>
              <a:spcBef>
                <a:spcPct val="0"/>
              </a:spcBef>
              <a:buClrTx/>
              <a:buFontTx/>
              <a:buNone/>
            </a:pPr>
            <a:r>
              <a:rPr lang="en-US" altLang="es-ES" sz="900"/>
              <a:t>Client SMEs</a:t>
            </a:r>
          </a:p>
        </p:txBody>
      </p:sp>
      <p:sp>
        <p:nvSpPr>
          <p:cNvPr id="60435" name="Text Box 18">
            <a:extLst>
              <a:ext uri="{FF2B5EF4-FFF2-40B4-BE49-F238E27FC236}">
                <a16:creationId xmlns:a16="http://schemas.microsoft.com/office/drawing/2014/main" id="{6846FFDB-C53D-EC42-BCAC-144987BFDB78}"/>
              </a:ext>
            </a:extLst>
          </p:cNvPr>
          <p:cNvSpPr txBox="1">
            <a:spLocks noChangeArrowheads="1"/>
          </p:cNvSpPr>
          <p:nvPr/>
        </p:nvSpPr>
        <p:spPr bwMode="auto">
          <a:xfrm>
            <a:off x="-3030538" y="0"/>
            <a:ext cx="2867025" cy="639763"/>
          </a:xfrm>
          <a:prstGeom prst="rect">
            <a:avLst/>
          </a:prstGeom>
          <a:solidFill>
            <a:schemeClr val="fo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r>
              <a:rPr lang="en-US" altLang="es-ES" sz="1200" b="1">
                <a:solidFill>
                  <a:srgbClr val="FFFFFF"/>
                </a:solidFill>
              </a:rPr>
              <a:t>TIP:</a:t>
            </a:r>
          </a:p>
          <a:p>
            <a:pPr eaLnBrk="1" hangingPunct="1">
              <a:spcBef>
                <a:spcPct val="0"/>
              </a:spcBef>
              <a:buClrTx/>
              <a:buFontTx/>
              <a:buNone/>
            </a:pPr>
            <a:r>
              <a:rPr lang="en-US" altLang="es-ES" sz="1200">
                <a:solidFill>
                  <a:srgbClr val="FFFFFF"/>
                </a:solidFill>
              </a:rPr>
              <a:t>All parts are editable and can be moved and colors reworked.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CD407115-48E1-3142-A938-747D38E48C24}"/>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spcBef>
                <a:spcPct val="0"/>
              </a:spcBef>
              <a:buClrTx/>
              <a:buFontTx/>
              <a:buNone/>
            </a:pPr>
            <a:fld id="{F3EDFFCD-0164-D646-ACEE-FE8D22CE0267}" type="slidenum">
              <a:rPr lang="en-US" altLang="es-ES" sz="800" smtClean="0"/>
              <a:pPr>
                <a:spcBef>
                  <a:spcPct val="0"/>
                </a:spcBef>
                <a:buClrTx/>
                <a:buFontTx/>
                <a:buNone/>
              </a:pPr>
              <a:t>28</a:t>
            </a:fld>
            <a:endParaRPr lang="en-US" altLang="es-ES" sz="800"/>
          </a:p>
        </p:txBody>
      </p:sp>
      <p:sp>
        <p:nvSpPr>
          <p:cNvPr id="62467" name="Slide Number Placeholder 3">
            <a:extLst>
              <a:ext uri="{FF2B5EF4-FFF2-40B4-BE49-F238E27FC236}">
                <a16:creationId xmlns:a16="http://schemas.microsoft.com/office/drawing/2014/main" id="{51F46BA7-1788-A047-B894-CFC2159DF3CC}"/>
              </a:ext>
            </a:extLst>
          </p:cNvPr>
          <p:cNvSpPr txBox="1">
            <a:spLocks noGrp="1"/>
          </p:cNvSpPr>
          <p:nvPr/>
        </p:nvSpPr>
        <p:spPr bwMode="black">
          <a:xfrm>
            <a:off x="182563" y="6537325"/>
            <a:ext cx="36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fld id="{66D7B954-71CB-0E4C-A551-6D364B62ED38}" type="slidenum">
              <a:rPr lang="en-US" altLang="es-ES" sz="800"/>
              <a:pPr eaLnBrk="1" hangingPunct="1">
                <a:spcBef>
                  <a:spcPct val="0"/>
                </a:spcBef>
                <a:buClrTx/>
                <a:buFontTx/>
                <a:buNone/>
              </a:pPr>
              <a:t>28</a:t>
            </a:fld>
            <a:endParaRPr lang="en-US" altLang="es-ES" sz="800"/>
          </a:p>
        </p:txBody>
      </p:sp>
      <p:sp>
        <p:nvSpPr>
          <p:cNvPr id="62468" name="Rectangle 2">
            <a:extLst>
              <a:ext uri="{FF2B5EF4-FFF2-40B4-BE49-F238E27FC236}">
                <a16:creationId xmlns:a16="http://schemas.microsoft.com/office/drawing/2014/main" id="{E82A3992-8C1A-3D4E-B11D-ADBB31BFA34B}"/>
              </a:ext>
            </a:extLst>
          </p:cNvPr>
          <p:cNvSpPr>
            <a:spLocks noGrp="1" noChangeArrowheads="1"/>
          </p:cNvSpPr>
          <p:nvPr>
            <p:ph type="title"/>
          </p:nvPr>
        </p:nvSpPr>
        <p:spPr/>
        <p:txBody>
          <a:bodyPr/>
          <a:lstStyle/>
          <a:p>
            <a:pPr eaLnBrk="1" hangingPunct="1"/>
            <a:r>
              <a:rPr lang="en-US" altLang="es-ES"/>
              <a:t>Timeline chart style</a:t>
            </a:r>
          </a:p>
        </p:txBody>
      </p:sp>
      <p:sp>
        <p:nvSpPr>
          <p:cNvPr id="62469" name="Rectangle 64">
            <a:extLst>
              <a:ext uri="{FF2B5EF4-FFF2-40B4-BE49-F238E27FC236}">
                <a16:creationId xmlns:a16="http://schemas.microsoft.com/office/drawing/2014/main" id="{F3D84218-57D4-D944-8617-98A904039009}"/>
              </a:ext>
            </a:extLst>
          </p:cNvPr>
          <p:cNvSpPr>
            <a:spLocks noChangeArrowheads="1"/>
          </p:cNvSpPr>
          <p:nvPr/>
        </p:nvSpPr>
        <p:spPr bwMode="auto">
          <a:xfrm>
            <a:off x="977900" y="3071813"/>
            <a:ext cx="7262813" cy="352425"/>
          </a:xfrm>
          <a:prstGeom prst="rect">
            <a:avLst/>
          </a:prstGeom>
          <a:gradFill rotWithShape="1">
            <a:gsLst>
              <a:gs pos="0">
                <a:srgbClr val="00649D"/>
              </a:gs>
              <a:gs pos="100000">
                <a:srgbClr val="00B2E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endParaRPr lang="es-ES" altLang="es-ES" sz="2200">
              <a:solidFill>
                <a:schemeClr val="hlink"/>
              </a:solidFill>
            </a:endParaRPr>
          </a:p>
        </p:txBody>
      </p:sp>
      <p:graphicFrame>
        <p:nvGraphicFramePr>
          <p:cNvPr id="137281" name="Group 65">
            <a:extLst>
              <a:ext uri="{FF2B5EF4-FFF2-40B4-BE49-F238E27FC236}">
                <a16:creationId xmlns:a16="http://schemas.microsoft.com/office/drawing/2014/main" id="{C85E9A3E-3331-DB44-BFF4-4F80B6A5B171}"/>
              </a:ext>
            </a:extLst>
          </p:cNvPr>
          <p:cNvGraphicFramePr>
            <a:graphicFrameLocks noGrp="1"/>
          </p:cNvGraphicFramePr>
          <p:nvPr/>
        </p:nvGraphicFramePr>
        <p:xfrm>
          <a:off x="985838" y="3065463"/>
          <a:ext cx="7258050" cy="365125"/>
        </p:xfrm>
        <a:graphic>
          <a:graphicData uri="http://schemas.openxmlformats.org/drawingml/2006/table">
            <a:tbl>
              <a:tblPr/>
              <a:tblGrid>
                <a:gridCol w="806450">
                  <a:extLst>
                    <a:ext uri="{9D8B030D-6E8A-4147-A177-3AD203B41FA5}">
                      <a16:colId xmlns:a16="http://schemas.microsoft.com/office/drawing/2014/main" val="20000"/>
                    </a:ext>
                  </a:extLst>
                </a:gridCol>
                <a:gridCol w="806450">
                  <a:extLst>
                    <a:ext uri="{9D8B030D-6E8A-4147-A177-3AD203B41FA5}">
                      <a16:colId xmlns:a16="http://schemas.microsoft.com/office/drawing/2014/main" val="20001"/>
                    </a:ext>
                  </a:extLst>
                </a:gridCol>
                <a:gridCol w="806450">
                  <a:extLst>
                    <a:ext uri="{9D8B030D-6E8A-4147-A177-3AD203B41FA5}">
                      <a16:colId xmlns:a16="http://schemas.microsoft.com/office/drawing/2014/main" val="20002"/>
                    </a:ext>
                  </a:extLst>
                </a:gridCol>
                <a:gridCol w="806450">
                  <a:extLst>
                    <a:ext uri="{9D8B030D-6E8A-4147-A177-3AD203B41FA5}">
                      <a16:colId xmlns:a16="http://schemas.microsoft.com/office/drawing/2014/main" val="20003"/>
                    </a:ext>
                  </a:extLst>
                </a:gridCol>
                <a:gridCol w="806450">
                  <a:extLst>
                    <a:ext uri="{9D8B030D-6E8A-4147-A177-3AD203B41FA5}">
                      <a16:colId xmlns:a16="http://schemas.microsoft.com/office/drawing/2014/main" val="20004"/>
                    </a:ext>
                  </a:extLst>
                </a:gridCol>
                <a:gridCol w="806450">
                  <a:extLst>
                    <a:ext uri="{9D8B030D-6E8A-4147-A177-3AD203B41FA5}">
                      <a16:colId xmlns:a16="http://schemas.microsoft.com/office/drawing/2014/main" val="20005"/>
                    </a:ext>
                  </a:extLst>
                </a:gridCol>
                <a:gridCol w="806450">
                  <a:extLst>
                    <a:ext uri="{9D8B030D-6E8A-4147-A177-3AD203B41FA5}">
                      <a16:colId xmlns:a16="http://schemas.microsoft.com/office/drawing/2014/main" val="20006"/>
                    </a:ext>
                  </a:extLst>
                </a:gridCol>
                <a:gridCol w="806450">
                  <a:extLst>
                    <a:ext uri="{9D8B030D-6E8A-4147-A177-3AD203B41FA5}">
                      <a16:colId xmlns:a16="http://schemas.microsoft.com/office/drawing/2014/main" val="20007"/>
                    </a:ext>
                  </a:extLst>
                </a:gridCol>
                <a:gridCol w="806450">
                  <a:extLst>
                    <a:ext uri="{9D8B030D-6E8A-4147-A177-3AD203B41FA5}">
                      <a16:colId xmlns:a16="http://schemas.microsoft.com/office/drawing/2014/main" val="20008"/>
                    </a:ext>
                  </a:extLst>
                </a:gridCol>
              </a:tblGrid>
              <a:tr h="365125">
                <a:tc>
                  <a:txBody>
                    <a:bodyPr/>
                    <a:lstStyle/>
                    <a:p>
                      <a:pPr marL="0" marR="0" lvl="0" indent="0" algn="ctr"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900" b="0" i="0" u="none" strike="noStrike" cap="none" normalizeH="0" baseline="0">
                          <a:ln>
                            <a:noFill/>
                          </a:ln>
                          <a:solidFill>
                            <a:srgbClr val="FFFFFF"/>
                          </a:solidFill>
                          <a:effectLst/>
                          <a:latin typeface="Arial" pitchFamily="34" charset="0"/>
                        </a:rPr>
                        <a:t>Week 1</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900" b="0" i="0" u="none" strike="noStrike" cap="none" normalizeH="0" baseline="0">
                          <a:ln>
                            <a:noFill/>
                          </a:ln>
                          <a:solidFill>
                            <a:srgbClr val="FFFFFF"/>
                          </a:solidFill>
                          <a:effectLst/>
                          <a:latin typeface="Arial" pitchFamily="34" charset="0"/>
                        </a:rPr>
                        <a:t>Week 2</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900" b="0" i="0" u="none" strike="noStrike" cap="none" normalizeH="0" baseline="0">
                          <a:ln>
                            <a:noFill/>
                          </a:ln>
                          <a:solidFill>
                            <a:srgbClr val="FFFFFF"/>
                          </a:solidFill>
                          <a:effectLst/>
                          <a:latin typeface="Arial" pitchFamily="34" charset="0"/>
                        </a:rPr>
                        <a:t>Week 3</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900" b="0" i="0" u="none" strike="noStrike" cap="none" normalizeH="0" baseline="0">
                          <a:ln>
                            <a:noFill/>
                          </a:ln>
                          <a:solidFill>
                            <a:srgbClr val="FFFFFF"/>
                          </a:solidFill>
                          <a:effectLst/>
                          <a:latin typeface="Arial" pitchFamily="34" charset="0"/>
                        </a:rPr>
                        <a:t>Week 4</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900" b="0" i="0" u="none" strike="noStrike" cap="none" normalizeH="0" baseline="0">
                          <a:ln>
                            <a:noFill/>
                          </a:ln>
                          <a:solidFill>
                            <a:srgbClr val="FFFFFF"/>
                          </a:solidFill>
                          <a:effectLst/>
                          <a:latin typeface="Arial" pitchFamily="34" charset="0"/>
                        </a:rPr>
                        <a:t>Week 5</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900" b="0" i="0" u="none" strike="noStrike" cap="none" normalizeH="0" baseline="0">
                          <a:ln>
                            <a:noFill/>
                          </a:ln>
                          <a:solidFill>
                            <a:srgbClr val="FFFFFF"/>
                          </a:solidFill>
                          <a:effectLst/>
                          <a:latin typeface="Arial" pitchFamily="34" charset="0"/>
                        </a:rPr>
                        <a:t>Week 6</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900" b="0" i="0" u="none" strike="noStrike" cap="none" normalizeH="0" baseline="0">
                          <a:ln>
                            <a:noFill/>
                          </a:ln>
                          <a:solidFill>
                            <a:srgbClr val="FFFFFF"/>
                          </a:solidFill>
                          <a:effectLst/>
                          <a:latin typeface="Arial" pitchFamily="34" charset="0"/>
                        </a:rPr>
                        <a:t>Week 7</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900" b="0" i="0" u="none" strike="noStrike" cap="none" normalizeH="0" baseline="0">
                          <a:ln>
                            <a:noFill/>
                          </a:ln>
                          <a:solidFill>
                            <a:srgbClr val="FFFFFF"/>
                          </a:solidFill>
                          <a:effectLst/>
                          <a:latin typeface="Arial" pitchFamily="34" charset="0"/>
                        </a:rPr>
                        <a:t>Week 8 </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900" b="0" i="0" u="none" strike="noStrike" cap="none" normalizeH="0" baseline="0">
                          <a:ln>
                            <a:noFill/>
                          </a:ln>
                          <a:solidFill>
                            <a:srgbClr val="FFFFFF"/>
                          </a:solidFill>
                          <a:effectLst/>
                          <a:latin typeface="Arial" pitchFamily="34" charset="0"/>
                        </a:rPr>
                        <a:t>Week 9</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2492" name="Text Box 87">
            <a:extLst>
              <a:ext uri="{FF2B5EF4-FFF2-40B4-BE49-F238E27FC236}">
                <a16:creationId xmlns:a16="http://schemas.microsoft.com/office/drawing/2014/main" id="{4F62FCFE-0096-4C44-B81E-289AEB13AF59}"/>
              </a:ext>
            </a:extLst>
          </p:cNvPr>
          <p:cNvSpPr txBox="1">
            <a:spLocks noChangeArrowheads="1"/>
          </p:cNvSpPr>
          <p:nvPr/>
        </p:nvSpPr>
        <p:spPr bwMode="auto">
          <a:xfrm>
            <a:off x="973138" y="1844675"/>
            <a:ext cx="20193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50000"/>
              </a:spcBef>
              <a:buClrTx/>
              <a:buFontTx/>
              <a:buNone/>
            </a:pPr>
            <a:r>
              <a:rPr lang="en-US" altLang="es-ES" sz="1000" b="1">
                <a:solidFill>
                  <a:srgbClr val="00B2EF"/>
                </a:solidFill>
              </a:rPr>
              <a:t>1. Discover</a:t>
            </a:r>
          </a:p>
          <a:p>
            <a:pPr eaLnBrk="1" hangingPunct="1">
              <a:spcBef>
                <a:spcPct val="50000"/>
              </a:spcBef>
              <a:buClrTx/>
              <a:buFontTx/>
              <a:buNone/>
            </a:pPr>
            <a:r>
              <a:rPr lang="en-US" altLang="es-ES" sz="1000">
                <a:solidFill>
                  <a:srgbClr val="000000"/>
                </a:solidFill>
              </a:rPr>
              <a:t>Understand current client analytic capabilities and align them to strategy</a:t>
            </a:r>
          </a:p>
          <a:p>
            <a:pPr eaLnBrk="1" hangingPunct="1">
              <a:spcBef>
                <a:spcPct val="50000"/>
              </a:spcBef>
              <a:buClrTx/>
              <a:buFontTx/>
              <a:buNone/>
            </a:pPr>
            <a:r>
              <a:rPr lang="en-US" altLang="es-ES" sz="800" i="1">
                <a:solidFill>
                  <a:srgbClr val="808080"/>
                </a:solidFill>
              </a:rPr>
              <a:t>1.5 weeks</a:t>
            </a:r>
          </a:p>
        </p:txBody>
      </p:sp>
      <p:sp>
        <p:nvSpPr>
          <p:cNvPr id="62493" name="Text Box 88">
            <a:extLst>
              <a:ext uri="{FF2B5EF4-FFF2-40B4-BE49-F238E27FC236}">
                <a16:creationId xmlns:a16="http://schemas.microsoft.com/office/drawing/2014/main" id="{F281A297-72C3-774A-B80C-B2FC48D2C170}"/>
              </a:ext>
            </a:extLst>
          </p:cNvPr>
          <p:cNvSpPr txBox="1">
            <a:spLocks noChangeArrowheads="1"/>
          </p:cNvSpPr>
          <p:nvPr/>
        </p:nvSpPr>
        <p:spPr bwMode="auto">
          <a:xfrm>
            <a:off x="3262313" y="1847850"/>
            <a:ext cx="20193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50000"/>
              </a:spcBef>
              <a:buClrTx/>
              <a:buFontTx/>
              <a:buNone/>
            </a:pPr>
            <a:r>
              <a:rPr lang="en-US" altLang="es-ES" sz="1000" b="1">
                <a:solidFill>
                  <a:srgbClr val="00B2EF"/>
                </a:solidFill>
              </a:rPr>
              <a:t>3. Recommend</a:t>
            </a:r>
          </a:p>
          <a:p>
            <a:pPr eaLnBrk="1" hangingPunct="1">
              <a:spcBef>
                <a:spcPct val="50000"/>
              </a:spcBef>
              <a:buClrTx/>
              <a:buFontTx/>
              <a:buNone/>
            </a:pPr>
            <a:r>
              <a:rPr lang="en-US" altLang="es-ES" sz="1000">
                <a:solidFill>
                  <a:srgbClr val="000000"/>
                </a:solidFill>
              </a:rPr>
              <a:t>Prepare BAO Action Plan</a:t>
            </a:r>
          </a:p>
          <a:p>
            <a:pPr eaLnBrk="1" hangingPunct="1">
              <a:spcBef>
                <a:spcPct val="50000"/>
              </a:spcBef>
              <a:buClrTx/>
              <a:buFontTx/>
              <a:buNone/>
            </a:pPr>
            <a:r>
              <a:rPr lang="en-US" altLang="es-ES" sz="800" i="1">
                <a:solidFill>
                  <a:srgbClr val="808080"/>
                </a:solidFill>
              </a:rPr>
              <a:t>1.5 weeks</a:t>
            </a:r>
          </a:p>
        </p:txBody>
      </p:sp>
      <p:sp>
        <p:nvSpPr>
          <p:cNvPr id="62494" name="Text Box 89">
            <a:extLst>
              <a:ext uri="{FF2B5EF4-FFF2-40B4-BE49-F238E27FC236}">
                <a16:creationId xmlns:a16="http://schemas.microsoft.com/office/drawing/2014/main" id="{B88D6F97-D7C2-F448-9026-C72D43D7D3D7}"/>
              </a:ext>
            </a:extLst>
          </p:cNvPr>
          <p:cNvSpPr txBox="1">
            <a:spLocks noChangeArrowheads="1"/>
          </p:cNvSpPr>
          <p:nvPr/>
        </p:nvSpPr>
        <p:spPr bwMode="auto">
          <a:xfrm>
            <a:off x="5554663" y="1847850"/>
            <a:ext cx="20193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50000"/>
              </a:spcBef>
              <a:buClrTx/>
              <a:buFontTx/>
              <a:buNone/>
            </a:pPr>
            <a:r>
              <a:rPr lang="en-US" altLang="es-ES" sz="1000" b="1">
                <a:solidFill>
                  <a:srgbClr val="00B2EF"/>
                </a:solidFill>
              </a:rPr>
              <a:t>5. Understand</a:t>
            </a:r>
          </a:p>
          <a:p>
            <a:pPr eaLnBrk="1" hangingPunct="1">
              <a:spcBef>
                <a:spcPct val="50000"/>
              </a:spcBef>
              <a:buClrTx/>
              <a:buFontTx/>
              <a:buNone/>
            </a:pPr>
            <a:r>
              <a:rPr lang="en-US" altLang="es-ES" sz="1000">
                <a:solidFill>
                  <a:srgbClr val="000000"/>
                </a:solidFill>
              </a:rPr>
              <a:t>Receive data extracts and perform statistical analysis to understand contents of data</a:t>
            </a:r>
          </a:p>
          <a:p>
            <a:pPr eaLnBrk="1" hangingPunct="1">
              <a:spcBef>
                <a:spcPct val="50000"/>
              </a:spcBef>
              <a:buClrTx/>
              <a:buFontTx/>
              <a:buNone/>
            </a:pPr>
            <a:r>
              <a:rPr lang="en-US" altLang="es-ES" sz="800" i="1">
                <a:solidFill>
                  <a:srgbClr val="808080"/>
                </a:solidFill>
              </a:rPr>
              <a:t>1.5 weeks</a:t>
            </a:r>
          </a:p>
        </p:txBody>
      </p:sp>
      <p:sp>
        <p:nvSpPr>
          <p:cNvPr id="62495" name="Text Box 90">
            <a:extLst>
              <a:ext uri="{FF2B5EF4-FFF2-40B4-BE49-F238E27FC236}">
                <a16:creationId xmlns:a16="http://schemas.microsoft.com/office/drawing/2014/main" id="{94E1A827-3951-4D46-8C4D-414907B6DE50}"/>
              </a:ext>
            </a:extLst>
          </p:cNvPr>
          <p:cNvSpPr txBox="1">
            <a:spLocks noChangeArrowheads="1"/>
          </p:cNvSpPr>
          <p:nvPr/>
        </p:nvSpPr>
        <p:spPr bwMode="auto">
          <a:xfrm>
            <a:off x="1382713" y="3667125"/>
            <a:ext cx="20193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50000"/>
              </a:spcBef>
              <a:buClrTx/>
              <a:buFontTx/>
              <a:buNone/>
            </a:pPr>
            <a:r>
              <a:rPr lang="en-US" altLang="es-ES" sz="1000" b="1">
                <a:solidFill>
                  <a:srgbClr val="00B2EF"/>
                </a:solidFill>
              </a:rPr>
              <a:t>2. Assess</a:t>
            </a:r>
          </a:p>
          <a:p>
            <a:pPr eaLnBrk="1" hangingPunct="1">
              <a:spcBef>
                <a:spcPct val="50000"/>
              </a:spcBef>
              <a:buClrTx/>
              <a:buFontTx/>
              <a:buNone/>
            </a:pPr>
            <a:r>
              <a:rPr lang="en-US" altLang="es-ES" sz="1000">
                <a:solidFill>
                  <a:srgbClr val="000000"/>
                </a:solidFill>
              </a:rPr>
              <a:t>Develop future state and create gap analysis</a:t>
            </a:r>
          </a:p>
          <a:p>
            <a:pPr eaLnBrk="1" hangingPunct="1">
              <a:spcBef>
                <a:spcPct val="50000"/>
              </a:spcBef>
              <a:buClrTx/>
              <a:buFontTx/>
              <a:buNone/>
            </a:pPr>
            <a:r>
              <a:rPr lang="en-US" altLang="es-ES" sz="800" i="1">
                <a:solidFill>
                  <a:srgbClr val="808080"/>
                </a:solidFill>
              </a:rPr>
              <a:t>1.5 weeks</a:t>
            </a:r>
          </a:p>
        </p:txBody>
      </p:sp>
      <p:sp>
        <p:nvSpPr>
          <p:cNvPr id="62496" name="Text Box 91">
            <a:extLst>
              <a:ext uri="{FF2B5EF4-FFF2-40B4-BE49-F238E27FC236}">
                <a16:creationId xmlns:a16="http://schemas.microsoft.com/office/drawing/2014/main" id="{F4AD23F2-4CB1-8741-9A38-D38232E96830}"/>
              </a:ext>
            </a:extLst>
          </p:cNvPr>
          <p:cNvSpPr txBox="1">
            <a:spLocks noChangeArrowheads="1"/>
          </p:cNvSpPr>
          <p:nvPr/>
        </p:nvSpPr>
        <p:spPr bwMode="auto">
          <a:xfrm>
            <a:off x="3671888" y="3670300"/>
            <a:ext cx="20193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50000"/>
              </a:spcBef>
              <a:buClrTx/>
              <a:buFontTx/>
              <a:buNone/>
            </a:pPr>
            <a:r>
              <a:rPr lang="en-US" altLang="es-ES" sz="1000" b="1">
                <a:solidFill>
                  <a:srgbClr val="00B2EF"/>
                </a:solidFill>
              </a:rPr>
              <a:t>4. Identify</a:t>
            </a:r>
          </a:p>
          <a:p>
            <a:pPr eaLnBrk="1" hangingPunct="1">
              <a:spcBef>
                <a:spcPct val="50000"/>
              </a:spcBef>
              <a:buClrTx/>
              <a:buFontTx/>
              <a:buNone/>
            </a:pPr>
            <a:r>
              <a:rPr lang="en-US" altLang="es-ES" sz="1000">
                <a:solidFill>
                  <a:srgbClr val="000000"/>
                </a:solidFill>
              </a:rPr>
              <a:t>Identify sources of data and subject for analysis</a:t>
            </a:r>
          </a:p>
          <a:p>
            <a:pPr eaLnBrk="1" hangingPunct="1">
              <a:spcBef>
                <a:spcPct val="50000"/>
              </a:spcBef>
              <a:buClrTx/>
              <a:buFontTx/>
              <a:buNone/>
            </a:pPr>
            <a:r>
              <a:rPr lang="en-US" altLang="es-ES" sz="800" i="1">
                <a:solidFill>
                  <a:srgbClr val="808080"/>
                </a:solidFill>
              </a:rPr>
              <a:t>1.5 weeks</a:t>
            </a:r>
          </a:p>
        </p:txBody>
      </p:sp>
      <p:sp>
        <p:nvSpPr>
          <p:cNvPr id="62497" name="Text Box 92">
            <a:extLst>
              <a:ext uri="{FF2B5EF4-FFF2-40B4-BE49-F238E27FC236}">
                <a16:creationId xmlns:a16="http://schemas.microsoft.com/office/drawing/2014/main" id="{B117B63B-EFA5-5B42-98B6-44E601C2E3FA}"/>
              </a:ext>
            </a:extLst>
          </p:cNvPr>
          <p:cNvSpPr txBox="1">
            <a:spLocks noChangeArrowheads="1"/>
          </p:cNvSpPr>
          <p:nvPr/>
        </p:nvSpPr>
        <p:spPr bwMode="auto">
          <a:xfrm>
            <a:off x="5964238" y="3670300"/>
            <a:ext cx="20193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50000"/>
              </a:spcBef>
              <a:buClrTx/>
              <a:buFontTx/>
              <a:buNone/>
            </a:pPr>
            <a:r>
              <a:rPr lang="en-US" altLang="es-ES" sz="1000" b="1">
                <a:solidFill>
                  <a:srgbClr val="00B2EF"/>
                </a:solidFill>
              </a:rPr>
              <a:t>6. Reveal</a:t>
            </a:r>
          </a:p>
          <a:p>
            <a:pPr eaLnBrk="1" hangingPunct="1">
              <a:spcBef>
                <a:spcPct val="50000"/>
              </a:spcBef>
              <a:buClrTx/>
              <a:buFontTx/>
              <a:buNone/>
            </a:pPr>
            <a:r>
              <a:rPr lang="en-US" altLang="es-ES" sz="1000">
                <a:solidFill>
                  <a:srgbClr val="000000"/>
                </a:solidFill>
              </a:rPr>
              <a:t>Understand current client analytic capabilities and align them to strategy</a:t>
            </a:r>
          </a:p>
          <a:p>
            <a:pPr eaLnBrk="1" hangingPunct="1">
              <a:spcBef>
                <a:spcPct val="50000"/>
              </a:spcBef>
              <a:buClrTx/>
              <a:buFontTx/>
              <a:buNone/>
            </a:pPr>
            <a:r>
              <a:rPr lang="en-US" altLang="es-ES" sz="800" i="1">
                <a:solidFill>
                  <a:srgbClr val="808080"/>
                </a:solidFill>
              </a:rPr>
              <a:t>1.5 weeks</a:t>
            </a:r>
          </a:p>
        </p:txBody>
      </p:sp>
      <p:grpSp>
        <p:nvGrpSpPr>
          <p:cNvPr id="62498" name="Group 93">
            <a:extLst>
              <a:ext uri="{FF2B5EF4-FFF2-40B4-BE49-F238E27FC236}">
                <a16:creationId xmlns:a16="http://schemas.microsoft.com/office/drawing/2014/main" id="{7B8ECD88-CE27-8544-A3AB-E564BA179C7E}"/>
              </a:ext>
            </a:extLst>
          </p:cNvPr>
          <p:cNvGrpSpPr>
            <a:grpSpLocks/>
          </p:cNvGrpSpPr>
          <p:nvPr/>
        </p:nvGrpSpPr>
        <p:grpSpPr bwMode="auto">
          <a:xfrm>
            <a:off x="1079500" y="2903538"/>
            <a:ext cx="7069138" cy="706437"/>
            <a:chOff x="771" y="1689"/>
            <a:chExt cx="4453" cy="445"/>
          </a:xfrm>
        </p:grpSpPr>
        <p:grpSp>
          <p:nvGrpSpPr>
            <p:cNvPr id="62500" name="Group 94">
              <a:extLst>
                <a:ext uri="{FF2B5EF4-FFF2-40B4-BE49-F238E27FC236}">
                  <a16:creationId xmlns:a16="http://schemas.microsoft.com/office/drawing/2014/main" id="{38F6D1DB-454A-C042-A1C5-FB1BD1AF4AB5}"/>
                </a:ext>
              </a:extLst>
            </p:cNvPr>
            <p:cNvGrpSpPr>
              <a:grpSpLocks/>
            </p:cNvGrpSpPr>
            <p:nvPr/>
          </p:nvGrpSpPr>
          <p:grpSpPr bwMode="auto">
            <a:xfrm>
              <a:off x="771" y="1689"/>
              <a:ext cx="1319" cy="85"/>
              <a:chOff x="772" y="1691"/>
              <a:chExt cx="1319" cy="85"/>
            </a:xfrm>
          </p:grpSpPr>
          <p:sp>
            <p:nvSpPr>
              <p:cNvPr id="62526" name="Line 95">
                <a:extLst>
                  <a:ext uri="{FF2B5EF4-FFF2-40B4-BE49-F238E27FC236}">
                    <a16:creationId xmlns:a16="http://schemas.microsoft.com/office/drawing/2014/main" id="{506586C5-0748-AB4C-9FCE-518951B0C252}"/>
                  </a:ext>
                </a:extLst>
              </p:cNvPr>
              <p:cNvSpPr>
                <a:spLocks noChangeShapeType="1"/>
              </p:cNvSpPr>
              <p:nvPr/>
            </p:nvSpPr>
            <p:spPr bwMode="auto">
              <a:xfrm>
                <a:off x="772" y="1691"/>
                <a:ext cx="1319" cy="0"/>
              </a:xfrm>
              <a:prstGeom prst="line">
                <a:avLst/>
              </a:prstGeom>
              <a:noFill/>
              <a:ln w="15875">
                <a:solidFill>
                  <a:srgbClr val="00B2EF"/>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2527" name="Group 96">
                <a:extLst>
                  <a:ext uri="{FF2B5EF4-FFF2-40B4-BE49-F238E27FC236}">
                    <a16:creationId xmlns:a16="http://schemas.microsoft.com/office/drawing/2014/main" id="{6DA34F83-D3E6-844A-AF61-7D22BE47D4CA}"/>
                  </a:ext>
                </a:extLst>
              </p:cNvPr>
              <p:cNvGrpSpPr>
                <a:grpSpLocks/>
              </p:cNvGrpSpPr>
              <p:nvPr/>
            </p:nvGrpSpPr>
            <p:grpSpPr bwMode="auto">
              <a:xfrm>
                <a:off x="1472" y="1691"/>
                <a:ext cx="28" cy="85"/>
                <a:chOff x="1472" y="1691"/>
                <a:chExt cx="28" cy="85"/>
              </a:xfrm>
            </p:grpSpPr>
            <p:sp>
              <p:nvSpPr>
                <p:cNvPr id="62528" name="Line 97">
                  <a:extLst>
                    <a:ext uri="{FF2B5EF4-FFF2-40B4-BE49-F238E27FC236}">
                      <a16:creationId xmlns:a16="http://schemas.microsoft.com/office/drawing/2014/main" id="{F67985A7-FECB-A340-9489-701B41FD45EC}"/>
                    </a:ext>
                  </a:extLst>
                </p:cNvPr>
                <p:cNvSpPr>
                  <a:spLocks noChangeShapeType="1"/>
                </p:cNvSpPr>
                <p:nvPr/>
              </p:nvSpPr>
              <p:spPr bwMode="auto">
                <a:xfrm>
                  <a:off x="1485" y="1691"/>
                  <a:ext cx="0" cy="56"/>
                </a:xfrm>
                <a:prstGeom prst="line">
                  <a:avLst/>
                </a:prstGeom>
                <a:noFill/>
                <a:ln w="15875">
                  <a:solidFill>
                    <a:srgbClr val="00B2E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29" name="Oval 98">
                  <a:extLst>
                    <a:ext uri="{FF2B5EF4-FFF2-40B4-BE49-F238E27FC236}">
                      <a16:creationId xmlns:a16="http://schemas.microsoft.com/office/drawing/2014/main" id="{F286B429-E946-4D47-9200-CA11E167C2F0}"/>
                    </a:ext>
                  </a:extLst>
                </p:cNvPr>
                <p:cNvSpPr>
                  <a:spLocks noChangeArrowheads="1"/>
                </p:cNvSpPr>
                <p:nvPr/>
              </p:nvSpPr>
              <p:spPr bwMode="auto">
                <a:xfrm>
                  <a:off x="1472" y="1748"/>
                  <a:ext cx="28" cy="28"/>
                </a:xfrm>
                <a:prstGeom prst="ellipse">
                  <a:avLst/>
                </a:prstGeom>
                <a:noFill/>
                <a:ln w="15875">
                  <a:solidFill>
                    <a:srgbClr val="00B2E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endParaRPr lang="es-ES" altLang="es-ES" sz="2200">
                    <a:solidFill>
                      <a:schemeClr val="hlink"/>
                    </a:solidFill>
                  </a:endParaRPr>
                </a:p>
              </p:txBody>
            </p:sp>
          </p:grpSp>
        </p:grpSp>
        <p:grpSp>
          <p:nvGrpSpPr>
            <p:cNvPr id="62501" name="Group 99">
              <a:extLst>
                <a:ext uri="{FF2B5EF4-FFF2-40B4-BE49-F238E27FC236}">
                  <a16:creationId xmlns:a16="http://schemas.microsoft.com/office/drawing/2014/main" id="{DD29FC70-1E0E-264F-9DEB-134F4B6DB78B}"/>
                </a:ext>
              </a:extLst>
            </p:cNvPr>
            <p:cNvGrpSpPr>
              <a:grpSpLocks/>
            </p:cNvGrpSpPr>
            <p:nvPr/>
          </p:nvGrpSpPr>
          <p:grpSpPr bwMode="auto">
            <a:xfrm>
              <a:off x="2213" y="1690"/>
              <a:ext cx="1319" cy="85"/>
              <a:chOff x="2213" y="1690"/>
              <a:chExt cx="1319" cy="85"/>
            </a:xfrm>
          </p:grpSpPr>
          <p:sp>
            <p:nvSpPr>
              <p:cNvPr id="62522" name="Line 100">
                <a:extLst>
                  <a:ext uri="{FF2B5EF4-FFF2-40B4-BE49-F238E27FC236}">
                    <a16:creationId xmlns:a16="http://schemas.microsoft.com/office/drawing/2014/main" id="{89B94D0B-1D65-7240-81F1-DFCD0777DFBA}"/>
                  </a:ext>
                </a:extLst>
              </p:cNvPr>
              <p:cNvSpPr>
                <a:spLocks noChangeShapeType="1"/>
              </p:cNvSpPr>
              <p:nvPr/>
            </p:nvSpPr>
            <p:spPr bwMode="auto">
              <a:xfrm>
                <a:off x="2213" y="1690"/>
                <a:ext cx="1319" cy="0"/>
              </a:xfrm>
              <a:prstGeom prst="line">
                <a:avLst/>
              </a:prstGeom>
              <a:noFill/>
              <a:ln w="15875">
                <a:solidFill>
                  <a:srgbClr val="00B2EF"/>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2523" name="Group 101">
                <a:extLst>
                  <a:ext uri="{FF2B5EF4-FFF2-40B4-BE49-F238E27FC236}">
                    <a16:creationId xmlns:a16="http://schemas.microsoft.com/office/drawing/2014/main" id="{88D3DEF9-38E8-5C4B-B4AA-DC097196A3FF}"/>
                  </a:ext>
                </a:extLst>
              </p:cNvPr>
              <p:cNvGrpSpPr>
                <a:grpSpLocks/>
              </p:cNvGrpSpPr>
              <p:nvPr/>
            </p:nvGrpSpPr>
            <p:grpSpPr bwMode="auto">
              <a:xfrm>
                <a:off x="2997" y="1690"/>
                <a:ext cx="28" cy="85"/>
                <a:chOff x="1472" y="1691"/>
                <a:chExt cx="28" cy="85"/>
              </a:xfrm>
            </p:grpSpPr>
            <p:sp>
              <p:nvSpPr>
                <p:cNvPr id="62524" name="Line 102">
                  <a:extLst>
                    <a:ext uri="{FF2B5EF4-FFF2-40B4-BE49-F238E27FC236}">
                      <a16:creationId xmlns:a16="http://schemas.microsoft.com/office/drawing/2014/main" id="{75D2A3D2-00EB-5244-9C37-4783E7CB8787}"/>
                    </a:ext>
                  </a:extLst>
                </p:cNvPr>
                <p:cNvSpPr>
                  <a:spLocks noChangeShapeType="1"/>
                </p:cNvSpPr>
                <p:nvPr/>
              </p:nvSpPr>
              <p:spPr bwMode="auto">
                <a:xfrm>
                  <a:off x="1485" y="1691"/>
                  <a:ext cx="0" cy="56"/>
                </a:xfrm>
                <a:prstGeom prst="line">
                  <a:avLst/>
                </a:prstGeom>
                <a:noFill/>
                <a:ln w="15875">
                  <a:solidFill>
                    <a:srgbClr val="00B2E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25" name="Oval 103">
                  <a:extLst>
                    <a:ext uri="{FF2B5EF4-FFF2-40B4-BE49-F238E27FC236}">
                      <a16:creationId xmlns:a16="http://schemas.microsoft.com/office/drawing/2014/main" id="{41067337-BACA-EE4F-ACAA-203F3882C26D}"/>
                    </a:ext>
                  </a:extLst>
                </p:cNvPr>
                <p:cNvSpPr>
                  <a:spLocks noChangeArrowheads="1"/>
                </p:cNvSpPr>
                <p:nvPr/>
              </p:nvSpPr>
              <p:spPr bwMode="auto">
                <a:xfrm>
                  <a:off x="1472" y="1748"/>
                  <a:ext cx="28" cy="28"/>
                </a:xfrm>
                <a:prstGeom prst="ellipse">
                  <a:avLst/>
                </a:prstGeom>
                <a:noFill/>
                <a:ln w="15875">
                  <a:solidFill>
                    <a:srgbClr val="00B2E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endParaRPr lang="es-ES" altLang="es-ES" sz="2200">
                    <a:solidFill>
                      <a:schemeClr val="hlink"/>
                    </a:solidFill>
                  </a:endParaRPr>
                </a:p>
              </p:txBody>
            </p:sp>
          </p:grpSp>
        </p:grpSp>
        <p:grpSp>
          <p:nvGrpSpPr>
            <p:cNvPr id="62502" name="Group 104">
              <a:extLst>
                <a:ext uri="{FF2B5EF4-FFF2-40B4-BE49-F238E27FC236}">
                  <a16:creationId xmlns:a16="http://schemas.microsoft.com/office/drawing/2014/main" id="{2996EA27-E1D6-BF40-9AA6-FFE7BCBF0124}"/>
                </a:ext>
              </a:extLst>
            </p:cNvPr>
            <p:cNvGrpSpPr>
              <a:grpSpLocks/>
            </p:cNvGrpSpPr>
            <p:nvPr/>
          </p:nvGrpSpPr>
          <p:grpSpPr bwMode="auto">
            <a:xfrm>
              <a:off x="3655" y="1690"/>
              <a:ext cx="1319" cy="85"/>
              <a:chOff x="3657" y="1690"/>
              <a:chExt cx="1319" cy="85"/>
            </a:xfrm>
          </p:grpSpPr>
          <p:sp>
            <p:nvSpPr>
              <p:cNvPr id="62518" name="Line 105">
                <a:extLst>
                  <a:ext uri="{FF2B5EF4-FFF2-40B4-BE49-F238E27FC236}">
                    <a16:creationId xmlns:a16="http://schemas.microsoft.com/office/drawing/2014/main" id="{B53B7C79-32C8-B84B-8637-EBF50E7321B2}"/>
                  </a:ext>
                </a:extLst>
              </p:cNvPr>
              <p:cNvSpPr>
                <a:spLocks noChangeShapeType="1"/>
              </p:cNvSpPr>
              <p:nvPr/>
            </p:nvSpPr>
            <p:spPr bwMode="auto">
              <a:xfrm>
                <a:off x="3657" y="1690"/>
                <a:ext cx="1319" cy="0"/>
              </a:xfrm>
              <a:prstGeom prst="line">
                <a:avLst/>
              </a:prstGeom>
              <a:noFill/>
              <a:ln w="15875">
                <a:solidFill>
                  <a:srgbClr val="00B2EF"/>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2519" name="Group 106">
                <a:extLst>
                  <a:ext uri="{FF2B5EF4-FFF2-40B4-BE49-F238E27FC236}">
                    <a16:creationId xmlns:a16="http://schemas.microsoft.com/office/drawing/2014/main" id="{E272F2DE-9985-F14D-BE1F-FA15D41F631D}"/>
                  </a:ext>
                </a:extLst>
              </p:cNvPr>
              <p:cNvGrpSpPr>
                <a:grpSpLocks/>
              </p:cNvGrpSpPr>
              <p:nvPr/>
            </p:nvGrpSpPr>
            <p:grpSpPr bwMode="auto">
              <a:xfrm>
                <a:off x="4517" y="1690"/>
                <a:ext cx="28" cy="85"/>
                <a:chOff x="1472" y="1691"/>
                <a:chExt cx="28" cy="85"/>
              </a:xfrm>
            </p:grpSpPr>
            <p:sp>
              <p:nvSpPr>
                <p:cNvPr id="62520" name="Line 107">
                  <a:extLst>
                    <a:ext uri="{FF2B5EF4-FFF2-40B4-BE49-F238E27FC236}">
                      <a16:creationId xmlns:a16="http://schemas.microsoft.com/office/drawing/2014/main" id="{B64A8062-A97B-6749-AB00-6B21FE347B95}"/>
                    </a:ext>
                  </a:extLst>
                </p:cNvPr>
                <p:cNvSpPr>
                  <a:spLocks noChangeShapeType="1"/>
                </p:cNvSpPr>
                <p:nvPr/>
              </p:nvSpPr>
              <p:spPr bwMode="auto">
                <a:xfrm>
                  <a:off x="1485" y="1691"/>
                  <a:ext cx="0" cy="56"/>
                </a:xfrm>
                <a:prstGeom prst="line">
                  <a:avLst/>
                </a:prstGeom>
                <a:noFill/>
                <a:ln w="15875">
                  <a:solidFill>
                    <a:srgbClr val="00B2E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21" name="Oval 108">
                  <a:extLst>
                    <a:ext uri="{FF2B5EF4-FFF2-40B4-BE49-F238E27FC236}">
                      <a16:creationId xmlns:a16="http://schemas.microsoft.com/office/drawing/2014/main" id="{0F267410-8B3A-9F47-A48C-49A798BDACA4}"/>
                    </a:ext>
                  </a:extLst>
                </p:cNvPr>
                <p:cNvSpPr>
                  <a:spLocks noChangeArrowheads="1"/>
                </p:cNvSpPr>
                <p:nvPr/>
              </p:nvSpPr>
              <p:spPr bwMode="auto">
                <a:xfrm>
                  <a:off x="1472" y="1748"/>
                  <a:ext cx="28" cy="28"/>
                </a:xfrm>
                <a:prstGeom prst="ellipse">
                  <a:avLst/>
                </a:prstGeom>
                <a:noFill/>
                <a:ln w="15875">
                  <a:solidFill>
                    <a:srgbClr val="00B2E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endParaRPr lang="es-ES" altLang="es-ES" sz="2200">
                    <a:solidFill>
                      <a:schemeClr val="hlink"/>
                    </a:solidFill>
                  </a:endParaRPr>
                </a:p>
              </p:txBody>
            </p:sp>
          </p:grpSp>
        </p:grpSp>
        <p:grpSp>
          <p:nvGrpSpPr>
            <p:cNvPr id="62503" name="Group 109">
              <a:extLst>
                <a:ext uri="{FF2B5EF4-FFF2-40B4-BE49-F238E27FC236}">
                  <a16:creationId xmlns:a16="http://schemas.microsoft.com/office/drawing/2014/main" id="{A08AD63B-EDBA-374D-9FEC-6AB0769EF877}"/>
                </a:ext>
              </a:extLst>
            </p:cNvPr>
            <p:cNvGrpSpPr>
              <a:grpSpLocks/>
            </p:cNvGrpSpPr>
            <p:nvPr/>
          </p:nvGrpSpPr>
          <p:grpSpPr bwMode="auto">
            <a:xfrm>
              <a:off x="3905" y="2045"/>
              <a:ext cx="1319" cy="89"/>
              <a:chOff x="3905" y="2045"/>
              <a:chExt cx="1319" cy="89"/>
            </a:xfrm>
          </p:grpSpPr>
          <p:sp>
            <p:nvSpPr>
              <p:cNvPr id="62514" name="Line 110">
                <a:extLst>
                  <a:ext uri="{FF2B5EF4-FFF2-40B4-BE49-F238E27FC236}">
                    <a16:creationId xmlns:a16="http://schemas.microsoft.com/office/drawing/2014/main" id="{D75D5F59-FD98-C44D-82C1-ED9CA91FF57F}"/>
                  </a:ext>
                </a:extLst>
              </p:cNvPr>
              <p:cNvSpPr>
                <a:spLocks noChangeShapeType="1"/>
              </p:cNvSpPr>
              <p:nvPr/>
            </p:nvSpPr>
            <p:spPr bwMode="auto">
              <a:xfrm>
                <a:off x="3905" y="2134"/>
                <a:ext cx="1319" cy="0"/>
              </a:xfrm>
              <a:prstGeom prst="line">
                <a:avLst/>
              </a:prstGeom>
              <a:noFill/>
              <a:ln w="15875">
                <a:solidFill>
                  <a:srgbClr val="00B2EF"/>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2515" name="Group 111">
                <a:extLst>
                  <a:ext uri="{FF2B5EF4-FFF2-40B4-BE49-F238E27FC236}">
                    <a16:creationId xmlns:a16="http://schemas.microsoft.com/office/drawing/2014/main" id="{9EBA22E3-78DB-4640-93FE-A34B52E154D0}"/>
                  </a:ext>
                </a:extLst>
              </p:cNvPr>
              <p:cNvGrpSpPr>
                <a:grpSpLocks/>
              </p:cNvGrpSpPr>
              <p:nvPr/>
            </p:nvGrpSpPr>
            <p:grpSpPr bwMode="auto">
              <a:xfrm>
                <a:off x="5016" y="2045"/>
                <a:ext cx="28" cy="88"/>
                <a:chOff x="5016" y="2045"/>
                <a:chExt cx="28" cy="88"/>
              </a:xfrm>
            </p:grpSpPr>
            <p:sp>
              <p:nvSpPr>
                <p:cNvPr id="62516" name="Line 112">
                  <a:extLst>
                    <a:ext uri="{FF2B5EF4-FFF2-40B4-BE49-F238E27FC236}">
                      <a16:creationId xmlns:a16="http://schemas.microsoft.com/office/drawing/2014/main" id="{C9232B32-BB51-4A42-89D8-1484D0FF6B3E}"/>
                    </a:ext>
                  </a:extLst>
                </p:cNvPr>
                <p:cNvSpPr>
                  <a:spLocks noChangeShapeType="1"/>
                </p:cNvSpPr>
                <p:nvPr/>
              </p:nvSpPr>
              <p:spPr bwMode="auto">
                <a:xfrm>
                  <a:off x="5031" y="2077"/>
                  <a:ext cx="0" cy="56"/>
                </a:xfrm>
                <a:prstGeom prst="line">
                  <a:avLst/>
                </a:prstGeom>
                <a:noFill/>
                <a:ln w="15875">
                  <a:solidFill>
                    <a:srgbClr val="00B2E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17" name="Oval 113">
                  <a:extLst>
                    <a:ext uri="{FF2B5EF4-FFF2-40B4-BE49-F238E27FC236}">
                      <a16:creationId xmlns:a16="http://schemas.microsoft.com/office/drawing/2014/main" id="{CC4A6C4E-7BFE-A140-B6A3-B60E2CE06F07}"/>
                    </a:ext>
                  </a:extLst>
                </p:cNvPr>
                <p:cNvSpPr>
                  <a:spLocks noChangeArrowheads="1"/>
                </p:cNvSpPr>
                <p:nvPr/>
              </p:nvSpPr>
              <p:spPr bwMode="auto">
                <a:xfrm>
                  <a:off x="5016" y="2045"/>
                  <a:ext cx="28" cy="28"/>
                </a:xfrm>
                <a:prstGeom prst="ellipse">
                  <a:avLst/>
                </a:prstGeom>
                <a:noFill/>
                <a:ln w="15875">
                  <a:solidFill>
                    <a:srgbClr val="00B2E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endParaRPr lang="es-ES" altLang="es-ES" sz="2200">
                    <a:solidFill>
                      <a:schemeClr val="hlink"/>
                    </a:solidFill>
                  </a:endParaRPr>
                </a:p>
              </p:txBody>
            </p:sp>
          </p:grpSp>
        </p:grpSp>
        <p:grpSp>
          <p:nvGrpSpPr>
            <p:cNvPr id="62504" name="Group 114">
              <a:extLst>
                <a:ext uri="{FF2B5EF4-FFF2-40B4-BE49-F238E27FC236}">
                  <a16:creationId xmlns:a16="http://schemas.microsoft.com/office/drawing/2014/main" id="{05934191-387C-AE45-BC4F-2D1932E546E7}"/>
                </a:ext>
              </a:extLst>
            </p:cNvPr>
            <p:cNvGrpSpPr>
              <a:grpSpLocks/>
            </p:cNvGrpSpPr>
            <p:nvPr/>
          </p:nvGrpSpPr>
          <p:grpSpPr bwMode="auto">
            <a:xfrm>
              <a:off x="2467" y="2044"/>
              <a:ext cx="1319" cy="89"/>
              <a:chOff x="2467" y="2044"/>
              <a:chExt cx="1319" cy="89"/>
            </a:xfrm>
          </p:grpSpPr>
          <p:sp>
            <p:nvSpPr>
              <p:cNvPr id="62510" name="Line 115">
                <a:extLst>
                  <a:ext uri="{FF2B5EF4-FFF2-40B4-BE49-F238E27FC236}">
                    <a16:creationId xmlns:a16="http://schemas.microsoft.com/office/drawing/2014/main" id="{EFADD554-66D6-3A4D-A284-A2DE8D85D2CA}"/>
                  </a:ext>
                </a:extLst>
              </p:cNvPr>
              <p:cNvSpPr>
                <a:spLocks noChangeShapeType="1"/>
              </p:cNvSpPr>
              <p:nvPr/>
            </p:nvSpPr>
            <p:spPr bwMode="auto">
              <a:xfrm>
                <a:off x="2467" y="2133"/>
                <a:ext cx="1319" cy="0"/>
              </a:xfrm>
              <a:prstGeom prst="line">
                <a:avLst/>
              </a:prstGeom>
              <a:noFill/>
              <a:ln w="15875">
                <a:solidFill>
                  <a:srgbClr val="00B2EF"/>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2511" name="Group 116">
                <a:extLst>
                  <a:ext uri="{FF2B5EF4-FFF2-40B4-BE49-F238E27FC236}">
                    <a16:creationId xmlns:a16="http://schemas.microsoft.com/office/drawing/2014/main" id="{E4BD8809-4657-4C4C-A01E-F4BCDCF93E0B}"/>
                  </a:ext>
                </a:extLst>
              </p:cNvPr>
              <p:cNvGrpSpPr>
                <a:grpSpLocks/>
              </p:cNvGrpSpPr>
              <p:nvPr/>
            </p:nvGrpSpPr>
            <p:grpSpPr bwMode="auto">
              <a:xfrm>
                <a:off x="3504" y="2044"/>
                <a:ext cx="28" cy="88"/>
                <a:chOff x="5016" y="2045"/>
                <a:chExt cx="28" cy="88"/>
              </a:xfrm>
            </p:grpSpPr>
            <p:sp>
              <p:nvSpPr>
                <p:cNvPr id="62512" name="Line 117">
                  <a:extLst>
                    <a:ext uri="{FF2B5EF4-FFF2-40B4-BE49-F238E27FC236}">
                      <a16:creationId xmlns:a16="http://schemas.microsoft.com/office/drawing/2014/main" id="{64997D60-7658-564D-9F32-81A3FAA2068B}"/>
                    </a:ext>
                  </a:extLst>
                </p:cNvPr>
                <p:cNvSpPr>
                  <a:spLocks noChangeShapeType="1"/>
                </p:cNvSpPr>
                <p:nvPr/>
              </p:nvSpPr>
              <p:spPr bwMode="auto">
                <a:xfrm>
                  <a:off x="5031" y="2077"/>
                  <a:ext cx="0" cy="56"/>
                </a:xfrm>
                <a:prstGeom prst="line">
                  <a:avLst/>
                </a:prstGeom>
                <a:noFill/>
                <a:ln w="15875">
                  <a:solidFill>
                    <a:srgbClr val="00B2E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13" name="Oval 118">
                  <a:extLst>
                    <a:ext uri="{FF2B5EF4-FFF2-40B4-BE49-F238E27FC236}">
                      <a16:creationId xmlns:a16="http://schemas.microsoft.com/office/drawing/2014/main" id="{EEFE2E32-4738-7945-8BFE-AFDE2A2776A4}"/>
                    </a:ext>
                  </a:extLst>
                </p:cNvPr>
                <p:cNvSpPr>
                  <a:spLocks noChangeArrowheads="1"/>
                </p:cNvSpPr>
                <p:nvPr/>
              </p:nvSpPr>
              <p:spPr bwMode="auto">
                <a:xfrm>
                  <a:off x="5016" y="2045"/>
                  <a:ext cx="28" cy="28"/>
                </a:xfrm>
                <a:prstGeom prst="ellipse">
                  <a:avLst/>
                </a:prstGeom>
                <a:noFill/>
                <a:ln w="15875">
                  <a:solidFill>
                    <a:srgbClr val="00B2E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endParaRPr lang="es-ES" altLang="es-ES" sz="2200">
                    <a:solidFill>
                      <a:schemeClr val="hlink"/>
                    </a:solidFill>
                  </a:endParaRPr>
                </a:p>
              </p:txBody>
            </p:sp>
          </p:grpSp>
        </p:grpSp>
        <p:grpSp>
          <p:nvGrpSpPr>
            <p:cNvPr id="62505" name="Group 119">
              <a:extLst>
                <a:ext uri="{FF2B5EF4-FFF2-40B4-BE49-F238E27FC236}">
                  <a16:creationId xmlns:a16="http://schemas.microsoft.com/office/drawing/2014/main" id="{F71B0C52-E845-5042-AEE9-EA4B42BFFB31}"/>
                </a:ext>
              </a:extLst>
            </p:cNvPr>
            <p:cNvGrpSpPr>
              <a:grpSpLocks/>
            </p:cNvGrpSpPr>
            <p:nvPr/>
          </p:nvGrpSpPr>
          <p:grpSpPr bwMode="auto">
            <a:xfrm>
              <a:off x="1025" y="2045"/>
              <a:ext cx="1319" cy="89"/>
              <a:chOff x="1025" y="2045"/>
              <a:chExt cx="1319" cy="89"/>
            </a:xfrm>
          </p:grpSpPr>
          <p:sp>
            <p:nvSpPr>
              <p:cNvPr id="62506" name="Line 120">
                <a:extLst>
                  <a:ext uri="{FF2B5EF4-FFF2-40B4-BE49-F238E27FC236}">
                    <a16:creationId xmlns:a16="http://schemas.microsoft.com/office/drawing/2014/main" id="{002B06A9-C093-B741-A1BE-DFF1F017F821}"/>
                  </a:ext>
                </a:extLst>
              </p:cNvPr>
              <p:cNvSpPr>
                <a:spLocks noChangeShapeType="1"/>
              </p:cNvSpPr>
              <p:nvPr/>
            </p:nvSpPr>
            <p:spPr bwMode="auto">
              <a:xfrm>
                <a:off x="1025" y="2134"/>
                <a:ext cx="1319" cy="0"/>
              </a:xfrm>
              <a:prstGeom prst="line">
                <a:avLst/>
              </a:prstGeom>
              <a:noFill/>
              <a:ln w="15875">
                <a:solidFill>
                  <a:srgbClr val="00B2EF"/>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2507" name="Group 121">
                <a:extLst>
                  <a:ext uri="{FF2B5EF4-FFF2-40B4-BE49-F238E27FC236}">
                    <a16:creationId xmlns:a16="http://schemas.microsoft.com/office/drawing/2014/main" id="{C011E812-DEBC-934F-98B4-46636D37143B}"/>
                  </a:ext>
                </a:extLst>
              </p:cNvPr>
              <p:cNvGrpSpPr>
                <a:grpSpLocks/>
              </p:cNvGrpSpPr>
              <p:nvPr/>
            </p:nvGrpSpPr>
            <p:grpSpPr bwMode="auto">
              <a:xfrm>
                <a:off x="1982" y="2045"/>
                <a:ext cx="28" cy="88"/>
                <a:chOff x="5016" y="2045"/>
                <a:chExt cx="28" cy="88"/>
              </a:xfrm>
            </p:grpSpPr>
            <p:sp>
              <p:nvSpPr>
                <p:cNvPr id="62508" name="Line 122">
                  <a:extLst>
                    <a:ext uri="{FF2B5EF4-FFF2-40B4-BE49-F238E27FC236}">
                      <a16:creationId xmlns:a16="http://schemas.microsoft.com/office/drawing/2014/main" id="{AD29920F-502C-4D40-B9A0-C4EE420DCD11}"/>
                    </a:ext>
                  </a:extLst>
                </p:cNvPr>
                <p:cNvSpPr>
                  <a:spLocks noChangeShapeType="1"/>
                </p:cNvSpPr>
                <p:nvPr/>
              </p:nvSpPr>
              <p:spPr bwMode="auto">
                <a:xfrm>
                  <a:off x="5031" y="2077"/>
                  <a:ext cx="0" cy="56"/>
                </a:xfrm>
                <a:prstGeom prst="line">
                  <a:avLst/>
                </a:prstGeom>
                <a:noFill/>
                <a:ln w="15875">
                  <a:solidFill>
                    <a:srgbClr val="00B2E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09" name="Oval 123">
                  <a:extLst>
                    <a:ext uri="{FF2B5EF4-FFF2-40B4-BE49-F238E27FC236}">
                      <a16:creationId xmlns:a16="http://schemas.microsoft.com/office/drawing/2014/main" id="{7F287E77-4272-7943-A075-07CB68200CD2}"/>
                    </a:ext>
                  </a:extLst>
                </p:cNvPr>
                <p:cNvSpPr>
                  <a:spLocks noChangeArrowheads="1"/>
                </p:cNvSpPr>
                <p:nvPr/>
              </p:nvSpPr>
              <p:spPr bwMode="auto">
                <a:xfrm>
                  <a:off x="5016" y="2045"/>
                  <a:ext cx="28" cy="28"/>
                </a:xfrm>
                <a:prstGeom prst="ellipse">
                  <a:avLst/>
                </a:prstGeom>
                <a:noFill/>
                <a:ln w="15875">
                  <a:solidFill>
                    <a:srgbClr val="00B2E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endParaRPr lang="es-ES" altLang="es-ES" sz="2200">
                    <a:solidFill>
                      <a:schemeClr val="hlink"/>
                    </a:solidFill>
                  </a:endParaRPr>
                </a:p>
              </p:txBody>
            </p:sp>
          </p:grpSp>
        </p:grpSp>
      </p:grpSp>
      <p:sp>
        <p:nvSpPr>
          <p:cNvPr id="62499" name="Text Box 124">
            <a:extLst>
              <a:ext uri="{FF2B5EF4-FFF2-40B4-BE49-F238E27FC236}">
                <a16:creationId xmlns:a16="http://schemas.microsoft.com/office/drawing/2014/main" id="{425EA5EC-3E2D-0647-B6C0-73EFA50F394D}"/>
              </a:ext>
            </a:extLst>
          </p:cNvPr>
          <p:cNvSpPr txBox="1">
            <a:spLocks noChangeArrowheads="1"/>
          </p:cNvSpPr>
          <p:nvPr/>
        </p:nvSpPr>
        <p:spPr bwMode="auto">
          <a:xfrm>
            <a:off x="-3030538" y="0"/>
            <a:ext cx="2867025" cy="1004888"/>
          </a:xfrm>
          <a:prstGeom prst="rect">
            <a:avLst/>
          </a:prstGeom>
          <a:solidFill>
            <a:schemeClr val="fo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r>
              <a:rPr lang="en-US" altLang="es-ES" sz="1200" b="1">
                <a:solidFill>
                  <a:srgbClr val="FFFFFF"/>
                </a:solidFill>
              </a:rPr>
              <a:t>TIP:</a:t>
            </a:r>
          </a:p>
          <a:p>
            <a:pPr eaLnBrk="1" hangingPunct="1">
              <a:spcBef>
                <a:spcPct val="0"/>
              </a:spcBef>
              <a:buClrTx/>
              <a:buFontTx/>
              <a:buNone/>
            </a:pPr>
            <a:r>
              <a:rPr lang="en-US" altLang="es-ES" sz="1200">
                <a:solidFill>
                  <a:srgbClr val="FFFFFF"/>
                </a:solidFill>
              </a:rPr>
              <a:t>The Timeline chart is part table (the timeline area) and the rest are editable boxes. Columns on the timeline can be added or deleted.</a:t>
            </a:r>
            <a:r>
              <a:rPr lang="en-US" altLang="es-ES" sz="1200">
                <a:solidFill>
                  <a:schemeClr val="hlink"/>
                </a:solidFill>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7587135E-CA0D-9841-B45A-EB76E69646FB}"/>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spcBef>
                <a:spcPct val="0"/>
              </a:spcBef>
              <a:buClrTx/>
              <a:buFontTx/>
              <a:buNone/>
            </a:pPr>
            <a:fld id="{FB9B3E72-FB62-0445-A14C-429411A672CB}" type="slidenum">
              <a:rPr lang="en-US" altLang="es-ES" sz="800" smtClean="0"/>
              <a:pPr>
                <a:spcBef>
                  <a:spcPct val="0"/>
                </a:spcBef>
                <a:buClrTx/>
                <a:buFontTx/>
                <a:buNone/>
              </a:pPr>
              <a:t>29</a:t>
            </a:fld>
            <a:endParaRPr lang="en-US" altLang="es-ES" sz="800"/>
          </a:p>
        </p:txBody>
      </p:sp>
      <p:sp>
        <p:nvSpPr>
          <p:cNvPr id="64515" name="Title 1">
            <a:extLst>
              <a:ext uri="{FF2B5EF4-FFF2-40B4-BE49-F238E27FC236}">
                <a16:creationId xmlns:a16="http://schemas.microsoft.com/office/drawing/2014/main" id="{170959A9-5066-8340-BD1B-DBEF981154D9}"/>
              </a:ext>
            </a:extLst>
          </p:cNvPr>
          <p:cNvSpPr>
            <a:spLocks noGrp="1"/>
          </p:cNvSpPr>
          <p:nvPr>
            <p:ph type="title"/>
          </p:nvPr>
        </p:nvSpPr>
        <p:spPr/>
        <p:txBody>
          <a:bodyPr/>
          <a:lstStyle/>
          <a:p>
            <a:r>
              <a:rPr lang="en-US" altLang="es-ES"/>
              <a:t>Color palette</a:t>
            </a:r>
          </a:p>
        </p:txBody>
      </p:sp>
      <p:sp>
        <p:nvSpPr>
          <p:cNvPr id="64516" name="Slide Number Placeholder 3">
            <a:extLst>
              <a:ext uri="{FF2B5EF4-FFF2-40B4-BE49-F238E27FC236}">
                <a16:creationId xmlns:a16="http://schemas.microsoft.com/office/drawing/2014/main" id="{21457DD4-81B5-8847-84E7-CC78AF2F75F6}"/>
              </a:ext>
            </a:extLst>
          </p:cNvPr>
          <p:cNvSpPr txBox="1">
            <a:spLocks noGrp="1"/>
          </p:cNvSpPr>
          <p:nvPr/>
        </p:nvSpPr>
        <p:spPr bwMode="black">
          <a:xfrm>
            <a:off x="182563" y="6537325"/>
            <a:ext cx="36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fld id="{FEF1C72A-E529-A348-BBE2-C93302AF14E1}" type="slidenum">
              <a:rPr lang="en-US" altLang="es-ES" sz="800"/>
              <a:pPr eaLnBrk="1" hangingPunct="1">
                <a:spcBef>
                  <a:spcPct val="0"/>
                </a:spcBef>
                <a:buClrTx/>
                <a:buFontTx/>
                <a:buNone/>
              </a:pPr>
              <a:t>29</a:t>
            </a:fld>
            <a:endParaRPr lang="en-US" altLang="es-ES" sz="800"/>
          </a:p>
        </p:txBody>
      </p:sp>
      <p:sp>
        <p:nvSpPr>
          <p:cNvPr id="64517" name="Content Placeholder 2">
            <a:extLst>
              <a:ext uri="{FF2B5EF4-FFF2-40B4-BE49-F238E27FC236}">
                <a16:creationId xmlns:a16="http://schemas.microsoft.com/office/drawing/2014/main" id="{E8D74031-3A27-FF45-9B12-B08E75E9EEC2}"/>
              </a:ext>
            </a:extLst>
          </p:cNvPr>
          <p:cNvSpPr>
            <a:spLocks noGrp="1"/>
          </p:cNvSpPr>
          <p:nvPr/>
        </p:nvSpPr>
        <p:spPr bwMode="auto">
          <a:xfrm>
            <a:off x="190500" y="1319213"/>
            <a:ext cx="8766175"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lnSpc>
                <a:spcPct val="90000"/>
              </a:lnSpc>
              <a:spcBef>
                <a:spcPts val="900"/>
              </a:spcBef>
            </a:pPr>
            <a:r>
              <a:rPr lang="en-US" altLang="es-ES">
                <a:ea typeface="Geneva" panose="020B0503030404040204" pitchFamily="34" charset="0"/>
                <a:cs typeface="Geneva" panose="020B0503030404040204" pitchFamily="34" charset="0"/>
              </a:rPr>
              <a:t>The following colors should be used when creating diagrams or highlighting key sections of text.</a:t>
            </a:r>
          </a:p>
        </p:txBody>
      </p:sp>
      <p:grpSp>
        <p:nvGrpSpPr>
          <p:cNvPr id="64518" name="Group 48">
            <a:extLst>
              <a:ext uri="{FF2B5EF4-FFF2-40B4-BE49-F238E27FC236}">
                <a16:creationId xmlns:a16="http://schemas.microsoft.com/office/drawing/2014/main" id="{6606B53E-60E8-8C42-8211-82FB33771737}"/>
              </a:ext>
            </a:extLst>
          </p:cNvPr>
          <p:cNvGrpSpPr>
            <a:grpSpLocks/>
          </p:cNvGrpSpPr>
          <p:nvPr/>
        </p:nvGrpSpPr>
        <p:grpSpPr bwMode="auto">
          <a:xfrm>
            <a:off x="1508125" y="2200275"/>
            <a:ext cx="6127750" cy="3413125"/>
            <a:chOff x="241" y="1225"/>
            <a:chExt cx="3860" cy="2150"/>
          </a:xfrm>
        </p:grpSpPr>
        <p:sp>
          <p:nvSpPr>
            <p:cNvPr id="7" name="Rectangle 6">
              <a:extLst>
                <a:ext uri="{FF2B5EF4-FFF2-40B4-BE49-F238E27FC236}">
                  <a16:creationId xmlns:a16="http://schemas.microsoft.com/office/drawing/2014/main" id="{BF6162B9-8DCE-2847-AB41-C4E45522B299}"/>
                </a:ext>
              </a:extLst>
            </p:cNvPr>
            <p:cNvSpPr>
              <a:spLocks noChangeArrowheads="1"/>
            </p:cNvSpPr>
            <p:nvPr/>
          </p:nvSpPr>
          <p:spPr bwMode="auto">
            <a:xfrm>
              <a:off x="2176" y="1225"/>
              <a:ext cx="378" cy="378"/>
            </a:xfrm>
            <a:prstGeom prst="rect">
              <a:avLst/>
            </a:prstGeom>
            <a:solidFill>
              <a:schemeClr val="accent1"/>
            </a:solidFill>
            <a:ln w="25400">
              <a:noFill/>
              <a:miter lim="800000"/>
              <a:headEnd/>
              <a:tailEnd/>
            </a:ln>
          </p:spPr>
          <p:txBody>
            <a:bodyPr anchor="ctr"/>
            <a:lstStyle>
              <a:defPPr>
                <a:defRPr lang="en-US"/>
              </a:defPPr>
              <a:lvl1pPr algn="l" rtl="0" fontAlgn="base">
                <a:spcBef>
                  <a:spcPct val="0"/>
                </a:spcBef>
                <a:spcAft>
                  <a:spcPct val="0"/>
                </a:spcAft>
                <a:defRPr kern="1200">
                  <a:solidFill>
                    <a:schemeClr val="tx1"/>
                  </a:solidFill>
                  <a:latin typeface="Arial" charset="0"/>
                  <a:ea typeface="Geneva" charset="-128"/>
                  <a:cs typeface="+mn-cs"/>
                </a:defRPr>
              </a:lvl1pPr>
              <a:lvl2pPr marL="457200" algn="l" rtl="0" fontAlgn="base">
                <a:spcBef>
                  <a:spcPct val="0"/>
                </a:spcBef>
                <a:spcAft>
                  <a:spcPct val="0"/>
                </a:spcAft>
                <a:defRPr kern="1200">
                  <a:solidFill>
                    <a:schemeClr val="tx1"/>
                  </a:solidFill>
                  <a:latin typeface="Arial" charset="0"/>
                  <a:ea typeface="Geneva" charset="-128"/>
                  <a:cs typeface="+mn-cs"/>
                </a:defRPr>
              </a:lvl2pPr>
              <a:lvl3pPr marL="914400" algn="l" rtl="0" fontAlgn="base">
                <a:spcBef>
                  <a:spcPct val="0"/>
                </a:spcBef>
                <a:spcAft>
                  <a:spcPct val="0"/>
                </a:spcAft>
                <a:defRPr kern="1200">
                  <a:solidFill>
                    <a:schemeClr val="tx1"/>
                  </a:solidFill>
                  <a:latin typeface="Arial" charset="0"/>
                  <a:ea typeface="Geneva" charset="-128"/>
                  <a:cs typeface="+mn-cs"/>
                </a:defRPr>
              </a:lvl3pPr>
              <a:lvl4pPr marL="1371600" algn="l" rtl="0" fontAlgn="base">
                <a:spcBef>
                  <a:spcPct val="0"/>
                </a:spcBef>
                <a:spcAft>
                  <a:spcPct val="0"/>
                </a:spcAft>
                <a:defRPr kern="1200">
                  <a:solidFill>
                    <a:schemeClr val="tx1"/>
                  </a:solidFill>
                  <a:latin typeface="Arial" charset="0"/>
                  <a:ea typeface="Geneva" charset="-128"/>
                  <a:cs typeface="+mn-cs"/>
                </a:defRPr>
              </a:lvl4pPr>
              <a:lvl5pPr marL="1828800" algn="l" rtl="0" fontAlgn="base">
                <a:spcBef>
                  <a:spcPct val="0"/>
                </a:spcBef>
                <a:spcAft>
                  <a:spcPct val="0"/>
                </a:spcAft>
                <a:defRPr kern="1200">
                  <a:solidFill>
                    <a:schemeClr val="tx1"/>
                  </a:solidFill>
                  <a:latin typeface="Arial" charset="0"/>
                  <a:ea typeface="Geneva" charset="-128"/>
                  <a:cs typeface="+mn-cs"/>
                </a:defRPr>
              </a:lvl5pPr>
              <a:lvl6pPr marL="2286000" algn="l" defTabSz="914400" rtl="0" eaLnBrk="1" latinLnBrk="0" hangingPunct="1">
                <a:defRPr kern="1200">
                  <a:solidFill>
                    <a:schemeClr val="tx1"/>
                  </a:solidFill>
                  <a:latin typeface="Arial" charset="0"/>
                  <a:ea typeface="Geneva" charset="-128"/>
                  <a:cs typeface="+mn-cs"/>
                </a:defRPr>
              </a:lvl6pPr>
              <a:lvl7pPr marL="2743200" algn="l" defTabSz="914400" rtl="0" eaLnBrk="1" latinLnBrk="0" hangingPunct="1">
                <a:defRPr kern="1200">
                  <a:solidFill>
                    <a:schemeClr val="tx1"/>
                  </a:solidFill>
                  <a:latin typeface="Arial" charset="0"/>
                  <a:ea typeface="Geneva" charset="-128"/>
                  <a:cs typeface="+mn-cs"/>
                </a:defRPr>
              </a:lvl7pPr>
              <a:lvl8pPr marL="3200400" algn="l" defTabSz="914400" rtl="0" eaLnBrk="1" latinLnBrk="0" hangingPunct="1">
                <a:defRPr kern="1200">
                  <a:solidFill>
                    <a:schemeClr val="tx1"/>
                  </a:solidFill>
                  <a:latin typeface="Arial" charset="0"/>
                  <a:ea typeface="Geneva" charset="-128"/>
                  <a:cs typeface="+mn-cs"/>
                </a:defRPr>
              </a:lvl8pPr>
              <a:lvl9pPr marL="3657600" algn="l" defTabSz="914400" rtl="0" eaLnBrk="1" latinLnBrk="0" hangingPunct="1">
                <a:defRPr kern="1200">
                  <a:solidFill>
                    <a:schemeClr val="tx1"/>
                  </a:solidFill>
                  <a:latin typeface="Arial" charset="0"/>
                  <a:ea typeface="Geneva" charset="-128"/>
                  <a:cs typeface="+mn-cs"/>
                </a:defRPr>
              </a:lvl9pPr>
            </a:lstStyle>
            <a:p>
              <a:pPr algn="ctr" eaLnBrk="1" hangingPunct="1">
                <a:lnSpc>
                  <a:spcPct val="90000"/>
                </a:lnSpc>
                <a:defRPr/>
              </a:pPr>
              <a:endParaRPr lang="en-GB">
                <a:solidFill>
                  <a:schemeClr val="lt1"/>
                </a:solidFill>
                <a:latin typeface="+mn-lt"/>
                <a:ea typeface="+mn-ea"/>
              </a:endParaRPr>
            </a:p>
          </p:txBody>
        </p:sp>
        <p:sp>
          <p:nvSpPr>
            <p:cNvPr id="8" name="Rectangle 7">
              <a:extLst>
                <a:ext uri="{FF2B5EF4-FFF2-40B4-BE49-F238E27FC236}">
                  <a16:creationId xmlns:a16="http://schemas.microsoft.com/office/drawing/2014/main" id="{32462B51-54BA-3244-8000-6D7D72B9B75B}"/>
                </a:ext>
              </a:extLst>
            </p:cNvPr>
            <p:cNvSpPr>
              <a:spLocks noChangeArrowheads="1"/>
            </p:cNvSpPr>
            <p:nvPr/>
          </p:nvSpPr>
          <p:spPr bwMode="auto">
            <a:xfrm>
              <a:off x="1706" y="1225"/>
              <a:ext cx="377" cy="378"/>
            </a:xfrm>
            <a:prstGeom prst="rect">
              <a:avLst/>
            </a:prstGeom>
            <a:solidFill>
              <a:schemeClr val="tx2"/>
            </a:solidFill>
            <a:ln w="25400">
              <a:noFill/>
              <a:miter lim="800000"/>
              <a:headEnd/>
              <a:tailEnd/>
            </a:ln>
          </p:spPr>
          <p:txBody>
            <a:bodyPr anchor="ctr"/>
            <a:lstStyle>
              <a:defPPr>
                <a:defRPr lang="en-US"/>
              </a:defPPr>
              <a:lvl1pPr algn="l" rtl="0" fontAlgn="base">
                <a:spcBef>
                  <a:spcPct val="0"/>
                </a:spcBef>
                <a:spcAft>
                  <a:spcPct val="0"/>
                </a:spcAft>
                <a:defRPr kern="1200">
                  <a:solidFill>
                    <a:schemeClr val="tx1"/>
                  </a:solidFill>
                  <a:latin typeface="Arial" charset="0"/>
                  <a:ea typeface="Geneva" charset="-128"/>
                  <a:cs typeface="+mn-cs"/>
                </a:defRPr>
              </a:lvl1pPr>
              <a:lvl2pPr marL="457200" algn="l" rtl="0" fontAlgn="base">
                <a:spcBef>
                  <a:spcPct val="0"/>
                </a:spcBef>
                <a:spcAft>
                  <a:spcPct val="0"/>
                </a:spcAft>
                <a:defRPr kern="1200">
                  <a:solidFill>
                    <a:schemeClr val="tx1"/>
                  </a:solidFill>
                  <a:latin typeface="Arial" charset="0"/>
                  <a:ea typeface="Geneva" charset="-128"/>
                  <a:cs typeface="+mn-cs"/>
                </a:defRPr>
              </a:lvl2pPr>
              <a:lvl3pPr marL="914400" algn="l" rtl="0" fontAlgn="base">
                <a:spcBef>
                  <a:spcPct val="0"/>
                </a:spcBef>
                <a:spcAft>
                  <a:spcPct val="0"/>
                </a:spcAft>
                <a:defRPr kern="1200">
                  <a:solidFill>
                    <a:schemeClr val="tx1"/>
                  </a:solidFill>
                  <a:latin typeface="Arial" charset="0"/>
                  <a:ea typeface="Geneva" charset="-128"/>
                  <a:cs typeface="+mn-cs"/>
                </a:defRPr>
              </a:lvl3pPr>
              <a:lvl4pPr marL="1371600" algn="l" rtl="0" fontAlgn="base">
                <a:spcBef>
                  <a:spcPct val="0"/>
                </a:spcBef>
                <a:spcAft>
                  <a:spcPct val="0"/>
                </a:spcAft>
                <a:defRPr kern="1200">
                  <a:solidFill>
                    <a:schemeClr val="tx1"/>
                  </a:solidFill>
                  <a:latin typeface="Arial" charset="0"/>
                  <a:ea typeface="Geneva" charset="-128"/>
                  <a:cs typeface="+mn-cs"/>
                </a:defRPr>
              </a:lvl4pPr>
              <a:lvl5pPr marL="1828800" algn="l" rtl="0" fontAlgn="base">
                <a:spcBef>
                  <a:spcPct val="0"/>
                </a:spcBef>
                <a:spcAft>
                  <a:spcPct val="0"/>
                </a:spcAft>
                <a:defRPr kern="1200">
                  <a:solidFill>
                    <a:schemeClr val="tx1"/>
                  </a:solidFill>
                  <a:latin typeface="Arial" charset="0"/>
                  <a:ea typeface="Geneva" charset="-128"/>
                  <a:cs typeface="+mn-cs"/>
                </a:defRPr>
              </a:lvl5pPr>
              <a:lvl6pPr marL="2286000" algn="l" defTabSz="914400" rtl="0" eaLnBrk="1" latinLnBrk="0" hangingPunct="1">
                <a:defRPr kern="1200">
                  <a:solidFill>
                    <a:schemeClr val="tx1"/>
                  </a:solidFill>
                  <a:latin typeface="Arial" charset="0"/>
                  <a:ea typeface="Geneva" charset="-128"/>
                  <a:cs typeface="+mn-cs"/>
                </a:defRPr>
              </a:lvl6pPr>
              <a:lvl7pPr marL="2743200" algn="l" defTabSz="914400" rtl="0" eaLnBrk="1" latinLnBrk="0" hangingPunct="1">
                <a:defRPr kern="1200">
                  <a:solidFill>
                    <a:schemeClr val="tx1"/>
                  </a:solidFill>
                  <a:latin typeface="Arial" charset="0"/>
                  <a:ea typeface="Geneva" charset="-128"/>
                  <a:cs typeface="+mn-cs"/>
                </a:defRPr>
              </a:lvl7pPr>
              <a:lvl8pPr marL="3200400" algn="l" defTabSz="914400" rtl="0" eaLnBrk="1" latinLnBrk="0" hangingPunct="1">
                <a:defRPr kern="1200">
                  <a:solidFill>
                    <a:schemeClr val="tx1"/>
                  </a:solidFill>
                  <a:latin typeface="Arial" charset="0"/>
                  <a:ea typeface="Geneva" charset="-128"/>
                  <a:cs typeface="+mn-cs"/>
                </a:defRPr>
              </a:lvl8pPr>
              <a:lvl9pPr marL="3657600" algn="l" defTabSz="914400" rtl="0" eaLnBrk="1" latinLnBrk="0" hangingPunct="1">
                <a:defRPr kern="1200">
                  <a:solidFill>
                    <a:schemeClr val="tx1"/>
                  </a:solidFill>
                  <a:latin typeface="Arial" charset="0"/>
                  <a:ea typeface="Geneva" charset="-128"/>
                  <a:cs typeface="+mn-cs"/>
                </a:defRPr>
              </a:lvl9pPr>
            </a:lstStyle>
            <a:p>
              <a:pPr algn="ctr" eaLnBrk="1" hangingPunct="1">
                <a:lnSpc>
                  <a:spcPct val="90000"/>
                </a:lnSpc>
                <a:defRPr/>
              </a:pPr>
              <a:endParaRPr lang="en-GB">
                <a:solidFill>
                  <a:schemeClr val="lt1"/>
                </a:solidFill>
                <a:latin typeface="+mn-lt"/>
                <a:ea typeface="+mn-ea"/>
              </a:endParaRPr>
            </a:p>
          </p:txBody>
        </p:sp>
        <p:sp>
          <p:nvSpPr>
            <p:cNvPr id="9" name="Rectangle 8">
              <a:extLst>
                <a:ext uri="{FF2B5EF4-FFF2-40B4-BE49-F238E27FC236}">
                  <a16:creationId xmlns:a16="http://schemas.microsoft.com/office/drawing/2014/main" id="{5E0A168C-1CD3-CC40-813F-FD1AC2617C3E}"/>
                </a:ext>
              </a:extLst>
            </p:cNvPr>
            <p:cNvSpPr/>
            <p:nvPr/>
          </p:nvSpPr>
          <p:spPr>
            <a:xfrm>
              <a:off x="1236" y="1225"/>
              <a:ext cx="378" cy="3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lnSpc>
                  <a:spcPct val="90000"/>
                </a:lnSpc>
                <a:defRPr/>
              </a:pPr>
              <a:endParaRPr lang="en-GB"/>
            </a:p>
          </p:txBody>
        </p:sp>
        <p:sp>
          <p:nvSpPr>
            <p:cNvPr id="11" name="Rectangle 10">
              <a:extLst>
                <a:ext uri="{FF2B5EF4-FFF2-40B4-BE49-F238E27FC236}">
                  <a16:creationId xmlns:a16="http://schemas.microsoft.com/office/drawing/2014/main" id="{10F9667B-ED76-F446-89EE-B8C3E9B4AF58}"/>
                </a:ext>
              </a:extLst>
            </p:cNvPr>
            <p:cNvSpPr>
              <a:spLocks noChangeArrowheads="1"/>
            </p:cNvSpPr>
            <p:nvPr/>
          </p:nvSpPr>
          <p:spPr bwMode="auto">
            <a:xfrm>
              <a:off x="310" y="1225"/>
              <a:ext cx="378" cy="378"/>
            </a:xfrm>
            <a:prstGeom prst="rect">
              <a:avLst/>
            </a:prstGeom>
            <a:solidFill>
              <a:schemeClr val="bg1"/>
            </a:solidFill>
            <a:ln w="9525">
              <a:solidFill>
                <a:schemeClr val="bg2"/>
              </a:solidFill>
              <a:miter lim="800000"/>
              <a:headEnd/>
              <a:tailEnd/>
            </a:ln>
          </p:spPr>
          <p:txBody>
            <a:bodyPr anchor="ctr"/>
            <a:lstStyle>
              <a:defPPr>
                <a:defRPr lang="en-US"/>
              </a:defPPr>
              <a:lvl1pPr algn="l" rtl="0" fontAlgn="base">
                <a:spcBef>
                  <a:spcPct val="0"/>
                </a:spcBef>
                <a:spcAft>
                  <a:spcPct val="0"/>
                </a:spcAft>
                <a:defRPr kern="1200">
                  <a:solidFill>
                    <a:schemeClr val="tx1"/>
                  </a:solidFill>
                  <a:latin typeface="Arial" charset="0"/>
                  <a:ea typeface="Geneva" charset="-128"/>
                  <a:cs typeface="+mn-cs"/>
                </a:defRPr>
              </a:lvl1pPr>
              <a:lvl2pPr marL="457200" algn="l" rtl="0" fontAlgn="base">
                <a:spcBef>
                  <a:spcPct val="0"/>
                </a:spcBef>
                <a:spcAft>
                  <a:spcPct val="0"/>
                </a:spcAft>
                <a:defRPr kern="1200">
                  <a:solidFill>
                    <a:schemeClr val="tx1"/>
                  </a:solidFill>
                  <a:latin typeface="Arial" charset="0"/>
                  <a:ea typeface="Geneva" charset="-128"/>
                  <a:cs typeface="+mn-cs"/>
                </a:defRPr>
              </a:lvl2pPr>
              <a:lvl3pPr marL="914400" algn="l" rtl="0" fontAlgn="base">
                <a:spcBef>
                  <a:spcPct val="0"/>
                </a:spcBef>
                <a:spcAft>
                  <a:spcPct val="0"/>
                </a:spcAft>
                <a:defRPr kern="1200">
                  <a:solidFill>
                    <a:schemeClr val="tx1"/>
                  </a:solidFill>
                  <a:latin typeface="Arial" charset="0"/>
                  <a:ea typeface="Geneva" charset="-128"/>
                  <a:cs typeface="+mn-cs"/>
                </a:defRPr>
              </a:lvl3pPr>
              <a:lvl4pPr marL="1371600" algn="l" rtl="0" fontAlgn="base">
                <a:spcBef>
                  <a:spcPct val="0"/>
                </a:spcBef>
                <a:spcAft>
                  <a:spcPct val="0"/>
                </a:spcAft>
                <a:defRPr kern="1200">
                  <a:solidFill>
                    <a:schemeClr val="tx1"/>
                  </a:solidFill>
                  <a:latin typeface="Arial" charset="0"/>
                  <a:ea typeface="Geneva" charset="-128"/>
                  <a:cs typeface="+mn-cs"/>
                </a:defRPr>
              </a:lvl4pPr>
              <a:lvl5pPr marL="1828800" algn="l" rtl="0" fontAlgn="base">
                <a:spcBef>
                  <a:spcPct val="0"/>
                </a:spcBef>
                <a:spcAft>
                  <a:spcPct val="0"/>
                </a:spcAft>
                <a:defRPr kern="1200">
                  <a:solidFill>
                    <a:schemeClr val="tx1"/>
                  </a:solidFill>
                  <a:latin typeface="Arial" charset="0"/>
                  <a:ea typeface="Geneva" charset="-128"/>
                  <a:cs typeface="+mn-cs"/>
                </a:defRPr>
              </a:lvl5pPr>
              <a:lvl6pPr marL="2286000" algn="l" defTabSz="914400" rtl="0" eaLnBrk="1" latinLnBrk="0" hangingPunct="1">
                <a:defRPr kern="1200">
                  <a:solidFill>
                    <a:schemeClr val="tx1"/>
                  </a:solidFill>
                  <a:latin typeface="Arial" charset="0"/>
                  <a:ea typeface="Geneva" charset="-128"/>
                  <a:cs typeface="+mn-cs"/>
                </a:defRPr>
              </a:lvl6pPr>
              <a:lvl7pPr marL="2743200" algn="l" defTabSz="914400" rtl="0" eaLnBrk="1" latinLnBrk="0" hangingPunct="1">
                <a:defRPr kern="1200">
                  <a:solidFill>
                    <a:schemeClr val="tx1"/>
                  </a:solidFill>
                  <a:latin typeface="Arial" charset="0"/>
                  <a:ea typeface="Geneva" charset="-128"/>
                  <a:cs typeface="+mn-cs"/>
                </a:defRPr>
              </a:lvl7pPr>
              <a:lvl8pPr marL="3200400" algn="l" defTabSz="914400" rtl="0" eaLnBrk="1" latinLnBrk="0" hangingPunct="1">
                <a:defRPr kern="1200">
                  <a:solidFill>
                    <a:schemeClr val="tx1"/>
                  </a:solidFill>
                  <a:latin typeface="Arial" charset="0"/>
                  <a:ea typeface="Geneva" charset="-128"/>
                  <a:cs typeface="+mn-cs"/>
                </a:defRPr>
              </a:lvl8pPr>
              <a:lvl9pPr marL="3657600" algn="l" defTabSz="914400" rtl="0" eaLnBrk="1" latinLnBrk="0" hangingPunct="1">
                <a:defRPr kern="1200">
                  <a:solidFill>
                    <a:schemeClr val="tx1"/>
                  </a:solidFill>
                  <a:latin typeface="Arial" charset="0"/>
                  <a:ea typeface="Geneva" charset="-128"/>
                  <a:cs typeface="+mn-cs"/>
                </a:defRPr>
              </a:lvl9pPr>
            </a:lstStyle>
            <a:p>
              <a:pPr algn="ctr" eaLnBrk="1" hangingPunct="1">
                <a:lnSpc>
                  <a:spcPct val="90000"/>
                </a:lnSpc>
                <a:defRPr/>
              </a:pPr>
              <a:endParaRPr lang="en-GB">
                <a:solidFill>
                  <a:schemeClr val="lt1"/>
                </a:solidFill>
                <a:latin typeface="+mn-lt"/>
                <a:ea typeface="+mn-ea"/>
              </a:endParaRPr>
            </a:p>
          </p:txBody>
        </p:sp>
        <p:sp>
          <p:nvSpPr>
            <p:cNvPr id="64525" name="Rectangle 11">
              <a:extLst>
                <a:ext uri="{FF2B5EF4-FFF2-40B4-BE49-F238E27FC236}">
                  <a16:creationId xmlns:a16="http://schemas.microsoft.com/office/drawing/2014/main" id="{BB87F82E-67BA-794D-8832-B41B3846A4C2}"/>
                </a:ext>
              </a:extLst>
            </p:cNvPr>
            <p:cNvSpPr>
              <a:spLocks noChangeArrowheads="1"/>
            </p:cNvSpPr>
            <p:nvPr/>
          </p:nvSpPr>
          <p:spPr bwMode="auto">
            <a:xfrm>
              <a:off x="2646" y="1225"/>
              <a:ext cx="378" cy="378"/>
            </a:xfrm>
            <a:prstGeom prst="rect">
              <a:avLst/>
            </a:prstGeom>
            <a:solidFill>
              <a:schemeClr val="accent2"/>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lgn="ctr" eaLnBrk="1" hangingPunct="1">
                <a:lnSpc>
                  <a:spcPct val="90000"/>
                </a:lnSpc>
                <a:spcBef>
                  <a:spcPct val="0"/>
                </a:spcBef>
                <a:buClrTx/>
                <a:buFontTx/>
                <a:buNone/>
              </a:pPr>
              <a:endParaRPr lang="en-GB" altLang="es-ES" sz="2200">
                <a:solidFill>
                  <a:srgbClr val="FFFFFF"/>
                </a:solidFill>
              </a:endParaRPr>
            </a:p>
          </p:txBody>
        </p:sp>
        <p:sp>
          <p:nvSpPr>
            <p:cNvPr id="64526" name="Text Box 14">
              <a:extLst>
                <a:ext uri="{FF2B5EF4-FFF2-40B4-BE49-F238E27FC236}">
                  <a16:creationId xmlns:a16="http://schemas.microsoft.com/office/drawing/2014/main" id="{F9FD8942-8825-E649-8D01-3DD075261FE7}"/>
                </a:ext>
              </a:extLst>
            </p:cNvPr>
            <p:cNvSpPr txBox="1">
              <a:spLocks noChangeArrowheads="1"/>
            </p:cNvSpPr>
            <p:nvPr/>
          </p:nvSpPr>
          <p:spPr bwMode="auto">
            <a:xfrm>
              <a:off x="1168" y="1674"/>
              <a:ext cx="398" cy="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r>
                <a:rPr lang="en-US" altLang="es-ES" sz="800" b="1">
                  <a:ea typeface="Geneva" panose="020B0503030404040204" pitchFamily="34" charset="0"/>
                  <a:cs typeface="Geneva" panose="020B0503030404040204" pitchFamily="34" charset="0"/>
                </a:rPr>
                <a:t>Shadows</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Grey</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R </a:t>
              </a:r>
              <a:r>
                <a:rPr lang="en-US" altLang="es-ES" sz="1000">
                  <a:ea typeface="Geneva" panose="020B0503030404040204" pitchFamily="34" charset="0"/>
                  <a:cs typeface="Geneva" panose="020B0503030404040204" pitchFamily="34" charset="0"/>
                </a:rPr>
                <a:t>128</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G </a:t>
              </a:r>
              <a:r>
                <a:rPr lang="en-US" altLang="es-ES" sz="1000">
                  <a:ea typeface="Geneva" panose="020B0503030404040204" pitchFamily="34" charset="0"/>
                  <a:cs typeface="Geneva" panose="020B0503030404040204" pitchFamily="34" charset="0"/>
                </a:rPr>
                <a:t>128</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B </a:t>
              </a:r>
              <a:r>
                <a:rPr lang="en-US" altLang="es-ES" sz="1000">
                  <a:ea typeface="Geneva" panose="020B0503030404040204" pitchFamily="34" charset="0"/>
                  <a:cs typeface="Geneva" panose="020B0503030404040204" pitchFamily="34" charset="0"/>
                </a:rPr>
                <a:t>128</a:t>
              </a:r>
            </a:p>
          </p:txBody>
        </p:sp>
        <p:sp>
          <p:nvSpPr>
            <p:cNvPr id="64527" name="Text Box 15">
              <a:extLst>
                <a:ext uri="{FF2B5EF4-FFF2-40B4-BE49-F238E27FC236}">
                  <a16:creationId xmlns:a16="http://schemas.microsoft.com/office/drawing/2014/main" id="{FB1FEE7D-9C93-364E-896B-60AE01A165FE}"/>
                </a:ext>
              </a:extLst>
            </p:cNvPr>
            <p:cNvSpPr txBox="1">
              <a:spLocks noChangeArrowheads="1"/>
            </p:cNvSpPr>
            <p:nvPr/>
          </p:nvSpPr>
          <p:spPr bwMode="auto">
            <a:xfrm>
              <a:off x="1637" y="1674"/>
              <a:ext cx="398" cy="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r>
                <a:rPr lang="en-US" altLang="es-ES" sz="800" b="1">
                  <a:ea typeface="Geneva" panose="020B0503030404040204" pitchFamily="34" charset="0"/>
                  <a:cs typeface="Geneva" panose="020B0503030404040204" pitchFamily="34" charset="0"/>
                </a:rPr>
                <a:t>Title Text</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Blue</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R</a:t>
              </a:r>
              <a:r>
                <a:rPr lang="en-US" altLang="es-ES" sz="1000">
                  <a:ea typeface="Geneva" panose="020B0503030404040204" pitchFamily="34" charset="0"/>
                  <a:cs typeface="Geneva" panose="020B0503030404040204" pitchFamily="34" charset="0"/>
                </a:rPr>
                <a:t> 0</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G</a:t>
              </a:r>
              <a:r>
                <a:rPr lang="en-US" altLang="es-ES" sz="1000">
                  <a:ea typeface="Geneva" panose="020B0503030404040204" pitchFamily="34" charset="0"/>
                  <a:cs typeface="Geneva" panose="020B0503030404040204" pitchFamily="34" charset="0"/>
                </a:rPr>
                <a:t> 178</a:t>
              </a:r>
              <a:endParaRPr lang="en-US" altLang="es-ES" sz="1000" b="1">
                <a:ea typeface="Geneva" panose="020B0503030404040204" pitchFamily="34" charset="0"/>
                <a:cs typeface="Geneva" panose="020B0503030404040204" pitchFamily="34" charset="0"/>
              </a:endParaRP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B</a:t>
              </a:r>
              <a:r>
                <a:rPr lang="en-US" altLang="es-ES" sz="1000">
                  <a:ea typeface="Geneva" panose="020B0503030404040204" pitchFamily="34" charset="0"/>
                  <a:cs typeface="Geneva" panose="020B0503030404040204" pitchFamily="34" charset="0"/>
                </a:rPr>
                <a:t> 239</a:t>
              </a:r>
            </a:p>
          </p:txBody>
        </p:sp>
        <p:sp>
          <p:nvSpPr>
            <p:cNvPr id="64528" name="Text Box 16">
              <a:extLst>
                <a:ext uri="{FF2B5EF4-FFF2-40B4-BE49-F238E27FC236}">
                  <a16:creationId xmlns:a16="http://schemas.microsoft.com/office/drawing/2014/main" id="{4164256C-C657-8140-B680-3B147DB889DF}"/>
                </a:ext>
              </a:extLst>
            </p:cNvPr>
            <p:cNvSpPr txBox="1">
              <a:spLocks noChangeArrowheads="1"/>
            </p:cNvSpPr>
            <p:nvPr/>
          </p:nvSpPr>
          <p:spPr bwMode="auto">
            <a:xfrm>
              <a:off x="2127" y="1674"/>
              <a:ext cx="507" cy="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r>
                <a:rPr lang="en-US" altLang="es-ES" sz="800" b="1">
                  <a:ea typeface="Geneva" panose="020B0503030404040204" pitchFamily="34" charset="0"/>
                  <a:cs typeface="Geneva" panose="020B0503030404040204" pitchFamily="34" charset="0"/>
                </a:rPr>
                <a:t>Fills</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Light Blue</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R </a:t>
              </a:r>
              <a:r>
                <a:rPr lang="en-US" altLang="es-ES" sz="1000">
                  <a:ea typeface="Geneva" panose="020B0503030404040204" pitchFamily="34" charset="0"/>
                  <a:cs typeface="Geneva" panose="020B0503030404040204" pitchFamily="34" charset="0"/>
                </a:rPr>
                <a:t>131</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G </a:t>
              </a:r>
              <a:r>
                <a:rPr lang="en-US" altLang="es-ES" sz="1000">
                  <a:ea typeface="Geneva" panose="020B0503030404040204" pitchFamily="34" charset="0"/>
                  <a:cs typeface="Geneva" panose="020B0503030404040204" pitchFamily="34" charset="0"/>
                </a:rPr>
                <a:t>209</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B </a:t>
              </a:r>
              <a:r>
                <a:rPr lang="en-US" altLang="es-ES" sz="1000">
                  <a:ea typeface="Geneva" panose="020B0503030404040204" pitchFamily="34" charset="0"/>
                  <a:cs typeface="Geneva" panose="020B0503030404040204" pitchFamily="34" charset="0"/>
                </a:rPr>
                <a:t>245</a:t>
              </a:r>
            </a:p>
          </p:txBody>
        </p:sp>
        <p:sp>
          <p:nvSpPr>
            <p:cNvPr id="64529" name="Text Box 17">
              <a:extLst>
                <a:ext uri="{FF2B5EF4-FFF2-40B4-BE49-F238E27FC236}">
                  <a16:creationId xmlns:a16="http://schemas.microsoft.com/office/drawing/2014/main" id="{ECBD86B5-7B58-864A-BF8C-57B3E76D954D}"/>
                </a:ext>
              </a:extLst>
            </p:cNvPr>
            <p:cNvSpPr txBox="1">
              <a:spLocks noChangeArrowheads="1"/>
            </p:cNvSpPr>
            <p:nvPr/>
          </p:nvSpPr>
          <p:spPr bwMode="auto">
            <a:xfrm>
              <a:off x="2597" y="1674"/>
              <a:ext cx="332" cy="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r>
                <a:rPr lang="pt-BR" altLang="es-ES" sz="800" b="1">
                  <a:ea typeface="Geneva" panose="020B0503030404040204" pitchFamily="34" charset="0"/>
                  <a:cs typeface="Geneva" panose="020B0503030404040204" pitchFamily="34" charset="0"/>
                </a:rPr>
                <a:t>Accent</a:t>
              </a:r>
            </a:p>
            <a:p>
              <a:pPr eaLnBrk="1" hangingPunct="1">
                <a:lnSpc>
                  <a:spcPct val="90000"/>
                </a:lnSpc>
                <a:spcBef>
                  <a:spcPct val="0"/>
                </a:spcBef>
                <a:buClrTx/>
                <a:buFontTx/>
                <a:buNone/>
              </a:pPr>
              <a:r>
                <a:rPr lang="pt-BR" altLang="es-ES" sz="1000" b="1">
                  <a:ea typeface="Geneva" panose="020B0503030404040204" pitchFamily="34" charset="0"/>
                  <a:cs typeface="Geneva" panose="020B0503030404040204" pitchFamily="34" charset="0"/>
                </a:rPr>
                <a:t>Teal</a:t>
              </a:r>
            </a:p>
            <a:p>
              <a:pPr eaLnBrk="1" hangingPunct="1">
                <a:lnSpc>
                  <a:spcPct val="90000"/>
                </a:lnSpc>
                <a:spcBef>
                  <a:spcPct val="0"/>
                </a:spcBef>
                <a:buClrTx/>
                <a:buFontTx/>
                <a:buNone/>
              </a:pPr>
              <a:r>
                <a:rPr lang="pt-BR" altLang="es-ES" sz="1000" b="1">
                  <a:ea typeface="Geneva" panose="020B0503030404040204" pitchFamily="34" charset="0"/>
                  <a:cs typeface="Geneva" panose="020B0503030404040204" pitchFamily="34" charset="0"/>
                </a:rPr>
                <a:t>R</a:t>
              </a:r>
              <a:r>
                <a:rPr lang="pt-BR" altLang="es-ES" sz="1000">
                  <a:ea typeface="Geneva" panose="020B0503030404040204" pitchFamily="34" charset="0"/>
                  <a:cs typeface="Geneva" panose="020B0503030404040204" pitchFamily="34" charset="0"/>
                </a:rPr>
                <a:t> 0</a:t>
              </a:r>
            </a:p>
            <a:p>
              <a:pPr eaLnBrk="1" hangingPunct="1">
                <a:lnSpc>
                  <a:spcPct val="90000"/>
                </a:lnSpc>
                <a:spcBef>
                  <a:spcPct val="0"/>
                </a:spcBef>
                <a:buClrTx/>
                <a:buFontTx/>
                <a:buNone/>
              </a:pPr>
              <a:r>
                <a:rPr lang="pt-BR" altLang="es-ES" sz="1000" b="1">
                  <a:ea typeface="Geneva" panose="020B0503030404040204" pitchFamily="34" charset="0"/>
                  <a:cs typeface="Geneva" panose="020B0503030404040204" pitchFamily="34" charset="0"/>
                </a:rPr>
                <a:t>G</a:t>
              </a:r>
              <a:r>
                <a:rPr lang="pt-BR" altLang="es-ES" sz="1000">
                  <a:ea typeface="Geneva" panose="020B0503030404040204" pitchFamily="34" charset="0"/>
                  <a:cs typeface="Geneva" panose="020B0503030404040204" pitchFamily="34" charset="0"/>
                </a:rPr>
                <a:t> 166</a:t>
              </a:r>
            </a:p>
            <a:p>
              <a:pPr eaLnBrk="1" hangingPunct="1">
                <a:lnSpc>
                  <a:spcPct val="90000"/>
                </a:lnSpc>
                <a:spcBef>
                  <a:spcPct val="0"/>
                </a:spcBef>
                <a:buClrTx/>
                <a:buFontTx/>
                <a:buNone/>
              </a:pPr>
              <a:r>
                <a:rPr lang="pt-BR" altLang="es-ES" sz="1000" b="1">
                  <a:ea typeface="Geneva" panose="020B0503030404040204" pitchFamily="34" charset="0"/>
                  <a:cs typeface="Geneva" panose="020B0503030404040204" pitchFamily="34" charset="0"/>
                </a:rPr>
                <a:t>B</a:t>
              </a:r>
              <a:r>
                <a:rPr lang="pt-BR" altLang="es-ES" sz="1000">
                  <a:ea typeface="Geneva" panose="020B0503030404040204" pitchFamily="34" charset="0"/>
                  <a:cs typeface="Geneva" panose="020B0503030404040204" pitchFamily="34" charset="0"/>
                </a:rPr>
                <a:t> 160</a:t>
              </a:r>
            </a:p>
          </p:txBody>
        </p:sp>
        <p:sp>
          <p:nvSpPr>
            <p:cNvPr id="64530" name="Rectangle 9">
              <a:extLst>
                <a:ext uri="{FF2B5EF4-FFF2-40B4-BE49-F238E27FC236}">
                  <a16:creationId xmlns:a16="http://schemas.microsoft.com/office/drawing/2014/main" id="{FDACBF98-4E1C-6844-BD19-73212E8FD02E}"/>
                </a:ext>
              </a:extLst>
            </p:cNvPr>
            <p:cNvSpPr>
              <a:spLocks noChangeArrowheads="1"/>
            </p:cNvSpPr>
            <p:nvPr/>
          </p:nvSpPr>
          <p:spPr bwMode="auto">
            <a:xfrm>
              <a:off x="3588" y="1225"/>
              <a:ext cx="378" cy="378"/>
            </a:xfrm>
            <a:prstGeom prst="rect">
              <a:avLst/>
            </a:prstGeom>
            <a:solidFill>
              <a:schemeClr val="folHlink"/>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lgn="ctr" eaLnBrk="1" hangingPunct="1">
                <a:lnSpc>
                  <a:spcPct val="90000"/>
                </a:lnSpc>
                <a:spcBef>
                  <a:spcPct val="0"/>
                </a:spcBef>
                <a:buClrTx/>
                <a:buFontTx/>
                <a:buNone/>
              </a:pPr>
              <a:endParaRPr lang="en-GB" altLang="es-ES" sz="2200">
                <a:solidFill>
                  <a:srgbClr val="FFFFFF"/>
                </a:solidFill>
              </a:endParaRPr>
            </a:p>
          </p:txBody>
        </p:sp>
        <p:sp>
          <p:nvSpPr>
            <p:cNvPr id="64531" name="Rectangle 12">
              <a:extLst>
                <a:ext uri="{FF2B5EF4-FFF2-40B4-BE49-F238E27FC236}">
                  <a16:creationId xmlns:a16="http://schemas.microsoft.com/office/drawing/2014/main" id="{2203C29C-E1AD-5245-8F13-324C564BCBD3}"/>
                </a:ext>
              </a:extLst>
            </p:cNvPr>
            <p:cNvSpPr>
              <a:spLocks noChangeArrowheads="1"/>
            </p:cNvSpPr>
            <p:nvPr/>
          </p:nvSpPr>
          <p:spPr bwMode="auto">
            <a:xfrm>
              <a:off x="3117" y="1225"/>
              <a:ext cx="378" cy="378"/>
            </a:xfrm>
            <a:prstGeom prst="rect">
              <a:avLst/>
            </a:prstGeom>
            <a:solidFill>
              <a:schemeClr val="hlink"/>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lgn="ctr" eaLnBrk="1" hangingPunct="1">
                <a:lnSpc>
                  <a:spcPct val="90000"/>
                </a:lnSpc>
                <a:spcBef>
                  <a:spcPct val="0"/>
                </a:spcBef>
                <a:buClrTx/>
                <a:buFontTx/>
                <a:buNone/>
              </a:pPr>
              <a:endParaRPr lang="en-GB" altLang="es-ES" sz="2200">
                <a:solidFill>
                  <a:srgbClr val="FFFFFF"/>
                </a:solidFill>
              </a:endParaRPr>
            </a:p>
          </p:txBody>
        </p:sp>
        <p:sp>
          <p:nvSpPr>
            <p:cNvPr id="64532" name="Text Box 19">
              <a:extLst>
                <a:ext uri="{FF2B5EF4-FFF2-40B4-BE49-F238E27FC236}">
                  <a16:creationId xmlns:a16="http://schemas.microsoft.com/office/drawing/2014/main" id="{7E5CBF71-0F23-EA4A-9B86-0FB74E185B24}"/>
                </a:ext>
              </a:extLst>
            </p:cNvPr>
            <p:cNvSpPr txBox="1">
              <a:spLocks noChangeArrowheads="1"/>
            </p:cNvSpPr>
            <p:nvPr/>
          </p:nvSpPr>
          <p:spPr bwMode="auto">
            <a:xfrm>
              <a:off x="3519" y="1674"/>
              <a:ext cx="409"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r>
                <a:rPr lang="en-US" altLang="es-ES" sz="800" b="1">
                  <a:ea typeface="Geneva" panose="020B0503030404040204" pitchFamily="34" charset="0"/>
                  <a:cs typeface="Geneva" panose="020B0503030404040204" pitchFamily="34" charset="0"/>
                </a:rPr>
                <a:t>Accent &amp;</a:t>
              </a:r>
              <a:br>
                <a:rPr lang="en-US" altLang="es-ES" sz="800" b="1">
                  <a:ea typeface="Geneva" panose="020B0503030404040204" pitchFamily="34" charset="0"/>
                  <a:cs typeface="Geneva" panose="020B0503030404040204" pitchFamily="34" charset="0"/>
                </a:rPr>
              </a:br>
              <a:r>
                <a:rPr lang="en-US" altLang="es-ES" sz="800" b="1">
                  <a:ea typeface="Geneva" panose="020B0503030404040204" pitchFamily="34" charset="0"/>
                  <a:cs typeface="Geneva" panose="020B0503030404040204" pitchFamily="34" charset="0"/>
                </a:rPr>
                <a:t>Followed</a:t>
              </a:r>
              <a:br>
                <a:rPr lang="en-US" altLang="es-ES" sz="800" b="1">
                  <a:ea typeface="Geneva" panose="020B0503030404040204" pitchFamily="34" charset="0"/>
                  <a:cs typeface="Geneva" panose="020B0503030404040204" pitchFamily="34" charset="0"/>
                </a:rPr>
              </a:br>
              <a:r>
                <a:rPr lang="en-US" altLang="es-ES" sz="800" b="1">
                  <a:ea typeface="Geneva" panose="020B0503030404040204" pitchFamily="34" charset="0"/>
                  <a:cs typeface="Geneva" panose="020B0503030404040204" pitchFamily="34" charset="0"/>
                </a:rPr>
                <a:t>Hyperlink</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Purple</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R </a:t>
              </a:r>
              <a:r>
                <a:rPr lang="en-US" altLang="es-ES" sz="1000">
                  <a:ea typeface="Geneva" panose="020B0503030404040204" pitchFamily="34" charset="0"/>
                  <a:cs typeface="Geneva" panose="020B0503030404040204" pitchFamily="34" charset="0"/>
                </a:rPr>
                <a:t>171</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G </a:t>
              </a:r>
              <a:r>
                <a:rPr lang="en-US" altLang="es-ES" sz="1000">
                  <a:ea typeface="Geneva" panose="020B0503030404040204" pitchFamily="34" charset="0"/>
                  <a:cs typeface="Geneva" panose="020B0503030404040204" pitchFamily="34" charset="0"/>
                </a:rPr>
                <a:t>26</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B </a:t>
              </a:r>
              <a:r>
                <a:rPr lang="en-US" altLang="es-ES" sz="1000">
                  <a:ea typeface="Geneva" panose="020B0503030404040204" pitchFamily="34" charset="0"/>
                  <a:cs typeface="Geneva" panose="020B0503030404040204" pitchFamily="34" charset="0"/>
                </a:rPr>
                <a:t>134</a:t>
              </a:r>
            </a:p>
          </p:txBody>
        </p:sp>
        <p:sp>
          <p:nvSpPr>
            <p:cNvPr id="64533" name="Text Box 21">
              <a:extLst>
                <a:ext uri="{FF2B5EF4-FFF2-40B4-BE49-F238E27FC236}">
                  <a16:creationId xmlns:a16="http://schemas.microsoft.com/office/drawing/2014/main" id="{2B9BEE99-CDF1-1F4F-B4A9-C844AEA7D45C}"/>
                </a:ext>
              </a:extLst>
            </p:cNvPr>
            <p:cNvSpPr txBox="1">
              <a:spLocks noChangeArrowheads="1"/>
            </p:cNvSpPr>
            <p:nvPr/>
          </p:nvSpPr>
          <p:spPr bwMode="auto">
            <a:xfrm>
              <a:off x="3050" y="1674"/>
              <a:ext cx="412"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r>
                <a:rPr lang="en-US" altLang="es-ES" sz="800" b="1">
                  <a:ea typeface="Geneva" panose="020B0503030404040204" pitchFamily="34" charset="0"/>
                  <a:cs typeface="Geneva" panose="020B0503030404040204" pitchFamily="34" charset="0"/>
                </a:rPr>
                <a:t>Accent &amp; </a:t>
              </a:r>
            </a:p>
            <a:p>
              <a:pPr eaLnBrk="1" hangingPunct="1">
                <a:lnSpc>
                  <a:spcPct val="90000"/>
                </a:lnSpc>
                <a:spcBef>
                  <a:spcPct val="0"/>
                </a:spcBef>
                <a:buClrTx/>
                <a:buFontTx/>
                <a:buNone/>
              </a:pPr>
              <a:r>
                <a:rPr lang="en-US" altLang="es-ES" sz="800" b="1">
                  <a:ea typeface="Geneva" panose="020B0503030404040204" pitchFamily="34" charset="0"/>
                  <a:cs typeface="Geneva" panose="020B0503030404040204" pitchFamily="34" charset="0"/>
                </a:rPr>
                <a:t>Hyperlink</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Blue</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R </a:t>
              </a:r>
              <a:r>
                <a:rPr lang="en-US" altLang="es-ES" sz="1000">
                  <a:ea typeface="Geneva" panose="020B0503030404040204" pitchFamily="34" charset="0"/>
                  <a:cs typeface="Geneva" panose="020B0503030404040204" pitchFamily="34" charset="0"/>
                </a:rPr>
                <a:t>0</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G </a:t>
              </a:r>
              <a:r>
                <a:rPr lang="en-US" altLang="es-ES" sz="1000">
                  <a:ea typeface="Geneva" panose="020B0503030404040204" pitchFamily="34" charset="0"/>
                  <a:cs typeface="Geneva" panose="020B0503030404040204" pitchFamily="34" charset="0"/>
                </a:rPr>
                <a:t>166</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B </a:t>
              </a:r>
              <a:r>
                <a:rPr lang="en-US" altLang="es-ES" sz="1000">
                  <a:ea typeface="Geneva" panose="020B0503030404040204" pitchFamily="34" charset="0"/>
                  <a:cs typeface="Geneva" panose="020B0503030404040204" pitchFamily="34" charset="0"/>
                </a:rPr>
                <a:t>160</a:t>
              </a:r>
            </a:p>
          </p:txBody>
        </p:sp>
        <p:sp>
          <p:nvSpPr>
            <p:cNvPr id="64534" name="Text Box 25">
              <a:extLst>
                <a:ext uri="{FF2B5EF4-FFF2-40B4-BE49-F238E27FC236}">
                  <a16:creationId xmlns:a16="http://schemas.microsoft.com/office/drawing/2014/main" id="{390B09C9-11A2-874B-BC3F-94E9C2C74E8A}"/>
                </a:ext>
              </a:extLst>
            </p:cNvPr>
            <p:cNvSpPr txBox="1">
              <a:spLocks noChangeArrowheads="1"/>
            </p:cNvSpPr>
            <p:nvPr/>
          </p:nvSpPr>
          <p:spPr bwMode="auto">
            <a:xfrm>
              <a:off x="241" y="1674"/>
              <a:ext cx="490" cy="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r>
                <a:rPr lang="en-US" altLang="es-ES" sz="800" b="1">
                  <a:ea typeface="Geneva" panose="020B0503030404040204" pitchFamily="34" charset="0"/>
                  <a:cs typeface="Geneva" panose="020B0503030404040204" pitchFamily="34" charset="0"/>
                </a:rPr>
                <a:t>Background</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White </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R </a:t>
              </a:r>
              <a:r>
                <a:rPr lang="en-US" altLang="es-ES" sz="1000">
                  <a:ea typeface="Geneva" panose="020B0503030404040204" pitchFamily="34" charset="0"/>
                  <a:cs typeface="Geneva" panose="020B0503030404040204" pitchFamily="34" charset="0"/>
                </a:rPr>
                <a:t>255</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G </a:t>
              </a:r>
              <a:r>
                <a:rPr lang="en-US" altLang="es-ES" sz="1000">
                  <a:ea typeface="Geneva" panose="020B0503030404040204" pitchFamily="34" charset="0"/>
                  <a:cs typeface="Geneva" panose="020B0503030404040204" pitchFamily="34" charset="0"/>
                </a:rPr>
                <a:t>255</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B </a:t>
              </a:r>
              <a:r>
                <a:rPr lang="en-US" altLang="es-ES" sz="1000">
                  <a:ea typeface="Geneva" panose="020B0503030404040204" pitchFamily="34" charset="0"/>
                  <a:cs typeface="Geneva" panose="020B0503030404040204" pitchFamily="34" charset="0"/>
                </a:rPr>
                <a:t>255</a:t>
              </a:r>
            </a:p>
          </p:txBody>
        </p:sp>
        <p:sp>
          <p:nvSpPr>
            <p:cNvPr id="21" name="Rectangle 20">
              <a:extLst>
                <a:ext uri="{FF2B5EF4-FFF2-40B4-BE49-F238E27FC236}">
                  <a16:creationId xmlns:a16="http://schemas.microsoft.com/office/drawing/2014/main" id="{C250EF4A-53A7-D040-922F-822C022DB27E}"/>
                </a:ext>
              </a:extLst>
            </p:cNvPr>
            <p:cNvSpPr>
              <a:spLocks noChangeArrowheads="1"/>
            </p:cNvSpPr>
            <p:nvPr/>
          </p:nvSpPr>
          <p:spPr bwMode="auto">
            <a:xfrm>
              <a:off x="765" y="1225"/>
              <a:ext cx="378" cy="378"/>
            </a:xfrm>
            <a:prstGeom prst="rect">
              <a:avLst/>
            </a:prstGeom>
            <a:solidFill>
              <a:schemeClr val="tx1"/>
            </a:solidFill>
            <a:ln w="25400">
              <a:noFill/>
              <a:miter lim="800000"/>
              <a:headEnd/>
              <a:tailEnd/>
            </a:ln>
          </p:spPr>
          <p:txBody>
            <a:bodyPr anchor="ctr"/>
            <a:lstStyle>
              <a:defPPr>
                <a:defRPr lang="en-US"/>
              </a:defPPr>
              <a:lvl1pPr algn="l" rtl="0" fontAlgn="base">
                <a:spcBef>
                  <a:spcPct val="0"/>
                </a:spcBef>
                <a:spcAft>
                  <a:spcPct val="0"/>
                </a:spcAft>
                <a:defRPr kern="1200">
                  <a:solidFill>
                    <a:schemeClr val="tx1"/>
                  </a:solidFill>
                  <a:latin typeface="Arial" charset="0"/>
                  <a:ea typeface="Geneva" charset="-128"/>
                  <a:cs typeface="+mn-cs"/>
                </a:defRPr>
              </a:lvl1pPr>
              <a:lvl2pPr marL="457200" algn="l" rtl="0" fontAlgn="base">
                <a:spcBef>
                  <a:spcPct val="0"/>
                </a:spcBef>
                <a:spcAft>
                  <a:spcPct val="0"/>
                </a:spcAft>
                <a:defRPr kern="1200">
                  <a:solidFill>
                    <a:schemeClr val="tx1"/>
                  </a:solidFill>
                  <a:latin typeface="Arial" charset="0"/>
                  <a:ea typeface="Geneva" charset="-128"/>
                  <a:cs typeface="+mn-cs"/>
                </a:defRPr>
              </a:lvl2pPr>
              <a:lvl3pPr marL="914400" algn="l" rtl="0" fontAlgn="base">
                <a:spcBef>
                  <a:spcPct val="0"/>
                </a:spcBef>
                <a:spcAft>
                  <a:spcPct val="0"/>
                </a:spcAft>
                <a:defRPr kern="1200">
                  <a:solidFill>
                    <a:schemeClr val="tx1"/>
                  </a:solidFill>
                  <a:latin typeface="Arial" charset="0"/>
                  <a:ea typeface="Geneva" charset="-128"/>
                  <a:cs typeface="+mn-cs"/>
                </a:defRPr>
              </a:lvl3pPr>
              <a:lvl4pPr marL="1371600" algn="l" rtl="0" fontAlgn="base">
                <a:spcBef>
                  <a:spcPct val="0"/>
                </a:spcBef>
                <a:spcAft>
                  <a:spcPct val="0"/>
                </a:spcAft>
                <a:defRPr kern="1200">
                  <a:solidFill>
                    <a:schemeClr val="tx1"/>
                  </a:solidFill>
                  <a:latin typeface="Arial" charset="0"/>
                  <a:ea typeface="Geneva" charset="-128"/>
                  <a:cs typeface="+mn-cs"/>
                </a:defRPr>
              </a:lvl4pPr>
              <a:lvl5pPr marL="1828800" algn="l" rtl="0" fontAlgn="base">
                <a:spcBef>
                  <a:spcPct val="0"/>
                </a:spcBef>
                <a:spcAft>
                  <a:spcPct val="0"/>
                </a:spcAft>
                <a:defRPr kern="1200">
                  <a:solidFill>
                    <a:schemeClr val="tx1"/>
                  </a:solidFill>
                  <a:latin typeface="Arial" charset="0"/>
                  <a:ea typeface="Geneva" charset="-128"/>
                  <a:cs typeface="+mn-cs"/>
                </a:defRPr>
              </a:lvl5pPr>
              <a:lvl6pPr marL="2286000" algn="l" defTabSz="914400" rtl="0" eaLnBrk="1" latinLnBrk="0" hangingPunct="1">
                <a:defRPr kern="1200">
                  <a:solidFill>
                    <a:schemeClr val="tx1"/>
                  </a:solidFill>
                  <a:latin typeface="Arial" charset="0"/>
                  <a:ea typeface="Geneva" charset="-128"/>
                  <a:cs typeface="+mn-cs"/>
                </a:defRPr>
              </a:lvl6pPr>
              <a:lvl7pPr marL="2743200" algn="l" defTabSz="914400" rtl="0" eaLnBrk="1" latinLnBrk="0" hangingPunct="1">
                <a:defRPr kern="1200">
                  <a:solidFill>
                    <a:schemeClr val="tx1"/>
                  </a:solidFill>
                  <a:latin typeface="Arial" charset="0"/>
                  <a:ea typeface="Geneva" charset="-128"/>
                  <a:cs typeface="+mn-cs"/>
                </a:defRPr>
              </a:lvl7pPr>
              <a:lvl8pPr marL="3200400" algn="l" defTabSz="914400" rtl="0" eaLnBrk="1" latinLnBrk="0" hangingPunct="1">
                <a:defRPr kern="1200">
                  <a:solidFill>
                    <a:schemeClr val="tx1"/>
                  </a:solidFill>
                  <a:latin typeface="Arial" charset="0"/>
                  <a:ea typeface="Geneva" charset="-128"/>
                  <a:cs typeface="+mn-cs"/>
                </a:defRPr>
              </a:lvl8pPr>
              <a:lvl9pPr marL="3657600" algn="l" defTabSz="914400" rtl="0" eaLnBrk="1" latinLnBrk="0" hangingPunct="1">
                <a:defRPr kern="1200">
                  <a:solidFill>
                    <a:schemeClr val="tx1"/>
                  </a:solidFill>
                  <a:latin typeface="Arial" charset="0"/>
                  <a:ea typeface="Geneva" charset="-128"/>
                  <a:cs typeface="+mn-cs"/>
                </a:defRPr>
              </a:lvl9pPr>
            </a:lstStyle>
            <a:p>
              <a:pPr algn="ctr" eaLnBrk="1" hangingPunct="1">
                <a:lnSpc>
                  <a:spcPct val="90000"/>
                </a:lnSpc>
                <a:defRPr/>
              </a:pPr>
              <a:endParaRPr lang="en-GB">
                <a:solidFill>
                  <a:schemeClr val="lt1"/>
                </a:solidFill>
                <a:latin typeface="+mn-lt"/>
                <a:ea typeface="+mn-ea"/>
              </a:endParaRPr>
            </a:p>
          </p:txBody>
        </p:sp>
        <p:sp>
          <p:nvSpPr>
            <p:cNvPr id="64536" name="Text Box 27">
              <a:extLst>
                <a:ext uri="{FF2B5EF4-FFF2-40B4-BE49-F238E27FC236}">
                  <a16:creationId xmlns:a16="http://schemas.microsoft.com/office/drawing/2014/main" id="{592102EF-B810-D44A-B052-C3ED60CFE71A}"/>
                </a:ext>
              </a:extLst>
            </p:cNvPr>
            <p:cNvSpPr txBox="1">
              <a:spLocks noChangeArrowheads="1"/>
            </p:cNvSpPr>
            <p:nvPr/>
          </p:nvSpPr>
          <p:spPr bwMode="auto">
            <a:xfrm>
              <a:off x="704" y="1674"/>
              <a:ext cx="498" cy="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r>
                <a:rPr lang="en-US" altLang="es-ES" sz="800" b="1">
                  <a:ea typeface="Geneva" panose="020B0503030404040204" pitchFamily="34" charset="0"/>
                  <a:cs typeface="Geneva" panose="020B0503030404040204" pitchFamily="34" charset="0"/>
                </a:rPr>
                <a:t>Text &amp; Lines</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Black</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R </a:t>
              </a:r>
              <a:r>
                <a:rPr lang="en-US" altLang="es-ES" sz="1000">
                  <a:ea typeface="Geneva" panose="020B0503030404040204" pitchFamily="34" charset="0"/>
                  <a:cs typeface="Geneva" panose="020B0503030404040204" pitchFamily="34" charset="0"/>
                </a:rPr>
                <a:t>0</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G</a:t>
              </a:r>
              <a:r>
                <a:rPr lang="en-US" altLang="es-ES" sz="1000">
                  <a:ea typeface="Geneva" panose="020B0503030404040204" pitchFamily="34" charset="0"/>
                  <a:cs typeface="Geneva" panose="020B0503030404040204" pitchFamily="34" charset="0"/>
                </a:rPr>
                <a:t> 0</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B</a:t>
              </a:r>
              <a:r>
                <a:rPr lang="en-US" altLang="es-ES" sz="1000">
                  <a:ea typeface="Geneva" panose="020B0503030404040204" pitchFamily="34" charset="0"/>
                  <a:cs typeface="Geneva" panose="020B0503030404040204" pitchFamily="34" charset="0"/>
                </a:rPr>
                <a:t> 0</a:t>
              </a:r>
            </a:p>
          </p:txBody>
        </p:sp>
        <p:sp>
          <p:nvSpPr>
            <p:cNvPr id="2" name="Rectangle 6">
              <a:extLst>
                <a:ext uri="{FF2B5EF4-FFF2-40B4-BE49-F238E27FC236}">
                  <a16:creationId xmlns:a16="http://schemas.microsoft.com/office/drawing/2014/main" id="{B0EBC2DF-6763-9841-812B-291E7B15A128}"/>
                </a:ext>
              </a:extLst>
            </p:cNvPr>
            <p:cNvSpPr>
              <a:spLocks noChangeArrowheads="1"/>
            </p:cNvSpPr>
            <p:nvPr/>
          </p:nvSpPr>
          <p:spPr bwMode="auto">
            <a:xfrm>
              <a:off x="2176" y="2524"/>
              <a:ext cx="378" cy="378"/>
            </a:xfrm>
            <a:prstGeom prst="rect">
              <a:avLst/>
            </a:prstGeom>
            <a:solidFill>
              <a:srgbClr val="003F69"/>
            </a:solidFill>
            <a:ln w="25400">
              <a:noFill/>
              <a:miter lim="800000"/>
              <a:headEnd/>
              <a:tailEnd/>
            </a:ln>
          </p:spPr>
          <p:txBody>
            <a:bodyPr anchor="ctr"/>
            <a:lstStyle>
              <a:defPPr>
                <a:defRPr lang="en-US"/>
              </a:defPPr>
              <a:lvl1pPr algn="l" rtl="0" fontAlgn="base">
                <a:spcBef>
                  <a:spcPct val="0"/>
                </a:spcBef>
                <a:spcAft>
                  <a:spcPct val="0"/>
                </a:spcAft>
                <a:defRPr kern="1200">
                  <a:solidFill>
                    <a:schemeClr val="tx1"/>
                  </a:solidFill>
                  <a:latin typeface="Arial" charset="0"/>
                  <a:ea typeface="Geneva" charset="-128"/>
                  <a:cs typeface="+mn-cs"/>
                </a:defRPr>
              </a:lvl1pPr>
              <a:lvl2pPr marL="457200" algn="l" rtl="0" fontAlgn="base">
                <a:spcBef>
                  <a:spcPct val="0"/>
                </a:spcBef>
                <a:spcAft>
                  <a:spcPct val="0"/>
                </a:spcAft>
                <a:defRPr kern="1200">
                  <a:solidFill>
                    <a:schemeClr val="tx1"/>
                  </a:solidFill>
                  <a:latin typeface="Arial" charset="0"/>
                  <a:ea typeface="Geneva" charset="-128"/>
                  <a:cs typeface="+mn-cs"/>
                </a:defRPr>
              </a:lvl2pPr>
              <a:lvl3pPr marL="914400" algn="l" rtl="0" fontAlgn="base">
                <a:spcBef>
                  <a:spcPct val="0"/>
                </a:spcBef>
                <a:spcAft>
                  <a:spcPct val="0"/>
                </a:spcAft>
                <a:defRPr kern="1200">
                  <a:solidFill>
                    <a:schemeClr val="tx1"/>
                  </a:solidFill>
                  <a:latin typeface="Arial" charset="0"/>
                  <a:ea typeface="Geneva" charset="-128"/>
                  <a:cs typeface="+mn-cs"/>
                </a:defRPr>
              </a:lvl3pPr>
              <a:lvl4pPr marL="1371600" algn="l" rtl="0" fontAlgn="base">
                <a:spcBef>
                  <a:spcPct val="0"/>
                </a:spcBef>
                <a:spcAft>
                  <a:spcPct val="0"/>
                </a:spcAft>
                <a:defRPr kern="1200">
                  <a:solidFill>
                    <a:schemeClr val="tx1"/>
                  </a:solidFill>
                  <a:latin typeface="Arial" charset="0"/>
                  <a:ea typeface="Geneva" charset="-128"/>
                  <a:cs typeface="+mn-cs"/>
                </a:defRPr>
              </a:lvl4pPr>
              <a:lvl5pPr marL="1828800" algn="l" rtl="0" fontAlgn="base">
                <a:spcBef>
                  <a:spcPct val="0"/>
                </a:spcBef>
                <a:spcAft>
                  <a:spcPct val="0"/>
                </a:spcAft>
                <a:defRPr kern="1200">
                  <a:solidFill>
                    <a:schemeClr val="tx1"/>
                  </a:solidFill>
                  <a:latin typeface="Arial" charset="0"/>
                  <a:ea typeface="Geneva" charset="-128"/>
                  <a:cs typeface="+mn-cs"/>
                </a:defRPr>
              </a:lvl5pPr>
              <a:lvl6pPr marL="2286000" algn="l" defTabSz="914400" rtl="0" eaLnBrk="1" latinLnBrk="0" hangingPunct="1">
                <a:defRPr kern="1200">
                  <a:solidFill>
                    <a:schemeClr val="tx1"/>
                  </a:solidFill>
                  <a:latin typeface="Arial" charset="0"/>
                  <a:ea typeface="Geneva" charset="-128"/>
                  <a:cs typeface="+mn-cs"/>
                </a:defRPr>
              </a:lvl6pPr>
              <a:lvl7pPr marL="2743200" algn="l" defTabSz="914400" rtl="0" eaLnBrk="1" latinLnBrk="0" hangingPunct="1">
                <a:defRPr kern="1200">
                  <a:solidFill>
                    <a:schemeClr val="tx1"/>
                  </a:solidFill>
                  <a:latin typeface="Arial" charset="0"/>
                  <a:ea typeface="Geneva" charset="-128"/>
                  <a:cs typeface="+mn-cs"/>
                </a:defRPr>
              </a:lvl7pPr>
              <a:lvl8pPr marL="3200400" algn="l" defTabSz="914400" rtl="0" eaLnBrk="1" latinLnBrk="0" hangingPunct="1">
                <a:defRPr kern="1200">
                  <a:solidFill>
                    <a:schemeClr val="tx1"/>
                  </a:solidFill>
                  <a:latin typeface="Arial" charset="0"/>
                  <a:ea typeface="Geneva" charset="-128"/>
                  <a:cs typeface="+mn-cs"/>
                </a:defRPr>
              </a:lvl8pPr>
              <a:lvl9pPr marL="3657600" algn="l" defTabSz="914400" rtl="0" eaLnBrk="1" latinLnBrk="0" hangingPunct="1">
                <a:defRPr kern="1200">
                  <a:solidFill>
                    <a:schemeClr val="tx1"/>
                  </a:solidFill>
                  <a:latin typeface="Arial" charset="0"/>
                  <a:ea typeface="Geneva" charset="-128"/>
                  <a:cs typeface="+mn-cs"/>
                </a:defRPr>
              </a:lvl9pPr>
            </a:lstStyle>
            <a:p>
              <a:pPr algn="ctr" eaLnBrk="1" hangingPunct="1">
                <a:lnSpc>
                  <a:spcPct val="90000"/>
                </a:lnSpc>
                <a:defRPr/>
              </a:pPr>
              <a:endParaRPr lang="en-GB">
                <a:solidFill>
                  <a:schemeClr val="lt1"/>
                </a:solidFill>
                <a:latin typeface="+mn-lt"/>
                <a:ea typeface="+mn-ea"/>
              </a:endParaRPr>
            </a:p>
          </p:txBody>
        </p:sp>
        <p:sp>
          <p:nvSpPr>
            <p:cNvPr id="3" name="Rectangle 7">
              <a:extLst>
                <a:ext uri="{FF2B5EF4-FFF2-40B4-BE49-F238E27FC236}">
                  <a16:creationId xmlns:a16="http://schemas.microsoft.com/office/drawing/2014/main" id="{96417B4F-D5E3-7945-ABE5-CDBA6EB86056}"/>
                </a:ext>
              </a:extLst>
            </p:cNvPr>
            <p:cNvSpPr>
              <a:spLocks noChangeArrowheads="1"/>
            </p:cNvSpPr>
            <p:nvPr/>
          </p:nvSpPr>
          <p:spPr bwMode="auto">
            <a:xfrm>
              <a:off x="1706" y="2524"/>
              <a:ext cx="377" cy="378"/>
            </a:xfrm>
            <a:prstGeom prst="rect">
              <a:avLst/>
            </a:prstGeom>
            <a:solidFill>
              <a:srgbClr val="FDB813"/>
            </a:solidFill>
            <a:ln w="25400">
              <a:noFill/>
              <a:miter lim="800000"/>
              <a:headEnd/>
              <a:tailEnd/>
            </a:ln>
          </p:spPr>
          <p:txBody>
            <a:bodyPr anchor="ctr"/>
            <a:lstStyle>
              <a:defPPr>
                <a:defRPr lang="en-US"/>
              </a:defPPr>
              <a:lvl1pPr algn="l" rtl="0" fontAlgn="base">
                <a:spcBef>
                  <a:spcPct val="0"/>
                </a:spcBef>
                <a:spcAft>
                  <a:spcPct val="0"/>
                </a:spcAft>
                <a:defRPr kern="1200">
                  <a:solidFill>
                    <a:schemeClr val="tx1"/>
                  </a:solidFill>
                  <a:latin typeface="Arial" charset="0"/>
                  <a:ea typeface="Geneva" charset="-128"/>
                  <a:cs typeface="+mn-cs"/>
                </a:defRPr>
              </a:lvl1pPr>
              <a:lvl2pPr marL="457200" algn="l" rtl="0" fontAlgn="base">
                <a:spcBef>
                  <a:spcPct val="0"/>
                </a:spcBef>
                <a:spcAft>
                  <a:spcPct val="0"/>
                </a:spcAft>
                <a:defRPr kern="1200">
                  <a:solidFill>
                    <a:schemeClr val="tx1"/>
                  </a:solidFill>
                  <a:latin typeface="Arial" charset="0"/>
                  <a:ea typeface="Geneva" charset="-128"/>
                  <a:cs typeface="+mn-cs"/>
                </a:defRPr>
              </a:lvl2pPr>
              <a:lvl3pPr marL="914400" algn="l" rtl="0" fontAlgn="base">
                <a:spcBef>
                  <a:spcPct val="0"/>
                </a:spcBef>
                <a:spcAft>
                  <a:spcPct val="0"/>
                </a:spcAft>
                <a:defRPr kern="1200">
                  <a:solidFill>
                    <a:schemeClr val="tx1"/>
                  </a:solidFill>
                  <a:latin typeface="Arial" charset="0"/>
                  <a:ea typeface="Geneva" charset="-128"/>
                  <a:cs typeface="+mn-cs"/>
                </a:defRPr>
              </a:lvl3pPr>
              <a:lvl4pPr marL="1371600" algn="l" rtl="0" fontAlgn="base">
                <a:spcBef>
                  <a:spcPct val="0"/>
                </a:spcBef>
                <a:spcAft>
                  <a:spcPct val="0"/>
                </a:spcAft>
                <a:defRPr kern="1200">
                  <a:solidFill>
                    <a:schemeClr val="tx1"/>
                  </a:solidFill>
                  <a:latin typeface="Arial" charset="0"/>
                  <a:ea typeface="Geneva" charset="-128"/>
                  <a:cs typeface="+mn-cs"/>
                </a:defRPr>
              </a:lvl4pPr>
              <a:lvl5pPr marL="1828800" algn="l" rtl="0" fontAlgn="base">
                <a:spcBef>
                  <a:spcPct val="0"/>
                </a:spcBef>
                <a:spcAft>
                  <a:spcPct val="0"/>
                </a:spcAft>
                <a:defRPr kern="1200">
                  <a:solidFill>
                    <a:schemeClr val="tx1"/>
                  </a:solidFill>
                  <a:latin typeface="Arial" charset="0"/>
                  <a:ea typeface="Geneva" charset="-128"/>
                  <a:cs typeface="+mn-cs"/>
                </a:defRPr>
              </a:lvl5pPr>
              <a:lvl6pPr marL="2286000" algn="l" defTabSz="914400" rtl="0" eaLnBrk="1" latinLnBrk="0" hangingPunct="1">
                <a:defRPr kern="1200">
                  <a:solidFill>
                    <a:schemeClr val="tx1"/>
                  </a:solidFill>
                  <a:latin typeface="Arial" charset="0"/>
                  <a:ea typeface="Geneva" charset="-128"/>
                  <a:cs typeface="+mn-cs"/>
                </a:defRPr>
              </a:lvl6pPr>
              <a:lvl7pPr marL="2743200" algn="l" defTabSz="914400" rtl="0" eaLnBrk="1" latinLnBrk="0" hangingPunct="1">
                <a:defRPr kern="1200">
                  <a:solidFill>
                    <a:schemeClr val="tx1"/>
                  </a:solidFill>
                  <a:latin typeface="Arial" charset="0"/>
                  <a:ea typeface="Geneva" charset="-128"/>
                  <a:cs typeface="+mn-cs"/>
                </a:defRPr>
              </a:lvl7pPr>
              <a:lvl8pPr marL="3200400" algn="l" defTabSz="914400" rtl="0" eaLnBrk="1" latinLnBrk="0" hangingPunct="1">
                <a:defRPr kern="1200">
                  <a:solidFill>
                    <a:schemeClr val="tx1"/>
                  </a:solidFill>
                  <a:latin typeface="Arial" charset="0"/>
                  <a:ea typeface="Geneva" charset="-128"/>
                  <a:cs typeface="+mn-cs"/>
                </a:defRPr>
              </a:lvl8pPr>
              <a:lvl9pPr marL="3657600" algn="l" defTabSz="914400" rtl="0" eaLnBrk="1" latinLnBrk="0" hangingPunct="1">
                <a:defRPr kern="1200">
                  <a:solidFill>
                    <a:schemeClr val="tx1"/>
                  </a:solidFill>
                  <a:latin typeface="Arial" charset="0"/>
                  <a:ea typeface="Geneva" charset="-128"/>
                  <a:cs typeface="+mn-cs"/>
                </a:defRPr>
              </a:lvl9pPr>
            </a:lstStyle>
            <a:p>
              <a:pPr algn="ctr" eaLnBrk="1" hangingPunct="1">
                <a:lnSpc>
                  <a:spcPct val="90000"/>
                </a:lnSpc>
                <a:defRPr/>
              </a:pPr>
              <a:endParaRPr lang="en-GB">
                <a:solidFill>
                  <a:schemeClr val="lt1"/>
                </a:solidFill>
                <a:latin typeface="+mn-lt"/>
                <a:ea typeface="+mn-ea"/>
              </a:endParaRPr>
            </a:p>
          </p:txBody>
        </p:sp>
        <p:sp>
          <p:nvSpPr>
            <p:cNvPr id="64539" name="Rectangle 8">
              <a:extLst>
                <a:ext uri="{FF2B5EF4-FFF2-40B4-BE49-F238E27FC236}">
                  <a16:creationId xmlns:a16="http://schemas.microsoft.com/office/drawing/2014/main" id="{A712EE1A-B8C9-9A4B-9D45-9632C653F1DA}"/>
                </a:ext>
              </a:extLst>
            </p:cNvPr>
            <p:cNvSpPr>
              <a:spLocks noChangeArrowheads="1"/>
            </p:cNvSpPr>
            <p:nvPr/>
          </p:nvSpPr>
          <p:spPr bwMode="auto">
            <a:xfrm>
              <a:off x="1236" y="2524"/>
              <a:ext cx="378" cy="378"/>
            </a:xfrm>
            <a:prstGeom prst="rect">
              <a:avLst/>
            </a:prstGeom>
            <a:solidFill>
              <a:srgbClr val="F19027"/>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lgn="ctr" eaLnBrk="1" hangingPunct="1">
                <a:lnSpc>
                  <a:spcPct val="90000"/>
                </a:lnSpc>
                <a:spcBef>
                  <a:spcPct val="0"/>
                </a:spcBef>
                <a:buClrTx/>
                <a:buFontTx/>
                <a:buNone/>
              </a:pPr>
              <a:endParaRPr lang="en-GB" altLang="es-ES" sz="2200">
                <a:solidFill>
                  <a:srgbClr val="FFFFFF"/>
                </a:solidFill>
              </a:endParaRPr>
            </a:p>
          </p:txBody>
        </p:sp>
        <p:sp>
          <p:nvSpPr>
            <p:cNvPr id="5" name="Rectangle 10">
              <a:extLst>
                <a:ext uri="{FF2B5EF4-FFF2-40B4-BE49-F238E27FC236}">
                  <a16:creationId xmlns:a16="http://schemas.microsoft.com/office/drawing/2014/main" id="{902B6FC2-8C6D-D94B-8AAF-5D10111EBF0B}"/>
                </a:ext>
              </a:extLst>
            </p:cNvPr>
            <p:cNvSpPr>
              <a:spLocks noChangeArrowheads="1"/>
            </p:cNvSpPr>
            <p:nvPr/>
          </p:nvSpPr>
          <p:spPr bwMode="auto">
            <a:xfrm>
              <a:off x="310" y="2524"/>
              <a:ext cx="378" cy="378"/>
            </a:xfrm>
            <a:prstGeom prst="rect">
              <a:avLst/>
            </a:prstGeom>
            <a:solidFill>
              <a:srgbClr val="FF0000"/>
            </a:solidFill>
            <a:ln w="9525">
              <a:solidFill>
                <a:schemeClr val="bg2"/>
              </a:solidFill>
              <a:miter lim="800000"/>
              <a:headEnd/>
              <a:tailEnd/>
            </a:ln>
          </p:spPr>
          <p:txBody>
            <a:bodyPr anchor="ctr"/>
            <a:lstStyle>
              <a:defPPr>
                <a:defRPr lang="en-US"/>
              </a:defPPr>
              <a:lvl1pPr algn="l" rtl="0" fontAlgn="base">
                <a:spcBef>
                  <a:spcPct val="0"/>
                </a:spcBef>
                <a:spcAft>
                  <a:spcPct val="0"/>
                </a:spcAft>
                <a:defRPr kern="1200">
                  <a:solidFill>
                    <a:schemeClr val="tx1"/>
                  </a:solidFill>
                  <a:latin typeface="Arial" charset="0"/>
                  <a:ea typeface="Geneva" charset="-128"/>
                  <a:cs typeface="+mn-cs"/>
                </a:defRPr>
              </a:lvl1pPr>
              <a:lvl2pPr marL="457200" algn="l" rtl="0" fontAlgn="base">
                <a:spcBef>
                  <a:spcPct val="0"/>
                </a:spcBef>
                <a:spcAft>
                  <a:spcPct val="0"/>
                </a:spcAft>
                <a:defRPr kern="1200">
                  <a:solidFill>
                    <a:schemeClr val="tx1"/>
                  </a:solidFill>
                  <a:latin typeface="Arial" charset="0"/>
                  <a:ea typeface="Geneva" charset="-128"/>
                  <a:cs typeface="+mn-cs"/>
                </a:defRPr>
              </a:lvl2pPr>
              <a:lvl3pPr marL="914400" algn="l" rtl="0" fontAlgn="base">
                <a:spcBef>
                  <a:spcPct val="0"/>
                </a:spcBef>
                <a:spcAft>
                  <a:spcPct val="0"/>
                </a:spcAft>
                <a:defRPr kern="1200">
                  <a:solidFill>
                    <a:schemeClr val="tx1"/>
                  </a:solidFill>
                  <a:latin typeface="Arial" charset="0"/>
                  <a:ea typeface="Geneva" charset="-128"/>
                  <a:cs typeface="+mn-cs"/>
                </a:defRPr>
              </a:lvl3pPr>
              <a:lvl4pPr marL="1371600" algn="l" rtl="0" fontAlgn="base">
                <a:spcBef>
                  <a:spcPct val="0"/>
                </a:spcBef>
                <a:spcAft>
                  <a:spcPct val="0"/>
                </a:spcAft>
                <a:defRPr kern="1200">
                  <a:solidFill>
                    <a:schemeClr val="tx1"/>
                  </a:solidFill>
                  <a:latin typeface="Arial" charset="0"/>
                  <a:ea typeface="Geneva" charset="-128"/>
                  <a:cs typeface="+mn-cs"/>
                </a:defRPr>
              </a:lvl4pPr>
              <a:lvl5pPr marL="1828800" algn="l" rtl="0" fontAlgn="base">
                <a:spcBef>
                  <a:spcPct val="0"/>
                </a:spcBef>
                <a:spcAft>
                  <a:spcPct val="0"/>
                </a:spcAft>
                <a:defRPr kern="1200">
                  <a:solidFill>
                    <a:schemeClr val="tx1"/>
                  </a:solidFill>
                  <a:latin typeface="Arial" charset="0"/>
                  <a:ea typeface="Geneva" charset="-128"/>
                  <a:cs typeface="+mn-cs"/>
                </a:defRPr>
              </a:lvl5pPr>
              <a:lvl6pPr marL="2286000" algn="l" defTabSz="914400" rtl="0" eaLnBrk="1" latinLnBrk="0" hangingPunct="1">
                <a:defRPr kern="1200">
                  <a:solidFill>
                    <a:schemeClr val="tx1"/>
                  </a:solidFill>
                  <a:latin typeface="Arial" charset="0"/>
                  <a:ea typeface="Geneva" charset="-128"/>
                  <a:cs typeface="+mn-cs"/>
                </a:defRPr>
              </a:lvl6pPr>
              <a:lvl7pPr marL="2743200" algn="l" defTabSz="914400" rtl="0" eaLnBrk="1" latinLnBrk="0" hangingPunct="1">
                <a:defRPr kern="1200">
                  <a:solidFill>
                    <a:schemeClr val="tx1"/>
                  </a:solidFill>
                  <a:latin typeface="Arial" charset="0"/>
                  <a:ea typeface="Geneva" charset="-128"/>
                  <a:cs typeface="+mn-cs"/>
                </a:defRPr>
              </a:lvl7pPr>
              <a:lvl8pPr marL="3200400" algn="l" defTabSz="914400" rtl="0" eaLnBrk="1" latinLnBrk="0" hangingPunct="1">
                <a:defRPr kern="1200">
                  <a:solidFill>
                    <a:schemeClr val="tx1"/>
                  </a:solidFill>
                  <a:latin typeface="Arial" charset="0"/>
                  <a:ea typeface="Geneva" charset="-128"/>
                  <a:cs typeface="+mn-cs"/>
                </a:defRPr>
              </a:lvl8pPr>
              <a:lvl9pPr marL="3657600" algn="l" defTabSz="914400" rtl="0" eaLnBrk="1" latinLnBrk="0" hangingPunct="1">
                <a:defRPr kern="1200">
                  <a:solidFill>
                    <a:schemeClr val="tx1"/>
                  </a:solidFill>
                  <a:latin typeface="Arial" charset="0"/>
                  <a:ea typeface="Geneva" charset="-128"/>
                  <a:cs typeface="+mn-cs"/>
                </a:defRPr>
              </a:lvl9pPr>
            </a:lstStyle>
            <a:p>
              <a:pPr algn="ctr" eaLnBrk="1" hangingPunct="1">
                <a:lnSpc>
                  <a:spcPct val="90000"/>
                </a:lnSpc>
                <a:defRPr/>
              </a:pPr>
              <a:endParaRPr lang="en-GB">
                <a:solidFill>
                  <a:schemeClr val="lt1"/>
                </a:solidFill>
                <a:latin typeface="+mn-lt"/>
                <a:ea typeface="+mn-ea"/>
              </a:endParaRPr>
            </a:p>
          </p:txBody>
        </p:sp>
        <p:sp>
          <p:nvSpPr>
            <p:cNvPr id="64541" name="Rectangle 11">
              <a:extLst>
                <a:ext uri="{FF2B5EF4-FFF2-40B4-BE49-F238E27FC236}">
                  <a16:creationId xmlns:a16="http://schemas.microsoft.com/office/drawing/2014/main" id="{FE7FB91D-830F-6748-A301-AC314D238554}"/>
                </a:ext>
              </a:extLst>
            </p:cNvPr>
            <p:cNvSpPr>
              <a:spLocks noChangeArrowheads="1"/>
            </p:cNvSpPr>
            <p:nvPr/>
          </p:nvSpPr>
          <p:spPr bwMode="auto">
            <a:xfrm>
              <a:off x="2646" y="2524"/>
              <a:ext cx="378" cy="378"/>
            </a:xfrm>
            <a:prstGeom prst="rect">
              <a:avLst/>
            </a:prstGeom>
            <a:solidFill>
              <a:srgbClr val="00A6A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lgn="ctr" eaLnBrk="1" hangingPunct="1">
                <a:lnSpc>
                  <a:spcPct val="90000"/>
                </a:lnSpc>
                <a:spcBef>
                  <a:spcPct val="0"/>
                </a:spcBef>
                <a:buClrTx/>
                <a:buFontTx/>
                <a:buNone/>
              </a:pPr>
              <a:endParaRPr lang="en-GB" altLang="es-ES" sz="2200">
                <a:solidFill>
                  <a:srgbClr val="FFFFFF"/>
                </a:solidFill>
              </a:endParaRPr>
            </a:p>
          </p:txBody>
        </p:sp>
        <p:sp>
          <p:nvSpPr>
            <p:cNvPr id="64542" name="Text Box 14">
              <a:extLst>
                <a:ext uri="{FF2B5EF4-FFF2-40B4-BE49-F238E27FC236}">
                  <a16:creationId xmlns:a16="http://schemas.microsoft.com/office/drawing/2014/main" id="{B2FB0DF2-18B3-A747-A712-72F68F0FBE61}"/>
                </a:ext>
              </a:extLst>
            </p:cNvPr>
            <p:cNvSpPr txBox="1">
              <a:spLocks noChangeArrowheads="1"/>
            </p:cNvSpPr>
            <p:nvPr/>
          </p:nvSpPr>
          <p:spPr bwMode="auto">
            <a:xfrm>
              <a:off x="1168" y="2973"/>
              <a:ext cx="395"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Orange</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R </a:t>
              </a:r>
              <a:r>
                <a:rPr lang="en-US" altLang="es-ES" sz="1000">
                  <a:ea typeface="Geneva" panose="020B0503030404040204" pitchFamily="34" charset="0"/>
                  <a:cs typeface="Geneva" panose="020B0503030404040204" pitchFamily="34" charset="0"/>
                </a:rPr>
                <a:t>241</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G </a:t>
              </a:r>
              <a:r>
                <a:rPr lang="en-US" altLang="es-ES" sz="1000">
                  <a:ea typeface="Geneva" panose="020B0503030404040204" pitchFamily="34" charset="0"/>
                  <a:cs typeface="Geneva" panose="020B0503030404040204" pitchFamily="34" charset="0"/>
                </a:rPr>
                <a:t>144</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B </a:t>
              </a:r>
              <a:r>
                <a:rPr lang="en-US" altLang="es-ES" sz="1000">
                  <a:ea typeface="Geneva" panose="020B0503030404040204" pitchFamily="34" charset="0"/>
                  <a:cs typeface="Geneva" panose="020B0503030404040204" pitchFamily="34" charset="0"/>
                </a:rPr>
                <a:t>39</a:t>
              </a:r>
            </a:p>
          </p:txBody>
        </p:sp>
        <p:sp>
          <p:nvSpPr>
            <p:cNvPr id="64543" name="Text Box 15">
              <a:extLst>
                <a:ext uri="{FF2B5EF4-FFF2-40B4-BE49-F238E27FC236}">
                  <a16:creationId xmlns:a16="http://schemas.microsoft.com/office/drawing/2014/main" id="{F02E8421-6C87-0A45-9F8A-2E3CA43DACC3}"/>
                </a:ext>
              </a:extLst>
            </p:cNvPr>
            <p:cNvSpPr txBox="1">
              <a:spLocks noChangeArrowheads="1"/>
            </p:cNvSpPr>
            <p:nvPr/>
          </p:nvSpPr>
          <p:spPr bwMode="auto">
            <a:xfrm>
              <a:off x="1637" y="2973"/>
              <a:ext cx="332"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Gold</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R</a:t>
              </a:r>
              <a:r>
                <a:rPr lang="en-US" altLang="es-ES" sz="1000">
                  <a:ea typeface="Geneva" panose="020B0503030404040204" pitchFamily="34" charset="0"/>
                  <a:cs typeface="Geneva" panose="020B0503030404040204" pitchFamily="34" charset="0"/>
                </a:rPr>
                <a:t> 253</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G</a:t>
              </a:r>
              <a:r>
                <a:rPr lang="en-US" altLang="es-ES" sz="1000">
                  <a:ea typeface="Geneva" panose="020B0503030404040204" pitchFamily="34" charset="0"/>
                  <a:cs typeface="Geneva" panose="020B0503030404040204" pitchFamily="34" charset="0"/>
                </a:rPr>
                <a:t> 184</a:t>
              </a:r>
              <a:endParaRPr lang="en-US" altLang="es-ES" sz="1000" b="1">
                <a:ea typeface="Geneva" panose="020B0503030404040204" pitchFamily="34" charset="0"/>
                <a:cs typeface="Geneva" panose="020B0503030404040204" pitchFamily="34" charset="0"/>
              </a:endParaRP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B</a:t>
              </a:r>
              <a:r>
                <a:rPr lang="en-US" altLang="es-ES" sz="1000">
                  <a:ea typeface="Geneva" panose="020B0503030404040204" pitchFamily="34" charset="0"/>
                  <a:cs typeface="Geneva" panose="020B0503030404040204" pitchFamily="34" charset="0"/>
                </a:rPr>
                <a:t> 19</a:t>
              </a:r>
            </a:p>
          </p:txBody>
        </p:sp>
        <p:sp>
          <p:nvSpPr>
            <p:cNvPr id="64544" name="Text Box 16">
              <a:extLst>
                <a:ext uri="{FF2B5EF4-FFF2-40B4-BE49-F238E27FC236}">
                  <a16:creationId xmlns:a16="http://schemas.microsoft.com/office/drawing/2014/main" id="{C162D008-387A-6840-9E2C-A702211A83AB}"/>
                </a:ext>
              </a:extLst>
            </p:cNvPr>
            <p:cNvSpPr txBox="1">
              <a:spLocks noChangeArrowheads="1"/>
            </p:cNvSpPr>
            <p:nvPr/>
          </p:nvSpPr>
          <p:spPr bwMode="auto">
            <a:xfrm>
              <a:off x="2127" y="2973"/>
              <a:ext cx="48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Dark Blue</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R </a:t>
              </a:r>
              <a:r>
                <a:rPr lang="en-US" altLang="es-ES" sz="1000">
                  <a:ea typeface="Geneva" panose="020B0503030404040204" pitchFamily="34" charset="0"/>
                  <a:cs typeface="Geneva" panose="020B0503030404040204" pitchFamily="34" charset="0"/>
                </a:rPr>
                <a:t>0</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G </a:t>
              </a:r>
              <a:r>
                <a:rPr lang="en-US" altLang="es-ES" sz="1000">
                  <a:ea typeface="Geneva" panose="020B0503030404040204" pitchFamily="34" charset="0"/>
                  <a:cs typeface="Geneva" panose="020B0503030404040204" pitchFamily="34" charset="0"/>
                </a:rPr>
                <a:t>63</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B </a:t>
              </a:r>
              <a:r>
                <a:rPr lang="en-US" altLang="es-ES" sz="1000">
                  <a:ea typeface="Geneva" panose="020B0503030404040204" pitchFamily="34" charset="0"/>
                  <a:cs typeface="Geneva" panose="020B0503030404040204" pitchFamily="34" charset="0"/>
                </a:rPr>
                <a:t>105</a:t>
              </a:r>
            </a:p>
          </p:txBody>
        </p:sp>
        <p:sp>
          <p:nvSpPr>
            <p:cNvPr id="64545" name="Text Box 17">
              <a:extLst>
                <a:ext uri="{FF2B5EF4-FFF2-40B4-BE49-F238E27FC236}">
                  <a16:creationId xmlns:a16="http://schemas.microsoft.com/office/drawing/2014/main" id="{0A897CEF-5696-7E4B-B0A1-90A299F3E6DC}"/>
                </a:ext>
              </a:extLst>
            </p:cNvPr>
            <p:cNvSpPr txBox="1">
              <a:spLocks noChangeArrowheads="1"/>
            </p:cNvSpPr>
            <p:nvPr/>
          </p:nvSpPr>
          <p:spPr bwMode="auto">
            <a:xfrm>
              <a:off x="2597" y="2973"/>
              <a:ext cx="332"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r>
                <a:rPr lang="pt-BR" altLang="es-ES" sz="1000" b="1">
                  <a:ea typeface="Geneva" panose="020B0503030404040204" pitchFamily="34" charset="0"/>
                  <a:cs typeface="Geneva" panose="020B0503030404040204" pitchFamily="34" charset="0"/>
                </a:rPr>
                <a:t>Teal</a:t>
              </a:r>
            </a:p>
            <a:p>
              <a:pPr eaLnBrk="1" hangingPunct="1">
                <a:lnSpc>
                  <a:spcPct val="90000"/>
                </a:lnSpc>
                <a:spcBef>
                  <a:spcPct val="0"/>
                </a:spcBef>
                <a:buClrTx/>
                <a:buFontTx/>
                <a:buNone/>
              </a:pPr>
              <a:r>
                <a:rPr lang="pt-BR" altLang="es-ES" sz="1000" b="1">
                  <a:ea typeface="Geneva" panose="020B0503030404040204" pitchFamily="34" charset="0"/>
                  <a:cs typeface="Geneva" panose="020B0503030404040204" pitchFamily="34" charset="0"/>
                </a:rPr>
                <a:t>R</a:t>
              </a:r>
              <a:r>
                <a:rPr lang="pt-BR" altLang="es-ES" sz="1000">
                  <a:ea typeface="Geneva" panose="020B0503030404040204" pitchFamily="34" charset="0"/>
                  <a:cs typeface="Geneva" panose="020B0503030404040204" pitchFamily="34" charset="0"/>
                </a:rPr>
                <a:t> 0</a:t>
              </a:r>
            </a:p>
            <a:p>
              <a:pPr eaLnBrk="1" hangingPunct="1">
                <a:lnSpc>
                  <a:spcPct val="90000"/>
                </a:lnSpc>
                <a:spcBef>
                  <a:spcPct val="0"/>
                </a:spcBef>
                <a:buClrTx/>
                <a:buFontTx/>
                <a:buNone/>
              </a:pPr>
              <a:r>
                <a:rPr lang="pt-BR" altLang="es-ES" sz="1000" b="1">
                  <a:ea typeface="Geneva" panose="020B0503030404040204" pitchFamily="34" charset="0"/>
                  <a:cs typeface="Geneva" panose="020B0503030404040204" pitchFamily="34" charset="0"/>
                </a:rPr>
                <a:t>G</a:t>
              </a:r>
              <a:r>
                <a:rPr lang="pt-BR" altLang="es-ES" sz="1000">
                  <a:ea typeface="Geneva" panose="020B0503030404040204" pitchFamily="34" charset="0"/>
                  <a:cs typeface="Geneva" panose="020B0503030404040204" pitchFamily="34" charset="0"/>
                </a:rPr>
                <a:t> 166</a:t>
              </a:r>
            </a:p>
            <a:p>
              <a:pPr eaLnBrk="1" hangingPunct="1">
                <a:lnSpc>
                  <a:spcPct val="90000"/>
                </a:lnSpc>
                <a:spcBef>
                  <a:spcPct val="0"/>
                </a:spcBef>
                <a:buClrTx/>
                <a:buFontTx/>
                <a:buNone/>
              </a:pPr>
              <a:r>
                <a:rPr lang="pt-BR" altLang="es-ES" sz="1000" b="1">
                  <a:ea typeface="Geneva" panose="020B0503030404040204" pitchFamily="34" charset="0"/>
                  <a:cs typeface="Geneva" panose="020B0503030404040204" pitchFamily="34" charset="0"/>
                </a:rPr>
                <a:t>B</a:t>
              </a:r>
              <a:r>
                <a:rPr lang="pt-BR" altLang="es-ES" sz="1000">
                  <a:ea typeface="Geneva" panose="020B0503030404040204" pitchFamily="34" charset="0"/>
                  <a:cs typeface="Geneva" panose="020B0503030404040204" pitchFamily="34" charset="0"/>
                </a:rPr>
                <a:t> 160</a:t>
              </a:r>
            </a:p>
          </p:txBody>
        </p:sp>
        <p:sp>
          <p:nvSpPr>
            <p:cNvPr id="64546" name="Rectangle 9">
              <a:extLst>
                <a:ext uri="{FF2B5EF4-FFF2-40B4-BE49-F238E27FC236}">
                  <a16:creationId xmlns:a16="http://schemas.microsoft.com/office/drawing/2014/main" id="{5A0DC848-1F5E-7D44-89E2-37888D4424EA}"/>
                </a:ext>
              </a:extLst>
            </p:cNvPr>
            <p:cNvSpPr>
              <a:spLocks noChangeArrowheads="1"/>
            </p:cNvSpPr>
            <p:nvPr/>
          </p:nvSpPr>
          <p:spPr bwMode="auto">
            <a:xfrm>
              <a:off x="3588" y="2524"/>
              <a:ext cx="378" cy="378"/>
            </a:xfrm>
            <a:prstGeom prst="rect">
              <a:avLst/>
            </a:prstGeom>
            <a:solidFill>
              <a:srgbClr val="BA006E"/>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lgn="ctr" eaLnBrk="1" hangingPunct="1">
                <a:lnSpc>
                  <a:spcPct val="90000"/>
                </a:lnSpc>
                <a:spcBef>
                  <a:spcPct val="0"/>
                </a:spcBef>
                <a:buClrTx/>
                <a:buFontTx/>
                <a:buNone/>
              </a:pPr>
              <a:endParaRPr lang="en-GB" altLang="es-ES" sz="2200">
                <a:solidFill>
                  <a:srgbClr val="FFFFFF"/>
                </a:solidFill>
              </a:endParaRPr>
            </a:p>
          </p:txBody>
        </p:sp>
        <p:sp>
          <p:nvSpPr>
            <p:cNvPr id="64547" name="Rectangle 12">
              <a:extLst>
                <a:ext uri="{FF2B5EF4-FFF2-40B4-BE49-F238E27FC236}">
                  <a16:creationId xmlns:a16="http://schemas.microsoft.com/office/drawing/2014/main" id="{D6F329B4-A413-8F49-A6B1-5A53B7033316}"/>
                </a:ext>
              </a:extLst>
            </p:cNvPr>
            <p:cNvSpPr>
              <a:spLocks noChangeArrowheads="1"/>
            </p:cNvSpPr>
            <p:nvPr/>
          </p:nvSpPr>
          <p:spPr bwMode="auto">
            <a:xfrm>
              <a:off x="3117" y="2524"/>
              <a:ext cx="378" cy="378"/>
            </a:xfrm>
            <a:prstGeom prst="rect">
              <a:avLst/>
            </a:prstGeom>
            <a:solidFill>
              <a:srgbClr val="8CC64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lgn="ctr" eaLnBrk="1" hangingPunct="1">
                <a:lnSpc>
                  <a:spcPct val="90000"/>
                </a:lnSpc>
                <a:spcBef>
                  <a:spcPct val="0"/>
                </a:spcBef>
                <a:buClrTx/>
                <a:buFontTx/>
                <a:buNone/>
              </a:pPr>
              <a:endParaRPr lang="en-GB" altLang="es-ES" sz="2200">
                <a:solidFill>
                  <a:srgbClr val="FFFFFF"/>
                </a:solidFill>
              </a:endParaRPr>
            </a:p>
          </p:txBody>
        </p:sp>
        <p:sp>
          <p:nvSpPr>
            <p:cNvPr id="64548" name="Text Box 19">
              <a:extLst>
                <a:ext uri="{FF2B5EF4-FFF2-40B4-BE49-F238E27FC236}">
                  <a16:creationId xmlns:a16="http://schemas.microsoft.com/office/drawing/2014/main" id="{4CC14B76-8633-D549-9805-3E187D5F5EA0}"/>
                </a:ext>
              </a:extLst>
            </p:cNvPr>
            <p:cNvSpPr txBox="1">
              <a:spLocks noChangeArrowheads="1"/>
            </p:cNvSpPr>
            <p:nvPr/>
          </p:nvSpPr>
          <p:spPr bwMode="auto">
            <a:xfrm>
              <a:off x="3519" y="2973"/>
              <a:ext cx="582"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Light Purple</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R </a:t>
              </a:r>
              <a:r>
                <a:rPr lang="en-US" altLang="es-ES" sz="1000">
                  <a:ea typeface="Geneva" panose="020B0503030404040204" pitchFamily="34" charset="0"/>
                  <a:cs typeface="Geneva" panose="020B0503030404040204" pitchFamily="34" charset="0"/>
                </a:rPr>
                <a:t>186</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G </a:t>
              </a:r>
              <a:r>
                <a:rPr lang="en-US" altLang="es-ES" sz="1000">
                  <a:ea typeface="Geneva" panose="020B0503030404040204" pitchFamily="34" charset="0"/>
                  <a:cs typeface="Geneva" panose="020B0503030404040204" pitchFamily="34" charset="0"/>
                </a:rPr>
                <a:t>0</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B </a:t>
              </a:r>
              <a:r>
                <a:rPr lang="en-US" altLang="es-ES" sz="1000">
                  <a:ea typeface="Geneva" panose="020B0503030404040204" pitchFamily="34" charset="0"/>
                  <a:cs typeface="Geneva" panose="020B0503030404040204" pitchFamily="34" charset="0"/>
                </a:rPr>
                <a:t>110</a:t>
              </a:r>
            </a:p>
          </p:txBody>
        </p:sp>
        <p:sp>
          <p:nvSpPr>
            <p:cNvPr id="64549" name="Text Box 21">
              <a:extLst>
                <a:ext uri="{FF2B5EF4-FFF2-40B4-BE49-F238E27FC236}">
                  <a16:creationId xmlns:a16="http://schemas.microsoft.com/office/drawing/2014/main" id="{5FEB505C-B3C6-2E40-BA02-C0EBC5BB10B4}"/>
                </a:ext>
              </a:extLst>
            </p:cNvPr>
            <p:cNvSpPr txBox="1">
              <a:spLocks noChangeArrowheads="1"/>
            </p:cNvSpPr>
            <p:nvPr/>
          </p:nvSpPr>
          <p:spPr bwMode="auto">
            <a:xfrm>
              <a:off x="3050" y="2973"/>
              <a:ext cx="346"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Green</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R </a:t>
              </a:r>
              <a:r>
                <a:rPr lang="en-US" altLang="es-ES" sz="1000">
                  <a:ea typeface="Geneva" panose="020B0503030404040204" pitchFamily="34" charset="0"/>
                  <a:cs typeface="Geneva" panose="020B0503030404040204" pitchFamily="34" charset="0"/>
                </a:rPr>
                <a:t>140</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G </a:t>
              </a:r>
              <a:r>
                <a:rPr lang="en-US" altLang="es-ES" sz="1000">
                  <a:ea typeface="Geneva" panose="020B0503030404040204" pitchFamily="34" charset="0"/>
                  <a:cs typeface="Geneva" panose="020B0503030404040204" pitchFamily="34" charset="0"/>
                </a:rPr>
                <a:t>198</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B </a:t>
              </a:r>
              <a:r>
                <a:rPr lang="en-US" altLang="es-ES" sz="1000">
                  <a:ea typeface="Geneva" panose="020B0503030404040204" pitchFamily="34" charset="0"/>
                  <a:cs typeface="Geneva" panose="020B0503030404040204" pitchFamily="34" charset="0"/>
                </a:rPr>
                <a:t>64</a:t>
              </a:r>
            </a:p>
          </p:txBody>
        </p:sp>
        <p:sp>
          <p:nvSpPr>
            <p:cNvPr id="64550" name="Text Box 25">
              <a:extLst>
                <a:ext uri="{FF2B5EF4-FFF2-40B4-BE49-F238E27FC236}">
                  <a16:creationId xmlns:a16="http://schemas.microsoft.com/office/drawing/2014/main" id="{F5F06A0C-6BA7-664C-A92F-7C7609755048}"/>
                </a:ext>
              </a:extLst>
            </p:cNvPr>
            <p:cNvSpPr txBox="1">
              <a:spLocks noChangeArrowheads="1"/>
            </p:cNvSpPr>
            <p:nvPr/>
          </p:nvSpPr>
          <p:spPr bwMode="auto">
            <a:xfrm>
              <a:off x="241" y="2973"/>
              <a:ext cx="32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Red </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R </a:t>
              </a:r>
              <a:r>
                <a:rPr lang="en-US" altLang="es-ES" sz="1000">
                  <a:ea typeface="Geneva" panose="020B0503030404040204" pitchFamily="34" charset="0"/>
                  <a:cs typeface="Geneva" panose="020B0503030404040204" pitchFamily="34" charset="0"/>
                </a:rPr>
                <a:t>255</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G </a:t>
              </a:r>
              <a:r>
                <a:rPr lang="en-US" altLang="es-ES" sz="1000">
                  <a:ea typeface="Geneva" panose="020B0503030404040204" pitchFamily="34" charset="0"/>
                  <a:cs typeface="Geneva" panose="020B0503030404040204" pitchFamily="34" charset="0"/>
                </a:rPr>
                <a:t>0</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B </a:t>
              </a:r>
              <a:r>
                <a:rPr lang="en-US" altLang="es-ES" sz="1000">
                  <a:ea typeface="Geneva" panose="020B0503030404040204" pitchFamily="34" charset="0"/>
                  <a:cs typeface="Geneva" panose="020B0503030404040204" pitchFamily="34" charset="0"/>
                </a:rPr>
                <a:t>0</a:t>
              </a:r>
            </a:p>
          </p:txBody>
        </p:sp>
        <p:sp>
          <p:nvSpPr>
            <p:cNvPr id="16" name="Rectangle 20">
              <a:extLst>
                <a:ext uri="{FF2B5EF4-FFF2-40B4-BE49-F238E27FC236}">
                  <a16:creationId xmlns:a16="http://schemas.microsoft.com/office/drawing/2014/main" id="{98D39ADB-8C6E-644A-9A6F-424A14AEE9A6}"/>
                </a:ext>
              </a:extLst>
            </p:cNvPr>
            <p:cNvSpPr>
              <a:spLocks noChangeArrowheads="1"/>
            </p:cNvSpPr>
            <p:nvPr/>
          </p:nvSpPr>
          <p:spPr bwMode="auto">
            <a:xfrm>
              <a:off x="765" y="2524"/>
              <a:ext cx="378" cy="378"/>
            </a:xfrm>
            <a:prstGeom prst="rect">
              <a:avLst/>
            </a:prstGeom>
            <a:solidFill>
              <a:srgbClr val="00649D"/>
            </a:solidFill>
            <a:ln w="25400">
              <a:noFill/>
              <a:miter lim="800000"/>
              <a:headEnd/>
              <a:tailEnd/>
            </a:ln>
          </p:spPr>
          <p:txBody>
            <a:bodyPr anchor="ctr"/>
            <a:lstStyle>
              <a:defPPr>
                <a:defRPr lang="en-US"/>
              </a:defPPr>
              <a:lvl1pPr algn="l" rtl="0" fontAlgn="base">
                <a:spcBef>
                  <a:spcPct val="0"/>
                </a:spcBef>
                <a:spcAft>
                  <a:spcPct val="0"/>
                </a:spcAft>
                <a:defRPr kern="1200">
                  <a:solidFill>
                    <a:schemeClr val="tx1"/>
                  </a:solidFill>
                  <a:latin typeface="Arial" charset="0"/>
                  <a:ea typeface="Geneva" charset="-128"/>
                  <a:cs typeface="+mn-cs"/>
                </a:defRPr>
              </a:lvl1pPr>
              <a:lvl2pPr marL="457200" algn="l" rtl="0" fontAlgn="base">
                <a:spcBef>
                  <a:spcPct val="0"/>
                </a:spcBef>
                <a:spcAft>
                  <a:spcPct val="0"/>
                </a:spcAft>
                <a:defRPr kern="1200">
                  <a:solidFill>
                    <a:schemeClr val="tx1"/>
                  </a:solidFill>
                  <a:latin typeface="Arial" charset="0"/>
                  <a:ea typeface="Geneva" charset="-128"/>
                  <a:cs typeface="+mn-cs"/>
                </a:defRPr>
              </a:lvl2pPr>
              <a:lvl3pPr marL="914400" algn="l" rtl="0" fontAlgn="base">
                <a:spcBef>
                  <a:spcPct val="0"/>
                </a:spcBef>
                <a:spcAft>
                  <a:spcPct val="0"/>
                </a:spcAft>
                <a:defRPr kern="1200">
                  <a:solidFill>
                    <a:schemeClr val="tx1"/>
                  </a:solidFill>
                  <a:latin typeface="Arial" charset="0"/>
                  <a:ea typeface="Geneva" charset="-128"/>
                  <a:cs typeface="+mn-cs"/>
                </a:defRPr>
              </a:lvl3pPr>
              <a:lvl4pPr marL="1371600" algn="l" rtl="0" fontAlgn="base">
                <a:spcBef>
                  <a:spcPct val="0"/>
                </a:spcBef>
                <a:spcAft>
                  <a:spcPct val="0"/>
                </a:spcAft>
                <a:defRPr kern="1200">
                  <a:solidFill>
                    <a:schemeClr val="tx1"/>
                  </a:solidFill>
                  <a:latin typeface="Arial" charset="0"/>
                  <a:ea typeface="Geneva" charset="-128"/>
                  <a:cs typeface="+mn-cs"/>
                </a:defRPr>
              </a:lvl4pPr>
              <a:lvl5pPr marL="1828800" algn="l" rtl="0" fontAlgn="base">
                <a:spcBef>
                  <a:spcPct val="0"/>
                </a:spcBef>
                <a:spcAft>
                  <a:spcPct val="0"/>
                </a:spcAft>
                <a:defRPr kern="1200">
                  <a:solidFill>
                    <a:schemeClr val="tx1"/>
                  </a:solidFill>
                  <a:latin typeface="Arial" charset="0"/>
                  <a:ea typeface="Geneva" charset="-128"/>
                  <a:cs typeface="+mn-cs"/>
                </a:defRPr>
              </a:lvl5pPr>
              <a:lvl6pPr marL="2286000" algn="l" defTabSz="914400" rtl="0" eaLnBrk="1" latinLnBrk="0" hangingPunct="1">
                <a:defRPr kern="1200">
                  <a:solidFill>
                    <a:schemeClr val="tx1"/>
                  </a:solidFill>
                  <a:latin typeface="Arial" charset="0"/>
                  <a:ea typeface="Geneva" charset="-128"/>
                  <a:cs typeface="+mn-cs"/>
                </a:defRPr>
              </a:lvl6pPr>
              <a:lvl7pPr marL="2743200" algn="l" defTabSz="914400" rtl="0" eaLnBrk="1" latinLnBrk="0" hangingPunct="1">
                <a:defRPr kern="1200">
                  <a:solidFill>
                    <a:schemeClr val="tx1"/>
                  </a:solidFill>
                  <a:latin typeface="Arial" charset="0"/>
                  <a:ea typeface="Geneva" charset="-128"/>
                  <a:cs typeface="+mn-cs"/>
                </a:defRPr>
              </a:lvl7pPr>
              <a:lvl8pPr marL="3200400" algn="l" defTabSz="914400" rtl="0" eaLnBrk="1" latinLnBrk="0" hangingPunct="1">
                <a:defRPr kern="1200">
                  <a:solidFill>
                    <a:schemeClr val="tx1"/>
                  </a:solidFill>
                  <a:latin typeface="Arial" charset="0"/>
                  <a:ea typeface="Geneva" charset="-128"/>
                  <a:cs typeface="+mn-cs"/>
                </a:defRPr>
              </a:lvl8pPr>
              <a:lvl9pPr marL="3657600" algn="l" defTabSz="914400" rtl="0" eaLnBrk="1" latinLnBrk="0" hangingPunct="1">
                <a:defRPr kern="1200">
                  <a:solidFill>
                    <a:schemeClr val="tx1"/>
                  </a:solidFill>
                  <a:latin typeface="Arial" charset="0"/>
                  <a:ea typeface="Geneva" charset="-128"/>
                  <a:cs typeface="+mn-cs"/>
                </a:defRPr>
              </a:lvl9pPr>
            </a:lstStyle>
            <a:p>
              <a:pPr algn="ctr" eaLnBrk="1" hangingPunct="1">
                <a:lnSpc>
                  <a:spcPct val="90000"/>
                </a:lnSpc>
                <a:defRPr/>
              </a:pPr>
              <a:endParaRPr lang="en-GB">
                <a:solidFill>
                  <a:schemeClr val="lt1"/>
                </a:solidFill>
                <a:latin typeface="+mn-lt"/>
                <a:ea typeface="+mn-ea"/>
              </a:endParaRPr>
            </a:p>
          </p:txBody>
        </p:sp>
        <p:sp>
          <p:nvSpPr>
            <p:cNvPr id="64552" name="Text Box 27">
              <a:extLst>
                <a:ext uri="{FF2B5EF4-FFF2-40B4-BE49-F238E27FC236}">
                  <a16:creationId xmlns:a16="http://schemas.microsoft.com/office/drawing/2014/main" id="{01CC43A0-05AE-FA4F-8EB4-66D639DC9693}"/>
                </a:ext>
              </a:extLst>
            </p:cNvPr>
            <p:cNvSpPr txBox="1">
              <a:spLocks noChangeArrowheads="1"/>
            </p:cNvSpPr>
            <p:nvPr/>
          </p:nvSpPr>
          <p:spPr bwMode="auto">
            <a:xfrm>
              <a:off x="704" y="2973"/>
              <a:ext cx="332"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Blue</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R </a:t>
              </a:r>
              <a:r>
                <a:rPr lang="en-US" altLang="es-ES" sz="1000">
                  <a:ea typeface="Geneva" panose="020B0503030404040204" pitchFamily="34" charset="0"/>
                  <a:cs typeface="Geneva" panose="020B0503030404040204" pitchFamily="34" charset="0"/>
                </a:rPr>
                <a:t>0</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G</a:t>
              </a:r>
              <a:r>
                <a:rPr lang="en-US" altLang="es-ES" sz="1000">
                  <a:ea typeface="Geneva" panose="020B0503030404040204" pitchFamily="34" charset="0"/>
                  <a:cs typeface="Geneva" panose="020B0503030404040204" pitchFamily="34" charset="0"/>
                </a:rPr>
                <a:t> 100</a:t>
              </a:r>
            </a:p>
            <a:p>
              <a:pPr eaLnBrk="1" hangingPunct="1">
                <a:lnSpc>
                  <a:spcPct val="90000"/>
                </a:lnSpc>
                <a:spcBef>
                  <a:spcPct val="0"/>
                </a:spcBef>
                <a:buClrTx/>
                <a:buFontTx/>
                <a:buNone/>
              </a:pPr>
              <a:r>
                <a:rPr lang="en-US" altLang="es-ES" sz="1000" b="1">
                  <a:ea typeface="Geneva" panose="020B0503030404040204" pitchFamily="34" charset="0"/>
                  <a:cs typeface="Geneva" panose="020B0503030404040204" pitchFamily="34" charset="0"/>
                </a:rPr>
                <a:t>B</a:t>
              </a:r>
              <a:r>
                <a:rPr lang="en-US" altLang="es-ES" sz="1000">
                  <a:ea typeface="Geneva" panose="020B0503030404040204" pitchFamily="34" charset="0"/>
                  <a:cs typeface="Geneva" panose="020B0503030404040204" pitchFamily="34" charset="0"/>
                </a:rPr>
                <a:t> 157</a:t>
              </a:r>
            </a:p>
          </p:txBody>
        </p:sp>
      </p:grpSp>
      <p:sp>
        <p:nvSpPr>
          <p:cNvPr id="64519" name="Text Box 49">
            <a:extLst>
              <a:ext uri="{FF2B5EF4-FFF2-40B4-BE49-F238E27FC236}">
                <a16:creationId xmlns:a16="http://schemas.microsoft.com/office/drawing/2014/main" id="{3976CB10-C452-D44E-9DBB-453D97D2DC3B}"/>
              </a:ext>
            </a:extLst>
          </p:cNvPr>
          <p:cNvSpPr txBox="1">
            <a:spLocks noChangeArrowheads="1"/>
          </p:cNvSpPr>
          <p:nvPr/>
        </p:nvSpPr>
        <p:spPr bwMode="auto">
          <a:xfrm>
            <a:off x="554038" y="2360613"/>
            <a:ext cx="10636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r>
              <a:rPr lang="en-US" altLang="es-ES" sz="1000" b="1">
                <a:solidFill>
                  <a:schemeClr val="hlink"/>
                </a:solidFill>
              </a:rPr>
              <a:t>Color scheme:</a:t>
            </a:r>
          </a:p>
        </p:txBody>
      </p:sp>
      <p:sp>
        <p:nvSpPr>
          <p:cNvPr id="64520" name="Text Box 50">
            <a:extLst>
              <a:ext uri="{FF2B5EF4-FFF2-40B4-BE49-F238E27FC236}">
                <a16:creationId xmlns:a16="http://schemas.microsoft.com/office/drawing/2014/main" id="{9BDD74C0-1471-B04A-A9E1-8C61023481BE}"/>
              </a:ext>
            </a:extLst>
          </p:cNvPr>
          <p:cNvSpPr txBox="1">
            <a:spLocks noChangeArrowheads="1"/>
          </p:cNvSpPr>
          <p:nvPr/>
        </p:nvSpPr>
        <p:spPr bwMode="auto">
          <a:xfrm>
            <a:off x="554038" y="4422775"/>
            <a:ext cx="700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r>
              <a:rPr lang="en-US" altLang="es-ES" sz="1000" b="1">
                <a:solidFill>
                  <a:schemeClr val="hlink"/>
                </a:solidFill>
              </a:rPr>
              <a:t>Custom: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066F69AC-AF6C-A94D-A37B-47044089CE61}"/>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spcBef>
                <a:spcPct val="0"/>
              </a:spcBef>
              <a:buClrTx/>
              <a:buFontTx/>
              <a:buNone/>
            </a:pPr>
            <a:fld id="{409954CD-B840-FA45-89AC-D7D41FC454DC}" type="slidenum">
              <a:rPr lang="en-US" altLang="es-ES" sz="800" smtClean="0"/>
              <a:pPr>
                <a:spcBef>
                  <a:spcPct val="0"/>
                </a:spcBef>
                <a:buClrTx/>
                <a:buFontTx/>
                <a:buNone/>
              </a:pPr>
              <a:t>3</a:t>
            </a:fld>
            <a:endParaRPr lang="en-US" altLang="es-ES" sz="800"/>
          </a:p>
        </p:txBody>
      </p:sp>
      <p:sp>
        <p:nvSpPr>
          <p:cNvPr id="11267" name="Rectangle 2">
            <a:extLst>
              <a:ext uri="{FF2B5EF4-FFF2-40B4-BE49-F238E27FC236}">
                <a16:creationId xmlns:a16="http://schemas.microsoft.com/office/drawing/2014/main" id="{6B9F95A0-BA02-C844-AFA0-B395831E0D45}"/>
              </a:ext>
            </a:extLst>
          </p:cNvPr>
          <p:cNvSpPr>
            <a:spLocks noGrp="1" noChangeArrowheads="1"/>
          </p:cNvSpPr>
          <p:nvPr>
            <p:ph type="title"/>
          </p:nvPr>
        </p:nvSpPr>
        <p:spPr/>
        <p:txBody>
          <a:bodyPr/>
          <a:lstStyle/>
          <a:p>
            <a:pPr eaLnBrk="1" hangingPunct="1"/>
            <a:r>
              <a:rPr lang="en-US" altLang="es-ES"/>
              <a:t>Table of contents/Agenda template</a:t>
            </a:r>
          </a:p>
        </p:txBody>
      </p:sp>
      <p:sp>
        <p:nvSpPr>
          <p:cNvPr id="11268" name="Rectangle 3">
            <a:extLst>
              <a:ext uri="{FF2B5EF4-FFF2-40B4-BE49-F238E27FC236}">
                <a16:creationId xmlns:a16="http://schemas.microsoft.com/office/drawing/2014/main" id="{5C55D1D5-A8E5-CB4B-9125-937BD047F165}"/>
              </a:ext>
            </a:extLst>
          </p:cNvPr>
          <p:cNvSpPr>
            <a:spLocks noGrp="1" noChangeArrowheads="1"/>
          </p:cNvSpPr>
          <p:nvPr>
            <p:ph idx="1"/>
          </p:nvPr>
        </p:nvSpPr>
        <p:spPr/>
        <p:txBody>
          <a:bodyPr/>
          <a:lstStyle/>
          <a:p>
            <a:pPr marL="0" indent="0" eaLnBrk="1" hangingPunct="1">
              <a:spcBef>
                <a:spcPct val="30000"/>
              </a:spcBef>
              <a:buFont typeface="Wingdings" pitchFamily="2" charset="2"/>
              <a:buNone/>
              <a:tabLst>
                <a:tab pos="346075" algn="l"/>
                <a:tab pos="8455025" algn="r"/>
              </a:tabLst>
            </a:pPr>
            <a:r>
              <a:rPr lang="en-US" altLang="es-ES" sz="1800" b="1"/>
              <a:t>Our understanding of your goals	5</a:t>
            </a:r>
          </a:p>
          <a:p>
            <a:pPr marL="0" indent="0" eaLnBrk="1" hangingPunct="1">
              <a:spcBef>
                <a:spcPct val="30000"/>
              </a:spcBef>
              <a:buFont typeface="Wingdings" pitchFamily="2" charset="2"/>
              <a:buNone/>
              <a:tabLst>
                <a:tab pos="346075" algn="l"/>
                <a:tab pos="8455025" algn="r"/>
              </a:tabLst>
            </a:pPr>
            <a:r>
              <a:rPr lang="en-US" altLang="es-ES" sz="1800" b="1"/>
              <a:t>Our solution	7</a:t>
            </a:r>
          </a:p>
          <a:p>
            <a:pPr marL="0" indent="0" eaLnBrk="1" hangingPunct="1">
              <a:spcBef>
                <a:spcPct val="30000"/>
              </a:spcBef>
              <a:buFont typeface="Wingdings" pitchFamily="2" charset="2"/>
              <a:buNone/>
              <a:tabLst>
                <a:tab pos="346075" algn="l"/>
                <a:tab pos="8455025" algn="r"/>
              </a:tabLst>
            </a:pPr>
            <a:r>
              <a:rPr lang="en-US" altLang="es-ES" sz="1800" b="1"/>
              <a:t>Value proposition for </a:t>
            </a:r>
            <a:r>
              <a:rPr lang="en-US" altLang="es-ES" sz="1800" b="1">
                <a:solidFill>
                  <a:srgbClr val="FF0000"/>
                </a:solidFill>
              </a:rPr>
              <a:t>**CLIENT**</a:t>
            </a:r>
            <a:r>
              <a:rPr lang="en-US" altLang="es-ES" sz="1800" b="1"/>
              <a:t>	9</a:t>
            </a:r>
          </a:p>
          <a:p>
            <a:pPr marL="0" indent="0" eaLnBrk="1" hangingPunct="1">
              <a:spcBef>
                <a:spcPct val="30000"/>
              </a:spcBef>
              <a:buFont typeface="Wingdings" pitchFamily="2" charset="2"/>
              <a:buNone/>
              <a:tabLst>
                <a:tab pos="346075" algn="l"/>
                <a:tab pos="8455025" algn="r"/>
              </a:tabLst>
            </a:pPr>
            <a:r>
              <a:rPr lang="en-US" altLang="es-ES" sz="1800" b="1"/>
              <a:t>How to move forward 	11</a:t>
            </a:r>
          </a:p>
          <a:p>
            <a:pPr marL="0" indent="0" eaLnBrk="1" hangingPunct="1">
              <a:spcBef>
                <a:spcPct val="30000"/>
              </a:spcBef>
              <a:buFont typeface="Wingdings" pitchFamily="2" charset="2"/>
              <a:buNone/>
              <a:tabLst>
                <a:tab pos="346075" algn="l"/>
                <a:tab pos="8455025" algn="r"/>
              </a:tabLst>
            </a:pPr>
            <a:r>
              <a:rPr lang="en-US" altLang="es-ES" sz="1800" b="1"/>
              <a:t>Why choose IBM? 	13</a:t>
            </a:r>
          </a:p>
          <a:p>
            <a:pPr marL="0" indent="0" eaLnBrk="1" hangingPunct="1">
              <a:spcBef>
                <a:spcPct val="30000"/>
              </a:spcBef>
              <a:buFont typeface="Wingdings" pitchFamily="2" charset="2"/>
              <a:buNone/>
              <a:tabLst>
                <a:tab pos="346075" algn="l"/>
                <a:tab pos="8455025" algn="r"/>
              </a:tabLst>
            </a:pPr>
            <a:r>
              <a:rPr lang="en-US" altLang="es-ES" sz="1800" b="1"/>
              <a:t>Appendixes </a:t>
            </a:r>
            <a:r>
              <a:rPr lang="en-US" altLang="es-ES" sz="1800"/>
              <a:t>	</a:t>
            </a:r>
          </a:p>
          <a:p>
            <a:pPr marL="0" indent="0" eaLnBrk="1" hangingPunct="1">
              <a:spcBef>
                <a:spcPct val="30000"/>
              </a:spcBef>
              <a:buFont typeface="Wingdings" pitchFamily="2" charset="2"/>
              <a:buNone/>
              <a:tabLst>
                <a:tab pos="346075" algn="l"/>
                <a:tab pos="8455025" algn="r"/>
              </a:tabLst>
            </a:pPr>
            <a:r>
              <a:rPr lang="en-US" altLang="es-ES" sz="1800"/>
              <a:t>	Solution recommendation 	18</a:t>
            </a:r>
          </a:p>
          <a:p>
            <a:pPr marL="0" indent="0" eaLnBrk="1" hangingPunct="1">
              <a:spcBef>
                <a:spcPct val="30000"/>
              </a:spcBef>
              <a:buFont typeface="Wingdings" pitchFamily="2" charset="2"/>
              <a:buNone/>
              <a:tabLst>
                <a:tab pos="346075" algn="l"/>
                <a:tab pos="8455025" algn="r"/>
              </a:tabLst>
            </a:pPr>
            <a:r>
              <a:rPr lang="en-US" altLang="es-ES" sz="1800"/>
              <a:t>	Key deliverables and estimated price 	23</a:t>
            </a:r>
          </a:p>
          <a:p>
            <a:pPr marL="0" indent="0" eaLnBrk="1" hangingPunct="1">
              <a:spcBef>
                <a:spcPct val="30000"/>
              </a:spcBef>
              <a:buFont typeface="Wingdings" pitchFamily="2" charset="2"/>
              <a:buNone/>
              <a:tabLst>
                <a:tab pos="346075" algn="l"/>
                <a:tab pos="8455025" algn="r"/>
              </a:tabLst>
            </a:pPr>
            <a:r>
              <a:rPr lang="en-US" altLang="es-ES" sz="1800"/>
              <a:t>	Legal disclaimer 	 24</a:t>
            </a:r>
          </a:p>
          <a:p>
            <a:pPr marL="0" indent="0" eaLnBrk="1" hangingPunct="1">
              <a:spcBef>
                <a:spcPct val="30000"/>
              </a:spcBef>
              <a:buFont typeface="Wingdings" pitchFamily="2" charset="2"/>
              <a:buNone/>
              <a:tabLst>
                <a:tab pos="346075" algn="l"/>
                <a:tab pos="8455025" algn="r"/>
              </a:tabLst>
            </a:pPr>
            <a:r>
              <a:rPr lang="en-US" altLang="es-ES" sz="1800" b="1"/>
              <a:t>Proposal specific charts	25</a:t>
            </a:r>
          </a:p>
        </p:txBody>
      </p:sp>
      <p:sp>
        <p:nvSpPr>
          <p:cNvPr id="11269" name="Slide Number Placeholder 3">
            <a:extLst>
              <a:ext uri="{FF2B5EF4-FFF2-40B4-BE49-F238E27FC236}">
                <a16:creationId xmlns:a16="http://schemas.microsoft.com/office/drawing/2014/main" id="{747847D5-984C-6A45-BB11-375643634122}"/>
              </a:ext>
            </a:extLst>
          </p:cNvPr>
          <p:cNvSpPr txBox="1">
            <a:spLocks noGrp="1"/>
          </p:cNvSpPr>
          <p:nvPr/>
        </p:nvSpPr>
        <p:spPr bwMode="black">
          <a:xfrm>
            <a:off x="182563" y="6537325"/>
            <a:ext cx="36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fld id="{BEC95877-747E-074F-8872-F42E69C7A56E}" type="slidenum">
              <a:rPr lang="en-US" altLang="es-ES" sz="800"/>
              <a:pPr eaLnBrk="1" hangingPunct="1">
                <a:spcBef>
                  <a:spcPct val="0"/>
                </a:spcBef>
                <a:buClrTx/>
                <a:buFontTx/>
                <a:buNone/>
              </a:pPr>
              <a:t>3</a:t>
            </a:fld>
            <a:endParaRPr lang="en-US" altLang="es-ES" sz="800"/>
          </a:p>
        </p:txBody>
      </p:sp>
      <p:sp>
        <p:nvSpPr>
          <p:cNvPr id="11270" name="Rectangle 6">
            <a:extLst>
              <a:ext uri="{FF2B5EF4-FFF2-40B4-BE49-F238E27FC236}">
                <a16:creationId xmlns:a16="http://schemas.microsoft.com/office/drawing/2014/main" id="{77A835C1-D099-E440-AAFE-DA6EA06AB74C}"/>
              </a:ext>
            </a:extLst>
          </p:cNvPr>
          <p:cNvSpPr>
            <a:spLocks noChangeArrowheads="1"/>
          </p:cNvSpPr>
          <p:nvPr/>
        </p:nvSpPr>
        <p:spPr bwMode="auto">
          <a:xfrm>
            <a:off x="182563" y="6323013"/>
            <a:ext cx="85963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46038" bIns="46038" anchor="b"/>
          <a:lstStyle>
            <a:lvl1pPr marL="400050" indent="-400050">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spcBef>
                <a:spcPct val="0"/>
              </a:spcBef>
              <a:buClrTx/>
              <a:buFontTx/>
              <a:buNone/>
            </a:pPr>
            <a:r>
              <a:rPr lang="en-US" altLang="es-ES" sz="800"/>
              <a:t>Source:	If applicable, describe source origin</a:t>
            </a:r>
          </a:p>
        </p:txBody>
      </p:sp>
      <p:sp>
        <p:nvSpPr>
          <p:cNvPr id="11271" name="Text Box 10">
            <a:extLst>
              <a:ext uri="{FF2B5EF4-FFF2-40B4-BE49-F238E27FC236}">
                <a16:creationId xmlns:a16="http://schemas.microsoft.com/office/drawing/2014/main" id="{29B24A83-8D2B-174E-BDAC-167E908479B0}"/>
              </a:ext>
            </a:extLst>
          </p:cNvPr>
          <p:cNvSpPr txBox="1">
            <a:spLocks noChangeArrowheads="1"/>
          </p:cNvSpPr>
          <p:nvPr/>
        </p:nvSpPr>
        <p:spPr bwMode="auto">
          <a:xfrm>
            <a:off x="-3043238" y="0"/>
            <a:ext cx="2900363" cy="422275"/>
          </a:xfrm>
          <a:prstGeom prst="rect">
            <a:avLst/>
          </a:prstGeom>
          <a:solidFill>
            <a:schemeClr val="fo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r>
              <a:rPr lang="en-US" altLang="es-ES" sz="1200">
                <a:solidFill>
                  <a:schemeClr val="bg1"/>
                </a:solidFill>
              </a:rPr>
              <a:t>Manually update contents and page numbers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75CF948F-4F76-0340-AD8E-3C9F03B72B18}"/>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spcBef>
                <a:spcPct val="0"/>
              </a:spcBef>
              <a:buClrTx/>
              <a:buFontTx/>
              <a:buNone/>
            </a:pPr>
            <a:fld id="{A339FB40-915C-E844-91B7-2939A3CA768D}" type="slidenum">
              <a:rPr lang="en-US" altLang="es-ES" sz="800" smtClean="0"/>
              <a:pPr>
                <a:spcBef>
                  <a:spcPct val="0"/>
                </a:spcBef>
                <a:buClrTx/>
                <a:buFontTx/>
                <a:buNone/>
              </a:pPr>
              <a:t>4</a:t>
            </a:fld>
            <a:endParaRPr lang="en-US" altLang="es-ES" sz="800"/>
          </a:p>
        </p:txBody>
      </p:sp>
      <p:sp>
        <p:nvSpPr>
          <p:cNvPr id="13315" name="Title 1">
            <a:extLst>
              <a:ext uri="{FF2B5EF4-FFF2-40B4-BE49-F238E27FC236}">
                <a16:creationId xmlns:a16="http://schemas.microsoft.com/office/drawing/2014/main" id="{AA47141F-15B0-5941-AFB3-900CAF6BF8C0}"/>
              </a:ext>
            </a:extLst>
          </p:cNvPr>
          <p:cNvSpPr>
            <a:spLocks noGrp="1"/>
          </p:cNvSpPr>
          <p:nvPr>
            <p:ph type="title"/>
          </p:nvPr>
        </p:nvSpPr>
        <p:spPr>
          <a:xfrm>
            <a:off x="274638" y="2111375"/>
            <a:ext cx="7634287" cy="1362075"/>
          </a:xfrm>
        </p:spPr>
        <p:txBody>
          <a:bodyPr/>
          <a:lstStyle/>
          <a:p>
            <a:r>
              <a:rPr lang="en-US" altLang="es-ES" sz="5000"/>
              <a:t>Our understanding of your goals</a:t>
            </a:r>
          </a:p>
        </p:txBody>
      </p:sp>
      <p:sp>
        <p:nvSpPr>
          <p:cNvPr id="13316" name="Text Placeholder 2">
            <a:extLst>
              <a:ext uri="{FF2B5EF4-FFF2-40B4-BE49-F238E27FC236}">
                <a16:creationId xmlns:a16="http://schemas.microsoft.com/office/drawing/2014/main" id="{50AD8FE8-D7C5-C84A-A1C2-B4398B75ECB4}"/>
              </a:ext>
            </a:extLst>
          </p:cNvPr>
          <p:cNvSpPr>
            <a:spLocks noGrp="1"/>
          </p:cNvSpPr>
          <p:nvPr>
            <p:ph type="body" idx="1"/>
          </p:nvPr>
        </p:nvSpPr>
        <p:spPr>
          <a:xfrm>
            <a:off x="274638" y="3479800"/>
            <a:ext cx="8594725" cy="525463"/>
          </a:xfrm>
        </p:spPr>
        <p:txBody>
          <a:bodyPr/>
          <a:lstStyle/>
          <a:p>
            <a:r>
              <a:rPr lang="en-US" altLang="es-ES"/>
              <a:t>Subhead if necessary</a:t>
            </a:r>
          </a:p>
        </p:txBody>
      </p:sp>
      <p:sp>
        <p:nvSpPr>
          <p:cNvPr id="13317" name="Slide Number Placeholder 1">
            <a:extLst>
              <a:ext uri="{FF2B5EF4-FFF2-40B4-BE49-F238E27FC236}">
                <a16:creationId xmlns:a16="http://schemas.microsoft.com/office/drawing/2014/main" id="{17C04EDD-B45E-AB4F-9D5B-9451ECC5E778}"/>
              </a:ext>
            </a:extLst>
          </p:cNvPr>
          <p:cNvSpPr txBox="1">
            <a:spLocks noGrp="1"/>
          </p:cNvSpPr>
          <p:nvPr/>
        </p:nvSpPr>
        <p:spPr bwMode="black">
          <a:xfrm>
            <a:off x="182563" y="6537325"/>
            <a:ext cx="36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fld id="{3A5C98AB-EC5B-E64F-AD55-BE4628FC5EE1}" type="slidenum">
              <a:rPr lang="en-US" altLang="es-ES" sz="800"/>
              <a:pPr eaLnBrk="1" hangingPunct="1">
                <a:spcBef>
                  <a:spcPct val="0"/>
                </a:spcBef>
                <a:buClrTx/>
                <a:buFontTx/>
                <a:buNone/>
              </a:pPr>
              <a:t>4</a:t>
            </a:fld>
            <a:endParaRPr lang="en-US" altLang="es-ES" sz="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B740A577-4407-374C-9710-34A690145C0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spcBef>
                <a:spcPct val="0"/>
              </a:spcBef>
              <a:buClrTx/>
              <a:buFontTx/>
              <a:buNone/>
            </a:pPr>
            <a:fld id="{C4D2C1E9-4699-1546-A2EB-91DBA11F39BA}" type="slidenum">
              <a:rPr lang="en-US" altLang="es-ES" sz="800" smtClean="0"/>
              <a:pPr>
                <a:spcBef>
                  <a:spcPct val="0"/>
                </a:spcBef>
                <a:buClrTx/>
                <a:buFontTx/>
                <a:buNone/>
              </a:pPr>
              <a:t>5</a:t>
            </a:fld>
            <a:endParaRPr lang="en-US" altLang="es-ES" sz="800"/>
          </a:p>
        </p:txBody>
      </p:sp>
      <p:sp>
        <p:nvSpPr>
          <p:cNvPr id="15363" name="Slide Number Placeholder 3">
            <a:extLst>
              <a:ext uri="{FF2B5EF4-FFF2-40B4-BE49-F238E27FC236}">
                <a16:creationId xmlns:a16="http://schemas.microsoft.com/office/drawing/2014/main" id="{7DF92FD7-C9F8-B045-8331-80592C5943DA}"/>
              </a:ext>
            </a:extLst>
          </p:cNvPr>
          <p:cNvSpPr txBox="1">
            <a:spLocks noGrp="1"/>
          </p:cNvSpPr>
          <p:nvPr/>
        </p:nvSpPr>
        <p:spPr bwMode="black">
          <a:xfrm>
            <a:off x="182563" y="6537325"/>
            <a:ext cx="36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fld id="{45E9E703-F094-EB4A-A6DD-5B8EBAB3966C}" type="slidenum">
              <a:rPr lang="en-US" altLang="es-ES" sz="800"/>
              <a:pPr eaLnBrk="1" hangingPunct="1">
                <a:spcBef>
                  <a:spcPct val="0"/>
                </a:spcBef>
                <a:buClrTx/>
                <a:buFontTx/>
                <a:buNone/>
              </a:pPr>
              <a:t>5</a:t>
            </a:fld>
            <a:endParaRPr lang="en-US" altLang="es-ES" sz="800"/>
          </a:p>
        </p:txBody>
      </p:sp>
      <p:sp>
        <p:nvSpPr>
          <p:cNvPr id="15364" name="Rectangle 2">
            <a:extLst>
              <a:ext uri="{FF2B5EF4-FFF2-40B4-BE49-F238E27FC236}">
                <a16:creationId xmlns:a16="http://schemas.microsoft.com/office/drawing/2014/main" id="{0C35B6D7-7B8C-414D-B034-E9161BD2401B}"/>
              </a:ext>
            </a:extLst>
          </p:cNvPr>
          <p:cNvSpPr>
            <a:spLocks noChangeArrowheads="1"/>
          </p:cNvSpPr>
          <p:nvPr/>
        </p:nvSpPr>
        <p:spPr bwMode="auto">
          <a:xfrm>
            <a:off x="182563" y="593725"/>
            <a:ext cx="86868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r>
              <a:rPr lang="en-US" altLang="es-ES" sz="2200"/>
              <a:t>Our understanding</a:t>
            </a:r>
          </a:p>
        </p:txBody>
      </p:sp>
      <p:sp>
        <p:nvSpPr>
          <p:cNvPr id="15365" name="Rectangle 24">
            <a:extLst>
              <a:ext uri="{FF2B5EF4-FFF2-40B4-BE49-F238E27FC236}">
                <a16:creationId xmlns:a16="http://schemas.microsoft.com/office/drawing/2014/main" id="{B7460D26-4901-0842-AFC0-BAFAF1843582}"/>
              </a:ext>
            </a:extLst>
          </p:cNvPr>
          <p:cNvSpPr>
            <a:spLocks noGrp="1" noChangeArrowheads="1"/>
          </p:cNvSpPr>
          <p:nvPr>
            <p:ph type="body" idx="1"/>
          </p:nvPr>
        </p:nvSpPr>
        <p:spPr/>
        <p:txBody>
          <a:bodyPr/>
          <a:lstStyle/>
          <a:p>
            <a:pPr eaLnBrk="1" hangingPunct="1"/>
            <a:r>
              <a:rPr lang="en-US" altLang="es-ES"/>
              <a:t>Provide a short statement defining this client’s situation/case for change and/or the business shift that leads to the need for an investment today</a:t>
            </a:r>
          </a:p>
          <a:p>
            <a:pPr lvl="1" eaLnBrk="1" hangingPunct="1"/>
            <a:r>
              <a:rPr lang="en-US" altLang="es-ES"/>
              <a:t>Statement 1</a:t>
            </a:r>
          </a:p>
          <a:p>
            <a:pPr lvl="1" eaLnBrk="1" hangingPunct="1"/>
            <a:r>
              <a:rPr lang="en-US" altLang="es-ES"/>
              <a:t>Statement 2 [only if needed]</a:t>
            </a:r>
          </a:p>
          <a:p>
            <a:pPr lvl="1" eaLnBrk="1" hangingPunct="1"/>
            <a:r>
              <a:rPr lang="en-US" altLang="es-ES"/>
              <a:t>Statement 3 [only if needed]</a:t>
            </a:r>
          </a:p>
          <a:p>
            <a:pPr eaLnBrk="1" hangingPunct="1"/>
            <a:endParaRPr lang="en-US" altLang="es-ES"/>
          </a:p>
        </p:txBody>
      </p:sp>
      <p:sp>
        <p:nvSpPr>
          <p:cNvPr id="15366" name="Text Box 25">
            <a:extLst>
              <a:ext uri="{FF2B5EF4-FFF2-40B4-BE49-F238E27FC236}">
                <a16:creationId xmlns:a16="http://schemas.microsoft.com/office/drawing/2014/main" id="{3023CEE4-2923-9343-9824-430210B038A0}"/>
              </a:ext>
            </a:extLst>
          </p:cNvPr>
          <p:cNvSpPr txBox="1">
            <a:spLocks noChangeArrowheads="1"/>
          </p:cNvSpPr>
          <p:nvPr/>
        </p:nvSpPr>
        <p:spPr bwMode="auto">
          <a:xfrm>
            <a:off x="-3043238" y="0"/>
            <a:ext cx="2900363" cy="3543300"/>
          </a:xfrm>
          <a:prstGeom prst="rect">
            <a:avLst/>
          </a:prstGeom>
          <a:solidFill>
            <a:schemeClr val="fo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r>
              <a:rPr lang="en-GB" altLang="es-ES" sz="1200" b="1">
                <a:solidFill>
                  <a:schemeClr val="bg1"/>
                </a:solidFill>
              </a:rPr>
              <a:t>INSTRUCTIONS</a:t>
            </a:r>
            <a:endParaRPr lang="en-GB" altLang="es-ES" sz="1200">
              <a:solidFill>
                <a:schemeClr val="bg1"/>
              </a:solidFill>
            </a:endParaRPr>
          </a:p>
          <a:p>
            <a:pPr eaLnBrk="1" hangingPunct="1">
              <a:spcBef>
                <a:spcPct val="0"/>
              </a:spcBef>
              <a:buClrTx/>
              <a:buFontTx/>
              <a:buNone/>
            </a:pPr>
            <a:r>
              <a:rPr lang="en-US" altLang="es-ES" sz="1200">
                <a:solidFill>
                  <a:schemeClr val="bg1"/>
                </a:solidFill>
              </a:rPr>
              <a:t>This section demonstrates our understanding of the client’s objectives and their challenges in meeting them. </a:t>
            </a:r>
          </a:p>
          <a:p>
            <a:pPr eaLnBrk="1" hangingPunct="1">
              <a:spcBef>
                <a:spcPct val="0"/>
              </a:spcBef>
              <a:buClrTx/>
              <a:buFontTx/>
              <a:buNone/>
            </a:pPr>
            <a:r>
              <a:rPr lang="en-US" altLang="es-ES" sz="1200">
                <a:solidFill>
                  <a:schemeClr val="bg1"/>
                </a:solidFill>
              </a:rPr>
              <a:t>It identifies the new or improved business capabilities they need and/or the problem they are asking us to solve. </a:t>
            </a:r>
          </a:p>
          <a:p>
            <a:pPr eaLnBrk="1" hangingPunct="1">
              <a:spcBef>
                <a:spcPct val="0"/>
              </a:spcBef>
              <a:buClrTx/>
              <a:buFontTx/>
              <a:buNone/>
            </a:pPr>
            <a:r>
              <a:rPr lang="en-US" altLang="es-ES" sz="1200">
                <a:solidFill>
                  <a:schemeClr val="bg1"/>
                </a:solidFill>
              </a:rPr>
              <a:t>It can also verify that you have a clear understanding of the initiative behind the RFP.    </a:t>
            </a:r>
          </a:p>
          <a:p>
            <a:pPr eaLnBrk="1" hangingPunct="1">
              <a:spcBef>
                <a:spcPct val="0"/>
              </a:spcBef>
              <a:buClrTx/>
              <a:buFontTx/>
              <a:buNone/>
            </a:pPr>
            <a:endParaRPr lang="en-US" altLang="es-ES" sz="1200">
              <a:solidFill>
                <a:schemeClr val="bg1"/>
              </a:solidFill>
            </a:endParaRPr>
          </a:p>
          <a:p>
            <a:pPr eaLnBrk="1" hangingPunct="1">
              <a:spcBef>
                <a:spcPct val="0"/>
              </a:spcBef>
              <a:buClrTx/>
              <a:buFontTx/>
              <a:buNone/>
            </a:pPr>
            <a:r>
              <a:rPr lang="en-US" altLang="es-ES" sz="1200" b="1">
                <a:solidFill>
                  <a:schemeClr val="bg1"/>
                </a:solidFill>
              </a:rPr>
              <a:t>TIP:</a:t>
            </a:r>
            <a:r>
              <a:rPr lang="en-US" altLang="es-ES" sz="1200">
                <a:solidFill>
                  <a:schemeClr val="bg1"/>
                </a:solidFill>
              </a:rPr>
              <a:t> This section identifies their value drivers (reason for investment). It prepares for us to position the levers (such solution and approach) that we will use to address those drivers.</a:t>
            </a:r>
          </a:p>
          <a:p>
            <a:pPr eaLnBrk="1" hangingPunct="1">
              <a:spcBef>
                <a:spcPct val="0"/>
              </a:spcBef>
              <a:buClrTx/>
              <a:buFontTx/>
              <a:buNone/>
            </a:pPr>
            <a:r>
              <a:rPr lang="en-US" altLang="es-ES" sz="1200">
                <a:solidFill>
                  <a:schemeClr val="bg1"/>
                </a:solidFill>
              </a:rPr>
              <a:t>What is their compelling reason to act – or their business urgency?</a:t>
            </a:r>
          </a:p>
          <a:p>
            <a:pPr eaLnBrk="1" hangingPunct="1">
              <a:lnSpc>
                <a:spcPct val="90000"/>
              </a:lnSpc>
              <a:spcBef>
                <a:spcPct val="0"/>
              </a:spcBef>
              <a:buClrTx/>
              <a:buFontTx/>
              <a:buNone/>
            </a:pPr>
            <a:endParaRPr lang="en-US" altLang="es-ES" sz="120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70E33D2B-C331-F242-9B60-E372DAF36150}"/>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spcBef>
                <a:spcPct val="0"/>
              </a:spcBef>
              <a:buClrTx/>
              <a:buFontTx/>
              <a:buNone/>
            </a:pPr>
            <a:fld id="{EA135DB0-0989-CA43-A414-2D42137A3303}" type="slidenum">
              <a:rPr lang="en-US" altLang="es-ES" sz="800" smtClean="0"/>
              <a:pPr>
                <a:spcBef>
                  <a:spcPct val="0"/>
                </a:spcBef>
                <a:buClrTx/>
                <a:buFontTx/>
                <a:buNone/>
              </a:pPr>
              <a:t>6</a:t>
            </a:fld>
            <a:endParaRPr lang="en-US" altLang="es-ES" sz="800"/>
          </a:p>
        </p:txBody>
      </p:sp>
      <p:sp>
        <p:nvSpPr>
          <p:cNvPr id="17411" name="Title 1">
            <a:extLst>
              <a:ext uri="{FF2B5EF4-FFF2-40B4-BE49-F238E27FC236}">
                <a16:creationId xmlns:a16="http://schemas.microsoft.com/office/drawing/2014/main" id="{85629E02-805F-D04B-8261-E21B530C2D01}"/>
              </a:ext>
            </a:extLst>
          </p:cNvPr>
          <p:cNvSpPr>
            <a:spLocks noGrp="1"/>
          </p:cNvSpPr>
          <p:nvPr>
            <p:ph type="title"/>
          </p:nvPr>
        </p:nvSpPr>
        <p:spPr>
          <a:xfrm>
            <a:off x="274638" y="2111375"/>
            <a:ext cx="8594725" cy="1362075"/>
          </a:xfrm>
        </p:spPr>
        <p:txBody>
          <a:bodyPr/>
          <a:lstStyle/>
          <a:p>
            <a:r>
              <a:rPr lang="en-US" altLang="es-ES"/>
              <a:t>Our solution</a:t>
            </a:r>
          </a:p>
        </p:txBody>
      </p:sp>
      <p:sp>
        <p:nvSpPr>
          <p:cNvPr id="17412" name="Text Placeholder 2">
            <a:extLst>
              <a:ext uri="{FF2B5EF4-FFF2-40B4-BE49-F238E27FC236}">
                <a16:creationId xmlns:a16="http://schemas.microsoft.com/office/drawing/2014/main" id="{CD7C32B6-E7B0-FD40-9F89-0C50084B295B}"/>
              </a:ext>
            </a:extLst>
          </p:cNvPr>
          <p:cNvSpPr>
            <a:spLocks noGrp="1"/>
          </p:cNvSpPr>
          <p:nvPr>
            <p:ph type="body" idx="1"/>
          </p:nvPr>
        </p:nvSpPr>
        <p:spPr>
          <a:xfrm>
            <a:off x="274638" y="3479800"/>
            <a:ext cx="8594725" cy="525463"/>
          </a:xfrm>
        </p:spPr>
        <p:txBody>
          <a:bodyPr/>
          <a:lstStyle/>
          <a:p>
            <a:r>
              <a:rPr lang="en-US" altLang="es-ES"/>
              <a:t>Subhead if necessary</a:t>
            </a:r>
          </a:p>
        </p:txBody>
      </p:sp>
      <p:sp>
        <p:nvSpPr>
          <p:cNvPr id="17413" name="Slide Number Placeholder 1">
            <a:extLst>
              <a:ext uri="{FF2B5EF4-FFF2-40B4-BE49-F238E27FC236}">
                <a16:creationId xmlns:a16="http://schemas.microsoft.com/office/drawing/2014/main" id="{52FED978-2051-AB49-84A2-D32A78B80C1A}"/>
              </a:ext>
            </a:extLst>
          </p:cNvPr>
          <p:cNvSpPr txBox="1">
            <a:spLocks noGrp="1"/>
          </p:cNvSpPr>
          <p:nvPr/>
        </p:nvSpPr>
        <p:spPr bwMode="black">
          <a:xfrm>
            <a:off x="182563" y="6537325"/>
            <a:ext cx="36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fld id="{913418B1-478B-7140-BA87-6B3154E7973A}" type="slidenum">
              <a:rPr lang="en-US" altLang="es-ES" sz="800"/>
              <a:pPr eaLnBrk="1" hangingPunct="1">
                <a:spcBef>
                  <a:spcPct val="0"/>
                </a:spcBef>
                <a:buClrTx/>
                <a:buFontTx/>
                <a:buNone/>
              </a:pPr>
              <a:t>6</a:t>
            </a:fld>
            <a:endParaRPr lang="en-US" altLang="es-ES" sz="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40E915B3-44F5-204F-8749-9CF2CB35CEAF}"/>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spcBef>
                <a:spcPct val="0"/>
              </a:spcBef>
              <a:buClrTx/>
              <a:buFontTx/>
              <a:buNone/>
            </a:pPr>
            <a:fld id="{3792E9EB-16DB-4E41-A851-C11672B2FD0E}" type="slidenum">
              <a:rPr lang="en-US" altLang="es-ES" sz="800" smtClean="0"/>
              <a:pPr>
                <a:spcBef>
                  <a:spcPct val="0"/>
                </a:spcBef>
                <a:buClrTx/>
                <a:buFontTx/>
                <a:buNone/>
              </a:pPr>
              <a:t>7</a:t>
            </a:fld>
            <a:endParaRPr lang="en-US" altLang="es-ES" sz="800"/>
          </a:p>
        </p:txBody>
      </p:sp>
      <p:sp>
        <p:nvSpPr>
          <p:cNvPr id="19459" name="Slide Number Placeholder 3">
            <a:extLst>
              <a:ext uri="{FF2B5EF4-FFF2-40B4-BE49-F238E27FC236}">
                <a16:creationId xmlns:a16="http://schemas.microsoft.com/office/drawing/2014/main" id="{E63FCBE9-8430-0A4A-A858-4DF1B65617AB}"/>
              </a:ext>
            </a:extLst>
          </p:cNvPr>
          <p:cNvSpPr txBox="1">
            <a:spLocks noGrp="1"/>
          </p:cNvSpPr>
          <p:nvPr/>
        </p:nvSpPr>
        <p:spPr bwMode="black">
          <a:xfrm>
            <a:off x="182563" y="6537325"/>
            <a:ext cx="36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fld id="{181737B5-0318-4E41-8405-19C45F867BC8}" type="slidenum">
              <a:rPr lang="en-US" altLang="es-ES" sz="800"/>
              <a:pPr eaLnBrk="1" hangingPunct="1">
                <a:spcBef>
                  <a:spcPct val="0"/>
                </a:spcBef>
                <a:buClrTx/>
                <a:buFontTx/>
                <a:buNone/>
              </a:pPr>
              <a:t>7</a:t>
            </a:fld>
            <a:endParaRPr lang="en-US" altLang="es-ES" sz="800"/>
          </a:p>
        </p:txBody>
      </p:sp>
      <p:sp>
        <p:nvSpPr>
          <p:cNvPr id="19460" name="Rectangle 2">
            <a:extLst>
              <a:ext uri="{FF2B5EF4-FFF2-40B4-BE49-F238E27FC236}">
                <a16:creationId xmlns:a16="http://schemas.microsoft.com/office/drawing/2014/main" id="{9670214C-A020-614E-A7C9-D729C73BE415}"/>
              </a:ext>
            </a:extLst>
          </p:cNvPr>
          <p:cNvSpPr>
            <a:spLocks noGrp="1" noChangeArrowheads="1"/>
          </p:cNvSpPr>
          <p:nvPr>
            <p:ph type="title"/>
          </p:nvPr>
        </p:nvSpPr>
        <p:spPr/>
        <p:txBody>
          <a:bodyPr/>
          <a:lstStyle/>
          <a:p>
            <a:pPr eaLnBrk="1" hangingPunct="1"/>
            <a:r>
              <a:rPr lang="en-US" altLang="en-GB"/>
              <a:t>Our </a:t>
            </a:r>
            <a:r>
              <a:rPr lang="en-GB" altLang="en-GB"/>
              <a:t>solution</a:t>
            </a:r>
            <a:endParaRPr lang="en-US" altLang="es-ES"/>
          </a:p>
        </p:txBody>
      </p:sp>
      <p:sp>
        <p:nvSpPr>
          <p:cNvPr id="19461" name="Rectangle 3">
            <a:extLst>
              <a:ext uri="{FF2B5EF4-FFF2-40B4-BE49-F238E27FC236}">
                <a16:creationId xmlns:a16="http://schemas.microsoft.com/office/drawing/2014/main" id="{93A68167-01B3-F54C-A3D8-D0F116094EAD}"/>
              </a:ext>
            </a:extLst>
          </p:cNvPr>
          <p:cNvSpPr>
            <a:spLocks noGrp="1" noChangeArrowheads="1"/>
          </p:cNvSpPr>
          <p:nvPr>
            <p:ph type="body" idx="1"/>
          </p:nvPr>
        </p:nvSpPr>
        <p:spPr/>
        <p:txBody>
          <a:bodyPr/>
          <a:lstStyle/>
          <a:p>
            <a:r>
              <a:rPr lang="en-US" altLang="en-GB"/>
              <a:t>Keep it simple</a:t>
            </a:r>
            <a:r>
              <a:rPr lang="en-GB" altLang="en-GB"/>
              <a:t>, </a:t>
            </a:r>
            <a:r>
              <a:rPr lang="en-US" altLang="en-GB"/>
              <a:t>clean, crisp, and clear.</a:t>
            </a:r>
          </a:p>
          <a:p>
            <a:r>
              <a:rPr lang="en-US" altLang="en-GB"/>
              <a:t>If possible, </a:t>
            </a:r>
            <a:r>
              <a:rPr lang="en-GB" altLang="en-GB"/>
              <a:t>provide</a:t>
            </a:r>
            <a:r>
              <a:rPr lang="en-US" altLang="en-GB"/>
              <a:t> a high level </a:t>
            </a:r>
            <a:r>
              <a:rPr lang="en-GB" altLang="en-GB"/>
              <a:t>graphic (diagram or picture) to describe the solution.</a:t>
            </a:r>
          </a:p>
          <a:p>
            <a:r>
              <a:rPr lang="en-GB" altLang="en-GB"/>
              <a:t>Make the title into an “action title”: an active sentence that reveals an insight or suggests </a:t>
            </a:r>
            <a:br>
              <a:rPr lang="en-GB" altLang="en-GB"/>
            </a:br>
            <a:r>
              <a:rPr lang="en-GB" altLang="en-GB"/>
              <a:t>an action. It should never just be a description of the content.</a:t>
            </a:r>
            <a:endParaRPr lang="en-US" altLang="en-GB"/>
          </a:p>
          <a:p>
            <a:r>
              <a:rPr lang="en-US" altLang="en-GB"/>
              <a:t>Do not use slides as an auto-cue.</a:t>
            </a:r>
          </a:p>
          <a:p>
            <a:r>
              <a:rPr lang="en-US" altLang="en-GB"/>
              <a:t>Be consistent with layouts, type sizes, and diagrams.</a:t>
            </a:r>
          </a:p>
          <a:p>
            <a:r>
              <a:rPr lang="en-US" altLang="en-GB"/>
              <a:t>Do use, </a:t>
            </a:r>
            <a:r>
              <a:rPr lang="en-GB" altLang="en-GB"/>
              <a:t>but do not </a:t>
            </a:r>
            <a:r>
              <a:rPr lang="en-US" altLang="en-GB"/>
              <a:t>always trust, the “spell check” feature. Review your presentation carefully. Ask peers to review it for you.</a:t>
            </a:r>
            <a:endParaRPr lang="en-GB" altLang="en-GB"/>
          </a:p>
          <a:p>
            <a:pPr lvl="1"/>
            <a:r>
              <a:rPr lang="en-GB" altLang="en-GB"/>
              <a:t>Spell check </a:t>
            </a:r>
            <a:r>
              <a:rPr lang="en-US" altLang="en-GB"/>
              <a:t>can miss words out of context (such as from versus form).</a:t>
            </a:r>
            <a:endParaRPr lang="en-US" altLang="es-ES"/>
          </a:p>
        </p:txBody>
      </p:sp>
      <p:sp>
        <p:nvSpPr>
          <p:cNvPr id="19462" name="Rectangle 5">
            <a:extLst>
              <a:ext uri="{FF2B5EF4-FFF2-40B4-BE49-F238E27FC236}">
                <a16:creationId xmlns:a16="http://schemas.microsoft.com/office/drawing/2014/main" id="{D485F1FB-6850-F742-913B-B304C2570B3E}"/>
              </a:ext>
            </a:extLst>
          </p:cNvPr>
          <p:cNvSpPr>
            <a:spLocks noChangeArrowheads="1"/>
          </p:cNvSpPr>
          <p:nvPr/>
        </p:nvSpPr>
        <p:spPr bwMode="auto">
          <a:xfrm>
            <a:off x="182563" y="6323013"/>
            <a:ext cx="85963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46038" bIns="46038" anchor="b"/>
          <a:lstStyle>
            <a:lvl1pPr marL="400050" indent="-400050">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spcBef>
                <a:spcPct val="0"/>
              </a:spcBef>
              <a:buClrTx/>
              <a:buFontTx/>
              <a:buNone/>
            </a:pPr>
            <a:r>
              <a:rPr lang="en-US" altLang="es-ES" sz="800"/>
              <a:t>Source:	If applicable, describe source origin</a:t>
            </a:r>
          </a:p>
        </p:txBody>
      </p:sp>
      <p:sp>
        <p:nvSpPr>
          <p:cNvPr id="19463" name="Text Box 6">
            <a:extLst>
              <a:ext uri="{FF2B5EF4-FFF2-40B4-BE49-F238E27FC236}">
                <a16:creationId xmlns:a16="http://schemas.microsoft.com/office/drawing/2014/main" id="{16EDF371-FB54-CF4A-9753-6BA12251AE0C}"/>
              </a:ext>
            </a:extLst>
          </p:cNvPr>
          <p:cNvSpPr txBox="1">
            <a:spLocks noChangeArrowheads="1"/>
          </p:cNvSpPr>
          <p:nvPr/>
        </p:nvSpPr>
        <p:spPr bwMode="auto">
          <a:xfrm>
            <a:off x="-3043238" y="0"/>
            <a:ext cx="2879725" cy="5916613"/>
          </a:xfrm>
          <a:prstGeom prst="rect">
            <a:avLst/>
          </a:prstGeom>
          <a:solidFill>
            <a:schemeClr val="fo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r>
              <a:rPr lang="en-GB" altLang="es-ES" sz="1200" b="1">
                <a:solidFill>
                  <a:srgbClr val="FFFFFF"/>
                </a:solidFill>
              </a:rPr>
              <a:t>INSTRUCTIONS</a:t>
            </a:r>
            <a:endParaRPr lang="en-GB" altLang="es-ES" sz="1200">
              <a:solidFill>
                <a:srgbClr val="FFFFFF"/>
              </a:solidFill>
            </a:endParaRPr>
          </a:p>
          <a:p>
            <a:pPr eaLnBrk="1" hangingPunct="1">
              <a:spcBef>
                <a:spcPct val="0"/>
              </a:spcBef>
              <a:buClrTx/>
              <a:buFontTx/>
              <a:buNone/>
            </a:pPr>
            <a:r>
              <a:rPr lang="en-US" altLang="es-ES" sz="1200">
                <a:solidFill>
                  <a:srgbClr val="FFFFFF"/>
                </a:solidFill>
              </a:rPr>
              <a:t>Provide an introduction to the solution we’re proposing. Explain what it does. Focus on what we know is attractive and important to this client (their “hot buttons”). </a:t>
            </a:r>
          </a:p>
          <a:p>
            <a:pPr eaLnBrk="1" hangingPunct="1">
              <a:spcBef>
                <a:spcPct val="0"/>
              </a:spcBef>
              <a:buClrTx/>
              <a:buFontTx/>
              <a:buNone/>
            </a:pPr>
            <a:r>
              <a:rPr lang="en-US" altLang="es-ES" sz="1200">
                <a:solidFill>
                  <a:srgbClr val="FFFFFF"/>
                </a:solidFill>
              </a:rPr>
              <a:t>Outline the highlights of how we’ll proceed, and how our approach will deliver value. Reserve the technical details for the “Solution Recommendation” section of this document.</a:t>
            </a:r>
            <a:endParaRPr lang="en-GB" altLang="es-ES" sz="1200">
              <a:solidFill>
                <a:srgbClr val="FFFFFF"/>
              </a:solidFill>
            </a:endParaRPr>
          </a:p>
          <a:p>
            <a:pPr eaLnBrk="1" hangingPunct="1">
              <a:spcBef>
                <a:spcPct val="0"/>
              </a:spcBef>
              <a:buClrTx/>
              <a:buFontTx/>
              <a:buNone/>
            </a:pPr>
            <a:endParaRPr lang="en-US" altLang="es-ES" sz="1200">
              <a:solidFill>
                <a:schemeClr val="bg1"/>
              </a:solidFill>
            </a:endParaRPr>
          </a:p>
          <a:p>
            <a:pPr eaLnBrk="1" hangingPunct="1">
              <a:spcBef>
                <a:spcPct val="0"/>
              </a:spcBef>
              <a:buClrTx/>
              <a:buFontTx/>
              <a:buNone/>
            </a:pPr>
            <a:r>
              <a:rPr lang="en-US" altLang="es-ES" sz="1200" b="1">
                <a:solidFill>
                  <a:schemeClr val="bg1"/>
                </a:solidFill>
              </a:rPr>
              <a:t>TIP:</a:t>
            </a:r>
            <a:r>
              <a:rPr lang="en-US" altLang="es-ES" sz="1200">
                <a:solidFill>
                  <a:schemeClr val="bg1"/>
                </a:solidFill>
              </a:rPr>
              <a:t> This solution description should be understandable to anyone reading the proposal (from procurement to LOB and IT). A high-level graphic showing our approach can be useful here.  </a:t>
            </a:r>
          </a:p>
          <a:p>
            <a:pPr eaLnBrk="1" hangingPunct="1">
              <a:spcBef>
                <a:spcPct val="0"/>
              </a:spcBef>
              <a:buClrTx/>
              <a:buFontTx/>
              <a:buNone/>
            </a:pPr>
            <a:r>
              <a:rPr lang="en-US" altLang="es-ES" sz="1200">
                <a:solidFill>
                  <a:schemeClr val="bg1"/>
                </a:solidFill>
              </a:rPr>
              <a:t>Consider:</a:t>
            </a:r>
          </a:p>
          <a:p>
            <a:pPr eaLnBrk="1" hangingPunct="1">
              <a:spcBef>
                <a:spcPct val="0"/>
              </a:spcBef>
              <a:buClrTx/>
              <a:buFontTx/>
              <a:buNone/>
            </a:pPr>
            <a:r>
              <a:rPr lang="en-US" altLang="es-ES" sz="1200">
                <a:solidFill>
                  <a:schemeClr val="bg1"/>
                </a:solidFill>
              </a:rPr>
              <a:t>What does this solution do?  </a:t>
            </a:r>
          </a:p>
          <a:p>
            <a:pPr eaLnBrk="1" hangingPunct="1">
              <a:spcBef>
                <a:spcPct val="0"/>
              </a:spcBef>
              <a:buClrTx/>
              <a:buFontTx/>
              <a:buNone/>
            </a:pPr>
            <a:r>
              <a:rPr lang="en-US" altLang="es-ES" sz="1200">
                <a:solidFill>
                  <a:schemeClr val="bg1"/>
                </a:solidFill>
              </a:rPr>
              <a:t>What value is created or enabled?</a:t>
            </a:r>
          </a:p>
          <a:p>
            <a:pPr eaLnBrk="1" hangingPunct="1">
              <a:spcBef>
                <a:spcPct val="0"/>
              </a:spcBef>
              <a:buClrTx/>
              <a:buFontTx/>
              <a:buNone/>
            </a:pPr>
            <a:r>
              <a:rPr lang="en-US" altLang="es-ES" sz="1200">
                <a:solidFill>
                  <a:schemeClr val="bg1"/>
                </a:solidFill>
              </a:rPr>
              <a:t>How can we differentiate our proposition by positioning IBM assets?</a:t>
            </a:r>
          </a:p>
          <a:p>
            <a:pPr eaLnBrk="1" hangingPunct="1">
              <a:spcBef>
                <a:spcPct val="0"/>
              </a:spcBef>
              <a:buClrTx/>
              <a:buFontTx/>
              <a:buNone/>
            </a:pPr>
            <a:r>
              <a:rPr lang="en-US" altLang="es-ES" sz="1200">
                <a:solidFill>
                  <a:schemeClr val="bg1"/>
                </a:solidFill>
              </a:rPr>
              <a:t>What’s the go-forward plan (our approach)?  At what stages will the client be able to see value?</a:t>
            </a:r>
          </a:p>
          <a:p>
            <a:pPr eaLnBrk="1" hangingPunct="1">
              <a:spcBef>
                <a:spcPct val="0"/>
              </a:spcBef>
              <a:buClrTx/>
              <a:buFontTx/>
              <a:buNone/>
            </a:pPr>
            <a:r>
              <a:rPr lang="en-US" altLang="es-ES" sz="1200">
                <a:solidFill>
                  <a:schemeClr val="bg1"/>
                </a:solidFill>
              </a:rPr>
              <a:t>Does our approach help to enhance their return on investment (ROI) through better integration, non-proprietary technology, openness, flexibility, or interoperability?</a:t>
            </a:r>
          </a:p>
          <a:p>
            <a:pPr eaLnBrk="1" hangingPunct="1">
              <a:lnSpc>
                <a:spcPct val="90000"/>
              </a:lnSpc>
              <a:spcBef>
                <a:spcPct val="0"/>
              </a:spcBef>
              <a:buClrTx/>
              <a:buFontTx/>
              <a:buNone/>
            </a:pPr>
            <a:endParaRPr lang="en-US" altLang="es-ES" sz="120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F8AC16F4-C6D9-1844-80D7-4C3D983CBE7A}"/>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spcBef>
                <a:spcPct val="0"/>
              </a:spcBef>
              <a:buClrTx/>
              <a:buFontTx/>
              <a:buNone/>
            </a:pPr>
            <a:fld id="{078D988A-FB53-9848-8CEF-77EC05C7DCEC}" type="slidenum">
              <a:rPr lang="en-US" altLang="es-ES" sz="800" smtClean="0"/>
              <a:pPr>
                <a:spcBef>
                  <a:spcPct val="0"/>
                </a:spcBef>
                <a:buClrTx/>
                <a:buFontTx/>
                <a:buNone/>
              </a:pPr>
              <a:t>8</a:t>
            </a:fld>
            <a:endParaRPr lang="en-US" altLang="es-ES" sz="800"/>
          </a:p>
        </p:txBody>
      </p:sp>
      <p:sp>
        <p:nvSpPr>
          <p:cNvPr id="21507" name="Title 1">
            <a:extLst>
              <a:ext uri="{FF2B5EF4-FFF2-40B4-BE49-F238E27FC236}">
                <a16:creationId xmlns:a16="http://schemas.microsoft.com/office/drawing/2014/main" id="{E5087AD8-AEDF-624B-9A09-7B6F961C85B7}"/>
              </a:ext>
            </a:extLst>
          </p:cNvPr>
          <p:cNvSpPr>
            <a:spLocks noGrp="1"/>
          </p:cNvSpPr>
          <p:nvPr>
            <p:ph type="title"/>
          </p:nvPr>
        </p:nvSpPr>
        <p:spPr>
          <a:xfrm>
            <a:off x="274638" y="2111375"/>
            <a:ext cx="8594725" cy="1362075"/>
          </a:xfrm>
        </p:spPr>
        <p:txBody>
          <a:bodyPr/>
          <a:lstStyle/>
          <a:p>
            <a:r>
              <a:rPr lang="en-US" altLang="es-ES" sz="5000"/>
              <a:t>Our value proposition for **CLIENT**</a:t>
            </a:r>
          </a:p>
        </p:txBody>
      </p:sp>
      <p:sp>
        <p:nvSpPr>
          <p:cNvPr id="21508" name="Text Placeholder 2">
            <a:extLst>
              <a:ext uri="{FF2B5EF4-FFF2-40B4-BE49-F238E27FC236}">
                <a16:creationId xmlns:a16="http://schemas.microsoft.com/office/drawing/2014/main" id="{E5421235-39D1-074C-A3F9-3B6D5640BDEB}"/>
              </a:ext>
            </a:extLst>
          </p:cNvPr>
          <p:cNvSpPr>
            <a:spLocks noGrp="1"/>
          </p:cNvSpPr>
          <p:nvPr>
            <p:ph type="body" idx="1"/>
          </p:nvPr>
        </p:nvSpPr>
        <p:spPr>
          <a:xfrm>
            <a:off x="274638" y="3479800"/>
            <a:ext cx="8594725" cy="525463"/>
          </a:xfrm>
        </p:spPr>
        <p:txBody>
          <a:bodyPr/>
          <a:lstStyle/>
          <a:p>
            <a:r>
              <a:rPr lang="en-US" altLang="es-ES"/>
              <a:t>Subhead if necessary</a:t>
            </a:r>
          </a:p>
        </p:txBody>
      </p:sp>
      <p:sp>
        <p:nvSpPr>
          <p:cNvPr id="21509" name="Slide Number Placeholder 1">
            <a:extLst>
              <a:ext uri="{FF2B5EF4-FFF2-40B4-BE49-F238E27FC236}">
                <a16:creationId xmlns:a16="http://schemas.microsoft.com/office/drawing/2014/main" id="{1F5729C4-E787-FE46-80EC-46A5AAD06643}"/>
              </a:ext>
            </a:extLst>
          </p:cNvPr>
          <p:cNvSpPr txBox="1">
            <a:spLocks noGrp="1"/>
          </p:cNvSpPr>
          <p:nvPr/>
        </p:nvSpPr>
        <p:spPr bwMode="black">
          <a:xfrm>
            <a:off x="182563" y="6537325"/>
            <a:ext cx="36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fld id="{D0A4A7EE-3276-B949-8A38-5824328E1D10}" type="slidenum">
              <a:rPr lang="en-US" altLang="es-ES" sz="800"/>
              <a:pPr eaLnBrk="1" hangingPunct="1">
                <a:spcBef>
                  <a:spcPct val="0"/>
                </a:spcBef>
                <a:buClrTx/>
                <a:buFontTx/>
                <a:buNone/>
              </a:pPr>
              <a:t>8</a:t>
            </a:fld>
            <a:endParaRPr lang="en-US" altLang="es-ES" sz="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04534018-90AE-6D47-9607-C95C9D2BCACA}"/>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spcBef>
                <a:spcPct val="0"/>
              </a:spcBef>
              <a:buClrTx/>
              <a:buFontTx/>
              <a:buNone/>
            </a:pPr>
            <a:fld id="{F3803EAB-1B3B-A148-B006-83D48C59AB89}" type="slidenum">
              <a:rPr lang="en-US" altLang="es-ES" sz="800" smtClean="0"/>
              <a:pPr>
                <a:spcBef>
                  <a:spcPct val="0"/>
                </a:spcBef>
                <a:buClrTx/>
                <a:buFontTx/>
                <a:buNone/>
              </a:pPr>
              <a:t>9</a:t>
            </a:fld>
            <a:endParaRPr lang="en-US" altLang="es-ES" sz="800"/>
          </a:p>
        </p:txBody>
      </p:sp>
      <p:sp>
        <p:nvSpPr>
          <p:cNvPr id="23555" name="Slide Number Placeholder 3">
            <a:extLst>
              <a:ext uri="{FF2B5EF4-FFF2-40B4-BE49-F238E27FC236}">
                <a16:creationId xmlns:a16="http://schemas.microsoft.com/office/drawing/2014/main" id="{32CBBE2F-C7E1-9144-B134-B34E52CD45C3}"/>
              </a:ext>
            </a:extLst>
          </p:cNvPr>
          <p:cNvSpPr txBox="1">
            <a:spLocks noGrp="1"/>
          </p:cNvSpPr>
          <p:nvPr/>
        </p:nvSpPr>
        <p:spPr bwMode="black">
          <a:xfrm>
            <a:off x="182563" y="6537325"/>
            <a:ext cx="36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fld id="{D189562B-B467-9844-A5BB-9D7809F84072}" type="slidenum">
              <a:rPr lang="en-US" altLang="es-ES" sz="800"/>
              <a:pPr eaLnBrk="1" hangingPunct="1">
                <a:spcBef>
                  <a:spcPct val="0"/>
                </a:spcBef>
                <a:buClrTx/>
                <a:buFontTx/>
                <a:buNone/>
              </a:pPr>
              <a:t>9</a:t>
            </a:fld>
            <a:endParaRPr lang="en-US" altLang="es-ES" sz="800"/>
          </a:p>
        </p:txBody>
      </p:sp>
      <p:sp>
        <p:nvSpPr>
          <p:cNvPr id="23556" name="Rectangle 2">
            <a:extLst>
              <a:ext uri="{FF2B5EF4-FFF2-40B4-BE49-F238E27FC236}">
                <a16:creationId xmlns:a16="http://schemas.microsoft.com/office/drawing/2014/main" id="{34E4BD3E-4C99-D340-9B67-FE1F158DBCF6}"/>
              </a:ext>
            </a:extLst>
          </p:cNvPr>
          <p:cNvSpPr>
            <a:spLocks noGrp="1" noChangeArrowheads="1"/>
          </p:cNvSpPr>
          <p:nvPr>
            <p:ph type="title"/>
          </p:nvPr>
        </p:nvSpPr>
        <p:spPr>
          <a:xfrm>
            <a:off x="274638" y="593725"/>
            <a:ext cx="7961312" cy="731838"/>
          </a:xfrm>
        </p:spPr>
        <p:txBody>
          <a:bodyPr/>
          <a:lstStyle/>
          <a:p>
            <a:pPr eaLnBrk="1" hangingPunct="1"/>
            <a:r>
              <a:rPr lang="en-US" altLang="es-ES"/>
              <a:t>Value proposition for **CLIENT**</a:t>
            </a:r>
          </a:p>
        </p:txBody>
      </p:sp>
      <p:sp>
        <p:nvSpPr>
          <p:cNvPr id="23557" name="Rectangle 3">
            <a:extLst>
              <a:ext uri="{FF2B5EF4-FFF2-40B4-BE49-F238E27FC236}">
                <a16:creationId xmlns:a16="http://schemas.microsoft.com/office/drawing/2014/main" id="{002B3439-792E-CA4C-807D-9B5CFB3F3550}"/>
              </a:ext>
            </a:extLst>
          </p:cNvPr>
          <p:cNvSpPr>
            <a:spLocks noGrp="1" noChangeArrowheads="1"/>
          </p:cNvSpPr>
          <p:nvPr>
            <p:ph type="body" idx="1"/>
          </p:nvPr>
        </p:nvSpPr>
        <p:spPr/>
        <p:txBody>
          <a:bodyPr/>
          <a:lstStyle/>
          <a:p>
            <a:pPr>
              <a:buFont typeface="Wingdings" pitchFamily="2" charset="2"/>
              <a:buNone/>
            </a:pPr>
            <a:r>
              <a:rPr lang="en-AU" altLang="es-ES" b="1"/>
              <a:t>Define the benefits.</a:t>
            </a:r>
          </a:p>
          <a:p>
            <a:r>
              <a:rPr lang="en-AU" altLang="es-ES"/>
              <a:t>Define their investment</a:t>
            </a:r>
          </a:p>
          <a:p>
            <a:r>
              <a:rPr lang="en-AU" altLang="es-ES"/>
              <a:t>Define this client’s payback return (return on investment, total cost of ownership).</a:t>
            </a:r>
          </a:p>
          <a:p>
            <a:r>
              <a:rPr lang="en-AU" altLang="es-ES"/>
              <a:t>Provide the client’s net benefit aligned to the business outcome we will enable </a:t>
            </a:r>
            <a:br>
              <a:rPr lang="en-AU" altLang="es-ES"/>
            </a:br>
            <a:r>
              <a:rPr lang="en-AU" altLang="es-ES"/>
              <a:t>for their company </a:t>
            </a:r>
          </a:p>
          <a:p>
            <a:pPr marL="568325" lvl="1" indent="-222250"/>
            <a:r>
              <a:rPr lang="en-GB" altLang="es-ES"/>
              <a:t>[For example] With our solution, you will experience xx% (benefit 1) and dynamically </a:t>
            </a:r>
            <a:br>
              <a:rPr lang="en-GB" altLang="es-ES"/>
            </a:br>
            <a:r>
              <a:rPr lang="en-GB" altLang="es-ES"/>
              <a:t>respond to changing business needs, while you improve (benefit 2) by xx%.</a:t>
            </a:r>
          </a:p>
          <a:p>
            <a:pPr marL="568325" lvl="1" indent="-222250"/>
            <a:r>
              <a:rPr lang="en-GB" altLang="es-ES"/>
              <a:t>**CLIENT** will achieve US$xx by 20xx with a pay period of xx months.</a:t>
            </a:r>
          </a:p>
          <a:p>
            <a:pPr marL="568325" lvl="1" indent="-222250"/>
            <a:endParaRPr lang="en-US" altLang="es-ES"/>
          </a:p>
        </p:txBody>
      </p:sp>
      <p:sp>
        <p:nvSpPr>
          <p:cNvPr id="23558" name="Rectangle 9">
            <a:extLst>
              <a:ext uri="{FF2B5EF4-FFF2-40B4-BE49-F238E27FC236}">
                <a16:creationId xmlns:a16="http://schemas.microsoft.com/office/drawing/2014/main" id="{B67BAA35-F32E-0648-A486-3F3B3E598860}"/>
              </a:ext>
            </a:extLst>
          </p:cNvPr>
          <p:cNvSpPr>
            <a:spLocks noChangeArrowheads="1"/>
          </p:cNvSpPr>
          <p:nvPr/>
        </p:nvSpPr>
        <p:spPr bwMode="auto">
          <a:xfrm>
            <a:off x="182563" y="6323013"/>
            <a:ext cx="85963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46038" bIns="46038" anchor="b"/>
          <a:lstStyle>
            <a:lvl1pPr marL="400050" indent="-400050">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spcBef>
                <a:spcPct val="0"/>
              </a:spcBef>
              <a:buClrTx/>
              <a:buFontTx/>
              <a:buNone/>
            </a:pPr>
            <a:r>
              <a:rPr lang="en-US" altLang="es-ES" sz="800"/>
              <a:t>Source:	If applicable, describe source origin</a:t>
            </a:r>
          </a:p>
        </p:txBody>
      </p:sp>
      <p:sp>
        <p:nvSpPr>
          <p:cNvPr id="23559" name="Text Box 13">
            <a:extLst>
              <a:ext uri="{FF2B5EF4-FFF2-40B4-BE49-F238E27FC236}">
                <a16:creationId xmlns:a16="http://schemas.microsoft.com/office/drawing/2014/main" id="{46C01A96-C758-AA42-897D-EE485960CB7D}"/>
              </a:ext>
            </a:extLst>
          </p:cNvPr>
          <p:cNvSpPr txBox="1">
            <a:spLocks noChangeArrowheads="1"/>
          </p:cNvSpPr>
          <p:nvPr/>
        </p:nvSpPr>
        <p:spPr bwMode="auto">
          <a:xfrm>
            <a:off x="-3043238" y="0"/>
            <a:ext cx="2879725" cy="6281738"/>
          </a:xfrm>
          <a:prstGeom prst="rect">
            <a:avLst/>
          </a:prstGeom>
          <a:solidFill>
            <a:schemeClr val="fo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6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spcBef>
                <a:spcPts val="300"/>
              </a:spcBef>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buChar cha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r>
              <a:rPr lang="en-GB" altLang="es-ES" sz="1200" b="1">
                <a:solidFill>
                  <a:srgbClr val="FFFFFF"/>
                </a:solidFill>
              </a:rPr>
              <a:t>INSTRUCTIONS</a:t>
            </a:r>
            <a:endParaRPr lang="en-GB" altLang="es-ES" sz="1200">
              <a:solidFill>
                <a:srgbClr val="FFFFFF"/>
              </a:solidFill>
            </a:endParaRPr>
          </a:p>
          <a:p>
            <a:pPr eaLnBrk="1" hangingPunct="1">
              <a:spcBef>
                <a:spcPct val="0"/>
              </a:spcBef>
              <a:buClrTx/>
              <a:buFontTx/>
              <a:buNone/>
            </a:pPr>
            <a:r>
              <a:rPr lang="en-US" altLang="es-ES" sz="1200">
                <a:solidFill>
                  <a:srgbClr val="FFFFFF"/>
                </a:solidFill>
              </a:rPr>
              <a:t>Define your value proposition here. </a:t>
            </a:r>
            <a:br>
              <a:rPr lang="en-US" altLang="es-ES" sz="1200">
                <a:solidFill>
                  <a:srgbClr val="FFFFFF"/>
                </a:solidFill>
              </a:rPr>
            </a:br>
            <a:r>
              <a:rPr lang="en-US" altLang="es-ES" sz="1200">
                <a:solidFill>
                  <a:srgbClr val="FFFFFF"/>
                </a:solidFill>
              </a:rPr>
              <a:t>A value proposition is a simple, clear statement with key differentiating benefits that a client will receive by working with us, rather than a competitor. Describe what we’ll do – and the capabilities we’ll provide – to help achieve their desired business outcome (as outlined in “Our understanding of your goals” section).</a:t>
            </a:r>
            <a:endParaRPr lang="en-GB" altLang="es-ES" sz="1200">
              <a:solidFill>
                <a:srgbClr val="FFFFFF"/>
              </a:solidFill>
            </a:endParaRPr>
          </a:p>
          <a:p>
            <a:pPr eaLnBrk="1" hangingPunct="1">
              <a:spcBef>
                <a:spcPct val="0"/>
              </a:spcBef>
              <a:buClrTx/>
              <a:buFontTx/>
              <a:buNone/>
            </a:pPr>
            <a:endParaRPr lang="en-US" altLang="es-ES" sz="1200">
              <a:solidFill>
                <a:schemeClr val="bg1"/>
              </a:solidFill>
            </a:endParaRPr>
          </a:p>
          <a:p>
            <a:pPr eaLnBrk="1" hangingPunct="1">
              <a:spcBef>
                <a:spcPct val="0"/>
              </a:spcBef>
              <a:buClrTx/>
              <a:buFontTx/>
              <a:buNone/>
            </a:pPr>
            <a:r>
              <a:rPr lang="en-US" altLang="es-ES" sz="1200" b="1">
                <a:solidFill>
                  <a:schemeClr val="bg1"/>
                </a:solidFill>
              </a:rPr>
              <a:t>TIP:</a:t>
            </a:r>
            <a:r>
              <a:rPr lang="en-US" altLang="es-ES" sz="1200">
                <a:solidFill>
                  <a:schemeClr val="bg1"/>
                </a:solidFill>
              </a:rPr>
              <a:t> This section can also highlight things that we can do that our competitors can’t (our differentiators).  Consider:</a:t>
            </a:r>
          </a:p>
          <a:p>
            <a:pPr eaLnBrk="1" hangingPunct="1">
              <a:spcBef>
                <a:spcPct val="0"/>
              </a:spcBef>
              <a:buClrTx/>
              <a:buFontTx/>
              <a:buNone/>
            </a:pPr>
            <a:r>
              <a:rPr lang="en-US" altLang="es-ES" sz="1200">
                <a:solidFill>
                  <a:schemeClr val="bg1"/>
                </a:solidFill>
              </a:rPr>
              <a:t>What’s the benefit to the client?  </a:t>
            </a:r>
            <a:br>
              <a:rPr lang="en-US" altLang="es-ES" sz="1200">
                <a:solidFill>
                  <a:schemeClr val="bg1"/>
                </a:solidFill>
              </a:rPr>
            </a:br>
            <a:r>
              <a:rPr lang="en-US" altLang="es-ES" sz="1200">
                <a:solidFill>
                  <a:schemeClr val="bg1"/>
                </a:solidFill>
              </a:rPr>
              <a:t>What’s the expected business payoff, value, or return on investment?  </a:t>
            </a:r>
          </a:p>
          <a:p>
            <a:pPr eaLnBrk="1" hangingPunct="1">
              <a:spcBef>
                <a:spcPct val="0"/>
              </a:spcBef>
              <a:buClrTx/>
              <a:buFontTx/>
              <a:buNone/>
            </a:pPr>
            <a:r>
              <a:rPr lang="en-US" altLang="es-ES" sz="1200">
                <a:solidFill>
                  <a:schemeClr val="bg1"/>
                </a:solidFill>
              </a:rPr>
              <a:t>What are the key benefits of the solution we propose (where possible, address interests of project owners/key players)?  How does will this solution address their objectives? </a:t>
            </a:r>
          </a:p>
          <a:p>
            <a:pPr eaLnBrk="1" hangingPunct="1">
              <a:spcBef>
                <a:spcPct val="0"/>
              </a:spcBef>
              <a:buClrTx/>
              <a:buFontTx/>
              <a:buNone/>
            </a:pPr>
            <a:r>
              <a:rPr lang="en-US" altLang="es-ES" sz="1200">
                <a:solidFill>
                  <a:schemeClr val="bg1"/>
                </a:solidFill>
              </a:rPr>
              <a:t>What expertise or skills do we bring to the table that help the client achieve their goals? </a:t>
            </a:r>
          </a:p>
          <a:p>
            <a:pPr eaLnBrk="1" hangingPunct="1">
              <a:spcBef>
                <a:spcPct val="0"/>
              </a:spcBef>
              <a:buClrTx/>
              <a:buFontTx/>
              <a:buNone/>
            </a:pPr>
            <a:endParaRPr lang="en-US" altLang="es-ES" sz="1200">
              <a:solidFill>
                <a:schemeClr val="bg1"/>
              </a:solidFill>
            </a:endParaRPr>
          </a:p>
          <a:p>
            <a:pPr eaLnBrk="1" hangingPunct="1">
              <a:spcBef>
                <a:spcPct val="0"/>
              </a:spcBef>
              <a:buClrTx/>
              <a:buFontTx/>
              <a:buNone/>
            </a:pPr>
            <a:r>
              <a:rPr lang="en-US" altLang="es-ES" sz="1200" b="1">
                <a:solidFill>
                  <a:schemeClr val="bg1"/>
                </a:solidFill>
              </a:rPr>
              <a:t>Note:</a:t>
            </a:r>
            <a:r>
              <a:rPr lang="en-US" altLang="es-ES" sz="1200">
                <a:solidFill>
                  <a:schemeClr val="bg1"/>
                </a:solidFill>
              </a:rPr>
              <a:t> Don’t align a value proposition to IBM’s company strengths, size, revenue or head count (our “bigness”). In research, clients told us “We know who IBM is; get right to the point.”</a:t>
            </a:r>
          </a:p>
          <a:p>
            <a:pPr eaLnBrk="1" hangingPunct="1">
              <a:lnSpc>
                <a:spcPct val="90000"/>
              </a:lnSpc>
              <a:spcBef>
                <a:spcPct val="0"/>
              </a:spcBef>
              <a:buClrTx/>
              <a:buFontTx/>
              <a:buNone/>
            </a:pPr>
            <a:endParaRPr lang="en-US" altLang="es-ES" sz="1200">
              <a:solidFill>
                <a:schemeClr val="bg1"/>
              </a:solidFill>
            </a:endParaRPr>
          </a:p>
        </p:txBody>
      </p:sp>
    </p:spTree>
  </p:cSld>
  <p:clrMapOvr>
    <a:masterClrMapping/>
  </p:clrMapOvr>
</p:sld>
</file>

<file path=ppt/theme/theme1.xml><?xml version="1.0" encoding="utf-8"?>
<a:theme xmlns:a="http://schemas.openxmlformats.org/drawingml/2006/main" name="Opt1 Proposal Template 2013 Cover">
  <a:themeElements>
    <a:clrScheme name="Opt1 Proposal Template 2013 Cover 1">
      <a:dk1>
        <a:srgbClr val="000000"/>
      </a:dk1>
      <a:lt1>
        <a:srgbClr val="FFFFFF"/>
      </a:lt1>
      <a:dk2>
        <a:srgbClr val="00B2EF"/>
      </a:dk2>
      <a:lt2>
        <a:srgbClr val="808080"/>
      </a:lt2>
      <a:accent1>
        <a:srgbClr val="83D1F5"/>
      </a:accent1>
      <a:accent2>
        <a:srgbClr val="00A6A0"/>
      </a:accent2>
      <a:accent3>
        <a:srgbClr val="FFFFFF"/>
      </a:accent3>
      <a:accent4>
        <a:srgbClr val="000000"/>
      </a:accent4>
      <a:accent5>
        <a:srgbClr val="C1E5F9"/>
      </a:accent5>
      <a:accent6>
        <a:srgbClr val="009691"/>
      </a:accent6>
      <a:hlink>
        <a:srgbClr val="00B2EF"/>
      </a:hlink>
      <a:folHlink>
        <a:srgbClr val="AB1A86"/>
      </a:folHlink>
    </a:clrScheme>
    <a:fontScheme name="Opt1 Proposal Template 2013 Cov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pitchFamily="34" charset="0"/>
          </a:defRPr>
        </a:defPPr>
      </a:lstStyle>
    </a:lnDef>
  </a:objectDefaults>
  <a:extraClrSchemeLst>
    <a:extraClrScheme>
      <a:clrScheme name="Opt1 Proposal Template 2013 Cover 1">
        <a:dk1>
          <a:srgbClr val="000000"/>
        </a:dk1>
        <a:lt1>
          <a:srgbClr val="FFFFFF"/>
        </a:lt1>
        <a:dk2>
          <a:srgbClr val="00B2EF"/>
        </a:dk2>
        <a:lt2>
          <a:srgbClr val="808080"/>
        </a:lt2>
        <a:accent1>
          <a:srgbClr val="83D1F5"/>
        </a:accent1>
        <a:accent2>
          <a:srgbClr val="00A6A0"/>
        </a:accent2>
        <a:accent3>
          <a:srgbClr val="FFFFFF"/>
        </a:accent3>
        <a:accent4>
          <a:srgbClr val="000000"/>
        </a:accent4>
        <a:accent5>
          <a:srgbClr val="C1E5F9"/>
        </a:accent5>
        <a:accent6>
          <a:srgbClr val="009691"/>
        </a:accent6>
        <a:hlink>
          <a:srgbClr val="00B2EF"/>
        </a:hlink>
        <a:folHlink>
          <a:srgbClr val="AB1A8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7771</TotalTime>
  <Words>3177</Words>
  <Application>Microsoft Macintosh PowerPoint</Application>
  <PresentationFormat>On-screen Show (4:3)</PresentationFormat>
  <Paragraphs>519</Paragraphs>
  <Slides>29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Wingdings</vt:lpstr>
      <vt:lpstr>MS PGothic</vt:lpstr>
      <vt:lpstr>Times New Roman</vt:lpstr>
      <vt:lpstr>Osaka</vt:lpstr>
      <vt:lpstr>Geneva</vt:lpstr>
      <vt:lpstr>Opt1 Proposal Template 2013 Cover</vt:lpstr>
      <vt:lpstr>CNBP</vt:lpstr>
      <vt:lpstr>Proposal template instructions</vt:lpstr>
      <vt:lpstr>Table of contents/Agenda template</vt:lpstr>
      <vt:lpstr>Our understanding of your goals</vt:lpstr>
      <vt:lpstr>PowerPoint Presentation</vt:lpstr>
      <vt:lpstr>Our solution</vt:lpstr>
      <vt:lpstr>Our solution</vt:lpstr>
      <vt:lpstr>Our value proposition for **CLIENT**</vt:lpstr>
      <vt:lpstr>Value proposition for **CLIENT**</vt:lpstr>
      <vt:lpstr>How to move forward</vt:lpstr>
      <vt:lpstr>How to move forward</vt:lpstr>
      <vt:lpstr>Why choose IBM?</vt:lpstr>
      <vt:lpstr>Why choose IBM?</vt:lpstr>
      <vt:lpstr>Why choose IBM?</vt:lpstr>
      <vt:lpstr>Appendixes</vt:lpstr>
      <vt:lpstr>Appendixes</vt:lpstr>
      <vt:lpstr>Solution recommendation</vt:lpstr>
      <vt:lpstr>Solution recommendation</vt:lpstr>
      <vt:lpstr>Solution recommendation</vt:lpstr>
      <vt:lpstr>Solution recommendation</vt:lpstr>
      <vt:lpstr>Solution recommendation</vt:lpstr>
      <vt:lpstr>Key deliverables and estimated price</vt:lpstr>
      <vt:lpstr>Legal terms</vt:lpstr>
      <vt:lpstr>Proposal specific charts</vt:lpstr>
      <vt:lpstr>Chevron chart style</vt:lpstr>
      <vt:lpstr>Roadmap chart style</vt:lpstr>
      <vt:lpstr>Organization chart style</vt:lpstr>
      <vt:lpstr>Timeline chart style</vt:lpstr>
      <vt:lpstr>Color palette</vt:lpstr>
    </vt:vector>
  </TitlesOfParts>
  <Company>IBM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Brand Template</dc:title>
  <dc:creator>IBM_ADMIN</dc:creator>
  <cp:lastModifiedBy>Bram Beirens</cp:lastModifiedBy>
  <cp:revision>241</cp:revision>
  <dcterms:created xsi:type="dcterms:W3CDTF">2009-05-28T20:28:13Z</dcterms:created>
  <dcterms:modified xsi:type="dcterms:W3CDTF">2018-09-21T14:05:50Z</dcterms:modified>
</cp:coreProperties>
</file>