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72807-AFF0-4A85-A7DA-8F617D38E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639810-A6BF-4295-95C6-3F4DC3276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0B897-4881-4248-8D09-87F7407B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1F1D-565C-4E6F-87EC-483F4B3672F9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68989-38D1-4D72-8BED-9E3C7E61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38163A-4D12-4BDB-9EC3-21AFDDE4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E696-320D-4215-85A6-7FF60CF43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67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419F6-34A2-495A-BA8C-DFC090C8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B816CF-BBB3-4FDC-9C39-1C04D62BF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E79BB3-CEE6-46D6-9D1A-46AC9001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1F1D-565C-4E6F-87EC-483F4B3672F9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D8209-1162-4C96-B89E-241561E2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23A0D9-7D68-4E83-BB69-2E5054E6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E696-320D-4215-85A6-7FF60CF43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88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165194-40D3-453E-A937-0B2F91FA6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6976CE-C159-4429-AF96-07D9913EB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BC68B-9F87-42F7-952E-80953345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1F1D-565C-4E6F-87EC-483F4B3672F9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9987BC-B64B-44B3-A1A5-DFFE5BAC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43BEBC-6646-48B1-A03D-74EC4A2E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E696-320D-4215-85A6-7FF60CF43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40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C828A-DBA8-4010-94DF-E9E98B71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B3B8E3-C08B-4523-9755-475F87644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B5A611-018C-4108-99C6-DD77C50B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1F1D-565C-4E6F-87EC-483F4B3672F9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AC77A-AAC5-4F4D-8800-0475E83A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73ECA-17D6-42AA-96B6-9914C7B5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E696-320D-4215-85A6-7FF60CF43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02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52936-BC32-4E1F-8E74-C4EDAD90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3FBA4-139E-4ECD-B2C0-75F9F0428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A4AE7A-CF94-41A6-ADE4-26059466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1F1D-565C-4E6F-87EC-483F4B3672F9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89050-E563-43EE-AE7D-E859D81B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D11AD-453F-4CBA-908D-742441FF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E696-320D-4215-85A6-7FF60CF43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34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6BD34-B0C9-40CB-9606-1E1C1545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12CF6C-CC2A-46FE-8E74-BE6E28F4B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868ADB-4B2C-4BC3-BDBE-5866C707E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9D3CC5-8127-47C0-9D1E-11372033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1F1D-565C-4E6F-87EC-483F4B3672F9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C17597-7EF5-4749-BDA8-CBA70485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2C4A2B-7DA6-444B-97BF-23BA1F03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E696-320D-4215-85A6-7FF60CF43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4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45DCD-08A4-4913-B0CC-A834A1E8D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416D0-19F4-4C03-8A8E-CE7B90794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07A00-164E-4E29-BA64-42D7F49A5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D29DC6-C0FA-44C6-B80A-A337BA782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DEF3A7-FACB-4E21-9423-A4ADA73B8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77CBD5-BA66-4D0F-8CC6-6DD4A451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1F1D-565C-4E6F-87EC-483F4B3672F9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31390C-25D9-428A-81A9-104D1436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2C472E-2B33-4845-9605-84D2E3E6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E696-320D-4215-85A6-7FF60CF43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44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DD735-FE4E-4668-A80C-9BC3196A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9E4A15-D608-46C7-BB44-F41A95E6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1F1D-565C-4E6F-87EC-483F4B3672F9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7F800E-846E-436F-889D-606A07E2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8418B8-7A61-48FB-A330-B9DA4978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E696-320D-4215-85A6-7FF60CF43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18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B2F664-2862-41D1-A766-8D9D5437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1F1D-565C-4E6F-87EC-483F4B3672F9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4CE01F-F73D-48FD-A1FC-5E531429E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26E303-2B4B-407D-B121-6F39FC6A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E696-320D-4215-85A6-7FF60CF43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F7D98-A8E2-43BC-8544-04F28CD3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77A8BD-BC47-4128-85AF-4A3D79F10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9F9B52-55C9-4657-AA4D-B05E69859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756BB1-6A43-4C4B-BA8C-A8A7003F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1F1D-565C-4E6F-87EC-483F4B3672F9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CBB070-49B7-4913-918B-1A4A9A26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35598-A079-4B25-96DF-00301702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E696-320D-4215-85A6-7FF60CF43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33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1D281-2397-457D-9ADF-CF0DCE2E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4AE407-BAC9-4B82-A2E5-078C050E5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B4732A-8C2D-4F98-8A96-E9B9940B0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B14249-CB37-4AE3-9133-E27E16A9E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1F1D-565C-4E6F-87EC-483F4B3672F9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4F8F73-31A0-4A67-B58A-89F78533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C3E827-258D-42C9-A29F-49812F24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E696-320D-4215-85A6-7FF60CF43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98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528DFD-AA32-46C4-A4E6-DC2EA7F9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DB275B-646E-49F3-B2DD-C66EC1D61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F3AD08-7252-49D1-AD0A-48573774C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D1F1D-565C-4E6F-87EC-483F4B3672F9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B64F9E-2959-4954-8447-47989503A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31BC6-B1B9-4273-82DF-30D9E4A57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9E696-320D-4215-85A6-7FF60CF43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8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8380843C-12BD-48CD-92E9-939B6F80E534}"/>
              </a:ext>
            </a:extLst>
          </p:cNvPr>
          <p:cNvGrpSpPr/>
          <p:nvPr/>
        </p:nvGrpSpPr>
        <p:grpSpPr>
          <a:xfrm>
            <a:off x="1083298" y="67328"/>
            <a:ext cx="5096648" cy="3458298"/>
            <a:chOff x="927646" y="776024"/>
            <a:chExt cx="5096648" cy="345829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8E5EFC4-E078-4AF2-AFEA-7C197A243ED6}"/>
                </a:ext>
              </a:extLst>
            </p:cNvPr>
            <p:cNvSpPr/>
            <p:nvPr/>
          </p:nvSpPr>
          <p:spPr>
            <a:xfrm>
              <a:off x="1263192" y="801278"/>
              <a:ext cx="4722829" cy="3063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AF747D3-D301-4771-905D-99AB4E5D50D5}"/>
                </a:ext>
              </a:extLst>
            </p:cNvPr>
            <p:cNvSpPr/>
            <p:nvPr/>
          </p:nvSpPr>
          <p:spPr>
            <a:xfrm>
              <a:off x="2179164" y="1622981"/>
              <a:ext cx="94268" cy="7541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E457925-566A-415A-B37A-CA018C0F7CA5}"/>
                </a:ext>
              </a:extLst>
            </p:cNvPr>
            <p:cNvSpPr/>
            <p:nvPr/>
          </p:nvSpPr>
          <p:spPr>
            <a:xfrm>
              <a:off x="2471395" y="2565662"/>
              <a:ext cx="94268" cy="7541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BE95942-2094-4B8F-BBB7-9081FA669C4E}"/>
                </a:ext>
              </a:extLst>
            </p:cNvPr>
            <p:cNvSpPr/>
            <p:nvPr/>
          </p:nvSpPr>
          <p:spPr>
            <a:xfrm>
              <a:off x="2942734" y="1952920"/>
              <a:ext cx="94268" cy="7541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D2AEB71-18A1-4740-A663-8FD34DBDB8A7}"/>
                </a:ext>
              </a:extLst>
            </p:cNvPr>
            <p:cNvSpPr/>
            <p:nvPr/>
          </p:nvSpPr>
          <p:spPr>
            <a:xfrm>
              <a:off x="3404648" y="3353586"/>
              <a:ext cx="94268" cy="7541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CC9A3C6-F847-4EA4-819B-136B6F4D3B66}"/>
                </a:ext>
              </a:extLst>
            </p:cNvPr>
            <p:cNvSpPr/>
            <p:nvPr/>
          </p:nvSpPr>
          <p:spPr>
            <a:xfrm>
              <a:off x="2942734" y="3190974"/>
              <a:ext cx="94268" cy="7541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F20393A-1F2C-48C7-84D8-F15ADF4CBA47}"/>
                </a:ext>
              </a:extLst>
            </p:cNvPr>
            <p:cNvSpPr/>
            <p:nvPr/>
          </p:nvSpPr>
          <p:spPr>
            <a:xfrm>
              <a:off x="3348087" y="3008722"/>
              <a:ext cx="94268" cy="7541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8039B77-CF80-4A2F-A54B-BAC9C6331B8F}"/>
                </a:ext>
              </a:extLst>
            </p:cNvPr>
            <p:cNvSpPr/>
            <p:nvPr/>
          </p:nvSpPr>
          <p:spPr>
            <a:xfrm>
              <a:off x="3450996" y="2057008"/>
              <a:ext cx="94268" cy="7541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B9008AE-AD5F-4C45-B23D-D018CF3C08C9}"/>
                </a:ext>
              </a:extLst>
            </p:cNvPr>
            <p:cNvSpPr/>
            <p:nvPr/>
          </p:nvSpPr>
          <p:spPr>
            <a:xfrm>
              <a:off x="4073951" y="2039725"/>
              <a:ext cx="94268" cy="7541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DEB9262-8ADC-4C90-986B-E22D735D8128}"/>
                </a:ext>
              </a:extLst>
            </p:cNvPr>
            <p:cNvSpPr/>
            <p:nvPr/>
          </p:nvSpPr>
          <p:spPr>
            <a:xfrm>
              <a:off x="2471395" y="3429000"/>
              <a:ext cx="94268" cy="7541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3D99445-4818-49D7-B74C-B8C6A2DAE814}"/>
                </a:ext>
              </a:extLst>
            </p:cNvPr>
            <p:cNvSpPr/>
            <p:nvPr/>
          </p:nvSpPr>
          <p:spPr>
            <a:xfrm>
              <a:off x="3093563" y="2716490"/>
              <a:ext cx="94268" cy="7541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FC8A6BA-2327-4F9A-BF73-CE6F140EA042}"/>
                </a:ext>
              </a:extLst>
            </p:cNvPr>
            <p:cNvSpPr/>
            <p:nvPr/>
          </p:nvSpPr>
          <p:spPr>
            <a:xfrm>
              <a:off x="2000054" y="3046429"/>
              <a:ext cx="94268" cy="7541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20E5099-D169-4900-8E80-CD65C8648915}"/>
                </a:ext>
              </a:extLst>
            </p:cNvPr>
            <p:cNvSpPr/>
            <p:nvPr/>
          </p:nvSpPr>
          <p:spPr>
            <a:xfrm>
              <a:off x="3892091" y="3466707"/>
              <a:ext cx="94268" cy="7541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BD281FA-2A01-42B8-9B9F-9BBE8C25A809}"/>
                </a:ext>
              </a:extLst>
            </p:cNvPr>
            <p:cNvSpPr/>
            <p:nvPr/>
          </p:nvSpPr>
          <p:spPr>
            <a:xfrm>
              <a:off x="1886933" y="2333134"/>
              <a:ext cx="94268" cy="7541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FA2AE13-DAB6-4237-B5C9-0FAE14B035AE}"/>
                </a:ext>
              </a:extLst>
            </p:cNvPr>
            <p:cNvSpPr/>
            <p:nvPr/>
          </p:nvSpPr>
          <p:spPr>
            <a:xfrm>
              <a:off x="3357514" y="1897930"/>
              <a:ext cx="94268" cy="7541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5C9D010-021A-4E6C-A7CC-BE46C2D69914}"/>
                </a:ext>
              </a:extLst>
            </p:cNvPr>
            <p:cNvSpPr/>
            <p:nvPr/>
          </p:nvSpPr>
          <p:spPr>
            <a:xfrm>
              <a:off x="3797823" y="2408548"/>
              <a:ext cx="94268" cy="7541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09C8830-043C-41E2-82AF-F4C7EDD52626}"/>
                </a:ext>
              </a:extLst>
            </p:cNvPr>
            <p:cNvSpPr/>
            <p:nvPr/>
          </p:nvSpPr>
          <p:spPr>
            <a:xfrm>
              <a:off x="3546050" y="1530284"/>
              <a:ext cx="94268" cy="7541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229189A-D213-4CE5-9D09-A286209D7714}"/>
                </a:ext>
              </a:extLst>
            </p:cNvPr>
            <p:cNvSpPr/>
            <p:nvPr/>
          </p:nvSpPr>
          <p:spPr>
            <a:xfrm>
              <a:off x="4452595" y="3008722"/>
              <a:ext cx="94268" cy="7541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55105EB-51F3-4B3F-9051-BEA383D1F596}"/>
                </a:ext>
              </a:extLst>
            </p:cNvPr>
            <p:cNvSpPr/>
            <p:nvPr/>
          </p:nvSpPr>
          <p:spPr>
            <a:xfrm>
              <a:off x="4188644" y="2472965"/>
              <a:ext cx="94268" cy="7541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73965CA2-6CFA-4026-92CA-76674ADE2347}"/>
                </a:ext>
              </a:extLst>
            </p:cNvPr>
            <p:cNvSpPr/>
            <p:nvPr/>
          </p:nvSpPr>
          <p:spPr>
            <a:xfrm>
              <a:off x="2842378" y="2252221"/>
              <a:ext cx="94268" cy="7541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D907EA0-C298-4DDC-B3B3-5C394AA4CE31}"/>
                </a:ext>
              </a:extLst>
            </p:cNvPr>
            <p:cNvSpPr/>
            <p:nvPr/>
          </p:nvSpPr>
          <p:spPr>
            <a:xfrm>
              <a:off x="3179190" y="1069942"/>
              <a:ext cx="94268" cy="7541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21D829D-29BE-4451-AAA7-E25A4593F1F4}"/>
                </a:ext>
              </a:extLst>
            </p:cNvPr>
            <p:cNvSpPr/>
            <p:nvPr/>
          </p:nvSpPr>
          <p:spPr>
            <a:xfrm>
              <a:off x="3273458" y="2472965"/>
              <a:ext cx="94268" cy="7541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F2AA8DC-4577-43B3-97FF-63BB66150F9A}"/>
                </a:ext>
              </a:extLst>
            </p:cNvPr>
            <p:cNvSpPr/>
            <p:nvPr/>
          </p:nvSpPr>
          <p:spPr>
            <a:xfrm>
              <a:off x="4245990" y="1167352"/>
              <a:ext cx="94268" cy="7541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64455F5-8CAA-439C-A523-89D45178CB97}"/>
                </a:ext>
              </a:extLst>
            </p:cNvPr>
            <p:cNvSpPr/>
            <p:nvPr/>
          </p:nvSpPr>
          <p:spPr>
            <a:xfrm>
              <a:off x="3461994" y="2614366"/>
              <a:ext cx="94268" cy="7541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47F660A-A506-4B13-9527-6DA4020332B8}"/>
                </a:ext>
              </a:extLst>
            </p:cNvPr>
            <p:cNvSpPr/>
            <p:nvPr/>
          </p:nvSpPr>
          <p:spPr>
            <a:xfrm>
              <a:off x="4551576" y="1456835"/>
              <a:ext cx="94268" cy="7541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EB644AF-AFEF-4400-AC64-E4E36762C65C}"/>
                </a:ext>
              </a:extLst>
            </p:cNvPr>
            <p:cNvSpPr/>
            <p:nvPr/>
          </p:nvSpPr>
          <p:spPr>
            <a:xfrm>
              <a:off x="4844788" y="2435258"/>
              <a:ext cx="94268" cy="7541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51C8695-5287-4538-A3F7-71542953EBD5}"/>
                </a:ext>
              </a:extLst>
            </p:cNvPr>
            <p:cNvSpPr/>
            <p:nvPr/>
          </p:nvSpPr>
          <p:spPr>
            <a:xfrm>
              <a:off x="5366995" y="1568779"/>
              <a:ext cx="94268" cy="7541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F554B71-46B2-4802-9D04-96F9103A9583}"/>
                </a:ext>
              </a:extLst>
            </p:cNvPr>
            <p:cNvSpPr/>
            <p:nvPr/>
          </p:nvSpPr>
          <p:spPr>
            <a:xfrm>
              <a:off x="4750520" y="1956061"/>
              <a:ext cx="94268" cy="7541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7BB8566-1CF2-4BCB-864A-E74B930D943E}"/>
                </a:ext>
              </a:extLst>
            </p:cNvPr>
            <p:cNvSpPr txBox="1"/>
            <p:nvPr/>
          </p:nvSpPr>
          <p:spPr>
            <a:xfrm>
              <a:off x="1263192" y="386499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B05E2DC-7E14-4660-B1BC-B4A9325DADEE}"/>
                </a:ext>
              </a:extLst>
            </p:cNvPr>
            <p:cNvSpPr txBox="1"/>
            <p:nvPr/>
          </p:nvSpPr>
          <p:spPr>
            <a:xfrm>
              <a:off x="3488091" y="38642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476234-2DA8-4DEA-9C18-6BB5ED1EC2FF}"/>
                </a:ext>
              </a:extLst>
            </p:cNvPr>
            <p:cNvSpPr txBox="1"/>
            <p:nvPr/>
          </p:nvSpPr>
          <p:spPr>
            <a:xfrm>
              <a:off x="5712990" y="38642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0F30B1-8DBE-4E37-A066-3EF86BC2B9C4}"/>
                </a:ext>
              </a:extLst>
            </p:cNvPr>
            <p:cNvSpPr txBox="1"/>
            <p:nvPr/>
          </p:nvSpPr>
          <p:spPr>
            <a:xfrm>
              <a:off x="961535" y="3494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F9A76F2-84D0-487E-81F1-3838400DFAEA}"/>
                </a:ext>
              </a:extLst>
            </p:cNvPr>
            <p:cNvSpPr txBox="1"/>
            <p:nvPr/>
          </p:nvSpPr>
          <p:spPr>
            <a:xfrm>
              <a:off x="927646" y="206592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846591E-39C1-4681-8A79-0CBA0DCD6F8D}"/>
                </a:ext>
              </a:extLst>
            </p:cNvPr>
            <p:cNvSpPr txBox="1"/>
            <p:nvPr/>
          </p:nvSpPr>
          <p:spPr>
            <a:xfrm>
              <a:off x="951888" y="77602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E803398F-28E1-4372-AD13-053FCC084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57" y="3534151"/>
            <a:ext cx="106203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3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EA5F60F-807E-480D-AD74-D0FFD3B09F90}"/>
              </a:ext>
            </a:extLst>
          </p:cNvPr>
          <p:cNvCxnSpPr>
            <a:cxnSpLocks/>
          </p:cNvCxnSpPr>
          <p:nvPr/>
        </p:nvCxnSpPr>
        <p:spPr>
          <a:xfrm flipH="1">
            <a:off x="5603446" y="4137086"/>
            <a:ext cx="1" cy="1505934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2B52F44-8BD5-4AF0-9EE7-38D23394E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169594"/>
              </p:ext>
            </p:extLst>
          </p:nvPr>
        </p:nvGraphicFramePr>
        <p:xfrm>
          <a:off x="2362985" y="823362"/>
          <a:ext cx="7466030" cy="713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603">
                  <a:extLst>
                    <a:ext uri="{9D8B030D-6E8A-4147-A177-3AD203B41FA5}">
                      <a16:colId xmlns:a16="http://schemas.microsoft.com/office/drawing/2014/main" val="9096485"/>
                    </a:ext>
                  </a:extLst>
                </a:gridCol>
                <a:gridCol w="746603">
                  <a:extLst>
                    <a:ext uri="{9D8B030D-6E8A-4147-A177-3AD203B41FA5}">
                      <a16:colId xmlns:a16="http://schemas.microsoft.com/office/drawing/2014/main" val="4226677686"/>
                    </a:ext>
                  </a:extLst>
                </a:gridCol>
                <a:gridCol w="746603">
                  <a:extLst>
                    <a:ext uri="{9D8B030D-6E8A-4147-A177-3AD203B41FA5}">
                      <a16:colId xmlns:a16="http://schemas.microsoft.com/office/drawing/2014/main" val="1263768053"/>
                    </a:ext>
                  </a:extLst>
                </a:gridCol>
                <a:gridCol w="746603">
                  <a:extLst>
                    <a:ext uri="{9D8B030D-6E8A-4147-A177-3AD203B41FA5}">
                      <a16:colId xmlns:a16="http://schemas.microsoft.com/office/drawing/2014/main" val="823225826"/>
                    </a:ext>
                  </a:extLst>
                </a:gridCol>
                <a:gridCol w="746603">
                  <a:extLst>
                    <a:ext uri="{9D8B030D-6E8A-4147-A177-3AD203B41FA5}">
                      <a16:colId xmlns:a16="http://schemas.microsoft.com/office/drawing/2014/main" val="401519288"/>
                    </a:ext>
                  </a:extLst>
                </a:gridCol>
                <a:gridCol w="746603">
                  <a:extLst>
                    <a:ext uri="{9D8B030D-6E8A-4147-A177-3AD203B41FA5}">
                      <a16:colId xmlns:a16="http://schemas.microsoft.com/office/drawing/2014/main" val="789255997"/>
                    </a:ext>
                  </a:extLst>
                </a:gridCol>
                <a:gridCol w="746603">
                  <a:extLst>
                    <a:ext uri="{9D8B030D-6E8A-4147-A177-3AD203B41FA5}">
                      <a16:colId xmlns:a16="http://schemas.microsoft.com/office/drawing/2014/main" val="4110395708"/>
                    </a:ext>
                  </a:extLst>
                </a:gridCol>
                <a:gridCol w="746603">
                  <a:extLst>
                    <a:ext uri="{9D8B030D-6E8A-4147-A177-3AD203B41FA5}">
                      <a16:colId xmlns:a16="http://schemas.microsoft.com/office/drawing/2014/main" val="4153286751"/>
                    </a:ext>
                  </a:extLst>
                </a:gridCol>
                <a:gridCol w="746603">
                  <a:extLst>
                    <a:ext uri="{9D8B030D-6E8A-4147-A177-3AD203B41FA5}">
                      <a16:colId xmlns:a16="http://schemas.microsoft.com/office/drawing/2014/main" val="958974863"/>
                    </a:ext>
                  </a:extLst>
                </a:gridCol>
                <a:gridCol w="746603">
                  <a:extLst>
                    <a:ext uri="{9D8B030D-6E8A-4147-A177-3AD203B41FA5}">
                      <a16:colId xmlns:a16="http://schemas.microsoft.com/office/drawing/2014/main" val="2302192985"/>
                    </a:ext>
                  </a:extLst>
                </a:gridCol>
              </a:tblGrid>
              <a:tr h="7132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142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097B1BE-DBE1-4E14-89FC-8F9933BB8B04}"/>
              </a:ext>
            </a:extLst>
          </p:cNvPr>
          <p:cNvSpPr txBox="1"/>
          <p:nvPr/>
        </p:nvSpPr>
        <p:spPr>
          <a:xfrm>
            <a:off x="2268717" y="45403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DataSet</a:t>
            </a:r>
            <a:endParaRPr lang="en-US" altLang="ko-KR" b="1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5A509A5-AE41-451C-9762-74D27F9B481D}"/>
              </a:ext>
            </a:extLst>
          </p:cNvPr>
          <p:cNvGrpSpPr/>
          <p:nvPr/>
        </p:nvGrpSpPr>
        <p:grpSpPr>
          <a:xfrm>
            <a:off x="2362985" y="1649689"/>
            <a:ext cx="5931031" cy="163517"/>
            <a:chOff x="2372412" y="1696823"/>
            <a:chExt cx="5931031" cy="163517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BD33D450-C9CB-4A44-8F27-93DEC108028B}"/>
                </a:ext>
              </a:extLst>
            </p:cNvPr>
            <p:cNvCxnSpPr/>
            <p:nvPr/>
          </p:nvCxnSpPr>
          <p:spPr>
            <a:xfrm>
              <a:off x="2406976" y="1706251"/>
              <a:ext cx="0" cy="13197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06068D62-3333-4701-A669-D1989B6B623E}"/>
                </a:ext>
              </a:extLst>
            </p:cNvPr>
            <p:cNvCxnSpPr/>
            <p:nvPr/>
          </p:nvCxnSpPr>
          <p:spPr>
            <a:xfrm>
              <a:off x="8275162" y="1696823"/>
              <a:ext cx="0" cy="13197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264FA624-3EC2-4B10-A95A-FCF0C11983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2412" y="1847652"/>
              <a:ext cx="5931031" cy="126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1DC8F62-8823-4932-AC3A-CC58AC29741B}"/>
              </a:ext>
            </a:extLst>
          </p:cNvPr>
          <p:cNvGrpSpPr/>
          <p:nvPr/>
        </p:nvGrpSpPr>
        <p:grpSpPr>
          <a:xfrm>
            <a:off x="8373110" y="1648789"/>
            <a:ext cx="1437853" cy="153147"/>
            <a:chOff x="8361680" y="1648789"/>
            <a:chExt cx="1437853" cy="153147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9C05BB9-9957-4490-BF41-E767B123F332}"/>
                </a:ext>
              </a:extLst>
            </p:cNvPr>
            <p:cNvCxnSpPr/>
            <p:nvPr/>
          </p:nvCxnSpPr>
          <p:spPr>
            <a:xfrm>
              <a:off x="8389833" y="1648789"/>
              <a:ext cx="0" cy="15314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EDD07B96-D22C-475F-89F0-4ED59C379BC7}"/>
                </a:ext>
              </a:extLst>
            </p:cNvPr>
            <p:cNvCxnSpPr/>
            <p:nvPr/>
          </p:nvCxnSpPr>
          <p:spPr>
            <a:xfrm>
              <a:off x="9771593" y="1648789"/>
              <a:ext cx="0" cy="15314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0E50D04C-A709-4950-8012-137332E716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1680" y="1791092"/>
              <a:ext cx="1437853" cy="107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FD94B646-4CA3-4B0C-A27E-9A2FB56B2AE5}"/>
              </a:ext>
            </a:extLst>
          </p:cNvPr>
          <p:cNvSpPr txBox="1"/>
          <p:nvPr/>
        </p:nvSpPr>
        <p:spPr>
          <a:xfrm>
            <a:off x="4777740" y="189248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훈련용 데이터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892F98-9490-4A47-AD5E-61100DA12E88}"/>
              </a:ext>
            </a:extLst>
          </p:cNvPr>
          <p:cNvSpPr txBox="1"/>
          <p:nvPr/>
        </p:nvSpPr>
        <p:spPr>
          <a:xfrm>
            <a:off x="8411990" y="1892488"/>
            <a:ext cx="1359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</a:t>
            </a:r>
            <a:r>
              <a:rPr lang="ko-KR" altLang="en-US" dirty="0"/>
              <a:t> 데이터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31BA2EA-8F4B-41A1-A615-C1468538226D}"/>
              </a:ext>
            </a:extLst>
          </p:cNvPr>
          <p:cNvCxnSpPr>
            <a:cxnSpLocks/>
          </p:cNvCxnSpPr>
          <p:nvPr/>
        </p:nvCxnSpPr>
        <p:spPr>
          <a:xfrm flipH="1">
            <a:off x="5603448" y="2369820"/>
            <a:ext cx="1" cy="1382048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47A6805-F333-43DB-BADA-E78E8B855C0A}"/>
              </a:ext>
            </a:extLst>
          </p:cNvPr>
          <p:cNvSpPr txBox="1"/>
          <p:nvPr/>
        </p:nvSpPr>
        <p:spPr>
          <a:xfrm>
            <a:off x="4777740" y="2772046"/>
            <a:ext cx="1651412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훈련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7A89726-696B-4619-8CD6-BFC61AAD1399}"/>
              </a:ext>
            </a:extLst>
          </p:cNvPr>
          <p:cNvSpPr txBox="1"/>
          <p:nvPr/>
        </p:nvSpPr>
        <p:spPr>
          <a:xfrm>
            <a:off x="4784026" y="3767754"/>
            <a:ext cx="165141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훈련 결과</a:t>
            </a:r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657B5C94-05A7-4852-9632-FD91C559F1D7}"/>
              </a:ext>
            </a:extLst>
          </p:cNvPr>
          <p:cNvCxnSpPr>
            <a:cxnSpLocks/>
            <a:stCxn id="54" idx="2"/>
            <a:endCxn id="70" idx="3"/>
          </p:cNvCxnSpPr>
          <p:nvPr/>
        </p:nvCxnSpPr>
        <p:spPr>
          <a:xfrm rot="5400000">
            <a:off x="6509651" y="2181321"/>
            <a:ext cx="2501642" cy="2662640"/>
          </a:xfrm>
          <a:prstGeom prst="bentConnector2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86EFB3A-76A0-4A20-ABE1-434BF6C2D3D3}"/>
              </a:ext>
            </a:extLst>
          </p:cNvPr>
          <p:cNvSpPr txBox="1"/>
          <p:nvPr/>
        </p:nvSpPr>
        <p:spPr>
          <a:xfrm>
            <a:off x="4777740" y="4578796"/>
            <a:ext cx="1651412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테스트</a:t>
            </a:r>
            <a:endParaRPr lang="en-US" altLang="ko-KR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F86DEB-F985-49EC-8307-084C4C141B19}"/>
              </a:ext>
            </a:extLst>
          </p:cNvPr>
          <p:cNvSpPr txBox="1"/>
          <p:nvPr/>
        </p:nvSpPr>
        <p:spPr>
          <a:xfrm>
            <a:off x="4777740" y="5656533"/>
            <a:ext cx="165141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테스트 결과</a:t>
            </a:r>
          </a:p>
        </p:txBody>
      </p:sp>
    </p:spTree>
    <p:extLst>
      <p:ext uri="{BB962C8B-B14F-4D97-AF65-F5344CB8AC3E}">
        <p14:creationId xmlns:p14="http://schemas.microsoft.com/office/powerpoint/2010/main" val="188011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61F7F5-87F6-4D79-BBC1-5A6C167C38F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73967" y="638176"/>
            <a:ext cx="900000" cy="90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9DE36E-B868-4518-98CD-C4349AD13CE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51" y="638178"/>
            <a:ext cx="900000" cy="9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2B711E-C6E9-4DEC-8DAE-388DD95B8FB6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636135" y="638177"/>
            <a:ext cx="900000" cy="9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670D9E-5C5B-42C7-BD79-316F793F3CF2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817219" y="638178"/>
            <a:ext cx="900000" cy="90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155BB1-A414-486E-8077-426BFFC3A947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640503"/>
            <a:ext cx="900000" cy="9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F7B9C1-C54A-44D3-B4ED-881DBA910AC4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914916" y="651305"/>
            <a:ext cx="900000" cy="90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CF9A8D-74C9-4E30-BA82-AB3CEE83DB2A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7360471" y="638176"/>
            <a:ext cx="900000" cy="90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6392BC2-4C96-4D8F-8A9C-E5B0EC5C5A44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8541555" y="638176"/>
            <a:ext cx="900000" cy="90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49790A3-8990-4B9B-B8B1-9CCCE15D5921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9722636" y="638176"/>
            <a:ext cx="900000" cy="90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41CE376-A1D9-474A-BCDC-48C8127D8D01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10903717" y="638176"/>
            <a:ext cx="900000" cy="900000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87336A5-9827-412D-A40C-F1953424893B}"/>
              </a:ext>
            </a:extLst>
          </p:cNvPr>
          <p:cNvCxnSpPr/>
          <p:nvPr/>
        </p:nvCxnSpPr>
        <p:spPr>
          <a:xfrm>
            <a:off x="273967" y="1714500"/>
            <a:ext cx="680542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D84352A-384F-4E95-9171-FA5C2CF90CAF}"/>
              </a:ext>
            </a:extLst>
          </p:cNvPr>
          <p:cNvCxnSpPr>
            <a:cxnSpLocks/>
          </p:cNvCxnSpPr>
          <p:nvPr/>
        </p:nvCxnSpPr>
        <p:spPr>
          <a:xfrm>
            <a:off x="7360471" y="1714500"/>
            <a:ext cx="444324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B82DF6B-657E-4CFD-BAA4-50E86A59955B}"/>
              </a:ext>
            </a:extLst>
          </p:cNvPr>
          <p:cNvSpPr txBox="1"/>
          <p:nvPr/>
        </p:nvSpPr>
        <p:spPr>
          <a:xfrm>
            <a:off x="3379961" y="1809750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t=1</a:t>
            </a:r>
            <a:endParaRPr lang="ko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4EEA6C-9622-47DB-AB6D-7AF3FCF39F39}"/>
              </a:ext>
            </a:extLst>
          </p:cNvPr>
          <p:cNvSpPr txBox="1"/>
          <p:nvPr/>
        </p:nvSpPr>
        <p:spPr>
          <a:xfrm>
            <a:off x="9285378" y="1809750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t=0</a:t>
            </a:r>
            <a:endParaRPr lang="ko-KR" altLang="en-US" sz="2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EE9FF4-D9E5-4247-AFE4-7A196FF7F5EB}"/>
              </a:ext>
            </a:extLst>
          </p:cNvPr>
          <p:cNvSpPr/>
          <p:nvPr/>
        </p:nvSpPr>
        <p:spPr>
          <a:xfrm>
            <a:off x="4717219" y="2679762"/>
            <a:ext cx="3409950" cy="971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개입니까</a:t>
            </a:r>
            <a:r>
              <a:rPr lang="en-US" altLang="ko-KR" dirty="0"/>
              <a:t>? (Model)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DFE2B6-9C4F-49CC-B315-851FBEDBABEF}"/>
              </a:ext>
            </a:extLst>
          </p:cNvPr>
          <p:cNvSpPr txBox="1"/>
          <p:nvPr/>
        </p:nvSpPr>
        <p:spPr>
          <a:xfrm>
            <a:off x="302235" y="180682"/>
            <a:ext cx="115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Data</a:t>
            </a:r>
            <a:endParaRPr lang="ko-KR" altLang="en-US" dirty="0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CDC8CE4-D9A9-40C5-AA8F-F14EB97448B4}"/>
              </a:ext>
            </a:extLst>
          </p:cNvPr>
          <p:cNvSpPr/>
          <p:nvPr/>
        </p:nvSpPr>
        <p:spPr>
          <a:xfrm>
            <a:off x="6254579" y="1932068"/>
            <a:ext cx="523875" cy="63063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1E84D55-56F2-4886-BF59-A355DEB0909F}"/>
              </a:ext>
            </a:extLst>
          </p:cNvPr>
          <p:cNvCxnSpPr>
            <a:cxnSpLocks/>
          </p:cNvCxnSpPr>
          <p:nvPr/>
        </p:nvCxnSpPr>
        <p:spPr>
          <a:xfrm flipV="1">
            <a:off x="302235" y="6153415"/>
            <a:ext cx="5641058" cy="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8C16D962-E3EB-43C3-ABBF-411F37F62643}"/>
              </a:ext>
            </a:extLst>
          </p:cNvPr>
          <p:cNvSpPr/>
          <p:nvPr/>
        </p:nvSpPr>
        <p:spPr>
          <a:xfrm>
            <a:off x="6254578" y="3766258"/>
            <a:ext cx="523875" cy="36933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538A6F5-B3F9-41C9-AAB9-2A99D57DBEED}"/>
              </a:ext>
            </a:extLst>
          </p:cNvPr>
          <p:cNvCxnSpPr>
            <a:cxnSpLocks/>
          </p:cNvCxnSpPr>
          <p:nvPr/>
        </p:nvCxnSpPr>
        <p:spPr>
          <a:xfrm flipV="1">
            <a:off x="6176543" y="6153414"/>
            <a:ext cx="5641058" cy="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11B2186-6714-430B-8541-6F53E39E451C}"/>
              </a:ext>
            </a:extLst>
          </p:cNvPr>
          <p:cNvSpPr txBox="1"/>
          <p:nvPr/>
        </p:nvSpPr>
        <p:spPr>
          <a:xfrm>
            <a:off x="3196373" y="6277208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y=1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686D43-185B-4C18-ABA7-FA905E2A6504}"/>
              </a:ext>
            </a:extLst>
          </p:cNvPr>
          <p:cNvSpPr txBox="1"/>
          <p:nvPr/>
        </p:nvSpPr>
        <p:spPr>
          <a:xfrm>
            <a:off x="8876391" y="6277208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y=0</a:t>
            </a:r>
            <a:endParaRPr lang="ko-KR" altLang="en-US" sz="2000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DC49E23-9549-46A7-B179-F3A3404529C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0503" y="5018602"/>
            <a:ext cx="900000" cy="900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D80D8E6-81D8-4FFA-A978-E248F91FE3D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73487" y="5018604"/>
            <a:ext cx="900000" cy="900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8BE2032-AAF1-40B1-994C-4726957D5CB5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771079" y="4998784"/>
            <a:ext cx="900000" cy="900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586AD92E-1DFC-4966-B8BD-3BA179765B8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641598" y="5018602"/>
            <a:ext cx="900000" cy="900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8C50BBB-D0E5-4A41-A08E-D1C3D1DCEF9B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5021182" y="4998784"/>
            <a:ext cx="900000" cy="900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5114F10-446E-4765-9A6D-4BFF05C9F4C2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646827" y="4998784"/>
            <a:ext cx="900000" cy="900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F2AC0390-7893-4AD2-89AC-6198CF726012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0896930" y="5031730"/>
            <a:ext cx="900000" cy="900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7E504D1B-8125-43C0-B4F7-FCDFE15B2DCC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6271285" y="5018602"/>
            <a:ext cx="900000" cy="900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EDC15903-C05C-4E0C-981B-CE97165CE04A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7400766" y="5002878"/>
            <a:ext cx="900000" cy="900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37DC6C7C-BEDB-4C53-A9C1-86D3958BB283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8476088" y="4998784"/>
            <a:ext cx="900000" cy="900000"/>
          </a:xfrm>
          <a:prstGeom prst="rect">
            <a:avLst/>
          </a:prstGeom>
        </p:spPr>
      </p:pic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865123E-BDB0-43B5-A9E9-71BA72FBE2D0}"/>
              </a:ext>
            </a:extLst>
          </p:cNvPr>
          <p:cNvCxnSpPr>
            <a:cxnSpLocks/>
          </p:cNvCxnSpPr>
          <p:nvPr/>
        </p:nvCxnSpPr>
        <p:spPr>
          <a:xfrm>
            <a:off x="330503" y="4704894"/>
            <a:ext cx="4340576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427E0F8-AE0C-4D54-864B-C558D38DE447}"/>
              </a:ext>
            </a:extLst>
          </p:cNvPr>
          <p:cNvSpPr txBox="1"/>
          <p:nvPr/>
        </p:nvSpPr>
        <p:spPr>
          <a:xfrm>
            <a:off x="2286051" y="4149198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TP(40%)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DC2A09-57DF-478D-9F54-F8F22A5C4B02}"/>
              </a:ext>
            </a:extLst>
          </p:cNvPr>
          <p:cNvSpPr txBox="1"/>
          <p:nvPr/>
        </p:nvSpPr>
        <p:spPr>
          <a:xfrm>
            <a:off x="4921191" y="4215670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FP (10%)</a:t>
            </a:r>
            <a:endParaRPr lang="ko-KR" altLang="en-US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E36FD4C-64DF-4C68-8365-CA2BCDA313F8}"/>
              </a:ext>
            </a:extLst>
          </p:cNvPr>
          <p:cNvCxnSpPr>
            <a:cxnSpLocks/>
          </p:cNvCxnSpPr>
          <p:nvPr/>
        </p:nvCxnSpPr>
        <p:spPr>
          <a:xfrm>
            <a:off x="4998916" y="4704894"/>
            <a:ext cx="922266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9A7D072-4385-4727-A4D0-A12206B218F7}"/>
              </a:ext>
            </a:extLst>
          </p:cNvPr>
          <p:cNvCxnSpPr>
            <a:cxnSpLocks/>
          </p:cNvCxnSpPr>
          <p:nvPr/>
        </p:nvCxnSpPr>
        <p:spPr>
          <a:xfrm flipV="1">
            <a:off x="6314141" y="4702986"/>
            <a:ext cx="3061947" cy="160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0CD270E-1372-41A0-9C41-15A6FAA7C3A3}"/>
              </a:ext>
            </a:extLst>
          </p:cNvPr>
          <p:cNvSpPr txBox="1"/>
          <p:nvPr/>
        </p:nvSpPr>
        <p:spPr>
          <a:xfrm>
            <a:off x="7360471" y="4215670"/>
            <a:ext cx="102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TN(30%)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A3BDC25-7342-4E03-8139-2D5BE4D339C0}"/>
              </a:ext>
            </a:extLst>
          </p:cNvPr>
          <p:cNvSpPr txBox="1"/>
          <p:nvPr/>
        </p:nvSpPr>
        <p:spPr>
          <a:xfrm>
            <a:off x="10234766" y="4238812"/>
            <a:ext cx="109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FN(20%)</a:t>
            </a:r>
            <a:endParaRPr lang="ko-KR" altLang="en-US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F95E7D9-5ABC-42C1-B63A-A345D2FF349E}"/>
              </a:ext>
            </a:extLst>
          </p:cNvPr>
          <p:cNvCxnSpPr>
            <a:cxnSpLocks/>
          </p:cNvCxnSpPr>
          <p:nvPr/>
        </p:nvCxnSpPr>
        <p:spPr>
          <a:xfrm>
            <a:off x="9624561" y="4718986"/>
            <a:ext cx="217236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86A3F78C-B57D-4E03-84DD-1EF53C28A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459904"/>
              </p:ext>
            </p:extLst>
          </p:nvPr>
        </p:nvGraphicFramePr>
        <p:xfrm>
          <a:off x="723967" y="2405782"/>
          <a:ext cx="3244044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35017">
                  <a:extLst>
                    <a:ext uri="{9D8B030D-6E8A-4147-A177-3AD203B41FA5}">
                      <a16:colId xmlns:a16="http://schemas.microsoft.com/office/drawing/2014/main" val="3740298026"/>
                    </a:ext>
                  </a:extLst>
                </a:gridCol>
                <a:gridCol w="2209027">
                  <a:extLst>
                    <a:ext uri="{9D8B030D-6E8A-4147-A177-3AD203B41FA5}">
                      <a16:colId xmlns:a16="http://schemas.microsoft.com/office/drawing/2014/main" val="2964121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퍼센트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56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정답률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02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적합률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80% (40/40+10)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43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재현률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66.6% (40/40+20)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82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25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9671C7E-AF5F-4FDA-A157-765824C19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145354"/>
              </p:ext>
            </p:extLst>
          </p:nvPr>
        </p:nvGraphicFramePr>
        <p:xfrm>
          <a:off x="278492" y="1845129"/>
          <a:ext cx="11436024" cy="2481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004">
                  <a:extLst>
                    <a:ext uri="{9D8B030D-6E8A-4147-A177-3AD203B41FA5}">
                      <a16:colId xmlns:a16="http://schemas.microsoft.com/office/drawing/2014/main" val="2410885540"/>
                    </a:ext>
                  </a:extLst>
                </a:gridCol>
                <a:gridCol w="1906004">
                  <a:extLst>
                    <a:ext uri="{9D8B030D-6E8A-4147-A177-3AD203B41FA5}">
                      <a16:colId xmlns:a16="http://schemas.microsoft.com/office/drawing/2014/main" val="184977451"/>
                    </a:ext>
                  </a:extLst>
                </a:gridCol>
                <a:gridCol w="1906004">
                  <a:extLst>
                    <a:ext uri="{9D8B030D-6E8A-4147-A177-3AD203B41FA5}">
                      <a16:colId xmlns:a16="http://schemas.microsoft.com/office/drawing/2014/main" val="2100882215"/>
                    </a:ext>
                  </a:extLst>
                </a:gridCol>
                <a:gridCol w="1906004">
                  <a:extLst>
                    <a:ext uri="{9D8B030D-6E8A-4147-A177-3AD203B41FA5}">
                      <a16:colId xmlns:a16="http://schemas.microsoft.com/office/drawing/2014/main" val="2996156964"/>
                    </a:ext>
                  </a:extLst>
                </a:gridCol>
                <a:gridCol w="1906004">
                  <a:extLst>
                    <a:ext uri="{9D8B030D-6E8A-4147-A177-3AD203B41FA5}">
                      <a16:colId xmlns:a16="http://schemas.microsoft.com/office/drawing/2014/main" val="539176434"/>
                    </a:ext>
                  </a:extLst>
                </a:gridCol>
                <a:gridCol w="1906004">
                  <a:extLst>
                    <a:ext uri="{9D8B030D-6E8A-4147-A177-3AD203B41FA5}">
                      <a16:colId xmlns:a16="http://schemas.microsoft.com/office/drawing/2014/main" val="3355916656"/>
                    </a:ext>
                  </a:extLst>
                </a:gridCol>
              </a:tblGrid>
              <a:tr h="248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(1.2, 0.8)</a:t>
                      </a:r>
                      <a:endParaRPr lang="ko-KR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(1.0, 0.7)</a:t>
                      </a:r>
                      <a:endParaRPr lang="ko-KR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(0.2, 0.3)</a:t>
                      </a:r>
                      <a:endParaRPr lang="ko-KR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(0.3, 0.5)</a:t>
                      </a:r>
                      <a:endParaRPr lang="ko-KR" alt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596128659"/>
                  </a:ext>
                </a:extLst>
              </a:tr>
            </a:tbl>
          </a:graphicData>
        </a:graphic>
      </p:graphicFrame>
      <p:pic>
        <p:nvPicPr>
          <p:cNvPr id="5" name="그림 4" descr="앉아있는, 검은색, 실내, 운송이(가) 표시된 사진&#10;&#10;자동 생성된 설명">
            <a:extLst>
              <a:ext uri="{FF2B5EF4-FFF2-40B4-BE49-F238E27FC236}">
                <a16:creationId xmlns:a16="http://schemas.microsoft.com/office/drawing/2014/main" id="{4E8A0D14-448C-45FD-A769-23DEBD8A3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41" y="1997019"/>
            <a:ext cx="1579173" cy="1591806"/>
          </a:xfrm>
          <a:prstGeom prst="rect">
            <a:avLst/>
          </a:prstGeom>
        </p:spPr>
      </p:pic>
      <p:pic>
        <p:nvPicPr>
          <p:cNvPr id="8" name="그림 7" descr="실내, 앉아있는, 파란색, 테이블이(가) 표시된 사진&#10;&#10;자동 생성된 설명">
            <a:extLst>
              <a:ext uri="{FF2B5EF4-FFF2-40B4-BE49-F238E27FC236}">
                <a16:creationId xmlns:a16="http://schemas.microsoft.com/office/drawing/2014/main" id="{8B0A3BF2-FF53-4E2C-8415-191105EEF1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3" r="17486"/>
          <a:stretch/>
        </p:blipFill>
        <p:spPr>
          <a:xfrm>
            <a:off x="4255073" y="1997019"/>
            <a:ext cx="1626317" cy="1591806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9BD948F-4127-41C5-AE7C-99B0C7CA1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660112"/>
              </p:ext>
            </p:extLst>
          </p:nvPr>
        </p:nvGraphicFramePr>
        <p:xfrm>
          <a:off x="278492" y="4547759"/>
          <a:ext cx="11436024" cy="1400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004">
                  <a:extLst>
                    <a:ext uri="{9D8B030D-6E8A-4147-A177-3AD203B41FA5}">
                      <a16:colId xmlns:a16="http://schemas.microsoft.com/office/drawing/2014/main" val="2410885540"/>
                    </a:ext>
                  </a:extLst>
                </a:gridCol>
                <a:gridCol w="1906004">
                  <a:extLst>
                    <a:ext uri="{9D8B030D-6E8A-4147-A177-3AD203B41FA5}">
                      <a16:colId xmlns:a16="http://schemas.microsoft.com/office/drawing/2014/main" val="184977451"/>
                    </a:ext>
                  </a:extLst>
                </a:gridCol>
                <a:gridCol w="1906004">
                  <a:extLst>
                    <a:ext uri="{9D8B030D-6E8A-4147-A177-3AD203B41FA5}">
                      <a16:colId xmlns:a16="http://schemas.microsoft.com/office/drawing/2014/main" val="2100882215"/>
                    </a:ext>
                  </a:extLst>
                </a:gridCol>
                <a:gridCol w="1906004">
                  <a:extLst>
                    <a:ext uri="{9D8B030D-6E8A-4147-A177-3AD203B41FA5}">
                      <a16:colId xmlns:a16="http://schemas.microsoft.com/office/drawing/2014/main" val="2996156964"/>
                    </a:ext>
                  </a:extLst>
                </a:gridCol>
                <a:gridCol w="1906004">
                  <a:extLst>
                    <a:ext uri="{9D8B030D-6E8A-4147-A177-3AD203B41FA5}">
                      <a16:colId xmlns:a16="http://schemas.microsoft.com/office/drawing/2014/main" val="539176434"/>
                    </a:ext>
                  </a:extLst>
                </a:gridCol>
                <a:gridCol w="1906004">
                  <a:extLst>
                    <a:ext uri="{9D8B030D-6E8A-4147-A177-3AD203B41FA5}">
                      <a16:colId xmlns:a16="http://schemas.microsoft.com/office/drawing/2014/main" val="3355916656"/>
                    </a:ext>
                  </a:extLst>
                </a:gridCol>
              </a:tblGrid>
              <a:tr h="1400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6128659"/>
                  </a:ext>
                </a:extLst>
              </a:tr>
            </a:tbl>
          </a:graphicData>
        </a:graphic>
      </p:graphicFrame>
      <p:pic>
        <p:nvPicPr>
          <p:cNvPr id="2" name="Picture 2" descr="토끼에 대한 이미지 검색결과">
            <a:extLst>
              <a:ext uri="{FF2B5EF4-FFF2-40B4-BE49-F238E27FC236}">
                <a16:creationId xmlns:a16="http://schemas.microsoft.com/office/drawing/2014/main" id="{3670700A-777C-43C3-8845-1921EFACE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312" y="2065823"/>
            <a:ext cx="1591806" cy="159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토끼에 대한 이미지 검색결과">
            <a:extLst>
              <a:ext uri="{FF2B5EF4-FFF2-40B4-BE49-F238E27FC236}">
                <a16:creationId xmlns:a16="http://schemas.microsoft.com/office/drawing/2014/main" id="{07190B58-7704-4D30-A9F3-8488B056C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2" r="16345"/>
          <a:stretch/>
        </p:blipFill>
        <p:spPr bwMode="auto">
          <a:xfrm>
            <a:off x="8107490" y="2065823"/>
            <a:ext cx="1456822" cy="156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8C9D43A-464F-4DBA-85E2-20C803873A8B}"/>
              </a:ext>
            </a:extLst>
          </p:cNvPr>
          <p:cNvCxnSpPr>
            <a:cxnSpLocks/>
          </p:cNvCxnSpPr>
          <p:nvPr/>
        </p:nvCxnSpPr>
        <p:spPr>
          <a:xfrm>
            <a:off x="2200739" y="1485900"/>
            <a:ext cx="446131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5E8E74F-7B0D-4201-9E86-7516A62AFDF7}"/>
              </a:ext>
            </a:extLst>
          </p:cNvPr>
          <p:cNvCxnSpPr>
            <a:cxnSpLocks/>
          </p:cNvCxnSpPr>
          <p:nvPr/>
        </p:nvCxnSpPr>
        <p:spPr>
          <a:xfrm>
            <a:off x="7137411" y="1485900"/>
            <a:ext cx="446131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BA3E03-4217-4B31-BA4C-CC39B18DC4EF}"/>
              </a:ext>
            </a:extLst>
          </p:cNvPr>
          <p:cNvSpPr txBox="1"/>
          <p:nvPr/>
        </p:nvSpPr>
        <p:spPr>
          <a:xfrm>
            <a:off x="4134682" y="92661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150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67DCDA-13B0-43B7-9585-231A005BF77F}"/>
              </a:ext>
            </a:extLst>
          </p:cNvPr>
          <p:cNvSpPr txBox="1"/>
          <p:nvPr/>
        </p:nvSpPr>
        <p:spPr>
          <a:xfrm>
            <a:off x="9064140" y="87592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150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9668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달토끼에 대한 이미지 검색결과">
            <a:extLst>
              <a:ext uri="{FF2B5EF4-FFF2-40B4-BE49-F238E27FC236}">
                <a16:creationId xmlns:a16="http://schemas.microsoft.com/office/drawing/2014/main" id="{DBCEFD96-8E2A-4E6E-B803-48E15521F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08" y="878598"/>
            <a:ext cx="2678463" cy="267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12350F3-DB83-413A-980B-1CEB9249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186914A-E27A-4144-B4C4-6D8D89108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243164"/>
              </p:ext>
            </p:extLst>
          </p:nvPr>
        </p:nvGraphicFramePr>
        <p:xfrm>
          <a:off x="3962909" y="878598"/>
          <a:ext cx="3156348" cy="2663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6348">
                  <a:extLst>
                    <a:ext uri="{9D8B030D-6E8A-4147-A177-3AD203B41FA5}">
                      <a16:colId xmlns:a16="http://schemas.microsoft.com/office/drawing/2014/main" val="4023059551"/>
                    </a:ext>
                  </a:extLst>
                </a:gridCol>
              </a:tblGrid>
              <a:tr h="491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달</a:t>
                      </a:r>
                      <a:r>
                        <a:rPr lang="en-US" altLang="ko-KR" dirty="0"/>
                        <a:t>? </a:t>
                      </a:r>
                      <a:r>
                        <a:rPr lang="ko-KR" altLang="en-US" dirty="0"/>
                        <a:t>토끼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2247469"/>
                  </a:ext>
                </a:extLst>
              </a:tr>
              <a:tr h="801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데이터가 겹치는 깔끔하지 않은 부분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198026"/>
                  </a:ext>
                </a:extLst>
              </a:tr>
              <a:tr h="1257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r>
                        <a:rPr lang="ko-KR" altLang="en-US" dirty="0"/>
                        <a:t>의 비율로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전체 데이터 </a:t>
                      </a:r>
                      <a:r>
                        <a:rPr lang="en-US" altLang="ko-KR" dirty="0"/>
                        <a:t>300</a:t>
                      </a:r>
                      <a:r>
                        <a:rPr lang="ko-KR" altLang="en-US" dirty="0"/>
                        <a:t>개 중 </a:t>
                      </a:r>
                      <a:r>
                        <a:rPr lang="en-US" altLang="ko-KR" dirty="0"/>
                        <a:t>90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264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69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0632D13-DCA1-464C-BA7C-B078D3A78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773193"/>
              </p:ext>
            </p:extLst>
          </p:nvPr>
        </p:nvGraphicFramePr>
        <p:xfrm>
          <a:off x="2129971" y="1519766"/>
          <a:ext cx="3650346" cy="70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78">
                  <a:extLst>
                    <a:ext uri="{9D8B030D-6E8A-4147-A177-3AD203B41FA5}">
                      <a16:colId xmlns:a16="http://schemas.microsoft.com/office/drawing/2014/main" val="2255628723"/>
                    </a:ext>
                  </a:extLst>
                </a:gridCol>
                <a:gridCol w="521478">
                  <a:extLst>
                    <a:ext uri="{9D8B030D-6E8A-4147-A177-3AD203B41FA5}">
                      <a16:colId xmlns:a16="http://schemas.microsoft.com/office/drawing/2014/main" val="2964538935"/>
                    </a:ext>
                  </a:extLst>
                </a:gridCol>
                <a:gridCol w="521478">
                  <a:extLst>
                    <a:ext uri="{9D8B030D-6E8A-4147-A177-3AD203B41FA5}">
                      <a16:colId xmlns:a16="http://schemas.microsoft.com/office/drawing/2014/main" val="2560141779"/>
                    </a:ext>
                  </a:extLst>
                </a:gridCol>
                <a:gridCol w="521478">
                  <a:extLst>
                    <a:ext uri="{9D8B030D-6E8A-4147-A177-3AD203B41FA5}">
                      <a16:colId xmlns:a16="http://schemas.microsoft.com/office/drawing/2014/main" val="3803244332"/>
                    </a:ext>
                  </a:extLst>
                </a:gridCol>
                <a:gridCol w="521478">
                  <a:extLst>
                    <a:ext uri="{9D8B030D-6E8A-4147-A177-3AD203B41FA5}">
                      <a16:colId xmlns:a16="http://schemas.microsoft.com/office/drawing/2014/main" val="2299948139"/>
                    </a:ext>
                  </a:extLst>
                </a:gridCol>
                <a:gridCol w="521478">
                  <a:extLst>
                    <a:ext uri="{9D8B030D-6E8A-4147-A177-3AD203B41FA5}">
                      <a16:colId xmlns:a16="http://schemas.microsoft.com/office/drawing/2014/main" val="2105127377"/>
                    </a:ext>
                  </a:extLst>
                </a:gridCol>
                <a:gridCol w="521478">
                  <a:extLst>
                    <a:ext uri="{9D8B030D-6E8A-4147-A177-3AD203B41FA5}">
                      <a16:colId xmlns:a16="http://schemas.microsoft.com/office/drawing/2014/main" val="3386989661"/>
                    </a:ext>
                  </a:extLst>
                </a:gridCol>
              </a:tblGrid>
              <a:tr h="700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7114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3196F62-7EE3-42AF-A050-9A0155562BB7}"/>
              </a:ext>
            </a:extLst>
          </p:cNvPr>
          <p:cNvSpPr txBox="1"/>
          <p:nvPr/>
        </p:nvSpPr>
        <p:spPr>
          <a:xfrm>
            <a:off x="1371600" y="1649186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E0A35-8DE1-4EB8-8564-457C966F43FD}"/>
              </a:ext>
            </a:extLst>
          </p:cNvPr>
          <p:cNvSpPr txBox="1"/>
          <p:nvPr/>
        </p:nvSpPr>
        <p:spPr>
          <a:xfrm>
            <a:off x="6743446" y="164918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4708222-0F80-4234-A40E-E32D65486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772245"/>
              </p:ext>
            </p:extLst>
          </p:nvPr>
        </p:nvGraphicFramePr>
        <p:xfrm>
          <a:off x="7270367" y="833120"/>
          <a:ext cx="61044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441">
                  <a:extLst>
                    <a:ext uri="{9D8B030D-6E8A-4147-A177-3AD203B41FA5}">
                      <a16:colId xmlns:a16="http://schemas.microsoft.com/office/drawing/2014/main" val="3919729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897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13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49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581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28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167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217434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9E0EF3A-F7C6-4676-969C-372D39F1DA96}"/>
              </a:ext>
            </a:extLst>
          </p:cNvPr>
          <p:cNvSpPr/>
          <p:nvPr/>
        </p:nvSpPr>
        <p:spPr>
          <a:xfrm>
            <a:off x="6096000" y="1649186"/>
            <a:ext cx="435035" cy="3693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4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230465A-CF76-4A5B-983B-2AA1AA495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811" y="350138"/>
            <a:ext cx="5778378" cy="208476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945562B-5E20-47B8-BD6A-DC0D5A7CECAC}"/>
              </a:ext>
            </a:extLst>
          </p:cNvPr>
          <p:cNvCxnSpPr/>
          <p:nvPr/>
        </p:nvCxnSpPr>
        <p:spPr>
          <a:xfrm flipH="1">
            <a:off x="4542412" y="2703479"/>
            <a:ext cx="1123950" cy="609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3F8522-4ACB-46F5-9644-0389E934C8D6}"/>
              </a:ext>
            </a:extLst>
          </p:cNvPr>
          <p:cNvSpPr txBox="1"/>
          <p:nvPr/>
        </p:nvSpPr>
        <p:spPr>
          <a:xfrm>
            <a:off x="2567954" y="2703479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훈련용 데이터</a:t>
            </a:r>
            <a:r>
              <a:rPr lang="en-US" altLang="ko-KR" dirty="0"/>
              <a:t>(0.8)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E25518D-47C7-4F94-BA0B-E8E8AB67A17C}"/>
              </a:ext>
            </a:extLst>
          </p:cNvPr>
          <p:cNvCxnSpPr>
            <a:cxnSpLocks/>
          </p:cNvCxnSpPr>
          <p:nvPr/>
        </p:nvCxnSpPr>
        <p:spPr>
          <a:xfrm>
            <a:off x="6639461" y="2703479"/>
            <a:ext cx="1183282" cy="609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5C3B63-84CF-46F0-8428-51FB6715C96B}"/>
              </a:ext>
            </a:extLst>
          </p:cNvPr>
          <p:cNvSpPr txBox="1"/>
          <p:nvPr/>
        </p:nvSpPr>
        <p:spPr>
          <a:xfrm>
            <a:off x="7537450" y="2638947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테스트 데이터</a:t>
            </a:r>
            <a:r>
              <a:rPr lang="en-US" altLang="ko-KR" dirty="0"/>
              <a:t>(0.2)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154F5A1-164F-48FA-9AAE-665C055AF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97" y="3665966"/>
            <a:ext cx="5216427" cy="225602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12F95A4-0B2A-4946-B7CB-EF5F1D23D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017" y="3665966"/>
            <a:ext cx="2099861" cy="22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65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146</Words>
  <Application>Microsoft Office PowerPoint</Application>
  <PresentationFormat>와이드스크린</PresentationFormat>
  <Paragraphs>68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재혁 박</dc:creator>
  <cp:lastModifiedBy>재혁 박</cp:lastModifiedBy>
  <cp:revision>5</cp:revision>
  <dcterms:created xsi:type="dcterms:W3CDTF">2019-01-26T09:53:49Z</dcterms:created>
  <dcterms:modified xsi:type="dcterms:W3CDTF">2019-01-26T10:29:12Z</dcterms:modified>
</cp:coreProperties>
</file>