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8492-4FE9-4B84-AB1D-F55553DD9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5D10D-F662-44D0-A211-A77E7C235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B929B-609F-43FF-953F-3FA0C52D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31479-ADEF-4EA2-A987-207A8F82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AAC6D-A2C2-419C-BBD0-6187C497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4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0D44D-4A92-4408-9D96-19D4FCB7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7E2E8F-0E9E-489C-AF59-0FE1860C6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8A65D-BAF4-46A3-9FB8-D049BED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74851-E842-42D5-843D-F0643842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03486-E9D5-436D-A823-4E146315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44C2EB-7AD8-44AD-9702-E310EF147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23BF-FE30-4B99-94AE-ADDF7D03F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E6E55-7FB5-483D-9389-41CE3A24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FB9FE-A117-4133-83E4-206815D8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3C993-7AA1-4C41-876B-3B3EF2B3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5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5E396-3CDA-486F-B806-7176CA71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A00B6-02C7-4CE0-BDCE-85D64750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048D8-D763-4E58-96E9-5687139D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39D98-433B-4A80-8597-53849526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4C09B-7354-415F-A2D2-4F029891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9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5715-4591-44EE-9DCF-480471E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CB9E7-2565-4ADA-B70E-620FE022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4D86B-0139-4591-AE11-D7EE9C0C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FAA23-FD64-496A-8C2C-DE3EEC0F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B5EAB-BE7D-469C-877D-365C68F0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8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94C0-8549-4474-A458-764632F6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35CD8-AE5F-4D92-AF66-4866932DC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154AA-9937-4133-93BD-8A21F161D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D6B4D-3147-499C-8223-88A6DD7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237DC5-E328-4152-A540-1703FA48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3BF47-B1E9-4D7F-A98D-7C3C1169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6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755A-9C1B-4A78-9066-393BCCF1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057E1-0523-44BF-AB09-FEA94CE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BAF2EB-3AC9-4CFB-AE97-6E6D4809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2C9457-A6B5-4882-9083-087BD5245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91EB6-8DF4-4E93-AEBC-CCE331B1A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444AF6-EEAA-4658-9E4B-B42B41B0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B29E27-1903-4B51-B633-0A2BE916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20B1CA-FAC4-4919-81E1-41410227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15F84-F163-443A-8B59-944ECDEC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BF0A33-D8ED-489F-8DA7-2D0B89BD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B7B284-9DC2-45E3-81DA-A9DCC7B3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8A4569-6014-4CD7-B716-942DAA01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B0261-A581-4EB4-AEA6-A78A812C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1D16EA-FE4A-4F9B-A5D0-D91198DE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3620C-45A4-4064-BB0B-DCFF592F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F975-C388-4DDB-B429-BCFF8EC0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34F68-EF87-4C96-A0E4-503175B2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A26D7-DF64-47B7-99E2-7430F72B9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BFFE1-DCE4-4999-B5F4-03BFAF2D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B5891-EDE6-437B-87FF-4DEA086D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EE30B-9B1D-4FA4-898C-2DA4DCBF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9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24478-6742-4855-9C9E-4D2C1E8B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4CD14C-4A79-48EA-8A8F-15B2E8562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4448AD-200D-4758-9CBA-6CF1DE2A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0A606-33F6-473C-8846-DCB0E17C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4D0AA-58D4-4F5A-AA2B-B4EFCBAB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DD45E-80D5-456A-BC12-22F71727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1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5E45B2-0B8C-4471-90C5-A97A71A7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70FA8-249A-4C44-A623-4334785E1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D3871-8C63-4294-9A47-C438E6974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430-49B6-44A2-96D6-FED345615FFA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6883C-7E3D-4C0D-89DE-8E499F99C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3C24C-8F14-41B2-A9E1-B6541D18D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AC012-365F-4E0C-A607-C3984C075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6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영장류, 원숭이, 포유류, 동물이(가) 표시된 사진&#10;&#10;자동 생성된 설명">
            <a:extLst>
              <a:ext uri="{FF2B5EF4-FFF2-40B4-BE49-F238E27FC236}">
                <a16:creationId xmlns:a16="http://schemas.microsoft.com/office/drawing/2014/main" id="{73FD5B54-5230-4CB1-8389-18CD5242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9" y="1327495"/>
            <a:ext cx="3872776" cy="4203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06F32-EBBD-4D17-B34C-F2259235861E}"/>
              </a:ext>
            </a:extLst>
          </p:cNvPr>
          <p:cNvSpPr txBox="1"/>
          <p:nvPr/>
        </p:nvSpPr>
        <p:spPr>
          <a:xfrm>
            <a:off x="2214951" y="562418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 x 64 Image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649BB4F-6254-4D2E-835E-288A856F1764}"/>
              </a:ext>
            </a:extLst>
          </p:cNvPr>
          <p:cNvSpPr/>
          <p:nvPr/>
        </p:nvSpPr>
        <p:spPr>
          <a:xfrm>
            <a:off x="1281120" y="1478604"/>
            <a:ext cx="236395" cy="2379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4356CD-5E53-4DA0-BAAF-92A968C3ED20}"/>
              </a:ext>
            </a:extLst>
          </p:cNvPr>
          <p:cNvCxnSpPr>
            <a:cxnSpLocks/>
            <a:stCxn id="7" idx="7"/>
          </p:cNvCxnSpPr>
          <p:nvPr/>
        </p:nvCxnSpPr>
        <p:spPr>
          <a:xfrm>
            <a:off x="1482896" y="1513458"/>
            <a:ext cx="43537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FB9723-91A2-4DAC-BA49-39A83481ADCD}"/>
              </a:ext>
            </a:extLst>
          </p:cNvPr>
          <p:cNvGrpSpPr/>
          <p:nvPr/>
        </p:nvGrpSpPr>
        <p:grpSpPr>
          <a:xfrm>
            <a:off x="6096000" y="1140402"/>
            <a:ext cx="3278221" cy="914399"/>
            <a:chOff x="6096000" y="1140402"/>
            <a:chExt cx="3278221" cy="91439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2776FA-A4E7-48FE-A514-94F17C732A7F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284B64-F055-450B-AF42-B3CFD25049D7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4F4651-26A3-48B1-B747-217F25C7BA8F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8C524A0-81D4-4DB1-8446-C878D82929C0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21066C-A5E4-42B3-9B18-2EF6AA27739F}"/>
              </a:ext>
            </a:extLst>
          </p:cNvPr>
          <p:cNvSpPr txBox="1"/>
          <p:nvPr/>
        </p:nvSpPr>
        <p:spPr>
          <a:xfrm>
            <a:off x="6205684" y="2195855"/>
            <a:ext cx="3058851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(R : 226  , G : 227,  B : 231)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1E05C-3E56-4EF0-99AE-C044EC68380D}"/>
              </a:ext>
            </a:extLst>
          </p:cNvPr>
          <p:cNvSpPr txBox="1"/>
          <p:nvPr/>
        </p:nvSpPr>
        <p:spPr>
          <a:xfrm>
            <a:off x="6536158" y="2565187"/>
            <a:ext cx="23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pixel : 3</a:t>
            </a:r>
            <a:r>
              <a:rPr lang="ko-KR" altLang="en-US" dirty="0"/>
              <a:t>차원 </a:t>
            </a:r>
            <a:r>
              <a:rPr lang="en-US" altLang="ko-KR" dirty="0"/>
              <a:t>vector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BE9AFF-C375-4664-A5E2-D44CFD55C556}"/>
              </a:ext>
            </a:extLst>
          </p:cNvPr>
          <p:cNvGrpSpPr/>
          <p:nvPr/>
        </p:nvGrpSpPr>
        <p:grpSpPr>
          <a:xfrm>
            <a:off x="5755531" y="3980560"/>
            <a:ext cx="3278221" cy="914399"/>
            <a:chOff x="6096000" y="1140402"/>
            <a:chExt cx="3278221" cy="91439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D52748F-A391-4698-BCF9-BEDE1755E6E2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6A6E098-FA47-4392-8028-E44C64872725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9274C1C-61E9-4E96-B11B-41BB02097676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A2276A-C5F3-442F-8A43-526CE0F290CD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0CC0F8C-A04C-4CEF-8C7B-CD60B3359B6D}"/>
              </a:ext>
            </a:extLst>
          </p:cNvPr>
          <p:cNvGrpSpPr/>
          <p:nvPr/>
        </p:nvGrpSpPr>
        <p:grpSpPr>
          <a:xfrm>
            <a:off x="6034091" y="3746226"/>
            <a:ext cx="3278221" cy="914399"/>
            <a:chOff x="6096000" y="1140402"/>
            <a:chExt cx="3278221" cy="91439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A3F2726-F3CA-48D7-8E46-3CF5180C22D3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AFA957B-2E33-4A97-BBE4-34EC3DBC5432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AF44C3-470D-4B3D-8C66-5E5B31764643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8B8F9A8-4BED-4A78-B6E4-8020589AF6CC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E1095F-7D48-41B1-9149-20BFC8C3FC9E}"/>
              </a:ext>
            </a:extLst>
          </p:cNvPr>
          <p:cNvGrpSpPr/>
          <p:nvPr/>
        </p:nvGrpSpPr>
        <p:grpSpPr>
          <a:xfrm>
            <a:off x="6288887" y="3547248"/>
            <a:ext cx="3278221" cy="914399"/>
            <a:chOff x="6096000" y="1140402"/>
            <a:chExt cx="3278221" cy="91439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5D67765-EE73-4DF6-A0C7-3F928C52995D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FC75C76-0EFC-4929-B724-80C2DCDCD904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87666D-BC10-43C1-BB57-8B5830661E90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F681A6-5C1F-4D1A-9B65-5A55F5F32F41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365729-E2F8-4689-A4FE-82E38989418F}"/>
              </a:ext>
            </a:extLst>
          </p:cNvPr>
          <p:cNvGrpSpPr/>
          <p:nvPr/>
        </p:nvGrpSpPr>
        <p:grpSpPr>
          <a:xfrm>
            <a:off x="6558061" y="3265134"/>
            <a:ext cx="3278221" cy="914399"/>
            <a:chOff x="6096000" y="1140402"/>
            <a:chExt cx="3278221" cy="91439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D38F61F-9174-4F7F-A3EC-192E78F4FFE5}"/>
                </a:ext>
              </a:extLst>
            </p:cNvPr>
            <p:cNvSpPr/>
            <p:nvPr/>
          </p:nvSpPr>
          <p:spPr>
            <a:xfrm>
              <a:off x="6096000" y="1140402"/>
              <a:ext cx="3278221" cy="9143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F8F05AD-B63E-45DE-95AB-F476260B8152}"/>
                </a:ext>
              </a:extLst>
            </p:cNvPr>
            <p:cNvSpPr/>
            <p:nvPr/>
          </p:nvSpPr>
          <p:spPr>
            <a:xfrm>
              <a:off x="6251643" y="1281460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3D00953-CFD3-43A4-AF5C-F50B3F3F130D}"/>
                </a:ext>
              </a:extLst>
            </p:cNvPr>
            <p:cNvSpPr/>
            <p:nvPr/>
          </p:nvSpPr>
          <p:spPr>
            <a:xfrm>
              <a:off x="7394642" y="1281457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777F236-FB3D-427E-967B-A86679012391}"/>
                </a:ext>
              </a:extLst>
            </p:cNvPr>
            <p:cNvSpPr/>
            <p:nvPr/>
          </p:nvSpPr>
          <p:spPr>
            <a:xfrm>
              <a:off x="8537641" y="1281456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CB9B6B-9EE3-4C6C-A9F2-95588B072613}"/>
              </a:ext>
            </a:extLst>
          </p:cNvPr>
          <p:cNvSpPr txBox="1"/>
          <p:nvPr/>
        </p:nvSpPr>
        <p:spPr>
          <a:xfrm>
            <a:off x="6359629" y="4984362"/>
            <a:ext cx="2455800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(R , G,  B, </a:t>
            </a:r>
            <a:r>
              <a:rPr lang="en-US" altLang="ko-KR" dirty="0" err="1"/>
              <a:t>Pixel_index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B0F014-136B-4933-B26C-2385570F0A19}"/>
              </a:ext>
            </a:extLst>
          </p:cNvPr>
          <p:cNvSpPr txBox="1"/>
          <p:nvPr/>
        </p:nvSpPr>
        <p:spPr>
          <a:xfrm>
            <a:off x="5267661" y="5401620"/>
            <a:ext cx="561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image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차원 </a:t>
            </a:r>
            <a:r>
              <a:rPr lang="en-US" altLang="ko-KR" dirty="0"/>
              <a:t>Vector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차원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Vector(Pixel)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Pixel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개수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3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E72800-4F2F-4009-AB95-536B9F5F49C3}"/>
              </a:ext>
            </a:extLst>
          </p:cNvPr>
          <p:cNvGrpSpPr/>
          <p:nvPr/>
        </p:nvGrpSpPr>
        <p:grpSpPr>
          <a:xfrm>
            <a:off x="2321670" y="916666"/>
            <a:ext cx="1442936" cy="1340151"/>
            <a:chOff x="6096001" y="1140402"/>
            <a:chExt cx="1442936" cy="134015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2776FA-A4E7-48FE-A514-94F17C732A7F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284B64-F055-450B-AF42-B3CFD25049D7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4F4651-26A3-48B1-B747-217F25C7BA8F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8C524A0-81D4-4DB1-8446-C878D82929C0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A1342E3-6524-4EDD-B78B-2906049CE36A}"/>
              </a:ext>
            </a:extLst>
          </p:cNvPr>
          <p:cNvGrpSpPr/>
          <p:nvPr/>
        </p:nvGrpSpPr>
        <p:grpSpPr>
          <a:xfrm>
            <a:off x="2618365" y="916665"/>
            <a:ext cx="1442936" cy="1340151"/>
            <a:chOff x="6096001" y="1140402"/>
            <a:chExt cx="1442936" cy="134015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50A33CB-C03A-45FF-90A7-962830B3C121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FDB77B1-C9EC-4765-911B-BAA6766D60DB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548C1C6-BBF4-411D-AA07-E0B14C626862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AE3121-B6DF-4117-8339-E7C984455A54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7F6E3F-B008-4ACA-8BA0-44D997C395C7}"/>
              </a:ext>
            </a:extLst>
          </p:cNvPr>
          <p:cNvGrpSpPr/>
          <p:nvPr/>
        </p:nvGrpSpPr>
        <p:grpSpPr>
          <a:xfrm>
            <a:off x="2968559" y="916664"/>
            <a:ext cx="1442936" cy="1340151"/>
            <a:chOff x="6096001" y="1140402"/>
            <a:chExt cx="1442936" cy="134015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D134C81-AF76-4841-B4A4-6CB994BD3BB6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2DE2140-135F-4623-8FB3-36B38452629C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A3241E1-1E94-496C-B94E-9D3E4F6FD89E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C7613DC-1FA1-4759-8390-ED2221BCF98F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9921B00-1199-4EE2-90DA-19628D03CC15}"/>
              </a:ext>
            </a:extLst>
          </p:cNvPr>
          <p:cNvGrpSpPr/>
          <p:nvPr/>
        </p:nvGrpSpPr>
        <p:grpSpPr>
          <a:xfrm>
            <a:off x="3249038" y="916663"/>
            <a:ext cx="1442936" cy="1340151"/>
            <a:chOff x="6096001" y="1140402"/>
            <a:chExt cx="1442936" cy="134015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B2B27AB-CEEC-4E6D-ACE2-D3134058E145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DD5D517-2D77-4697-9F5D-74C84184D1F1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263512A-7BC4-4424-9082-D49FB96C69A2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32005D7-0E9F-4005-919E-C277F5FC7FCC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39AFA6F-5228-4F18-9852-9B5E4E0BFC6C}"/>
              </a:ext>
            </a:extLst>
          </p:cNvPr>
          <p:cNvGrpSpPr/>
          <p:nvPr/>
        </p:nvGrpSpPr>
        <p:grpSpPr>
          <a:xfrm>
            <a:off x="3621933" y="916662"/>
            <a:ext cx="1442936" cy="1340151"/>
            <a:chOff x="6096001" y="1140402"/>
            <a:chExt cx="1442936" cy="134015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8F8CBD7-774B-4504-ADAA-DF9F2A48EC55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192073E-A3BC-44E6-97CB-AE292E3DE0A9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F951638-B458-495F-ADEF-FAFA15B41105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79EBA13-A9F0-4A69-A2F6-892A0F0AEC4B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253F9C55-5C2C-4699-A357-852484CF5872}"/>
              </a:ext>
            </a:extLst>
          </p:cNvPr>
          <p:cNvSpPr/>
          <p:nvPr/>
        </p:nvSpPr>
        <p:spPr>
          <a:xfrm>
            <a:off x="5405341" y="1568651"/>
            <a:ext cx="136186" cy="938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12CD044-9BF5-4B63-AAB5-17A0816429D7}"/>
              </a:ext>
            </a:extLst>
          </p:cNvPr>
          <p:cNvSpPr/>
          <p:nvPr/>
        </p:nvSpPr>
        <p:spPr>
          <a:xfrm>
            <a:off x="5679338" y="1576675"/>
            <a:ext cx="136186" cy="938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3B40DA0-B7E5-4747-8CCA-C8F8D68B496C}"/>
              </a:ext>
            </a:extLst>
          </p:cNvPr>
          <p:cNvSpPr/>
          <p:nvPr/>
        </p:nvSpPr>
        <p:spPr>
          <a:xfrm>
            <a:off x="5953333" y="1588107"/>
            <a:ext cx="136186" cy="938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A07032E-3E22-44A6-AA39-AC1D8E1ABCEC}"/>
              </a:ext>
            </a:extLst>
          </p:cNvPr>
          <p:cNvGrpSpPr/>
          <p:nvPr/>
        </p:nvGrpSpPr>
        <p:grpSpPr>
          <a:xfrm>
            <a:off x="6489965" y="916662"/>
            <a:ext cx="1442936" cy="1340151"/>
            <a:chOff x="6096001" y="1140402"/>
            <a:chExt cx="1442936" cy="1340151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D4DB7DC-A168-48A5-BAAA-C86EBFBF6A63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6C5E25B-69A9-4349-9AFF-34C34DB89979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13C796F-8D30-43FA-ACDC-E5121B69225F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904E3E1-B7CA-4776-BD6F-E2BE7959BFEF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11F2AF0-8CC6-4086-8FE5-0D9ECB8D1DAC}"/>
              </a:ext>
            </a:extLst>
          </p:cNvPr>
          <p:cNvGrpSpPr/>
          <p:nvPr/>
        </p:nvGrpSpPr>
        <p:grpSpPr>
          <a:xfrm>
            <a:off x="7201700" y="916662"/>
            <a:ext cx="1442936" cy="1340151"/>
            <a:chOff x="6096001" y="1140402"/>
            <a:chExt cx="1442936" cy="134015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F7260D1-C86E-4549-A867-0473F7822604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4B7654-7232-444D-B0DB-2FC8666853F8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8DD84F3-502A-4BCC-8C0D-7A2885809704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4C4C39-F1EC-4523-B502-755A713977CC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82B0005-F2AF-4126-BE94-26DBF7910294}"/>
              </a:ext>
            </a:extLst>
          </p:cNvPr>
          <p:cNvGrpSpPr/>
          <p:nvPr/>
        </p:nvGrpSpPr>
        <p:grpSpPr>
          <a:xfrm>
            <a:off x="7869657" y="908638"/>
            <a:ext cx="1442936" cy="1340151"/>
            <a:chOff x="6096001" y="1140402"/>
            <a:chExt cx="1442936" cy="134015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8435DDA-A462-4856-824F-5CD46F543859}"/>
                </a:ext>
              </a:extLst>
            </p:cNvPr>
            <p:cNvSpPr/>
            <p:nvPr/>
          </p:nvSpPr>
          <p:spPr>
            <a:xfrm>
              <a:off x="6096001" y="1140402"/>
              <a:ext cx="1442936" cy="13401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B47ACCC-CDEE-4C0D-AC40-EBC2F89BD75E}"/>
                </a:ext>
              </a:extLst>
            </p:cNvPr>
            <p:cNvSpPr/>
            <p:nvPr/>
          </p:nvSpPr>
          <p:spPr>
            <a:xfrm>
              <a:off x="6564549" y="1281456"/>
              <a:ext cx="680936" cy="6322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94553F0-CBEC-494B-945F-2F2804A52493}"/>
                </a:ext>
              </a:extLst>
            </p:cNvPr>
            <p:cNvSpPr/>
            <p:nvPr/>
          </p:nvSpPr>
          <p:spPr>
            <a:xfrm>
              <a:off x="6240295" y="1562435"/>
              <a:ext cx="680936" cy="63228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54CF3FB-C4CC-45D4-A568-45F3053AD6A6}"/>
                </a:ext>
              </a:extLst>
            </p:cNvPr>
            <p:cNvSpPr/>
            <p:nvPr/>
          </p:nvSpPr>
          <p:spPr>
            <a:xfrm>
              <a:off x="6742890" y="1657113"/>
              <a:ext cx="680936" cy="6322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152C95C8-E333-41FC-BB21-F552F6DAAE24}"/>
              </a:ext>
            </a:extLst>
          </p:cNvPr>
          <p:cNvSpPr/>
          <p:nvPr/>
        </p:nvSpPr>
        <p:spPr>
          <a:xfrm rot="16200000">
            <a:off x="5722486" y="-2683006"/>
            <a:ext cx="152005" cy="6875813"/>
          </a:xfrm>
          <a:prstGeom prst="rightBrac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47D98-1F30-41AC-9E4D-3E04BC0DBB66}"/>
              </a:ext>
            </a:extLst>
          </p:cNvPr>
          <p:cNvSpPr txBox="1"/>
          <p:nvPr/>
        </p:nvSpPr>
        <p:spPr>
          <a:xfrm>
            <a:off x="5215199" y="223803"/>
            <a:ext cx="12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Pixel </a:t>
            </a:r>
            <a:r>
              <a:rPr lang="ko-KR" altLang="en-US" dirty="0"/>
              <a:t>개수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9546D-1B24-457C-BB61-333872536225}"/>
              </a:ext>
            </a:extLst>
          </p:cNvPr>
          <p:cNvSpPr txBox="1"/>
          <p:nvPr/>
        </p:nvSpPr>
        <p:spPr>
          <a:xfrm>
            <a:off x="1186134" y="133008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 :</a:t>
            </a:r>
            <a:endParaRPr lang="ko-KR" altLang="en-US" dirty="0"/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69193077-6DE4-41E8-A3DA-DCCE347E1E76}"/>
              </a:ext>
            </a:extLst>
          </p:cNvPr>
          <p:cNvSpPr/>
          <p:nvPr/>
        </p:nvSpPr>
        <p:spPr>
          <a:xfrm>
            <a:off x="5580446" y="2594821"/>
            <a:ext cx="333969" cy="37938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A08081-5B97-4DA7-B405-671511889C74}"/>
              </a:ext>
            </a:extLst>
          </p:cNvPr>
          <p:cNvSpPr txBox="1"/>
          <p:nvPr/>
        </p:nvSpPr>
        <p:spPr>
          <a:xfrm>
            <a:off x="2465964" y="3258766"/>
            <a:ext cx="700877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41778A-96E8-42B2-8177-3858966E52A8}"/>
              </a:ext>
            </a:extLst>
          </p:cNvPr>
          <p:cNvSpPr txBox="1"/>
          <p:nvPr/>
        </p:nvSpPr>
        <p:spPr>
          <a:xfrm>
            <a:off x="2465964" y="3975354"/>
            <a:ext cx="700877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 Layer 1</a:t>
            </a:r>
            <a:endParaRPr lang="ko-KR" altLang="en-US" dirty="0"/>
          </a:p>
        </p:txBody>
      </p:sp>
      <p:sp>
        <p:nvSpPr>
          <p:cNvPr id="81" name="화살표: 아래쪽 80">
            <a:extLst>
              <a:ext uri="{FF2B5EF4-FFF2-40B4-BE49-F238E27FC236}">
                <a16:creationId xmlns:a16="http://schemas.microsoft.com/office/drawing/2014/main" id="{CED1F05F-24CA-41C7-A14B-33180E1EBAFA}"/>
              </a:ext>
            </a:extLst>
          </p:cNvPr>
          <p:cNvSpPr/>
          <p:nvPr/>
        </p:nvSpPr>
        <p:spPr>
          <a:xfrm>
            <a:off x="5599907" y="3730457"/>
            <a:ext cx="333969" cy="1822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23499F-3E63-4AA1-9766-F8B78E1E7B1C}"/>
              </a:ext>
            </a:extLst>
          </p:cNvPr>
          <p:cNvSpPr txBox="1"/>
          <p:nvPr/>
        </p:nvSpPr>
        <p:spPr>
          <a:xfrm>
            <a:off x="2448945" y="4676606"/>
            <a:ext cx="700877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 Layer 2</a:t>
            </a:r>
            <a:endParaRPr lang="ko-KR" altLang="en-US" dirty="0"/>
          </a:p>
        </p:txBody>
      </p:sp>
      <p:sp>
        <p:nvSpPr>
          <p:cNvPr id="85" name="화살표: 아래쪽 84">
            <a:extLst>
              <a:ext uri="{FF2B5EF4-FFF2-40B4-BE49-F238E27FC236}">
                <a16:creationId xmlns:a16="http://schemas.microsoft.com/office/drawing/2014/main" id="{F14B610C-4DA7-4C30-B14D-457B6085B4FE}"/>
              </a:ext>
            </a:extLst>
          </p:cNvPr>
          <p:cNvSpPr/>
          <p:nvPr/>
        </p:nvSpPr>
        <p:spPr>
          <a:xfrm>
            <a:off x="5580445" y="4419544"/>
            <a:ext cx="333969" cy="1822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아래쪽 85">
            <a:extLst>
              <a:ext uri="{FF2B5EF4-FFF2-40B4-BE49-F238E27FC236}">
                <a16:creationId xmlns:a16="http://schemas.microsoft.com/office/drawing/2014/main" id="{E54E3E25-0434-4C04-9DA8-F886E6C6B681}"/>
              </a:ext>
            </a:extLst>
          </p:cNvPr>
          <p:cNvSpPr/>
          <p:nvPr/>
        </p:nvSpPr>
        <p:spPr>
          <a:xfrm>
            <a:off x="5599905" y="5120796"/>
            <a:ext cx="333969" cy="1822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C55FED2D-422B-4CCB-A222-6B6E1AAF0837}"/>
              </a:ext>
            </a:extLst>
          </p:cNvPr>
          <p:cNvSpPr/>
          <p:nvPr/>
        </p:nvSpPr>
        <p:spPr>
          <a:xfrm>
            <a:off x="5411822" y="5536474"/>
            <a:ext cx="136186" cy="938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1F7EC436-02F0-4F36-8361-5D9C45F30A37}"/>
              </a:ext>
            </a:extLst>
          </p:cNvPr>
          <p:cNvSpPr/>
          <p:nvPr/>
        </p:nvSpPr>
        <p:spPr>
          <a:xfrm>
            <a:off x="5685819" y="5544498"/>
            <a:ext cx="136186" cy="938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14A8E75-BC9C-4828-B869-866D4ACAFEDF}"/>
              </a:ext>
            </a:extLst>
          </p:cNvPr>
          <p:cNvSpPr/>
          <p:nvPr/>
        </p:nvSpPr>
        <p:spPr>
          <a:xfrm>
            <a:off x="5959814" y="5555930"/>
            <a:ext cx="136186" cy="938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E84E4039-70CC-4C2B-871F-71AC035FF9E4}"/>
              </a:ext>
            </a:extLst>
          </p:cNvPr>
          <p:cNvSpPr/>
          <p:nvPr/>
        </p:nvSpPr>
        <p:spPr>
          <a:xfrm>
            <a:off x="5599904" y="5865683"/>
            <a:ext cx="333969" cy="1822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0F5EEC-4C1B-4D03-ACEB-56ECA345F039}"/>
              </a:ext>
            </a:extLst>
          </p:cNvPr>
          <p:cNvSpPr txBox="1"/>
          <p:nvPr/>
        </p:nvSpPr>
        <p:spPr>
          <a:xfrm>
            <a:off x="2465964" y="6201051"/>
            <a:ext cx="700877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 Layer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12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재혁 박</dc:creator>
  <cp:lastModifiedBy>재혁 박</cp:lastModifiedBy>
  <cp:revision>2</cp:revision>
  <dcterms:created xsi:type="dcterms:W3CDTF">2019-02-23T02:22:27Z</dcterms:created>
  <dcterms:modified xsi:type="dcterms:W3CDTF">2019-02-23T02:43:43Z</dcterms:modified>
</cp:coreProperties>
</file>