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47EED-6EEA-47A2-A61B-CBAA6FE73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2AE7D0-ABB1-484F-BD89-FCED5C507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4FCEC-DA98-4547-A8EA-EB639FE4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E684-E640-4D87-AE91-AEABCAAA3A80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E6607-5009-4BDD-A4B6-99BC6CC9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68BB8-838A-4719-8269-BF9F52D8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7586-24A1-4057-8823-CAE0F045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6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4FF6-EF5D-435A-B4E1-90AF7DF1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97124-EF17-48E5-8DD2-164E28CE4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1CDE1-E478-42DF-A043-4202B417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E684-E640-4D87-AE91-AEABCAAA3A80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1E89A-0341-4E57-98BC-87537028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1D989-ECB9-450C-AA81-792BA425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7586-24A1-4057-8823-CAE0F045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6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010453-02EE-4632-98B0-E376C3E7C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0216E-DC50-4DCE-A5DA-EB2E96D1D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E7CDE-9FB0-4517-8D86-1C2B7004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E684-E640-4D87-AE91-AEABCAAA3A80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398C9-D446-4AAE-803B-D10AA17B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DE2C0-4736-45F9-B4A8-664E50A2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7586-24A1-4057-8823-CAE0F045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8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2DADA-954C-4A7A-8633-435AE02A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52215-19AC-41C8-80B5-5AADB3DA0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126D68-D079-4508-8730-1B77FCFE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E684-E640-4D87-AE91-AEABCAAA3A80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695D0-5EB6-4CE5-9C6C-B7C43B6E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2C7A3-D44A-4BEF-B25B-93EA1841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7586-24A1-4057-8823-CAE0F045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3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0B7D5-7FD0-4FAC-B87B-1B5AF95A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EE268-D542-4DE2-B6C3-6ACB87F8B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E4FED-C5DE-4016-9572-6A87426E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E684-E640-4D87-AE91-AEABCAAA3A80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AB481-A8CC-402A-92DE-30EF2DAB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2E8460-C523-4539-95C5-BD6E09E1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7586-24A1-4057-8823-CAE0F045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1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0DB32-BED5-43B4-B683-90491FD8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A8D0E-2EB9-42A1-A4A2-35F993403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C626E-1806-4281-AA32-363F82B7B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86E65-EA02-451E-BA97-37C082B2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E684-E640-4D87-AE91-AEABCAAA3A80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E8543A-C627-4401-8E02-D6477F72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3A09A-EE32-4447-99B8-8AB74687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7586-24A1-4057-8823-CAE0F045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19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85D51-CAC7-4EFC-A692-C98B6E0E0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6D20D-D566-4C40-BE0C-A76C1EAD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E3B8B6-2E39-4C9F-8380-77BBCB46A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173513-8D26-426E-8B6A-A14713C76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034F6F-D573-4F39-81BF-C5B046DDC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6EE68A-3B7B-4833-9A26-6755517F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E684-E640-4D87-AE91-AEABCAAA3A80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F8021E-03D1-4F4F-AC40-4C52FCAE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ED40EE-B308-4D40-9EF4-F4E64CE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7586-24A1-4057-8823-CAE0F045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13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9FF05-BE63-484A-937E-ADEA8874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F3B064-4BE0-45D6-8D9C-546CFB9C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E684-E640-4D87-AE91-AEABCAAA3A80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655867-C3D3-47DF-A86D-504165CC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F35A6-A804-4CB6-AB48-60917C24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7586-24A1-4057-8823-CAE0F045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3C0112-878F-466A-8200-EC3D83D6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E684-E640-4D87-AE91-AEABCAAA3A80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7F9844-1177-4EB2-BB35-4333CFE7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9F02C6-57B7-4E9F-A736-D220FA67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7586-24A1-4057-8823-CAE0F045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2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240D4-699A-44A6-8885-F9A1795D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8833C-1B9D-4AE3-8428-E3DE72AE1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BED943-42D9-4DD9-9C4B-A5198277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63B8C6-FD8F-4ABB-A34D-BAA1AF34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E684-E640-4D87-AE91-AEABCAAA3A80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51D11D-FE91-4472-8D7F-11099D24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49E30-8821-4B15-B396-EEF710DB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7586-24A1-4057-8823-CAE0F045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4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7F585-8002-4D7D-873A-9923E866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3EBF73-EFC3-41B0-BF86-14F15CBE8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E34748-21DE-49BC-99CE-55E8F0901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9CF3D5-F176-4614-AFDC-703F8B6D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E684-E640-4D87-AE91-AEABCAAA3A80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6C6FF-3046-41B9-9486-CE3F6060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DF9D0-AA92-4068-970C-ACEFB8DF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7586-24A1-4057-8823-CAE0F045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2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B70206-4A43-48F5-A6BC-8CD82DD0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688170-E7A8-4522-97FA-C6BEB02F8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A9154-5D15-4D6F-AFAD-D09BB454C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AE684-E640-4D87-AE91-AEABCAAA3A80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FAC7F-A649-4173-9E05-586E67072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369A2-ECC8-4537-BB0C-00AB1E925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A7586-24A1-4057-8823-CAE0F045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46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9145DE5-687D-40B9-8879-32DC559DDD93}"/>
              </a:ext>
            </a:extLst>
          </p:cNvPr>
          <p:cNvGrpSpPr/>
          <p:nvPr/>
        </p:nvGrpSpPr>
        <p:grpSpPr>
          <a:xfrm>
            <a:off x="1281113" y="1052513"/>
            <a:ext cx="9382125" cy="5445148"/>
            <a:chOff x="1281113" y="1052513"/>
            <a:chExt cx="9382125" cy="5445148"/>
          </a:xfrm>
        </p:grpSpPr>
        <p:pic>
          <p:nvPicPr>
            <p:cNvPr id="1026" name="Picture 2" descr="개새에 대한 이미지 검색결과">
              <a:extLst>
                <a:ext uri="{FF2B5EF4-FFF2-40B4-BE49-F238E27FC236}">
                  <a16:creationId xmlns:a16="http://schemas.microsoft.com/office/drawing/2014/main" id="{10C15033-8E28-49D1-9706-D89888DC6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3" y="1052513"/>
              <a:ext cx="3705225" cy="3838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72FC1E-AF85-49E6-B862-9298D78FF207}"/>
                </a:ext>
              </a:extLst>
            </p:cNvPr>
            <p:cNvSpPr txBox="1"/>
            <p:nvPr/>
          </p:nvSpPr>
          <p:spPr>
            <a:xfrm>
              <a:off x="1329185" y="2384981"/>
              <a:ext cx="3487916" cy="861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0" dirty="0"/>
                <a:t>X &amp; Y</a:t>
              </a:r>
              <a:endParaRPr lang="ko-KR" altLang="en-US" sz="5000" dirty="0"/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E25B906F-63C7-42ED-AE38-8475DB268E7F}"/>
                </a:ext>
              </a:extLst>
            </p:cNvPr>
            <p:cNvSpPr/>
            <p:nvPr/>
          </p:nvSpPr>
          <p:spPr>
            <a:xfrm>
              <a:off x="5332726" y="2260917"/>
              <a:ext cx="1109662" cy="9858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A6A76-D91C-452A-BCFC-A4BE37EC6D49}"/>
                </a:ext>
              </a:extLst>
            </p:cNvPr>
            <p:cNvSpPr txBox="1"/>
            <p:nvPr/>
          </p:nvSpPr>
          <p:spPr>
            <a:xfrm>
              <a:off x="6958012" y="5112666"/>
              <a:ext cx="3705225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개인가</a:t>
              </a:r>
              <a:r>
                <a:rPr lang="en-US" altLang="ko-KR" sz="2800" dirty="0"/>
                <a:t>? : </a:t>
              </a:r>
            </a:p>
            <a:p>
              <a:r>
                <a:rPr lang="en-US" altLang="ko-KR" sz="2800" dirty="0"/>
                <a:t>Domain</a:t>
              </a:r>
              <a:r>
                <a:rPr lang="ko-KR" altLang="en-US" sz="2800" dirty="0"/>
                <a:t>이 확률임</a:t>
              </a:r>
              <a:endParaRPr lang="en-US" altLang="ko-KR" sz="2800" dirty="0"/>
            </a:p>
            <a:p>
              <a:r>
                <a:rPr lang="en-US" altLang="ko-KR" sz="2800" dirty="0"/>
                <a:t>(0~100%)</a:t>
              </a:r>
              <a:endParaRPr lang="ko-KR" altLang="en-US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DAE88E-F72D-40E6-906D-FA91E5181B30}"/>
                </a:ext>
              </a:extLst>
            </p:cNvPr>
            <p:cNvSpPr txBox="1"/>
            <p:nvPr/>
          </p:nvSpPr>
          <p:spPr>
            <a:xfrm>
              <a:off x="1281113" y="5112665"/>
              <a:ext cx="3705225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값이 </a:t>
              </a:r>
              <a:r>
                <a:rPr lang="en-US" altLang="ko-KR" sz="2800" dirty="0"/>
                <a:t>1</a:t>
              </a:r>
              <a:r>
                <a:rPr lang="ko-KR" altLang="en-US" sz="2800" dirty="0"/>
                <a:t>인가</a:t>
              </a:r>
              <a:r>
                <a:rPr lang="en-US" altLang="ko-KR" sz="2800" dirty="0"/>
                <a:t>? :</a:t>
              </a:r>
            </a:p>
            <a:p>
              <a:r>
                <a:rPr lang="en-US" altLang="ko-KR" sz="2800" dirty="0"/>
                <a:t>Domain</a:t>
              </a:r>
              <a:r>
                <a:rPr lang="ko-KR" altLang="en-US" sz="2800" dirty="0"/>
                <a:t>이 </a:t>
              </a:r>
              <a:r>
                <a:rPr lang="ko-KR" altLang="en-US" sz="2800" dirty="0" err="1"/>
                <a:t>이산값임</a:t>
              </a:r>
              <a:endParaRPr lang="en-US" altLang="ko-KR" sz="2800" dirty="0"/>
            </a:p>
            <a:p>
              <a:r>
                <a:rPr lang="en-US" altLang="ko-KR" sz="2800" dirty="0"/>
                <a:t>(0 or 1)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18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57E4F1D0-FA75-44E2-A820-622E52398DE5}"/>
              </a:ext>
            </a:extLst>
          </p:cNvPr>
          <p:cNvGrpSpPr/>
          <p:nvPr/>
        </p:nvGrpSpPr>
        <p:grpSpPr>
          <a:xfrm>
            <a:off x="1626565" y="1333500"/>
            <a:ext cx="6619875" cy="4191000"/>
            <a:chOff x="1626565" y="1333500"/>
            <a:chExt cx="6619875" cy="4191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CA4AF1D-4946-4C4F-98EE-B0AA2014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6565" y="1333500"/>
              <a:ext cx="6619875" cy="4191000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2D124F3-0C2B-4698-9C18-E424EF3681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9443" y="2590800"/>
              <a:ext cx="1059632" cy="2122602"/>
            </a:xfrm>
            <a:prstGeom prst="line">
              <a:avLst/>
            </a:prstGeom>
            <a:ln w="57150">
              <a:solidFill>
                <a:srgbClr val="0070C0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635E7C7-3585-4535-AC9E-1F2A6C298A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37" y="2139885"/>
              <a:ext cx="1489436" cy="1982476"/>
            </a:xfrm>
            <a:prstGeom prst="line">
              <a:avLst/>
            </a:prstGeom>
            <a:ln w="57150">
              <a:solidFill>
                <a:srgbClr val="0070C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B4D83B8-A743-4CE8-A521-E31E58EF3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515" y="1779702"/>
              <a:ext cx="1857081" cy="1649298"/>
            </a:xfrm>
            <a:prstGeom prst="line">
              <a:avLst/>
            </a:prstGeom>
            <a:ln w="57150">
              <a:solidFill>
                <a:srgbClr val="0070C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E390F31-FAA5-4A11-83C5-BC1447F7A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9575" y="2232936"/>
              <a:ext cx="2771480" cy="1044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40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25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재혁 박</dc:creator>
  <cp:lastModifiedBy>재혁 박</cp:lastModifiedBy>
  <cp:revision>5</cp:revision>
  <dcterms:created xsi:type="dcterms:W3CDTF">2019-01-19T04:31:37Z</dcterms:created>
  <dcterms:modified xsi:type="dcterms:W3CDTF">2019-01-19T06:26:18Z</dcterms:modified>
</cp:coreProperties>
</file>