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9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57" r:id="rId17"/>
    <p:sldId id="259" r:id="rId18"/>
    <p:sldId id="261" r:id="rId19"/>
    <p:sldId id="2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ED7D31"/>
    <a:srgbClr val="E6B050"/>
    <a:srgbClr val="FFC0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>
        <p:scale>
          <a:sx n="66" d="100"/>
          <a:sy n="66" d="100"/>
        </p:scale>
        <p:origin x="528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8492-4FE9-4B84-AB1D-F55553DD9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5D10D-F662-44D0-A211-A77E7C235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B929B-609F-43FF-953F-3FA0C52D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31479-ADEF-4EA2-A987-207A8F82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AAC6D-A2C2-419C-BBD0-6187C497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4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0D44D-4A92-4408-9D96-19D4FCB7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7E2E8F-0E9E-489C-AF59-0FE1860C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8A65D-BAF4-46A3-9FB8-D049BED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74851-E842-42D5-843D-F0643842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03486-E9D5-436D-A823-4E146315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44C2EB-7AD8-44AD-9702-E310EF14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23BF-FE30-4B99-94AE-ADDF7D03F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E6E55-7FB5-483D-9389-41CE3A24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FB9FE-A117-4133-83E4-206815D8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3C993-7AA1-4C41-876B-3B3EF2B3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5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5E396-3CDA-486F-B806-7176CA71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A00B6-02C7-4CE0-BDCE-85D64750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048D8-D763-4E58-96E9-5687139D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39D98-433B-4A80-8597-53849526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4C09B-7354-415F-A2D2-4F029891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9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5715-4591-44EE-9DCF-480471E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CB9E7-2565-4ADA-B70E-620FE022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4D86B-0139-4591-AE11-D7EE9C0C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FAA23-FD64-496A-8C2C-DE3EEC0F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B5EAB-BE7D-469C-877D-365C68F0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8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94C0-8549-4474-A458-764632F6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35CD8-AE5F-4D92-AF66-4866932DC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154AA-9937-4133-93BD-8A21F161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D6B4D-3147-499C-8223-88A6DD7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237DC5-E328-4152-A540-1703FA48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3BF47-B1E9-4D7F-A98D-7C3C1169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6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755A-9C1B-4A78-9066-393BCCF1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057E1-0523-44BF-AB09-FEA94CE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BAF2EB-3AC9-4CFB-AE97-6E6D4809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2C9457-A6B5-4882-9083-087BD5245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91EB6-8DF4-4E93-AEBC-CCE331B1A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444AF6-EEAA-4658-9E4B-B42B41B0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29E27-1903-4B51-B633-0A2BE916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20B1CA-FAC4-4919-81E1-41410227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15F84-F163-443A-8B59-944ECDEC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BF0A33-D8ED-489F-8DA7-2D0B89BD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B7B284-9DC2-45E3-81DA-A9DCC7B3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8A4569-6014-4CD7-B716-942DAA01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B0261-A581-4EB4-AEA6-A78A812C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1D16EA-FE4A-4F9B-A5D0-D91198DE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3620C-45A4-4064-BB0B-DCFF592F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F975-C388-4DDB-B429-BCFF8EC0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34F68-EF87-4C96-A0E4-503175B2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A26D7-DF64-47B7-99E2-7430F72B9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BFFE1-DCE4-4999-B5F4-03BFAF2D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B5891-EDE6-437B-87FF-4DEA086D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EE30B-9B1D-4FA4-898C-2DA4DCBF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9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24478-6742-4855-9C9E-4D2C1E8B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4CD14C-4A79-48EA-8A8F-15B2E8562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4448AD-200D-4758-9CBA-6CF1DE2A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0A606-33F6-473C-8846-DCB0E17C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4D0AA-58D4-4F5A-AA2B-B4EFCBAB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DD45E-80D5-456A-BC12-22F7172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1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5E45B2-0B8C-4471-90C5-A97A71A7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70FA8-249A-4C44-A623-4334785E1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D3871-8C63-4294-9A47-C438E6974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6883C-7E3D-4C0D-89DE-8E499F99C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3C24C-8F14-41B2-A9E1-B6541D18D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6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영장류, 원숭이, 포유류, 동물이(가) 표시된 사진&#10;&#10;자동 생성된 설명">
            <a:extLst>
              <a:ext uri="{FF2B5EF4-FFF2-40B4-BE49-F238E27FC236}">
                <a16:creationId xmlns:a16="http://schemas.microsoft.com/office/drawing/2014/main" id="{73FD5B54-5230-4CB1-8389-18CD5242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" y="1327495"/>
            <a:ext cx="3872776" cy="4203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06F32-EBBD-4D17-B34C-F2259235861E}"/>
              </a:ext>
            </a:extLst>
          </p:cNvPr>
          <p:cNvSpPr txBox="1"/>
          <p:nvPr/>
        </p:nvSpPr>
        <p:spPr>
          <a:xfrm>
            <a:off x="2214951" y="562418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 x 64 Image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649BB4F-6254-4D2E-835E-288A856F1764}"/>
              </a:ext>
            </a:extLst>
          </p:cNvPr>
          <p:cNvSpPr/>
          <p:nvPr/>
        </p:nvSpPr>
        <p:spPr>
          <a:xfrm>
            <a:off x="1281120" y="1478604"/>
            <a:ext cx="236395" cy="2379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4356CD-5E53-4DA0-BAAF-92A968C3ED20}"/>
              </a:ext>
            </a:extLst>
          </p:cNvPr>
          <p:cNvCxnSpPr>
            <a:cxnSpLocks/>
            <a:stCxn id="7" idx="7"/>
          </p:cNvCxnSpPr>
          <p:nvPr/>
        </p:nvCxnSpPr>
        <p:spPr>
          <a:xfrm>
            <a:off x="1482896" y="1513458"/>
            <a:ext cx="43537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FB9723-91A2-4DAC-BA49-39A83481ADCD}"/>
              </a:ext>
            </a:extLst>
          </p:cNvPr>
          <p:cNvGrpSpPr/>
          <p:nvPr/>
        </p:nvGrpSpPr>
        <p:grpSpPr>
          <a:xfrm>
            <a:off x="6096000" y="1140402"/>
            <a:ext cx="3278221" cy="914399"/>
            <a:chOff x="6096000" y="1140402"/>
            <a:chExt cx="3278221" cy="91439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2776FA-A4E7-48FE-A514-94F17C732A7F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284B64-F055-450B-AF42-B3CFD25049D7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4F4651-26A3-48B1-B747-217F25C7BA8F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C524A0-81D4-4DB1-8446-C878D82929C0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21066C-A5E4-42B3-9B18-2EF6AA27739F}"/>
              </a:ext>
            </a:extLst>
          </p:cNvPr>
          <p:cNvSpPr txBox="1"/>
          <p:nvPr/>
        </p:nvSpPr>
        <p:spPr>
          <a:xfrm>
            <a:off x="6205684" y="2195855"/>
            <a:ext cx="3058851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(R : 226  , G : 227,  B : 231)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1E05C-3E56-4EF0-99AE-C044EC68380D}"/>
              </a:ext>
            </a:extLst>
          </p:cNvPr>
          <p:cNvSpPr txBox="1"/>
          <p:nvPr/>
        </p:nvSpPr>
        <p:spPr>
          <a:xfrm>
            <a:off x="6536158" y="2565187"/>
            <a:ext cx="23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pixel : 3</a:t>
            </a:r>
            <a:r>
              <a:rPr lang="ko-KR" altLang="en-US" dirty="0"/>
              <a:t>차원 </a:t>
            </a:r>
            <a:r>
              <a:rPr lang="en-US" altLang="ko-KR" dirty="0"/>
              <a:t>vector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BE9AFF-C375-4664-A5E2-D44CFD55C556}"/>
              </a:ext>
            </a:extLst>
          </p:cNvPr>
          <p:cNvGrpSpPr/>
          <p:nvPr/>
        </p:nvGrpSpPr>
        <p:grpSpPr>
          <a:xfrm>
            <a:off x="5755531" y="3980560"/>
            <a:ext cx="3278221" cy="914399"/>
            <a:chOff x="6096000" y="1140402"/>
            <a:chExt cx="3278221" cy="91439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D52748F-A391-4698-BCF9-BEDE1755E6E2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6A6E098-FA47-4392-8028-E44C64872725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9274C1C-61E9-4E96-B11B-41BB02097676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A2276A-C5F3-442F-8A43-526CE0F290CD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CC0F8C-A04C-4CEF-8C7B-CD60B3359B6D}"/>
              </a:ext>
            </a:extLst>
          </p:cNvPr>
          <p:cNvGrpSpPr/>
          <p:nvPr/>
        </p:nvGrpSpPr>
        <p:grpSpPr>
          <a:xfrm>
            <a:off x="6034091" y="3746226"/>
            <a:ext cx="3278221" cy="914399"/>
            <a:chOff x="6096000" y="1140402"/>
            <a:chExt cx="3278221" cy="91439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A3F2726-F3CA-48D7-8E46-3CF5180C22D3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AFA957B-2E33-4A97-BBE4-34EC3DBC5432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AF44C3-470D-4B3D-8C66-5E5B31764643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8B8F9A8-4BED-4A78-B6E4-8020589AF6CC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E1095F-7D48-41B1-9149-20BFC8C3FC9E}"/>
              </a:ext>
            </a:extLst>
          </p:cNvPr>
          <p:cNvGrpSpPr/>
          <p:nvPr/>
        </p:nvGrpSpPr>
        <p:grpSpPr>
          <a:xfrm>
            <a:off x="6288887" y="3547248"/>
            <a:ext cx="3278221" cy="914399"/>
            <a:chOff x="6096000" y="1140402"/>
            <a:chExt cx="3278221" cy="91439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5D67765-EE73-4DF6-A0C7-3F928C52995D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FC75C76-0EFC-4929-B724-80C2DCDCD904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87666D-BC10-43C1-BB57-8B5830661E90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F681A6-5C1F-4D1A-9B65-5A55F5F32F41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365729-E2F8-4689-A4FE-82E38989418F}"/>
              </a:ext>
            </a:extLst>
          </p:cNvPr>
          <p:cNvGrpSpPr/>
          <p:nvPr/>
        </p:nvGrpSpPr>
        <p:grpSpPr>
          <a:xfrm>
            <a:off x="6558061" y="3265134"/>
            <a:ext cx="3278221" cy="914399"/>
            <a:chOff x="6096000" y="1140402"/>
            <a:chExt cx="3278221" cy="91439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D38F61F-9174-4F7F-A3EC-192E78F4FFE5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F8F05AD-B63E-45DE-95AB-F476260B8152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3D00953-CFD3-43A4-AF5C-F50B3F3F130D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777F236-FB3D-427E-967B-A86679012391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CB9B6B-9EE3-4C6C-A9F2-95588B072613}"/>
              </a:ext>
            </a:extLst>
          </p:cNvPr>
          <p:cNvSpPr txBox="1"/>
          <p:nvPr/>
        </p:nvSpPr>
        <p:spPr>
          <a:xfrm>
            <a:off x="6529474" y="4988235"/>
            <a:ext cx="2470228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(R , G,  B) * Pixel </a:t>
            </a:r>
            <a:r>
              <a:rPr lang="ko-KR" altLang="en-US" dirty="0"/>
              <a:t>개수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B0F014-136B-4933-B26C-2385570F0A19}"/>
              </a:ext>
            </a:extLst>
          </p:cNvPr>
          <p:cNvSpPr txBox="1"/>
          <p:nvPr/>
        </p:nvSpPr>
        <p:spPr>
          <a:xfrm>
            <a:off x="6018479" y="5391874"/>
            <a:ext cx="335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image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Vector</a:t>
            </a:r>
            <a:r>
              <a:rPr lang="ko-KR" altLang="en-US" dirty="0"/>
              <a:t>의 묶음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3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F718CC-43F0-46BB-8BFE-02BC8AEE0D5D}"/>
                  </a:ext>
                </a:extLst>
              </p:cNvPr>
              <p:cNvSpPr txBox="1"/>
              <p:nvPr/>
            </p:nvSpPr>
            <p:spPr>
              <a:xfrm>
                <a:off x="5854956" y="1168409"/>
                <a:ext cx="297709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𝑓𝑖𝑙𝑡𝑒𝑟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값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F718CC-43F0-46BB-8BFE-02BC8AEE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56" y="1168409"/>
                <a:ext cx="2977097" cy="374526"/>
              </a:xfrm>
              <a:prstGeom prst="rect">
                <a:avLst/>
              </a:prstGeom>
              <a:blipFill>
                <a:blip r:embed="rId2"/>
                <a:stretch>
                  <a:fillRect t="-8197" r="-818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4D8466CD-F109-4AEF-AC4E-095ABD50B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126502"/>
                  </p:ext>
                </p:extLst>
              </p:nvPr>
            </p:nvGraphicFramePr>
            <p:xfrm>
              <a:off x="658766" y="912076"/>
              <a:ext cx="4979889" cy="38735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9963">
                      <a:extLst>
                        <a:ext uri="{9D8B030D-6E8A-4147-A177-3AD203B41FA5}">
                          <a16:colId xmlns:a16="http://schemas.microsoft.com/office/drawing/2014/main" val="3549556647"/>
                        </a:ext>
                      </a:extLst>
                    </a:gridCol>
                    <a:gridCol w="1659963">
                      <a:extLst>
                        <a:ext uri="{9D8B030D-6E8A-4147-A177-3AD203B41FA5}">
                          <a16:colId xmlns:a16="http://schemas.microsoft.com/office/drawing/2014/main" val="4115142679"/>
                        </a:ext>
                      </a:extLst>
                    </a:gridCol>
                    <a:gridCol w="1659963">
                      <a:extLst>
                        <a:ext uri="{9D8B030D-6E8A-4147-A177-3AD203B41FA5}">
                          <a16:colId xmlns:a16="http://schemas.microsoft.com/office/drawing/2014/main" val="3871457480"/>
                        </a:ext>
                      </a:extLst>
                    </a:gridCol>
                  </a:tblGrid>
                  <a:tr h="12911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3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3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3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762873"/>
                      </a:ext>
                    </a:extLst>
                  </a:tr>
                  <a:tr h="12911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3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3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3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7155997"/>
                      </a:ext>
                    </a:extLst>
                  </a:tr>
                  <a:tr h="12911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3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3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3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1519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4D8466CD-F109-4AEF-AC4E-095ABD50B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126502"/>
                  </p:ext>
                </p:extLst>
              </p:nvPr>
            </p:nvGraphicFramePr>
            <p:xfrm>
              <a:off x="658766" y="912076"/>
              <a:ext cx="4979889" cy="38735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9963">
                      <a:extLst>
                        <a:ext uri="{9D8B030D-6E8A-4147-A177-3AD203B41FA5}">
                          <a16:colId xmlns:a16="http://schemas.microsoft.com/office/drawing/2014/main" val="3549556647"/>
                        </a:ext>
                      </a:extLst>
                    </a:gridCol>
                    <a:gridCol w="1659963">
                      <a:extLst>
                        <a:ext uri="{9D8B030D-6E8A-4147-A177-3AD203B41FA5}">
                          <a16:colId xmlns:a16="http://schemas.microsoft.com/office/drawing/2014/main" val="4115142679"/>
                        </a:ext>
                      </a:extLst>
                    </a:gridCol>
                    <a:gridCol w="1659963">
                      <a:extLst>
                        <a:ext uri="{9D8B030D-6E8A-4147-A177-3AD203B41FA5}">
                          <a16:colId xmlns:a16="http://schemas.microsoft.com/office/drawing/2014/main" val="3871457480"/>
                        </a:ext>
                      </a:extLst>
                    </a:gridCol>
                  </a:tblGrid>
                  <a:tr h="12911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8" t="-472" r="-201471" b="-201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72" r="-100733" b="-201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35" t="-472" r="-1103" b="-2014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762873"/>
                      </a:ext>
                    </a:extLst>
                  </a:tr>
                  <a:tr h="12911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8" t="-100000" r="-201471" b="-100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0000" r="-100733" b="-100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35" t="-100000" r="-1103" b="-100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7155997"/>
                      </a:ext>
                    </a:extLst>
                  </a:tr>
                  <a:tr h="12911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8" t="-200943" r="-201471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0943" r="-100733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35" t="-200943" r="-1103" b="-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1519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타원 16">
            <a:extLst>
              <a:ext uri="{FF2B5EF4-FFF2-40B4-BE49-F238E27FC236}">
                <a16:creationId xmlns:a16="http://schemas.microsoft.com/office/drawing/2014/main" id="{E3C2BA8A-5BD8-44BC-A0B0-0340BA359C27}"/>
              </a:ext>
            </a:extLst>
          </p:cNvPr>
          <p:cNvSpPr/>
          <p:nvPr/>
        </p:nvSpPr>
        <p:spPr>
          <a:xfrm>
            <a:off x="2397618" y="2279032"/>
            <a:ext cx="1464263" cy="11512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D1333AAF-F62C-4E76-8DF6-0053376037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311955"/>
                  </p:ext>
                </p:extLst>
              </p:nvPr>
            </p:nvGraphicFramePr>
            <p:xfrm>
              <a:off x="639804" y="907303"/>
              <a:ext cx="4979889" cy="3872112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{5C22544A-7EE6-4342-B048-85BDC9FD1C3A}</a:tableStyleId>
                  </a:tblPr>
                  <a:tblGrid>
                    <a:gridCol w="1659963">
                      <a:extLst>
                        <a:ext uri="{9D8B030D-6E8A-4147-A177-3AD203B41FA5}">
                          <a16:colId xmlns:a16="http://schemas.microsoft.com/office/drawing/2014/main" val="2545775665"/>
                        </a:ext>
                      </a:extLst>
                    </a:gridCol>
                    <a:gridCol w="1659963">
                      <a:extLst>
                        <a:ext uri="{9D8B030D-6E8A-4147-A177-3AD203B41FA5}">
                          <a16:colId xmlns:a16="http://schemas.microsoft.com/office/drawing/2014/main" val="2300651001"/>
                        </a:ext>
                      </a:extLst>
                    </a:gridCol>
                    <a:gridCol w="1659963">
                      <a:extLst>
                        <a:ext uri="{9D8B030D-6E8A-4147-A177-3AD203B41FA5}">
                          <a16:colId xmlns:a16="http://schemas.microsoft.com/office/drawing/2014/main" val="1748355044"/>
                        </a:ext>
                      </a:extLst>
                    </a:gridCol>
                  </a:tblGrid>
                  <a:tr h="128973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(0,0)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7D3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(1,0)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7D3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(2,0)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7D31">
                            <a:alpha val="5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668306"/>
                      </a:ext>
                    </a:extLst>
                  </a:tr>
                  <a:tr h="1291191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7D3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(1,1)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7D3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(2,1)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7D31">
                            <a:alpha val="5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524100"/>
                      </a:ext>
                    </a:extLst>
                  </a:tr>
                  <a:tr h="1291191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(0,2)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7D3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(1,2)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7D3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(2,2)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7D31">
                            <a:alpha val="5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583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D1333AAF-F62C-4E76-8DF6-0053376037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311955"/>
                  </p:ext>
                </p:extLst>
              </p:nvPr>
            </p:nvGraphicFramePr>
            <p:xfrm>
              <a:off x="639804" y="907303"/>
              <a:ext cx="4979889" cy="3872112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{5C22544A-7EE6-4342-B048-85BDC9FD1C3A}</a:tableStyleId>
                  </a:tblPr>
                  <a:tblGrid>
                    <a:gridCol w="1659963">
                      <a:extLst>
                        <a:ext uri="{9D8B030D-6E8A-4147-A177-3AD203B41FA5}">
                          <a16:colId xmlns:a16="http://schemas.microsoft.com/office/drawing/2014/main" val="2545775665"/>
                        </a:ext>
                      </a:extLst>
                    </a:gridCol>
                    <a:gridCol w="1659963">
                      <a:extLst>
                        <a:ext uri="{9D8B030D-6E8A-4147-A177-3AD203B41FA5}">
                          <a16:colId xmlns:a16="http://schemas.microsoft.com/office/drawing/2014/main" val="2300651001"/>
                        </a:ext>
                      </a:extLst>
                    </a:gridCol>
                    <a:gridCol w="1659963">
                      <a:extLst>
                        <a:ext uri="{9D8B030D-6E8A-4147-A177-3AD203B41FA5}">
                          <a16:colId xmlns:a16="http://schemas.microsoft.com/office/drawing/2014/main" val="1748355044"/>
                        </a:ext>
                      </a:extLst>
                    </a:gridCol>
                  </a:tblGrid>
                  <a:tr h="12897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6" t="-472" r="-200366" b="-20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35" t="-472" r="-101103" b="-20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472" r="-733" b="-202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668306"/>
                      </a:ext>
                    </a:extLst>
                  </a:tr>
                  <a:tr h="12911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6" t="-100000" r="-200366" b="-1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35" t="-100000" r="-101103" b="-1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0000" r="-733" b="-10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524100"/>
                      </a:ext>
                    </a:extLst>
                  </a:tr>
                  <a:tr h="12911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6" t="-200943" r="-20036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35" t="-200943" r="-10110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00943" r="-733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5833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B77547-CFEA-4B66-B6C7-50CD20EA3DAD}"/>
                  </a:ext>
                </a:extLst>
              </p:cNvPr>
              <p:cNvSpPr txBox="1"/>
              <p:nvPr/>
            </p:nvSpPr>
            <p:spPr>
              <a:xfrm>
                <a:off x="5854956" y="758328"/>
                <a:ext cx="333674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원</m:t>
                    </m:r>
                  </m:oMath>
                </a14:m>
                <a:r>
                  <a:rPr lang="ko-KR" altLang="en-US" dirty="0"/>
                  <a:t>래 </a:t>
                </a:r>
                <a:r>
                  <a:rPr lang="en-US" altLang="ko-KR" dirty="0"/>
                  <a:t>image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fixel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값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B77547-CFEA-4B66-B6C7-50CD20EA3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56" y="758328"/>
                <a:ext cx="3336747" cy="374526"/>
              </a:xfrm>
              <a:prstGeom prst="rect">
                <a:avLst/>
              </a:prstGeom>
              <a:blipFill>
                <a:blip r:embed="rId5"/>
                <a:stretch>
                  <a:fillRect l="-547" t="-6452" r="-730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9486D6-3986-4641-8B28-927EEA0B192D}"/>
                  </a:ext>
                </a:extLst>
              </p:cNvPr>
              <p:cNvSpPr txBox="1"/>
              <p:nvPr/>
            </p:nvSpPr>
            <p:spPr>
              <a:xfrm>
                <a:off x="5854956" y="1574924"/>
                <a:ext cx="3154069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𝑓𝑖𝑙𝑡𝑒𝑟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중앙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값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9486D6-3986-4641-8B28-927EEA0B1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56" y="1574924"/>
                <a:ext cx="3154069" cy="374526"/>
              </a:xfrm>
              <a:prstGeom prst="rect">
                <a:avLst/>
              </a:prstGeom>
              <a:blipFill>
                <a:blip r:embed="rId6"/>
                <a:stretch>
                  <a:fillRect t="-6452" r="-9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7856F6-E49F-4448-BEDF-8050F9F342FF}"/>
                  </a:ext>
                </a:extLst>
              </p:cNvPr>
              <p:cNvSpPr txBox="1"/>
              <p:nvPr/>
            </p:nvSpPr>
            <p:spPr>
              <a:xfrm>
                <a:off x="5847326" y="1972590"/>
                <a:ext cx="3161699" cy="402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𝑓𝑖𝑙𝑡𝑒𝑟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중앙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값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7856F6-E49F-4448-BEDF-8050F9F3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326" y="1972590"/>
                <a:ext cx="3161699" cy="402803"/>
              </a:xfrm>
              <a:prstGeom prst="rect">
                <a:avLst/>
              </a:prstGeom>
              <a:blipFill>
                <a:blip r:embed="rId7"/>
                <a:stretch>
                  <a:fillRect t="-7576" r="-1156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BF3AE-5F0D-43F3-9B29-919B043876FB}"/>
                  </a:ext>
                </a:extLst>
              </p:cNvPr>
              <p:cNvSpPr txBox="1"/>
              <p:nvPr/>
            </p:nvSpPr>
            <p:spPr>
              <a:xfrm>
                <a:off x="5847326" y="2330126"/>
                <a:ext cx="270458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𝑓𝑖𝑙𝑡𝑒𝑟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너비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BF3AE-5F0D-43F3-9B29-919B04387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326" y="2330126"/>
                <a:ext cx="2704587" cy="374526"/>
              </a:xfrm>
              <a:prstGeom prst="rect">
                <a:avLst/>
              </a:prstGeom>
              <a:blipFill>
                <a:blip r:embed="rId8"/>
                <a:stretch>
                  <a:fillRect t="-6452" r="-1126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D86DB7-A9C4-440A-83AA-B252A2475B6B}"/>
                  </a:ext>
                </a:extLst>
              </p:cNvPr>
              <p:cNvSpPr txBox="1"/>
              <p:nvPr/>
            </p:nvSpPr>
            <p:spPr>
              <a:xfrm>
                <a:off x="5825625" y="2749148"/>
                <a:ext cx="2712217" cy="402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𝑓𝑖𝑙𝑡𝑒𝑟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높이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D86DB7-A9C4-440A-83AA-B252A2475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25" y="2749148"/>
                <a:ext cx="2712217" cy="402803"/>
              </a:xfrm>
              <a:prstGeom prst="rect">
                <a:avLst/>
              </a:prstGeom>
              <a:blipFill>
                <a:blip r:embed="rId9"/>
                <a:stretch>
                  <a:fillRect t="-7576" r="-899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4C6D42C-4E58-4FDA-A3AD-38F62D0E76D3}"/>
                  </a:ext>
                </a:extLst>
              </p:cNvPr>
              <p:cNvSpPr/>
              <p:nvPr/>
            </p:nvSpPr>
            <p:spPr>
              <a:xfrm>
                <a:off x="5352717" y="3339469"/>
                <a:ext cx="6958671" cy="1257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4C6D42C-4E58-4FDA-A3AD-38F62D0E7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17" y="3339469"/>
                <a:ext cx="6958671" cy="12579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05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DEDBEC-B031-481A-8E5B-406BD6B3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41465"/>
              </p:ext>
            </p:extLst>
          </p:nvPr>
        </p:nvGraphicFramePr>
        <p:xfrm>
          <a:off x="3523734" y="1012666"/>
          <a:ext cx="2272040" cy="226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7744E48-8A33-4E2A-9306-A7705238C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67384"/>
              </p:ext>
            </p:extLst>
          </p:nvPr>
        </p:nvGraphicFramePr>
        <p:xfrm>
          <a:off x="4088249" y="1583271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9BB9E7B-01BD-4D32-9870-6DB914269D6F}"/>
              </a:ext>
            </a:extLst>
          </p:cNvPr>
          <p:cNvSpPr/>
          <p:nvPr/>
        </p:nvSpPr>
        <p:spPr>
          <a:xfrm>
            <a:off x="2956889" y="1831177"/>
            <a:ext cx="364602" cy="61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224028A-874F-4E17-8F12-7B339A802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1164"/>
              </p:ext>
            </p:extLst>
          </p:nvPr>
        </p:nvGraphicFramePr>
        <p:xfrm>
          <a:off x="9684513" y="1505770"/>
          <a:ext cx="1661304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53768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53768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53768">
                  <a:extLst>
                    <a:ext uri="{9D8B030D-6E8A-4147-A177-3AD203B41FA5}">
                      <a16:colId xmlns:a16="http://schemas.microsoft.com/office/drawing/2014/main" val="2875534442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3959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3137186-908F-46CD-BA82-3BFF43248CF9}"/>
              </a:ext>
            </a:extLst>
          </p:cNvPr>
          <p:cNvSpPr txBox="1"/>
          <p:nvPr/>
        </p:nvSpPr>
        <p:spPr>
          <a:xfrm>
            <a:off x="9760022" y="1004502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C0EC3E8-B134-49D9-9A8A-E3C34B07E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04212"/>
              </p:ext>
            </p:extLst>
          </p:nvPr>
        </p:nvGraphicFramePr>
        <p:xfrm>
          <a:off x="482606" y="1004502"/>
          <a:ext cx="2272040" cy="226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1DDABE3-8E8F-4BAA-89AF-8B105D01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95085"/>
              </p:ext>
            </p:extLst>
          </p:nvPr>
        </p:nvGraphicFramePr>
        <p:xfrm>
          <a:off x="482606" y="1004502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69D7FB3-B1C0-4EC0-9BF8-33F4CD85C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49300"/>
              </p:ext>
            </p:extLst>
          </p:nvPr>
        </p:nvGraphicFramePr>
        <p:xfrm>
          <a:off x="9396003" y="3793204"/>
          <a:ext cx="2272040" cy="226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414F07C-4CDF-47CD-A834-CEE4B7820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03095"/>
              </p:ext>
            </p:extLst>
          </p:nvPr>
        </p:nvGraphicFramePr>
        <p:xfrm>
          <a:off x="9396003" y="3793204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8E34B65-8BDA-4C2D-B232-8C46DC33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39068"/>
              </p:ext>
            </p:extLst>
          </p:nvPr>
        </p:nvGraphicFramePr>
        <p:xfrm>
          <a:off x="9962848" y="3793204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DB1F810-46B4-49FC-B6D7-1CF622AB2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07598"/>
              </p:ext>
            </p:extLst>
          </p:nvPr>
        </p:nvGraphicFramePr>
        <p:xfrm>
          <a:off x="10529693" y="3785040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8A85B9D-85F5-48A2-BB76-58F0663E1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47453"/>
              </p:ext>
            </p:extLst>
          </p:nvPr>
        </p:nvGraphicFramePr>
        <p:xfrm>
          <a:off x="9396003" y="4347481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D8AA96F4-740B-4785-AF00-18BCDA354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17351"/>
              </p:ext>
            </p:extLst>
          </p:nvPr>
        </p:nvGraphicFramePr>
        <p:xfrm>
          <a:off x="9960518" y="4363809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C5721F3D-FDF7-4DE7-8625-3BEF2104E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56662"/>
              </p:ext>
            </p:extLst>
          </p:nvPr>
        </p:nvGraphicFramePr>
        <p:xfrm>
          <a:off x="10525033" y="4363809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C5C44D2-582F-4135-A274-5149E5714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8137"/>
              </p:ext>
            </p:extLst>
          </p:nvPr>
        </p:nvGraphicFramePr>
        <p:xfrm>
          <a:off x="9409106" y="4901758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2FEB4D6-1F02-4D3C-9BF5-263F9D8F4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74925"/>
              </p:ext>
            </p:extLst>
          </p:nvPr>
        </p:nvGraphicFramePr>
        <p:xfrm>
          <a:off x="9978281" y="4909922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3D1FF099-3AA6-45DD-B575-AA3AE6B65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34239"/>
              </p:ext>
            </p:extLst>
          </p:nvPr>
        </p:nvGraphicFramePr>
        <p:xfrm>
          <a:off x="10545126" y="4942578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CC219CD8-4A19-434D-9A76-A5374D8CE9EC}"/>
              </a:ext>
            </a:extLst>
          </p:cNvPr>
          <p:cNvSpPr/>
          <p:nvPr/>
        </p:nvSpPr>
        <p:spPr>
          <a:xfrm>
            <a:off x="6137477" y="1772980"/>
            <a:ext cx="364602" cy="61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ED03AF2-C69E-4DB3-A2D2-586141F969B9}"/>
              </a:ext>
            </a:extLst>
          </p:cNvPr>
          <p:cNvSpPr/>
          <p:nvPr/>
        </p:nvSpPr>
        <p:spPr>
          <a:xfrm>
            <a:off x="9158758" y="1831177"/>
            <a:ext cx="364602" cy="61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435785A2-45B7-4C69-BD49-5CB2BCE3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66384"/>
              </p:ext>
            </p:extLst>
          </p:nvPr>
        </p:nvGraphicFramePr>
        <p:xfrm>
          <a:off x="6723235" y="1033018"/>
          <a:ext cx="2272040" cy="226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FF8B40AD-526E-43BE-97DE-DD0D709F2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7119"/>
              </p:ext>
            </p:extLst>
          </p:nvPr>
        </p:nvGraphicFramePr>
        <p:xfrm>
          <a:off x="7859255" y="2166064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DEDBEC-B031-481A-8E5B-406BD6B3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40697"/>
              </p:ext>
            </p:extLst>
          </p:nvPr>
        </p:nvGraphicFramePr>
        <p:xfrm>
          <a:off x="3429466" y="1046584"/>
          <a:ext cx="2272040" cy="226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7744E48-8A33-4E2A-9306-A7705238C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4850"/>
              </p:ext>
            </p:extLst>
          </p:nvPr>
        </p:nvGraphicFramePr>
        <p:xfrm>
          <a:off x="3993980" y="1617189"/>
          <a:ext cx="1707525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4294052240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925394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9BB9E7B-01BD-4D32-9870-6DB914269D6F}"/>
              </a:ext>
            </a:extLst>
          </p:cNvPr>
          <p:cNvSpPr/>
          <p:nvPr/>
        </p:nvSpPr>
        <p:spPr>
          <a:xfrm>
            <a:off x="2862621" y="1865095"/>
            <a:ext cx="364602" cy="61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224028A-874F-4E17-8F12-7B339A802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27231"/>
              </p:ext>
            </p:extLst>
          </p:nvPr>
        </p:nvGraphicFramePr>
        <p:xfrm>
          <a:off x="6803322" y="1574646"/>
          <a:ext cx="1107536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53768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53768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3137186-908F-46CD-BA82-3BFF43248CF9}"/>
              </a:ext>
            </a:extLst>
          </p:cNvPr>
          <p:cNvSpPr txBox="1"/>
          <p:nvPr/>
        </p:nvSpPr>
        <p:spPr>
          <a:xfrm>
            <a:off x="6601948" y="104658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C0EC3E8-B134-49D9-9A8A-E3C34B07E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5792"/>
              </p:ext>
            </p:extLst>
          </p:nvPr>
        </p:nvGraphicFramePr>
        <p:xfrm>
          <a:off x="388338" y="1038420"/>
          <a:ext cx="2272040" cy="226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1DDABE3-8E8F-4BAA-89AF-8B105D01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88753"/>
              </p:ext>
            </p:extLst>
          </p:nvPr>
        </p:nvGraphicFramePr>
        <p:xfrm>
          <a:off x="388338" y="1038420"/>
          <a:ext cx="1709535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84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84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69845">
                  <a:extLst>
                    <a:ext uri="{9D8B030D-6E8A-4147-A177-3AD203B41FA5}">
                      <a16:colId xmlns:a16="http://schemas.microsoft.com/office/drawing/2014/main" val="3838855155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69D7FB3-B1C0-4EC0-9BF8-33F4CD85C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47334"/>
              </p:ext>
            </p:extLst>
          </p:nvPr>
        </p:nvGraphicFramePr>
        <p:xfrm>
          <a:off x="9719131" y="1038420"/>
          <a:ext cx="2272040" cy="226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ED03AF2-C69E-4DB3-A2D2-586141F969B9}"/>
              </a:ext>
            </a:extLst>
          </p:cNvPr>
          <p:cNvSpPr/>
          <p:nvPr/>
        </p:nvSpPr>
        <p:spPr>
          <a:xfrm>
            <a:off x="6076193" y="1865095"/>
            <a:ext cx="364602" cy="61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20B1D3F-4D2B-4A24-8898-63E20BD4EF11}"/>
              </a:ext>
            </a:extLst>
          </p:cNvPr>
          <p:cNvSpPr/>
          <p:nvPr/>
        </p:nvSpPr>
        <p:spPr>
          <a:xfrm>
            <a:off x="8220630" y="1860354"/>
            <a:ext cx="1206173" cy="61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2A1196-38F9-46F1-9140-51E3F8144D8C}"/>
              </a:ext>
            </a:extLst>
          </p:cNvPr>
          <p:cNvSpPr txBox="1"/>
          <p:nvPr/>
        </p:nvSpPr>
        <p:spPr>
          <a:xfrm>
            <a:off x="8265874" y="259611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FF15276-8A4E-411F-8371-BE11B3FB3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07132"/>
              </p:ext>
            </p:extLst>
          </p:nvPr>
        </p:nvGraphicFramePr>
        <p:xfrm>
          <a:off x="10301383" y="1600861"/>
          <a:ext cx="1107536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53768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53768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37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F8DE18-ED07-4623-86AC-92EECDC79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2192"/>
              </p:ext>
            </p:extLst>
          </p:nvPr>
        </p:nvGraphicFramePr>
        <p:xfrm>
          <a:off x="473179" y="2406627"/>
          <a:ext cx="2272040" cy="226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2A720F-3925-4DA7-94F4-FED02F753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88354"/>
              </p:ext>
            </p:extLst>
          </p:nvPr>
        </p:nvGraphicFramePr>
        <p:xfrm>
          <a:off x="473179" y="2406627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F83E62-1958-4C5D-9328-0161FBA22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21013"/>
              </p:ext>
            </p:extLst>
          </p:nvPr>
        </p:nvGraphicFramePr>
        <p:xfrm>
          <a:off x="473179" y="3547837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31A73A-DF45-4A6C-968F-4356D2259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17350"/>
              </p:ext>
            </p:extLst>
          </p:nvPr>
        </p:nvGraphicFramePr>
        <p:xfrm>
          <a:off x="1604539" y="3547837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F60CBCF-5A74-42B8-8693-A82CED0FA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69177"/>
              </p:ext>
            </p:extLst>
          </p:nvPr>
        </p:nvGraphicFramePr>
        <p:xfrm>
          <a:off x="1609199" y="2414791"/>
          <a:ext cx="1138350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6060B85-4E5A-4ED2-9DDC-F394ECA2AFA7}"/>
              </a:ext>
            </a:extLst>
          </p:cNvPr>
          <p:cNvSpPr/>
          <p:nvPr/>
        </p:nvSpPr>
        <p:spPr>
          <a:xfrm>
            <a:off x="3386385" y="3355850"/>
            <a:ext cx="631596" cy="367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9BD63-5338-4FBF-8244-D90E33FE3EA3}"/>
              </a:ext>
            </a:extLst>
          </p:cNvPr>
          <p:cNvSpPr txBox="1"/>
          <p:nvPr/>
        </p:nvSpPr>
        <p:spPr>
          <a:xfrm>
            <a:off x="4718909" y="2346985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Average pooling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C79C4-CD03-4D89-BE78-59EAC129E10F}"/>
              </a:ext>
            </a:extLst>
          </p:cNvPr>
          <p:cNvSpPr txBox="1"/>
          <p:nvPr/>
        </p:nvSpPr>
        <p:spPr>
          <a:xfrm>
            <a:off x="4922362" y="487599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 pooling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2598D-3822-4FD8-A8DF-68ABE0345E4D}"/>
              </a:ext>
            </a:extLst>
          </p:cNvPr>
          <p:cNvSpPr txBox="1"/>
          <p:nvPr/>
        </p:nvSpPr>
        <p:spPr>
          <a:xfrm>
            <a:off x="4941598" y="4191443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 pooling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AD996C-1581-4644-9DF8-9A838B41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21018"/>
              </p:ext>
            </p:extLst>
          </p:nvPr>
        </p:nvGraphicFramePr>
        <p:xfrm>
          <a:off x="5120563" y="1077170"/>
          <a:ext cx="1107536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53768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53768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A4A39D9-2091-4660-A27D-B491A9E4A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35731"/>
              </p:ext>
            </p:extLst>
          </p:nvPr>
        </p:nvGraphicFramePr>
        <p:xfrm>
          <a:off x="5120563" y="2858395"/>
          <a:ext cx="1107536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53768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53768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8B0E351-5793-4623-AF59-915A0858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97458"/>
              </p:ext>
            </p:extLst>
          </p:nvPr>
        </p:nvGraphicFramePr>
        <p:xfrm>
          <a:off x="5120563" y="4660391"/>
          <a:ext cx="1107536" cy="1141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53768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53768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9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E7197FF-3B95-4E35-80D0-8A2C0652D786}"/>
              </a:ext>
            </a:extLst>
          </p:cNvPr>
          <p:cNvGrpSpPr/>
          <p:nvPr/>
        </p:nvGrpSpPr>
        <p:grpSpPr>
          <a:xfrm>
            <a:off x="-260125" y="294862"/>
            <a:ext cx="12984814" cy="6159987"/>
            <a:chOff x="-260125" y="294862"/>
            <a:chExt cx="12984814" cy="6159987"/>
          </a:xfrm>
        </p:grpSpPr>
        <p:pic>
          <p:nvPicPr>
            <p:cNvPr id="6" name="그림 5" descr="동물, 포유류, 영장류, 실내이(가) 표시된 사진&#10;&#10;자동 생성된 설명">
              <a:extLst>
                <a:ext uri="{FF2B5EF4-FFF2-40B4-BE49-F238E27FC236}">
                  <a16:creationId xmlns:a16="http://schemas.microsoft.com/office/drawing/2014/main" id="{711ADFCA-654A-460B-9608-A679FA4E3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0125" y="1529304"/>
              <a:ext cx="2698525" cy="2691463"/>
            </a:xfrm>
            <a:prstGeom prst="rect">
              <a:avLst/>
            </a:prstGeom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4373C4F2-1740-4A39-97EC-419B9ED1E4E8}"/>
                </a:ext>
              </a:extLst>
            </p:cNvPr>
            <p:cNvSpPr/>
            <p:nvPr/>
          </p:nvSpPr>
          <p:spPr>
            <a:xfrm>
              <a:off x="2792361" y="2487561"/>
              <a:ext cx="698091" cy="5309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4E1D6F5-30E3-44D6-9C63-976A6A4BF66F}"/>
                </a:ext>
              </a:extLst>
            </p:cNvPr>
            <p:cNvSpPr/>
            <p:nvPr/>
          </p:nvSpPr>
          <p:spPr>
            <a:xfrm>
              <a:off x="3646805" y="294862"/>
              <a:ext cx="1602557" cy="5439268"/>
            </a:xfrm>
            <a:custGeom>
              <a:avLst/>
              <a:gdLst>
                <a:gd name="connsiteX0" fmla="*/ 0 w 829559"/>
                <a:gd name="connsiteY0" fmla="*/ 0 h 5524107"/>
                <a:gd name="connsiteX1" fmla="*/ 829559 w 829559"/>
                <a:gd name="connsiteY1" fmla="*/ 0 h 5524107"/>
                <a:gd name="connsiteX2" fmla="*/ 829559 w 829559"/>
                <a:gd name="connsiteY2" fmla="*/ 5524107 h 5524107"/>
                <a:gd name="connsiteX3" fmla="*/ 0 w 829559"/>
                <a:gd name="connsiteY3" fmla="*/ 5524107 h 5524107"/>
                <a:gd name="connsiteX4" fmla="*/ 0 w 829559"/>
                <a:gd name="connsiteY4" fmla="*/ 0 h 5524107"/>
                <a:gd name="connsiteX0" fmla="*/ 0 w 829559"/>
                <a:gd name="connsiteY0" fmla="*/ 0 h 5524107"/>
                <a:gd name="connsiteX1" fmla="*/ 820132 w 829559"/>
                <a:gd name="connsiteY1" fmla="*/ 735291 h 5524107"/>
                <a:gd name="connsiteX2" fmla="*/ 829559 w 829559"/>
                <a:gd name="connsiteY2" fmla="*/ 5524107 h 5524107"/>
                <a:gd name="connsiteX3" fmla="*/ 0 w 829559"/>
                <a:gd name="connsiteY3" fmla="*/ 5524107 h 5524107"/>
                <a:gd name="connsiteX4" fmla="*/ 0 w 829559"/>
                <a:gd name="connsiteY4" fmla="*/ 0 h 5524107"/>
                <a:gd name="connsiteX0" fmla="*/ 0 w 829559"/>
                <a:gd name="connsiteY0" fmla="*/ 0 h 6117996"/>
                <a:gd name="connsiteX1" fmla="*/ 820132 w 829559"/>
                <a:gd name="connsiteY1" fmla="*/ 735291 h 6117996"/>
                <a:gd name="connsiteX2" fmla="*/ 829559 w 829559"/>
                <a:gd name="connsiteY2" fmla="*/ 6117996 h 6117996"/>
                <a:gd name="connsiteX3" fmla="*/ 0 w 829559"/>
                <a:gd name="connsiteY3" fmla="*/ 5524107 h 6117996"/>
                <a:gd name="connsiteX4" fmla="*/ 0 w 829559"/>
                <a:gd name="connsiteY4" fmla="*/ 0 h 61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559" h="6117996">
                  <a:moveTo>
                    <a:pt x="0" y="0"/>
                  </a:moveTo>
                  <a:lnTo>
                    <a:pt x="820132" y="735291"/>
                  </a:lnTo>
                  <a:cubicBezTo>
                    <a:pt x="823274" y="2331563"/>
                    <a:pt x="826417" y="4521724"/>
                    <a:pt x="829559" y="6117996"/>
                  </a:cubicBezTo>
                  <a:lnTo>
                    <a:pt x="0" y="552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7">
              <a:extLst>
                <a:ext uri="{FF2B5EF4-FFF2-40B4-BE49-F238E27FC236}">
                  <a16:creationId xmlns:a16="http://schemas.microsoft.com/office/drawing/2014/main" id="{472DDBF4-974B-4047-A968-509314167E91}"/>
                </a:ext>
              </a:extLst>
            </p:cNvPr>
            <p:cNvSpPr/>
            <p:nvPr/>
          </p:nvSpPr>
          <p:spPr>
            <a:xfrm>
              <a:off x="6246935" y="1251564"/>
              <a:ext cx="1135372" cy="3893272"/>
            </a:xfrm>
            <a:custGeom>
              <a:avLst/>
              <a:gdLst>
                <a:gd name="connsiteX0" fmla="*/ 0 w 829559"/>
                <a:gd name="connsiteY0" fmla="*/ 0 h 5524107"/>
                <a:gd name="connsiteX1" fmla="*/ 829559 w 829559"/>
                <a:gd name="connsiteY1" fmla="*/ 0 h 5524107"/>
                <a:gd name="connsiteX2" fmla="*/ 829559 w 829559"/>
                <a:gd name="connsiteY2" fmla="*/ 5524107 h 5524107"/>
                <a:gd name="connsiteX3" fmla="*/ 0 w 829559"/>
                <a:gd name="connsiteY3" fmla="*/ 5524107 h 5524107"/>
                <a:gd name="connsiteX4" fmla="*/ 0 w 829559"/>
                <a:gd name="connsiteY4" fmla="*/ 0 h 5524107"/>
                <a:gd name="connsiteX0" fmla="*/ 0 w 829559"/>
                <a:gd name="connsiteY0" fmla="*/ 0 h 5524107"/>
                <a:gd name="connsiteX1" fmla="*/ 820132 w 829559"/>
                <a:gd name="connsiteY1" fmla="*/ 735291 h 5524107"/>
                <a:gd name="connsiteX2" fmla="*/ 829559 w 829559"/>
                <a:gd name="connsiteY2" fmla="*/ 5524107 h 5524107"/>
                <a:gd name="connsiteX3" fmla="*/ 0 w 829559"/>
                <a:gd name="connsiteY3" fmla="*/ 5524107 h 5524107"/>
                <a:gd name="connsiteX4" fmla="*/ 0 w 829559"/>
                <a:gd name="connsiteY4" fmla="*/ 0 h 5524107"/>
                <a:gd name="connsiteX0" fmla="*/ 0 w 829559"/>
                <a:gd name="connsiteY0" fmla="*/ 0 h 6117996"/>
                <a:gd name="connsiteX1" fmla="*/ 820132 w 829559"/>
                <a:gd name="connsiteY1" fmla="*/ 735291 h 6117996"/>
                <a:gd name="connsiteX2" fmla="*/ 829559 w 829559"/>
                <a:gd name="connsiteY2" fmla="*/ 6117996 h 6117996"/>
                <a:gd name="connsiteX3" fmla="*/ 0 w 829559"/>
                <a:gd name="connsiteY3" fmla="*/ 5524107 h 6117996"/>
                <a:gd name="connsiteX4" fmla="*/ 0 w 829559"/>
                <a:gd name="connsiteY4" fmla="*/ 0 h 61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559" h="6117996">
                  <a:moveTo>
                    <a:pt x="0" y="0"/>
                  </a:moveTo>
                  <a:lnTo>
                    <a:pt x="820132" y="735291"/>
                  </a:lnTo>
                  <a:cubicBezTo>
                    <a:pt x="823274" y="2331563"/>
                    <a:pt x="826417" y="4521724"/>
                    <a:pt x="829559" y="6117996"/>
                  </a:cubicBezTo>
                  <a:lnTo>
                    <a:pt x="0" y="552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21A0BB-658E-4697-8345-185C38616AB9}"/>
                </a:ext>
              </a:extLst>
            </p:cNvPr>
            <p:cNvSpPr txBox="1"/>
            <p:nvPr/>
          </p:nvSpPr>
          <p:spPr>
            <a:xfrm>
              <a:off x="3743504" y="2551869"/>
              <a:ext cx="14463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Convolution</a:t>
              </a:r>
            </a:p>
            <a:p>
              <a:pPr algn="ctr"/>
              <a:r>
                <a:rPr lang="en-US" altLang="ko-KR" dirty="0"/>
                <a:t>Layer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698946-4F20-4968-90A8-301C1D8976B5}"/>
                </a:ext>
              </a:extLst>
            </p:cNvPr>
            <p:cNvSpPr txBox="1"/>
            <p:nvPr/>
          </p:nvSpPr>
          <p:spPr>
            <a:xfrm>
              <a:off x="6062652" y="2691331"/>
              <a:ext cx="1503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Max pooling</a:t>
              </a:r>
            </a:p>
            <a:p>
              <a:pPr algn="ctr"/>
              <a:r>
                <a:rPr lang="en-US" altLang="ko-KR" dirty="0"/>
                <a:t>Layer</a:t>
              </a:r>
              <a:endParaRPr lang="ko-KR" altLang="en-US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D12870F6-8288-416E-BB35-4B629AF5931E}"/>
                </a:ext>
              </a:extLst>
            </p:cNvPr>
            <p:cNvSpPr/>
            <p:nvPr/>
          </p:nvSpPr>
          <p:spPr>
            <a:xfrm>
              <a:off x="5364561" y="2691331"/>
              <a:ext cx="698091" cy="5309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54DD94C8-70BE-4FDA-8A8D-9CFC0BDBA221}"/>
                </a:ext>
              </a:extLst>
            </p:cNvPr>
            <p:cNvSpPr/>
            <p:nvPr/>
          </p:nvSpPr>
          <p:spPr>
            <a:xfrm>
              <a:off x="7663289" y="2709171"/>
              <a:ext cx="698091" cy="5309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7">
              <a:extLst>
                <a:ext uri="{FF2B5EF4-FFF2-40B4-BE49-F238E27FC236}">
                  <a16:creationId xmlns:a16="http://schemas.microsoft.com/office/drawing/2014/main" id="{CF8B2C63-29A2-4B2B-8764-D73AF35EABF1}"/>
                </a:ext>
              </a:extLst>
            </p:cNvPr>
            <p:cNvSpPr/>
            <p:nvPr/>
          </p:nvSpPr>
          <p:spPr>
            <a:xfrm>
              <a:off x="8458079" y="403151"/>
              <a:ext cx="1602557" cy="5439268"/>
            </a:xfrm>
            <a:custGeom>
              <a:avLst/>
              <a:gdLst>
                <a:gd name="connsiteX0" fmla="*/ 0 w 829559"/>
                <a:gd name="connsiteY0" fmla="*/ 0 h 5524107"/>
                <a:gd name="connsiteX1" fmla="*/ 829559 w 829559"/>
                <a:gd name="connsiteY1" fmla="*/ 0 h 5524107"/>
                <a:gd name="connsiteX2" fmla="*/ 829559 w 829559"/>
                <a:gd name="connsiteY2" fmla="*/ 5524107 h 5524107"/>
                <a:gd name="connsiteX3" fmla="*/ 0 w 829559"/>
                <a:gd name="connsiteY3" fmla="*/ 5524107 h 5524107"/>
                <a:gd name="connsiteX4" fmla="*/ 0 w 829559"/>
                <a:gd name="connsiteY4" fmla="*/ 0 h 5524107"/>
                <a:gd name="connsiteX0" fmla="*/ 0 w 829559"/>
                <a:gd name="connsiteY0" fmla="*/ 0 h 5524107"/>
                <a:gd name="connsiteX1" fmla="*/ 820132 w 829559"/>
                <a:gd name="connsiteY1" fmla="*/ 735291 h 5524107"/>
                <a:gd name="connsiteX2" fmla="*/ 829559 w 829559"/>
                <a:gd name="connsiteY2" fmla="*/ 5524107 h 5524107"/>
                <a:gd name="connsiteX3" fmla="*/ 0 w 829559"/>
                <a:gd name="connsiteY3" fmla="*/ 5524107 h 5524107"/>
                <a:gd name="connsiteX4" fmla="*/ 0 w 829559"/>
                <a:gd name="connsiteY4" fmla="*/ 0 h 5524107"/>
                <a:gd name="connsiteX0" fmla="*/ 0 w 829559"/>
                <a:gd name="connsiteY0" fmla="*/ 0 h 6117996"/>
                <a:gd name="connsiteX1" fmla="*/ 820132 w 829559"/>
                <a:gd name="connsiteY1" fmla="*/ 735291 h 6117996"/>
                <a:gd name="connsiteX2" fmla="*/ 829559 w 829559"/>
                <a:gd name="connsiteY2" fmla="*/ 6117996 h 6117996"/>
                <a:gd name="connsiteX3" fmla="*/ 0 w 829559"/>
                <a:gd name="connsiteY3" fmla="*/ 5524107 h 6117996"/>
                <a:gd name="connsiteX4" fmla="*/ 0 w 829559"/>
                <a:gd name="connsiteY4" fmla="*/ 0 h 61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559" h="6117996">
                  <a:moveTo>
                    <a:pt x="0" y="0"/>
                  </a:moveTo>
                  <a:lnTo>
                    <a:pt x="820132" y="735291"/>
                  </a:lnTo>
                  <a:cubicBezTo>
                    <a:pt x="823274" y="2331563"/>
                    <a:pt x="826417" y="4521724"/>
                    <a:pt x="829559" y="6117996"/>
                  </a:cubicBezTo>
                  <a:lnTo>
                    <a:pt x="0" y="552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9290B-CA13-4739-AD4E-D9F74944D367}"/>
                </a:ext>
              </a:extLst>
            </p:cNvPr>
            <p:cNvSpPr txBox="1"/>
            <p:nvPr/>
          </p:nvSpPr>
          <p:spPr>
            <a:xfrm>
              <a:off x="8554778" y="2660158"/>
              <a:ext cx="14463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Convolution</a:t>
              </a:r>
            </a:p>
            <a:p>
              <a:pPr algn="ctr"/>
              <a:r>
                <a:rPr lang="en-US" altLang="ko-KR" dirty="0"/>
                <a:t>Layer</a:t>
              </a:r>
              <a:endParaRPr lang="ko-KR" altLang="en-US" dirty="0"/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C88D945F-5F67-4196-83CC-F05C4AF5E002}"/>
                </a:ext>
              </a:extLst>
            </p:cNvPr>
            <p:cNvSpPr/>
            <p:nvPr/>
          </p:nvSpPr>
          <p:spPr>
            <a:xfrm>
              <a:off x="11136408" y="1359853"/>
              <a:ext cx="1135372" cy="3893272"/>
            </a:xfrm>
            <a:custGeom>
              <a:avLst/>
              <a:gdLst>
                <a:gd name="connsiteX0" fmla="*/ 0 w 829559"/>
                <a:gd name="connsiteY0" fmla="*/ 0 h 5524107"/>
                <a:gd name="connsiteX1" fmla="*/ 829559 w 829559"/>
                <a:gd name="connsiteY1" fmla="*/ 0 h 5524107"/>
                <a:gd name="connsiteX2" fmla="*/ 829559 w 829559"/>
                <a:gd name="connsiteY2" fmla="*/ 5524107 h 5524107"/>
                <a:gd name="connsiteX3" fmla="*/ 0 w 829559"/>
                <a:gd name="connsiteY3" fmla="*/ 5524107 h 5524107"/>
                <a:gd name="connsiteX4" fmla="*/ 0 w 829559"/>
                <a:gd name="connsiteY4" fmla="*/ 0 h 5524107"/>
                <a:gd name="connsiteX0" fmla="*/ 0 w 829559"/>
                <a:gd name="connsiteY0" fmla="*/ 0 h 5524107"/>
                <a:gd name="connsiteX1" fmla="*/ 820132 w 829559"/>
                <a:gd name="connsiteY1" fmla="*/ 735291 h 5524107"/>
                <a:gd name="connsiteX2" fmla="*/ 829559 w 829559"/>
                <a:gd name="connsiteY2" fmla="*/ 5524107 h 5524107"/>
                <a:gd name="connsiteX3" fmla="*/ 0 w 829559"/>
                <a:gd name="connsiteY3" fmla="*/ 5524107 h 5524107"/>
                <a:gd name="connsiteX4" fmla="*/ 0 w 829559"/>
                <a:gd name="connsiteY4" fmla="*/ 0 h 5524107"/>
                <a:gd name="connsiteX0" fmla="*/ 0 w 829559"/>
                <a:gd name="connsiteY0" fmla="*/ 0 h 6117996"/>
                <a:gd name="connsiteX1" fmla="*/ 820132 w 829559"/>
                <a:gd name="connsiteY1" fmla="*/ 735291 h 6117996"/>
                <a:gd name="connsiteX2" fmla="*/ 829559 w 829559"/>
                <a:gd name="connsiteY2" fmla="*/ 6117996 h 6117996"/>
                <a:gd name="connsiteX3" fmla="*/ 0 w 829559"/>
                <a:gd name="connsiteY3" fmla="*/ 5524107 h 6117996"/>
                <a:gd name="connsiteX4" fmla="*/ 0 w 829559"/>
                <a:gd name="connsiteY4" fmla="*/ 0 h 61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559" h="6117996">
                  <a:moveTo>
                    <a:pt x="0" y="0"/>
                  </a:moveTo>
                  <a:lnTo>
                    <a:pt x="820132" y="735291"/>
                  </a:lnTo>
                  <a:cubicBezTo>
                    <a:pt x="823274" y="2331563"/>
                    <a:pt x="826417" y="4521724"/>
                    <a:pt x="829559" y="6117996"/>
                  </a:cubicBezTo>
                  <a:lnTo>
                    <a:pt x="0" y="552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CC8BAE-BEFA-4A1B-B982-6BFC62E90065}"/>
                </a:ext>
              </a:extLst>
            </p:cNvPr>
            <p:cNvSpPr txBox="1"/>
            <p:nvPr/>
          </p:nvSpPr>
          <p:spPr>
            <a:xfrm>
              <a:off x="10952125" y="2799620"/>
              <a:ext cx="1503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Max pooling</a:t>
              </a:r>
            </a:p>
            <a:p>
              <a:pPr algn="ctr"/>
              <a:r>
                <a:rPr lang="en-US" altLang="ko-KR" dirty="0"/>
                <a:t>Layer</a:t>
              </a:r>
              <a:endParaRPr lang="ko-KR" altLang="en-US" dirty="0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D1E2BDE-8DF9-47AE-BC68-7D02C60FF93A}"/>
                </a:ext>
              </a:extLst>
            </p:cNvPr>
            <p:cNvSpPr/>
            <p:nvPr/>
          </p:nvSpPr>
          <p:spPr>
            <a:xfrm>
              <a:off x="10254034" y="2799620"/>
              <a:ext cx="698091" cy="5309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778012-47BF-4E23-B4E9-81C1967CD96B}"/>
                </a:ext>
              </a:extLst>
            </p:cNvPr>
            <p:cNvSpPr txBox="1"/>
            <p:nvPr/>
          </p:nvSpPr>
          <p:spPr>
            <a:xfrm>
              <a:off x="3569110" y="5765684"/>
              <a:ext cx="1963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이미지 특징 추출</a:t>
              </a:r>
              <a:endParaRPr lang="en-US" altLang="ko-KR" dirty="0"/>
            </a:p>
            <a:p>
              <a:r>
                <a:rPr lang="en-US" altLang="ko-KR" dirty="0"/>
                <a:t>Data Size </a:t>
              </a:r>
              <a:r>
                <a:rPr lang="ko-KR" altLang="en-US" dirty="0"/>
                <a:t>감소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C7196D-3DE4-4D9D-9DF7-59E217EE01FD}"/>
                </a:ext>
              </a:extLst>
            </p:cNvPr>
            <p:cNvSpPr txBox="1"/>
            <p:nvPr/>
          </p:nvSpPr>
          <p:spPr>
            <a:xfrm>
              <a:off x="5871721" y="5765683"/>
              <a:ext cx="1963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이미지 특징 강화</a:t>
              </a:r>
              <a:endParaRPr lang="en-US" altLang="ko-KR" dirty="0"/>
            </a:p>
            <a:p>
              <a:r>
                <a:rPr lang="en-US" altLang="ko-KR" dirty="0"/>
                <a:t>Data Size </a:t>
              </a:r>
              <a:r>
                <a:rPr lang="ko-KR" altLang="en-US" dirty="0"/>
                <a:t>감소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6C4AD1-601F-444C-8491-5160623A43BC}"/>
                </a:ext>
              </a:extLst>
            </p:cNvPr>
            <p:cNvSpPr txBox="1"/>
            <p:nvPr/>
          </p:nvSpPr>
          <p:spPr>
            <a:xfrm>
              <a:off x="8361380" y="5808518"/>
              <a:ext cx="1963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이미지 특징 추출</a:t>
              </a:r>
              <a:endParaRPr lang="en-US" altLang="ko-KR" dirty="0"/>
            </a:p>
            <a:p>
              <a:r>
                <a:rPr lang="en-US" altLang="ko-KR" dirty="0"/>
                <a:t>Data Size </a:t>
              </a:r>
              <a:r>
                <a:rPr lang="ko-KR" altLang="en-US" dirty="0"/>
                <a:t>감소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C05B24-BB10-48F5-B662-6C12D73F86FA}"/>
                </a:ext>
              </a:extLst>
            </p:cNvPr>
            <p:cNvSpPr txBox="1"/>
            <p:nvPr/>
          </p:nvSpPr>
          <p:spPr>
            <a:xfrm>
              <a:off x="10760690" y="5765682"/>
              <a:ext cx="1963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이미지 특징 강화</a:t>
              </a:r>
              <a:endParaRPr lang="en-US" altLang="ko-KR" dirty="0"/>
            </a:p>
            <a:p>
              <a:r>
                <a:rPr lang="en-US" altLang="ko-KR" dirty="0"/>
                <a:t>Data Size </a:t>
              </a:r>
              <a:r>
                <a:rPr lang="ko-KR" altLang="en-US" dirty="0"/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76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34F6C751-9A25-4BBB-9A52-A127B54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23" y="925975"/>
            <a:ext cx="9211995" cy="44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10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E72800-4F2F-4009-AB95-536B9F5F49C3}"/>
              </a:ext>
            </a:extLst>
          </p:cNvPr>
          <p:cNvGrpSpPr/>
          <p:nvPr/>
        </p:nvGrpSpPr>
        <p:grpSpPr>
          <a:xfrm>
            <a:off x="2321670" y="916666"/>
            <a:ext cx="1442936" cy="1340151"/>
            <a:chOff x="6096001" y="1140402"/>
            <a:chExt cx="1442936" cy="134015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2776FA-A4E7-48FE-A514-94F17C732A7F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284B64-F055-450B-AF42-B3CFD25049D7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4F4651-26A3-48B1-B747-217F25C7BA8F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C524A0-81D4-4DB1-8446-C878D82929C0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A1342E3-6524-4EDD-B78B-2906049CE36A}"/>
              </a:ext>
            </a:extLst>
          </p:cNvPr>
          <p:cNvGrpSpPr/>
          <p:nvPr/>
        </p:nvGrpSpPr>
        <p:grpSpPr>
          <a:xfrm>
            <a:off x="2618365" y="916665"/>
            <a:ext cx="1442936" cy="1340151"/>
            <a:chOff x="6096001" y="1140402"/>
            <a:chExt cx="1442936" cy="134015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50A33CB-C03A-45FF-90A7-962830B3C121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FDB77B1-C9EC-4765-911B-BAA6766D60DB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548C1C6-BBF4-411D-AA07-E0B14C626862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AE3121-B6DF-4117-8339-E7C984455A54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7F6E3F-B008-4ACA-8BA0-44D997C395C7}"/>
              </a:ext>
            </a:extLst>
          </p:cNvPr>
          <p:cNvGrpSpPr/>
          <p:nvPr/>
        </p:nvGrpSpPr>
        <p:grpSpPr>
          <a:xfrm>
            <a:off x="2968559" y="916664"/>
            <a:ext cx="1442936" cy="1340151"/>
            <a:chOff x="6096001" y="1140402"/>
            <a:chExt cx="1442936" cy="134015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D134C81-AF76-4841-B4A4-6CB994BD3BB6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2DE2140-135F-4623-8FB3-36B38452629C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A3241E1-1E94-496C-B94E-9D3E4F6FD89E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C7613DC-1FA1-4759-8390-ED2221BCF98F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9921B00-1199-4EE2-90DA-19628D03CC15}"/>
              </a:ext>
            </a:extLst>
          </p:cNvPr>
          <p:cNvGrpSpPr/>
          <p:nvPr/>
        </p:nvGrpSpPr>
        <p:grpSpPr>
          <a:xfrm>
            <a:off x="3249038" y="916663"/>
            <a:ext cx="1442936" cy="1340151"/>
            <a:chOff x="6096001" y="1140402"/>
            <a:chExt cx="1442936" cy="134015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B2B27AB-CEEC-4E6D-ACE2-D3134058E145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DD5D517-2D77-4697-9F5D-74C84184D1F1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263512A-7BC4-4424-9082-D49FB96C69A2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32005D7-0E9F-4005-919E-C277F5FC7FCC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39AFA6F-5228-4F18-9852-9B5E4E0BFC6C}"/>
              </a:ext>
            </a:extLst>
          </p:cNvPr>
          <p:cNvGrpSpPr/>
          <p:nvPr/>
        </p:nvGrpSpPr>
        <p:grpSpPr>
          <a:xfrm>
            <a:off x="3621933" y="916662"/>
            <a:ext cx="1442936" cy="1340151"/>
            <a:chOff x="6096001" y="1140402"/>
            <a:chExt cx="1442936" cy="134015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8F8CBD7-774B-4504-ADAA-DF9F2A48EC55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192073E-A3BC-44E6-97CB-AE292E3DE0A9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F951638-B458-495F-ADEF-FAFA15B41105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79EBA13-A9F0-4A69-A2F6-892A0F0AEC4B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253F9C55-5C2C-4699-A357-852484CF5872}"/>
              </a:ext>
            </a:extLst>
          </p:cNvPr>
          <p:cNvSpPr/>
          <p:nvPr/>
        </p:nvSpPr>
        <p:spPr>
          <a:xfrm>
            <a:off x="5405341" y="1568651"/>
            <a:ext cx="136186" cy="938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12CD044-9BF5-4B63-AAB5-17A0816429D7}"/>
              </a:ext>
            </a:extLst>
          </p:cNvPr>
          <p:cNvSpPr/>
          <p:nvPr/>
        </p:nvSpPr>
        <p:spPr>
          <a:xfrm>
            <a:off x="5679338" y="1576675"/>
            <a:ext cx="136186" cy="938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3B40DA0-B7E5-4747-8CCA-C8F8D68B496C}"/>
              </a:ext>
            </a:extLst>
          </p:cNvPr>
          <p:cNvSpPr/>
          <p:nvPr/>
        </p:nvSpPr>
        <p:spPr>
          <a:xfrm>
            <a:off x="5953333" y="1588107"/>
            <a:ext cx="136186" cy="938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A07032E-3E22-44A6-AA39-AC1D8E1ABCEC}"/>
              </a:ext>
            </a:extLst>
          </p:cNvPr>
          <p:cNvGrpSpPr/>
          <p:nvPr/>
        </p:nvGrpSpPr>
        <p:grpSpPr>
          <a:xfrm>
            <a:off x="6489965" y="916662"/>
            <a:ext cx="1442936" cy="1340151"/>
            <a:chOff x="6096001" y="1140402"/>
            <a:chExt cx="1442936" cy="134015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D4DB7DC-A168-48A5-BAAA-C86EBFBF6A63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6C5E25B-69A9-4349-9AFF-34C34DB89979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13C796F-8D30-43FA-ACDC-E5121B69225F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904E3E1-B7CA-4776-BD6F-E2BE7959BFEF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11F2AF0-8CC6-4086-8FE5-0D9ECB8D1DAC}"/>
              </a:ext>
            </a:extLst>
          </p:cNvPr>
          <p:cNvGrpSpPr/>
          <p:nvPr/>
        </p:nvGrpSpPr>
        <p:grpSpPr>
          <a:xfrm>
            <a:off x="7201700" y="916662"/>
            <a:ext cx="1442936" cy="1340151"/>
            <a:chOff x="6096001" y="1140402"/>
            <a:chExt cx="1442936" cy="134015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F7260D1-C86E-4549-A867-0473F7822604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4B7654-7232-444D-B0DB-2FC8666853F8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8DD84F3-502A-4BCC-8C0D-7A2885809704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4C4C39-F1EC-4523-B502-755A713977CC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82B0005-F2AF-4126-BE94-26DBF7910294}"/>
              </a:ext>
            </a:extLst>
          </p:cNvPr>
          <p:cNvGrpSpPr/>
          <p:nvPr/>
        </p:nvGrpSpPr>
        <p:grpSpPr>
          <a:xfrm>
            <a:off x="7869657" y="908638"/>
            <a:ext cx="1442936" cy="1340151"/>
            <a:chOff x="6096001" y="1140402"/>
            <a:chExt cx="1442936" cy="134015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8435DDA-A462-4856-824F-5CD46F543859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B47ACCC-CDEE-4C0D-AC40-EBC2F89BD75E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94553F0-CBEC-494B-945F-2F2804A52493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54CF3FB-C4CC-45D4-A568-45F3053AD6A6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152C95C8-E333-41FC-BB21-F552F6DAAE24}"/>
              </a:ext>
            </a:extLst>
          </p:cNvPr>
          <p:cNvSpPr/>
          <p:nvPr/>
        </p:nvSpPr>
        <p:spPr>
          <a:xfrm rot="16200000">
            <a:off x="5722486" y="-2683006"/>
            <a:ext cx="152005" cy="6875813"/>
          </a:xfrm>
          <a:prstGeom prst="rightBrac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47D98-1F30-41AC-9E4D-3E04BC0DBB66}"/>
              </a:ext>
            </a:extLst>
          </p:cNvPr>
          <p:cNvSpPr txBox="1"/>
          <p:nvPr/>
        </p:nvSpPr>
        <p:spPr>
          <a:xfrm>
            <a:off x="5215199" y="223803"/>
            <a:ext cx="12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Pixel </a:t>
            </a:r>
            <a:r>
              <a:rPr lang="ko-KR" altLang="en-US" dirty="0"/>
              <a:t>개수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9546D-1B24-457C-BB61-333872536225}"/>
              </a:ext>
            </a:extLst>
          </p:cNvPr>
          <p:cNvSpPr txBox="1"/>
          <p:nvPr/>
        </p:nvSpPr>
        <p:spPr>
          <a:xfrm>
            <a:off x="1186134" y="133008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 :</a:t>
            </a:r>
            <a:endParaRPr lang="ko-KR" altLang="en-US" dirty="0"/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69193077-6DE4-41E8-A3DA-DCCE347E1E76}"/>
              </a:ext>
            </a:extLst>
          </p:cNvPr>
          <p:cNvSpPr/>
          <p:nvPr/>
        </p:nvSpPr>
        <p:spPr>
          <a:xfrm>
            <a:off x="5580446" y="2594821"/>
            <a:ext cx="333969" cy="37938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A08081-5B97-4DA7-B405-671511889C74}"/>
              </a:ext>
            </a:extLst>
          </p:cNvPr>
          <p:cNvSpPr txBox="1"/>
          <p:nvPr/>
        </p:nvSpPr>
        <p:spPr>
          <a:xfrm>
            <a:off x="2465964" y="3258766"/>
            <a:ext cx="700877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41778A-96E8-42B2-8177-3858966E52A8}"/>
              </a:ext>
            </a:extLst>
          </p:cNvPr>
          <p:cNvSpPr txBox="1"/>
          <p:nvPr/>
        </p:nvSpPr>
        <p:spPr>
          <a:xfrm>
            <a:off x="2465964" y="3975354"/>
            <a:ext cx="700877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 Layer 1</a:t>
            </a:r>
            <a:endParaRPr lang="ko-KR" altLang="en-US" dirty="0"/>
          </a:p>
        </p:txBody>
      </p:sp>
      <p:sp>
        <p:nvSpPr>
          <p:cNvPr id="81" name="화살표: 아래쪽 80">
            <a:extLst>
              <a:ext uri="{FF2B5EF4-FFF2-40B4-BE49-F238E27FC236}">
                <a16:creationId xmlns:a16="http://schemas.microsoft.com/office/drawing/2014/main" id="{CED1F05F-24CA-41C7-A14B-33180E1EBAFA}"/>
              </a:ext>
            </a:extLst>
          </p:cNvPr>
          <p:cNvSpPr/>
          <p:nvPr/>
        </p:nvSpPr>
        <p:spPr>
          <a:xfrm>
            <a:off x="5599907" y="3730457"/>
            <a:ext cx="333969" cy="1822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23499F-3E63-4AA1-9766-F8B78E1E7B1C}"/>
              </a:ext>
            </a:extLst>
          </p:cNvPr>
          <p:cNvSpPr txBox="1"/>
          <p:nvPr/>
        </p:nvSpPr>
        <p:spPr>
          <a:xfrm>
            <a:off x="2448945" y="4676606"/>
            <a:ext cx="700877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 Layer 2</a:t>
            </a:r>
            <a:endParaRPr lang="ko-KR" altLang="en-US" dirty="0"/>
          </a:p>
        </p:txBody>
      </p:sp>
      <p:sp>
        <p:nvSpPr>
          <p:cNvPr id="85" name="화살표: 아래쪽 84">
            <a:extLst>
              <a:ext uri="{FF2B5EF4-FFF2-40B4-BE49-F238E27FC236}">
                <a16:creationId xmlns:a16="http://schemas.microsoft.com/office/drawing/2014/main" id="{F14B610C-4DA7-4C30-B14D-457B6085B4FE}"/>
              </a:ext>
            </a:extLst>
          </p:cNvPr>
          <p:cNvSpPr/>
          <p:nvPr/>
        </p:nvSpPr>
        <p:spPr>
          <a:xfrm>
            <a:off x="5580445" y="4419544"/>
            <a:ext cx="333969" cy="1822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아래쪽 85">
            <a:extLst>
              <a:ext uri="{FF2B5EF4-FFF2-40B4-BE49-F238E27FC236}">
                <a16:creationId xmlns:a16="http://schemas.microsoft.com/office/drawing/2014/main" id="{E54E3E25-0434-4C04-9DA8-F886E6C6B681}"/>
              </a:ext>
            </a:extLst>
          </p:cNvPr>
          <p:cNvSpPr/>
          <p:nvPr/>
        </p:nvSpPr>
        <p:spPr>
          <a:xfrm>
            <a:off x="5599905" y="5120796"/>
            <a:ext cx="333969" cy="1822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55FED2D-422B-4CCB-A222-6B6E1AAF0837}"/>
              </a:ext>
            </a:extLst>
          </p:cNvPr>
          <p:cNvSpPr/>
          <p:nvPr/>
        </p:nvSpPr>
        <p:spPr>
          <a:xfrm>
            <a:off x="5411822" y="5536474"/>
            <a:ext cx="136186" cy="938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1F7EC436-02F0-4F36-8361-5D9C45F30A37}"/>
              </a:ext>
            </a:extLst>
          </p:cNvPr>
          <p:cNvSpPr/>
          <p:nvPr/>
        </p:nvSpPr>
        <p:spPr>
          <a:xfrm>
            <a:off x="5685819" y="5544498"/>
            <a:ext cx="136186" cy="938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14A8E75-BC9C-4828-B869-866D4ACAFEDF}"/>
              </a:ext>
            </a:extLst>
          </p:cNvPr>
          <p:cNvSpPr/>
          <p:nvPr/>
        </p:nvSpPr>
        <p:spPr>
          <a:xfrm>
            <a:off x="5959814" y="5555930"/>
            <a:ext cx="136186" cy="938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E84E4039-70CC-4C2B-871F-71AC035FF9E4}"/>
              </a:ext>
            </a:extLst>
          </p:cNvPr>
          <p:cNvSpPr/>
          <p:nvPr/>
        </p:nvSpPr>
        <p:spPr>
          <a:xfrm>
            <a:off x="5599904" y="5865683"/>
            <a:ext cx="333969" cy="1822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0F5EEC-4C1B-4D03-ACEB-56ECA345F039}"/>
              </a:ext>
            </a:extLst>
          </p:cNvPr>
          <p:cNvSpPr txBox="1"/>
          <p:nvPr/>
        </p:nvSpPr>
        <p:spPr>
          <a:xfrm>
            <a:off x="2465964" y="6201051"/>
            <a:ext cx="700877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 Layer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12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83CE407-ADA3-40E7-89C0-05861790468B}"/>
              </a:ext>
            </a:extLst>
          </p:cNvPr>
          <p:cNvGrpSpPr/>
          <p:nvPr/>
        </p:nvGrpSpPr>
        <p:grpSpPr>
          <a:xfrm>
            <a:off x="1121789" y="638667"/>
            <a:ext cx="5090474" cy="2658358"/>
            <a:chOff x="1159497" y="848412"/>
            <a:chExt cx="10124388" cy="2884602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D4C3C76-7594-4226-BE4E-B301A5D45DF4}"/>
                </a:ext>
              </a:extLst>
            </p:cNvPr>
            <p:cNvCxnSpPr/>
            <p:nvPr/>
          </p:nvCxnSpPr>
          <p:spPr>
            <a:xfrm flipV="1">
              <a:off x="1159497" y="848412"/>
              <a:ext cx="0" cy="28846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719F21A-00CA-4622-91CC-E400A8C0F589}"/>
                </a:ext>
              </a:extLst>
            </p:cNvPr>
            <p:cNvCxnSpPr>
              <a:cxnSpLocks/>
            </p:cNvCxnSpPr>
            <p:nvPr/>
          </p:nvCxnSpPr>
          <p:spPr>
            <a:xfrm>
              <a:off x="1159497" y="3723588"/>
              <a:ext cx="10124388" cy="9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7F4F78-629F-4D74-A4AD-5F3B252EDA8F}"/>
              </a:ext>
            </a:extLst>
          </p:cNvPr>
          <p:cNvSpPr/>
          <p:nvPr/>
        </p:nvSpPr>
        <p:spPr>
          <a:xfrm>
            <a:off x="1498861" y="830435"/>
            <a:ext cx="3455266" cy="2315762"/>
          </a:xfrm>
          <a:custGeom>
            <a:avLst/>
            <a:gdLst>
              <a:gd name="connsiteX0" fmla="*/ 0 w 6872140"/>
              <a:gd name="connsiteY0" fmla="*/ 2136652 h 2315762"/>
              <a:gd name="connsiteX1" fmla="*/ 1536569 w 6872140"/>
              <a:gd name="connsiteY1" fmla="*/ 6195 h 2315762"/>
              <a:gd name="connsiteX2" fmla="*/ 3704734 w 6872140"/>
              <a:gd name="connsiteY2" fmla="*/ 1514483 h 2315762"/>
              <a:gd name="connsiteX3" fmla="*/ 6872140 w 6872140"/>
              <a:gd name="connsiteY3" fmla="*/ 2315762 h 23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140" h="2315762">
                <a:moveTo>
                  <a:pt x="0" y="2136652"/>
                </a:moveTo>
                <a:cubicBezTo>
                  <a:pt x="459557" y="1123271"/>
                  <a:pt x="919114" y="109890"/>
                  <a:pt x="1536569" y="6195"/>
                </a:cubicBezTo>
                <a:cubicBezTo>
                  <a:pt x="2154024" y="-97500"/>
                  <a:pt x="2815472" y="1129555"/>
                  <a:pt x="3704734" y="1514483"/>
                </a:cubicBezTo>
                <a:cubicBezTo>
                  <a:pt x="4593996" y="1899411"/>
                  <a:pt x="6421225" y="2120941"/>
                  <a:pt x="6872140" y="231576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C098BBB1-B7D7-4FEF-889F-105A4A747643}"/>
              </a:ext>
            </a:extLst>
          </p:cNvPr>
          <p:cNvSpPr/>
          <p:nvPr/>
        </p:nvSpPr>
        <p:spPr>
          <a:xfrm>
            <a:off x="2964628" y="827717"/>
            <a:ext cx="3204060" cy="2321198"/>
          </a:xfrm>
          <a:custGeom>
            <a:avLst/>
            <a:gdLst>
              <a:gd name="connsiteX0" fmla="*/ 0 w 6372520"/>
              <a:gd name="connsiteY0" fmla="*/ 2094954 h 2321198"/>
              <a:gd name="connsiteX1" fmla="*/ 1423448 w 6372520"/>
              <a:gd name="connsiteY1" fmla="*/ 21058 h 2321198"/>
              <a:gd name="connsiteX2" fmla="*/ 2347274 w 6372520"/>
              <a:gd name="connsiteY2" fmla="*/ 1067433 h 2321198"/>
              <a:gd name="connsiteX3" fmla="*/ 3553905 w 6372520"/>
              <a:gd name="connsiteY3" fmla="*/ 1802724 h 2321198"/>
              <a:gd name="connsiteX4" fmla="*/ 4317477 w 6372520"/>
              <a:gd name="connsiteY4" fmla="*/ 1189981 h 2321198"/>
              <a:gd name="connsiteX5" fmla="*/ 6372520 w 6372520"/>
              <a:gd name="connsiteY5" fmla="*/ 2321198 h 232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2520" h="2321198">
                <a:moveTo>
                  <a:pt x="0" y="2094954"/>
                </a:moveTo>
                <a:cubicBezTo>
                  <a:pt x="516118" y="1143632"/>
                  <a:pt x="1032236" y="192311"/>
                  <a:pt x="1423448" y="21058"/>
                </a:cubicBezTo>
                <a:cubicBezTo>
                  <a:pt x="1814660" y="-150195"/>
                  <a:pt x="1992198" y="770489"/>
                  <a:pt x="2347274" y="1067433"/>
                </a:cubicBezTo>
                <a:cubicBezTo>
                  <a:pt x="2702350" y="1364377"/>
                  <a:pt x="3225538" y="1782299"/>
                  <a:pt x="3553905" y="1802724"/>
                </a:cubicBezTo>
                <a:cubicBezTo>
                  <a:pt x="3882272" y="1823149"/>
                  <a:pt x="3847708" y="1103569"/>
                  <a:pt x="4317477" y="1189981"/>
                </a:cubicBezTo>
                <a:cubicBezTo>
                  <a:pt x="4787246" y="1276393"/>
                  <a:pt x="6059864" y="2164085"/>
                  <a:pt x="6372520" y="232119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CBF935-7524-45FD-B806-3E1B905B0458}"/>
                  </a:ext>
                </a:extLst>
              </p:cNvPr>
              <p:cNvSpPr txBox="1"/>
              <p:nvPr/>
            </p:nvSpPr>
            <p:spPr>
              <a:xfrm>
                <a:off x="2007908" y="228848"/>
                <a:ext cx="504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CBF935-7524-45FD-B806-3E1B905B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08" y="228848"/>
                <a:ext cx="504497" cy="276999"/>
              </a:xfrm>
              <a:prstGeom prst="rect">
                <a:avLst/>
              </a:prstGeom>
              <a:blipFill>
                <a:blip r:embed="rId2"/>
                <a:stretch>
                  <a:fillRect l="-13253" r="-1325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4CD586-4AA2-44E7-B1EE-8629707401AA}"/>
                  </a:ext>
                </a:extLst>
              </p:cNvPr>
              <p:cNvSpPr txBox="1"/>
              <p:nvPr/>
            </p:nvSpPr>
            <p:spPr>
              <a:xfrm>
                <a:off x="4785256" y="228848"/>
                <a:ext cx="516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4CD586-4AA2-44E7-B1EE-86297074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56" y="228848"/>
                <a:ext cx="516167" cy="276999"/>
              </a:xfrm>
              <a:prstGeom prst="rect">
                <a:avLst/>
              </a:prstGeom>
              <a:blipFill>
                <a:blip r:embed="rId3"/>
                <a:stretch>
                  <a:fillRect l="-8235" r="-1294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093E65-B929-401F-93F5-90F7001D6DB3}"/>
              </a:ext>
            </a:extLst>
          </p:cNvPr>
          <p:cNvCxnSpPr/>
          <p:nvPr/>
        </p:nvCxnSpPr>
        <p:spPr>
          <a:xfrm flipV="1">
            <a:off x="6438506" y="3956902"/>
            <a:ext cx="0" cy="265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D4B5D6E-95DE-4639-A48A-C8C1425FAF3B}"/>
              </a:ext>
            </a:extLst>
          </p:cNvPr>
          <p:cNvCxnSpPr>
            <a:cxnSpLocks/>
          </p:cNvCxnSpPr>
          <p:nvPr/>
        </p:nvCxnSpPr>
        <p:spPr>
          <a:xfrm>
            <a:off x="6438506" y="6606573"/>
            <a:ext cx="5090474" cy="8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1A368530-4D92-46A9-B5E0-A22360425616}"/>
              </a:ext>
            </a:extLst>
          </p:cNvPr>
          <p:cNvSpPr/>
          <p:nvPr/>
        </p:nvSpPr>
        <p:spPr>
          <a:xfrm>
            <a:off x="6815578" y="4148670"/>
            <a:ext cx="3455266" cy="2315762"/>
          </a:xfrm>
          <a:custGeom>
            <a:avLst/>
            <a:gdLst>
              <a:gd name="connsiteX0" fmla="*/ 0 w 6872140"/>
              <a:gd name="connsiteY0" fmla="*/ 2136652 h 2315762"/>
              <a:gd name="connsiteX1" fmla="*/ 1536569 w 6872140"/>
              <a:gd name="connsiteY1" fmla="*/ 6195 h 2315762"/>
              <a:gd name="connsiteX2" fmla="*/ 3704734 w 6872140"/>
              <a:gd name="connsiteY2" fmla="*/ 1514483 h 2315762"/>
              <a:gd name="connsiteX3" fmla="*/ 6872140 w 6872140"/>
              <a:gd name="connsiteY3" fmla="*/ 2315762 h 23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140" h="2315762">
                <a:moveTo>
                  <a:pt x="0" y="2136652"/>
                </a:moveTo>
                <a:cubicBezTo>
                  <a:pt x="459557" y="1123271"/>
                  <a:pt x="919114" y="109890"/>
                  <a:pt x="1536569" y="6195"/>
                </a:cubicBezTo>
                <a:cubicBezTo>
                  <a:pt x="2154024" y="-97500"/>
                  <a:pt x="2815472" y="1129555"/>
                  <a:pt x="3704734" y="1514483"/>
                </a:cubicBezTo>
                <a:cubicBezTo>
                  <a:pt x="4593996" y="1899411"/>
                  <a:pt x="6421225" y="2120941"/>
                  <a:pt x="6872140" y="231576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E7B340E3-2FC2-47A7-A434-8D748D8E8DE3}"/>
              </a:ext>
            </a:extLst>
          </p:cNvPr>
          <p:cNvSpPr/>
          <p:nvPr/>
        </p:nvSpPr>
        <p:spPr>
          <a:xfrm flipH="1">
            <a:off x="1921156" y="4148670"/>
            <a:ext cx="3204060" cy="2321198"/>
          </a:xfrm>
          <a:custGeom>
            <a:avLst/>
            <a:gdLst>
              <a:gd name="connsiteX0" fmla="*/ 0 w 6372520"/>
              <a:gd name="connsiteY0" fmla="*/ 2094954 h 2321198"/>
              <a:gd name="connsiteX1" fmla="*/ 1423448 w 6372520"/>
              <a:gd name="connsiteY1" fmla="*/ 21058 h 2321198"/>
              <a:gd name="connsiteX2" fmla="*/ 2347274 w 6372520"/>
              <a:gd name="connsiteY2" fmla="*/ 1067433 h 2321198"/>
              <a:gd name="connsiteX3" fmla="*/ 3553905 w 6372520"/>
              <a:gd name="connsiteY3" fmla="*/ 1802724 h 2321198"/>
              <a:gd name="connsiteX4" fmla="*/ 4317477 w 6372520"/>
              <a:gd name="connsiteY4" fmla="*/ 1189981 h 2321198"/>
              <a:gd name="connsiteX5" fmla="*/ 6372520 w 6372520"/>
              <a:gd name="connsiteY5" fmla="*/ 2321198 h 232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2520" h="2321198">
                <a:moveTo>
                  <a:pt x="0" y="2094954"/>
                </a:moveTo>
                <a:cubicBezTo>
                  <a:pt x="516118" y="1143632"/>
                  <a:pt x="1032236" y="192311"/>
                  <a:pt x="1423448" y="21058"/>
                </a:cubicBezTo>
                <a:cubicBezTo>
                  <a:pt x="1814660" y="-150195"/>
                  <a:pt x="1992198" y="770489"/>
                  <a:pt x="2347274" y="1067433"/>
                </a:cubicBezTo>
                <a:cubicBezTo>
                  <a:pt x="2702350" y="1364377"/>
                  <a:pt x="3225538" y="1782299"/>
                  <a:pt x="3553905" y="1802724"/>
                </a:cubicBezTo>
                <a:cubicBezTo>
                  <a:pt x="3882272" y="1823149"/>
                  <a:pt x="3847708" y="1103569"/>
                  <a:pt x="4317477" y="1189981"/>
                </a:cubicBezTo>
                <a:cubicBezTo>
                  <a:pt x="4787246" y="1276393"/>
                  <a:pt x="6059864" y="2164085"/>
                  <a:pt x="6372520" y="232119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AE4F866-1903-4CC6-829D-AC256AB05458}"/>
                  </a:ext>
                </a:extLst>
              </p:cNvPr>
              <p:cNvSpPr txBox="1"/>
              <p:nvPr/>
            </p:nvSpPr>
            <p:spPr>
              <a:xfrm>
                <a:off x="7324625" y="3547083"/>
                <a:ext cx="504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AE4F866-1903-4CC6-829D-AC256AB0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625" y="3547083"/>
                <a:ext cx="504497" cy="276999"/>
              </a:xfrm>
              <a:prstGeom prst="rect">
                <a:avLst/>
              </a:prstGeom>
              <a:blipFill>
                <a:blip r:embed="rId4"/>
                <a:stretch>
                  <a:fillRect l="-13415" r="-1463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2C19B-F1CB-4A5A-80B7-9151DA1B45FB}"/>
                  </a:ext>
                </a:extLst>
              </p:cNvPr>
              <p:cNvSpPr txBox="1"/>
              <p:nvPr/>
            </p:nvSpPr>
            <p:spPr>
              <a:xfrm>
                <a:off x="4172513" y="3669533"/>
                <a:ext cx="689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2C19B-F1CB-4A5A-80B7-9151DA1B4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13" y="3669533"/>
                <a:ext cx="689291" cy="276999"/>
              </a:xfrm>
              <a:prstGeom prst="rect">
                <a:avLst/>
              </a:prstGeom>
              <a:blipFill>
                <a:blip r:embed="rId5"/>
                <a:stretch>
                  <a:fillRect l="-6140" r="-877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B41C60C-8C47-4BC7-A2F6-BCE703E26251}"/>
              </a:ext>
            </a:extLst>
          </p:cNvPr>
          <p:cNvCxnSpPr>
            <a:cxnSpLocks/>
          </p:cNvCxnSpPr>
          <p:nvPr/>
        </p:nvCxnSpPr>
        <p:spPr>
          <a:xfrm flipH="1">
            <a:off x="1348032" y="6597146"/>
            <a:ext cx="5090474" cy="8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6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093E65-B929-401F-93F5-90F7001D6DB3}"/>
              </a:ext>
            </a:extLst>
          </p:cNvPr>
          <p:cNvCxnSpPr/>
          <p:nvPr/>
        </p:nvCxnSpPr>
        <p:spPr>
          <a:xfrm flipV="1">
            <a:off x="5995446" y="770642"/>
            <a:ext cx="0" cy="265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D4B5D6E-95DE-4639-A48A-C8C1425FAF3B}"/>
              </a:ext>
            </a:extLst>
          </p:cNvPr>
          <p:cNvCxnSpPr>
            <a:cxnSpLocks/>
          </p:cNvCxnSpPr>
          <p:nvPr/>
        </p:nvCxnSpPr>
        <p:spPr>
          <a:xfrm>
            <a:off x="5995446" y="3420313"/>
            <a:ext cx="5090474" cy="8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1A368530-4D92-46A9-B5E0-A22360425616}"/>
              </a:ext>
            </a:extLst>
          </p:cNvPr>
          <p:cNvSpPr/>
          <p:nvPr/>
        </p:nvSpPr>
        <p:spPr>
          <a:xfrm>
            <a:off x="6372518" y="962410"/>
            <a:ext cx="3455266" cy="2315762"/>
          </a:xfrm>
          <a:custGeom>
            <a:avLst/>
            <a:gdLst>
              <a:gd name="connsiteX0" fmla="*/ 0 w 6872140"/>
              <a:gd name="connsiteY0" fmla="*/ 2136652 h 2315762"/>
              <a:gd name="connsiteX1" fmla="*/ 1536569 w 6872140"/>
              <a:gd name="connsiteY1" fmla="*/ 6195 h 2315762"/>
              <a:gd name="connsiteX2" fmla="*/ 3704734 w 6872140"/>
              <a:gd name="connsiteY2" fmla="*/ 1514483 h 2315762"/>
              <a:gd name="connsiteX3" fmla="*/ 6872140 w 6872140"/>
              <a:gd name="connsiteY3" fmla="*/ 2315762 h 23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140" h="2315762">
                <a:moveTo>
                  <a:pt x="0" y="2136652"/>
                </a:moveTo>
                <a:cubicBezTo>
                  <a:pt x="459557" y="1123271"/>
                  <a:pt x="919114" y="109890"/>
                  <a:pt x="1536569" y="6195"/>
                </a:cubicBezTo>
                <a:cubicBezTo>
                  <a:pt x="2154024" y="-97500"/>
                  <a:pt x="2815472" y="1129555"/>
                  <a:pt x="3704734" y="1514483"/>
                </a:cubicBezTo>
                <a:cubicBezTo>
                  <a:pt x="4593996" y="1899411"/>
                  <a:pt x="6421225" y="2120941"/>
                  <a:pt x="6872140" y="231576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E7B340E3-2FC2-47A7-A434-8D748D8E8DE3}"/>
              </a:ext>
            </a:extLst>
          </p:cNvPr>
          <p:cNvSpPr/>
          <p:nvPr/>
        </p:nvSpPr>
        <p:spPr>
          <a:xfrm flipH="1">
            <a:off x="6623724" y="770642"/>
            <a:ext cx="3204060" cy="2321198"/>
          </a:xfrm>
          <a:custGeom>
            <a:avLst/>
            <a:gdLst>
              <a:gd name="connsiteX0" fmla="*/ 0 w 6372520"/>
              <a:gd name="connsiteY0" fmla="*/ 2094954 h 2321198"/>
              <a:gd name="connsiteX1" fmla="*/ 1423448 w 6372520"/>
              <a:gd name="connsiteY1" fmla="*/ 21058 h 2321198"/>
              <a:gd name="connsiteX2" fmla="*/ 2347274 w 6372520"/>
              <a:gd name="connsiteY2" fmla="*/ 1067433 h 2321198"/>
              <a:gd name="connsiteX3" fmla="*/ 3553905 w 6372520"/>
              <a:gd name="connsiteY3" fmla="*/ 1802724 h 2321198"/>
              <a:gd name="connsiteX4" fmla="*/ 4317477 w 6372520"/>
              <a:gd name="connsiteY4" fmla="*/ 1189981 h 2321198"/>
              <a:gd name="connsiteX5" fmla="*/ 6372520 w 6372520"/>
              <a:gd name="connsiteY5" fmla="*/ 2321198 h 232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2520" h="2321198">
                <a:moveTo>
                  <a:pt x="0" y="2094954"/>
                </a:moveTo>
                <a:cubicBezTo>
                  <a:pt x="516118" y="1143632"/>
                  <a:pt x="1032236" y="192311"/>
                  <a:pt x="1423448" y="21058"/>
                </a:cubicBezTo>
                <a:cubicBezTo>
                  <a:pt x="1814660" y="-150195"/>
                  <a:pt x="1992198" y="770489"/>
                  <a:pt x="2347274" y="1067433"/>
                </a:cubicBezTo>
                <a:cubicBezTo>
                  <a:pt x="2702350" y="1364377"/>
                  <a:pt x="3225538" y="1782299"/>
                  <a:pt x="3553905" y="1802724"/>
                </a:cubicBezTo>
                <a:cubicBezTo>
                  <a:pt x="3882272" y="1823149"/>
                  <a:pt x="3847708" y="1103569"/>
                  <a:pt x="4317477" y="1189981"/>
                </a:cubicBezTo>
                <a:cubicBezTo>
                  <a:pt x="4787246" y="1276393"/>
                  <a:pt x="6059864" y="2164085"/>
                  <a:pt x="6372520" y="232119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AE4F866-1903-4CC6-829D-AC256AB05458}"/>
                  </a:ext>
                </a:extLst>
              </p:cNvPr>
              <p:cNvSpPr txBox="1"/>
              <p:nvPr/>
            </p:nvSpPr>
            <p:spPr>
              <a:xfrm>
                <a:off x="6881565" y="360823"/>
                <a:ext cx="504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AE4F866-1903-4CC6-829D-AC256AB0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5" y="360823"/>
                <a:ext cx="504497" cy="276999"/>
              </a:xfrm>
              <a:prstGeom prst="rect">
                <a:avLst/>
              </a:prstGeom>
              <a:blipFill>
                <a:blip r:embed="rId2"/>
                <a:stretch>
                  <a:fillRect l="-13253" r="-1325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2C19B-F1CB-4A5A-80B7-9151DA1B45FB}"/>
                  </a:ext>
                </a:extLst>
              </p:cNvPr>
              <p:cNvSpPr txBox="1"/>
              <p:nvPr/>
            </p:nvSpPr>
            <p:spPr>
              <a:xfrm>
                <a:off x="8875081" y="291505"/>
                <a:ext cx="902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2C19B-F1CB-4A5A-80B7-9151DA1B4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081" y="291505"/>
                <a:ext cx="902619" cy="276999"/>
              </a:xfrm>
              <a:prstGeom prst="rect">
                <a:avLst/>
              </a:prstGeom>
              <a:blipFill>
                <a:blip r:embed="rId3"/>
                <a:stretch>
                  <a:fillRect l="-4730" r="-743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B41C60C-8C47-4BC7-A2F6-BCE703E26251}"/>
              </a:ext>
            </a:extLst>
          </p:cNvPr>
          <p:cNvCxnSpPr>
            <a:cxnSpLocks/>
          </p:cNvCxnSpPr>
          <p:nvPr/>
        </p:nvCxnSpPr>
        <p:spPr>
          <a:xfrm flipH="1">
            <a:off x="904972" y="3420313"/>
            <a:ext cx="5090474" cy="8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9E4530-6934-45FA-8F18-5B9A2B713730}"/>
              </a:ext>
            </a:extLst>
          </p:cNvPr>
          <p:cNvCxnSpPr/>
          <p:nvPr/>
        </p:nvCxnSpPr>
        <p:spPr>
          <a:xfrm flipV="1">
            <a:off x="1563635" y="4050278"/>
            <a:ext cx="0" cy="265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6762671-2A9B-43FC-A4AA-EC9C147D1C81}"/>
              </a:ext>
            </a:extLst>
          </p:cNvPr>
          <p:cNvCxnSpPr>
            <a:cxnSpLocks/>
          </p:cNvCxnSpPr>
          <p:nvPr/>
        </p:nvCxnSpPr>
        <p:spPr>
          <a:xfrm>
            <a:off x="1563635" y="6699949"/>
            <a:ext cx="5090474" cy="8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28E9B38-E442-459F-808E-0D08ED848E1F}"/>
              </a:ext>
            </a:extLst>
          </p:cNvPr>
          <p:cNvSpPr/>
          <p:nvPr/>
        </p:nvSpPr>
        <p:spPr>
          <a:xfrm>
            <a:off x="1940707" y="4242046"/>
            <a:ext cx="3455266" cy="2315762"/>
          </a:xfrm>
          <a:custGeom>
            <a:avLst/>
            <a:gdLst>
              <a:gd name="connsiteX0" fmla="*/ 0 w 6872140"/>
              <a:gd name="connsiteY0" fmla="*/ 2136652 h 2315762"/>
              <a:gd name="connsiteX1" fmla="*/ 1536569 w 6872140"/>
              <a:gd name="connsiteY1" fmla="*/ 6195 h 2315762"/>
              <a:gd name="connsiteX2" fmla="*/ 3704734 w 6872140"/>
              <a:gd name="connsiteY2" fmla="*/ 1514483 h 2315762"/>
              <a:gd name="connsiteX3" fmla="*/ 6872140 w 6872140"/>
              <a:gd name="connsiteY3" fmla="*/ 2315762 h 23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140" h="2315762">
                <a:moveTo>
                  <a:pt x="0" y="2136652"/>
                </a:moveTo>
                <a:cubicBezTo>
                  <a:pt x="459557" y="1123271"/>
                  <a:pt x="919114" y="109890"/>
                  <a:pt x="1536569" y="6195"/>
                </a:cubicBezTo>
                <a:cubicBezTo>
                  <a:pt x="2154024" y="-97500"/>
                  <a:pt x="2815472" y="1129555"/>
                  <a:pt x="3704734" y="1514483"/>
                </a:cubicBezTo>
                <a:cubicBezTo>
                  <a:pt x="4593996" y="1899411"/>
                  <a:pt x="6421225" y="2120941"/>
                  <a:pt x="6872140" y="231576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F1685A1-A75A-482A-A001-004467268FB5}"/>
              </a:ext>
            </a:extLst>
          </p:cNvPr>
          <p:cNvSpPr/>
          <p:nvPr/>
        </p:nvSpPr>
        <p:spPr>
          <a:xfrm flipH="1">
            <a:off x="2191913" y="4050278"/>
            <a:ext cx="3204060" cy="2321198"/>
          </a:xfrm>
          <a:custGeom>
            <a:avLst/>
            <a:gdLst>
              <a:gd name="connsiteX0" fmla="*/ 0 w 6372520"/>
              <a:gd name="connsiteY0" fmla="*/ 2094954 h 2321198"/>
              <a:gd name="connsiteX1" fmla="*/ 1423448 w 6372520"/>
              <a:gd name="connsiteY1" fmla="*/ 21058 h 2321198"/>
              <a:gd name="connsiteX2" fmla="*/ 2347274 w 6372520"/>
              <a:gd name="connsiteY2" fmla="*/ 1067433 h 2321198"/>
              <a:gd name="connsiteX3" fmla="*/ 3553905 w 6372520"/>
              <a:gd name="connsiteY3" fmla="*/ 1802724 h 2321198"/>
              <a:gd name="connsiteX4" fmla="*/ 4317477 w 6372520"/>
              <a:gd name="connsiteY4" fmla="*/ 1189981 h 2321198"/>
              <a:gd name="connsiteX5" fmla="*/ 6372520 w 6372520"/>
              <a:gd name="connsiteY5" fmla="*/ 2321198 h 232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2520" h="2321198">
                <a:moveTo>
                  <a:pt x="0" y="2094954"/>
                </a:moveTo>
                <a:cubicBezTo>
                  <a:pt x="516118" y="1143632"/>
                  <a:pt x="1032236" y="192311"/>
                  <a:pt x="1423448" y="21058"/>
                </a:cubicBezTo>
                <a:cubicBezTo>
                  <a:pt x="1814660" y="-150195"/>
                  <a:pt x="1992198" y="770489"/>
                  <a:pt x="2347274" y="1067433"/>
                </a:cubicBezTo>
                <a:cubicBezTo>
                  <a:pt x="2702350" y="1364377"/>
                  <a:pt x="3225538" y="1782299"/>
                  <a:pt x="3553905" y="1802724"/>
                </a:cubicBezTo>
                <a:cubicBezTo>
                  <a:pt x="3882272" y="1823149"/>
                  <a:pt x="3847708" y="1103569"/>
                  <a:pt x="4317477" y="1189981"/>
                </a:cubicBezTo>
                <a:cubicBezTo>
                  <a:pt x="4787246" y="1276393"/>
                  <a:pt x="6059864" y="2164085"/>
                  <a:pt x="6372520" y="232119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E00B33-AFB1-46F3-8F65-DECF3846D742}"/>
                  </a:ext>
                </a:extLst>
              </p:cNvPr>
              <p:cNvSpPr txBox="1"/>
              <p:nvPr/>
            </p:nvSpPr>
            <p:spPr>
              <a:xfrm>
                <a:off x="2449754" y="3640459"/>
                <a:ext cx="504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E00B33-AFB1-46F3-8F65-DECF3846D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754" y="3640459"/>
                <a:ext cx="504497" cy="276999"/>
              </a:xfrm>
              <a:prstGeom prst="rect">
                <a:avLst/>
              </a:prstGeom>
              <a:blipFill>
                <a:blip r:embed="rId4"/>
                <a:stretch>
                  <a:fillRect l="-13253" r="-1325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CEB069-DD47-4909-BCDB-D379A4774BE4}"/>
                  </a:ext>
                </a:extLst>
              </p:cNvPr>
              <p:cNvSpPr txBox="1"/>
              <p:nvPr/>
            </p:nvSpPr>
            <p:spPr>
              <a:xfrm>
                <a:off x="4443270" y="3571141"/>
                <a:ext cx="902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CEB069-DD47-4909-BCDB-D379A477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70" y="3571141"/>
                <a:ext cx="902619" cy="276999"/>
              </a:xfrm>
              <a:prstGeom prst="rect">
                <a:avLst/>
              </a:prstGeom>
              <a:blipFill>
                <a:blip r:embed="rId5"/>
                <a:stretch>
                  <a:fillRect l="-4730" r="-743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2E765C-6F1C-49ED-BDEE-DFBA8C78E6B1}"/>
                  </a:ext>
                </a:extLst>
              </p:cNvPr>
              <p:cNvSpPr txBox="1"/>
              <p:nvPr/>
            </p:nvSpPr>
            <p:spPr>
              <a:xfrm>
                <a:off x="6630703" y="4781858"/>
                <a:ext cx="1742272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2E765C-6F1C-49ED-BDEE-DFBA8C78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703" y="4781858"/>
                <a:ext cx="1742272" cy="597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00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83CE407-ADA3-40E7-89C0-05861790468B}"/>
              </a:ext>
            </a:extLst>
          </p:cNvPr>
          <p:cNvGrpSpPr/>
          <p:nvPr/>
        </p:nvGrpSpPr>
        <p:grpSpPr>
          <a:xfrm>
            <a:off x="1159497" y="1864151"/>
            <a:ext cx="10124388" cy="2884602"/>
            <a:chOff x="1159497" y="848412"/>
            <a:chExt cx="10124388" cy="2884602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D4C3C76-7594-4226-BE4E-B301A5D45DF4}"/>
                </a:ext>
              </a:extLst>
            </p:cNvPr>
            <p:cNvCxnSpPr/>
            <p:nvPr/>
          </p:nvCxnSpPr>
          <p:spPr>
            <a:xfrm flipV="1">
              <a:off x="1159497" y="848412"/>
              <a:ext cx="0" cy="28846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719F21A-00CA-4622-91CC-E400A8C0F589}"/>
                </a:ext>
              </a:extLst>
            </p:cNvPr>
            <p:cNvCxnSpPr>
              <a:cxnSpLocks/>
            </p:cNvCxnSpPr>
            <p:nvPr/>
          </p:nvCxnSpPr>
          <p:spPr>
            <a:xfrm>
              <a:off x="1159497" y="3723588"/>
              <a:ext cx="10124388" cy="9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7F4F78-629F-4D74-A4AD-5F3B252EDA8F}"/>
              </a:ext>
            </a:extLst>
          </p:cNvPr>
          <p:cNvSpPr/>
          <p:nvPr/>
        </p:nvSpPr>
        <p:spPr>
          <a:xfrm>
            <a:off x="1536569" y="2055919"/>
            <a:ext cx="6872140" cy="2315762"/>
          </a:xfrm>
          <a:custGeom>
            <a:avLst/>
            <a:gdLst>
              <a:gd name="connsiteX0" fmla="*/ 0 w 6872140"/>
              <a:gd name="connsiteY0" fmla="*/ 2136652 h 2315762"/>
              <a:gd name="connsiteX1" fmla="*/ 1536569 w 6872140"/>
              <a:gd name="connsiteY1" fmla="*/ 6195 h 2315762"/>
              <a:gd name="connsiteX2" fmla="*/ 3704734 w 6872140"/>
              <a:gd name="connsiteY2" fmla="*/ 1514483 h 2315762"/>
              <a:gd name="connsiteX3" fmla="*/ 6872140 w 6872140"/>
              <a:gd name="connsiteY3" fmla="*/ 2315762 h 23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140" h="2315762">
                <a:moveTo>
                  <a:pt x="0" y="2136652"/>
                </a:moveTo>
                <a:cubicBezTo>
                  <a:pt x="459557" y="1123271"/>
                  <a:pt x="919114" y="109890"/>
                  <a:pt x="1536569" y="6195"/>
                </a:cubicBezTo>
                <a:cubicBezTo>
                  <a:pt x="2154024" y="-97500"/>
                  <a:pt x="2815472" y="1129555"/>
                  <a:pt x="3704734" y="1514483"/>
                </a:cubicBezTo>
                <a:cubicBezTo>
                  <a:pt x="4593996" y="1899411"/>
                  <a:pt x="6421225" y="2120941"/>
                  <a:pt x="6872140" y="231576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C098BBB1-B7D7-4FEF-889F-105A4A747643}"/>
              </a:ext>
            </a:extLst>
          </p:cNvPr>
          <p:cNvSpPr/>
          <p:nvPr/>
        </p:nvSpPr>
        <p:spPr>
          <a:xfrm>
            <a:off x="4609707" y="2043413"/>
            <a:ext cx="6372520" cy="2321198"/>
          </a:xfrm>
          <a:custGeom>
            <a:avLst/>
            <a:gdLst>
              <a:gd name="connsiteX0" fmla="*/ 0 w 6372520"/>
              <a:gd name="connsiteY0" fmla="*/ 2094954 h 2321198"/>
              <a:gd name="connsiteX1" fmla="*/ 1423448 w 6372520"/>
              <a:gd name="connsiteY1" fmla="*/ 21058 h 2321198"/>
              <a:gd name="connsiteX2" fmla="*/ 2347274 w 6372520"/>
              <a:gd name="connsiteY2" fmla="*/ 1067433 h 2321198"/>
              <a:gd name="connsiteX3" fmla="*/ 3553905 w 6372520"/>
              <a:gd name="connsiteY3" fmla="*/ 1802724 h 2321198"/>
              <a:gd name="connsiteX4" fmla="*/ 4317477 w 6372520"/>
              <a:gd name="connsiteY4" fmla="*/ 1189981 h 2321198"/>
              <a:gd name="connsiteX5" fmla="*/ 6372520 w 6372520"/>
              <a:gd name="connsiteY5" fmla="*/ 2321198 h 232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2520" h="2321198">
                <a:moveTo>
                  <a:pt x="0" y="2094954"/>
                </a:moveTo>
                <a:cubicBezTo>
                  <a:pt x="516118" y="1143632"/>
                  <a:pt x="1032236" y="192311"/>
                  <a:pt x="1423448" y="21058"/>
                </a:cubicBezTo>
                <a:cubicBezTo>
                  <a:pt x="1814660" y="-150195"/>
                  <a:pt x="1992198" y="770489"/>
                  <a:pt x="2347274" y="1067433"/>
                </a:cubicBezTo>
                <a:cubicBezTo>
                  <a:pt x="2702350" y="1364377"/>
                  <a:pt x="3225538" y="1782299"/>
                  <a:pt x="3553905" y="1802724"/>
                </a:cubicBezTo>
                <a:cubicBezTo>
                  <a:pt x="3882272" y="1823149"/>
                  <a:pt x="3847708" y="1103569"/>
                  <a:pt x="4317477" y="1189981"/>
                </a:cubicBezTo>
                <a:cubicBezTo>
                  <a:pt x="4787246" y="1276393"/>
                  <a:pt x="6059864" y="2164085"/>
                  <a:pt x="6372520" y="232119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CBF935-7524-45FD-B806-3E1B905B0458}"/>
                  </a:ext>
                </a:extLst>
              </p:cNvPr>
              <p:cNvSpPr txBox="1"/>
              <p:nvPr/>
            </p:nvSpPr>
            <p:spPr>
              <a:xfrm>
                <a:off x="2856321" y="1593472"/>
                <a:ext cx="504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CBF935-7524-45FD-B806-3E1B905B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21" y="1593472"/>
                <a:ext cx="504497" cy="276999"/>
              </a:xfrm>
              <a:prstGeom prst="rect">
                <a:avLst/>
              </a:prstGeom>
              <a:blipFill>
                <a:blip r:embed="rId2"/>
                <a:stretch>
                  <a:fillRect l="-13415" r="-1463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4CD586-4AA2-44E7-B1EE-8629707401AA}"/>
                  </a:ext>
                </a:extLst>
              </p:cNvPr>
              <p:cNvSpPr txBox="1"/>
              <p:nvPr/>
            </p:nvSpPr>
            <p:spPr>
              <a:xfrm>
                <a:off x="8156460" y="1621662"/>
                <a:ext cx="953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4CD586-4AA2-44E7-B1EE-86297074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460" y="1621662"/>
                <a:ext cx="953915" cy="276999"/>
              </a:xfrm>
              <a:prstGeom prst="rect">
                <a:avLst/>
              </a:prstGeom>
              <a:blipFill>
                <a:blip r:embed="rId3"/>
                <a:stretch>
                  <a:fillRect l="-4487" r="-705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15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동물, 포유류, 영장류, 실내이(가) 표시된 사진&#10;&#10;자동 생성된 설명">
            <a:extLst>
              <a:ext uri="{FF2B5EF4-FFF2-40B4-BE49-F238E27FC236}">
                <a16:creationId xmlns:a16="http://schemas.microsoft.com/office/drawing/2014/main" id="{224F636E-AD8F-439F-B1A5-3F8162119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43" y="687722"/>
            <a:ext cx="3976070" cy="3965665"/>
          </a:xfrm>
          <a:prstGeom prst="rect">
            <a:avLst/>
          </a:prstGeom>
        </p:spPr>
      </p:pic>
      <p:pic>
        <p:nvPicPr>
          <p:cNvPr id="3" name="그림 2" descr="영장류, 포유류, 동물, 원숭이이(가) 표시된 사진&#10;&#10;자동 생성된 설명">
            <a:extLst>
              <a:ext uri="{FF2B5EF4-FFF2-40B4-BE49-F238E27FC236}">
                <a16:creationId xmlns:a16="http://schemas.microsoft.com/office/drawing/2014/main" id="{C08CA771-67A4-47B2-B25D-A55F19B0A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31" y="1027754"/>
            <a:ext cx="3976069" cy="3965665"/>
          </a:xfrm>
          <a:prstGeom prst="rect">
            <a:avLst/>
          </a:prstGeom>
        </p:spPr>
      </p:pic>
      <p:pic>
        <p:nvPicPr>
          <p:cNvPr id="5" name="그림 4" descr="영장류, 원숭이, 포유류, 동물이(가) 표시된 사진&#10;&#10;자동 생성된 설명">
            <a:extLst>
              <a:ext uri="{FF2B5EF4-FFF2-40B4-BE49-F238E27FC236}">
                <a16:creationId xmlns:a16="http://schemas.microsoft.com/office/drawing/2014/main" id="{73FD5B54-5230-4CB1-8389-18CD5242E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3" y="1682427"/>
            <a:ext cx="3872776" cy="4203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06F32-EBBD-4D17-B34C-F2259235861E}"/>
              </a:ext>
            </a:extLst>
          </p:cNvPr>
          <p:cNvSpPr txBox="1"/>
          <p:nvPr/>
        </p:nvSpPr>
        <p:spPr>
          <a:xfrm>
            <a:off x="1732353" y="5985612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en-US" altLang="ko-KR" dirty="0"/>
              <a:t>64 x 64 Image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BE9AFF-C375-4664-A5E2-D44CFD55C556}"/>
              </a:ext>
            </a:extLst>
          </p:cNvPr>
          <p:cNvGrpSpPr/>
          <p:nvPr/>
        </p:nvGrpSpPr>
        <p:grpSpPr>
          <a:xfrm>
            <a:off x="6348682" y="1222715"/>
            <a:ext cx="3278221" cy="914399"/>
            <a:chOff x="6096000" y="1140402"/>
            <a:chExt cx="3278221" cy="91439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D52748F-A391-4698-BCF9-BEDE1755E6E2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6A6E098-FA47-4392-8028-E44C64872725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9274C1C-61E9-4E96-B11B-41BB02097676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A2276A-C5F3-442F-8A43-526CE0F290CD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CC0F8C-A04C-4CEF-8C7B-CD60B3359B6D}"/>
              </a:ext>
            </a:extLst>
          </p:cNvPr>
          <p:cNvGrpSpPr/>
          <p:nvPr/>
        </p:nvGrpSpPr>
        <p:grpSpPr>
          <a:xfrm>
            <a:off x="6627242" y="988381"/>
            <a:ext cx="3278221" cy="914399"/>
            <a:chOff x="6096000" y="1140402"/>
            <a:chExt cx="3278221" cy="91439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A3F2726-F3CA-48D7-8E46-3CF5180C22D3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AFA957B-2E33-4A97-BBE4-34EC3DBC5432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AF44C3-470D-4B3D-8C66-5E5B31764643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8B8F9A8-4BED-4A78-B6E4-8020589AF6CC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E1095F-7D48-41B1-9149-20BFC8C3FC9E}"/>
              </a:ext>
            </a:extLst>
          </p:cNvPr>
          <p:cNvGrpSpPr/>
          <p:nvPr/>
        </p:nvGrpSpPr>
        <p:grpSpPr>
          <a:xfrm>
            <a:off x="6882038" y="789403"/>
            <a:ext cx="3278221" cy="914399"/>
            <a:chOff x="6096000" y="1140402"/>
            <a:chExt cx="3278221" cy="91439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5D67765-EE73-4DF6-A0C7-3F928C52995D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FC75C76-0EFC-4929-B724-80C2DCDCD904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87666D-BC10-43C1-BB57-8B5830661E90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F681A6-5C1F-4D1A-9B65-5A55F5F32F41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365729-E2F8-4689-A4FE-82E38989418F}"/>
              </a:ext>
            </a:extLst>
          </p:cNvPr>
          <p:cNvGrpSpPr/>
          <p:nvPr/>
        </p:nvGrpSpPr>
        <p:grpSpPr>
          <a:xfrm>
            <a:off x="7151212" y="507289"/>
            <a:ext cx="3278221" cy="914399"/>
            <a:chOff x="6096000" y="1140402"/>
            <a:chExt cx="3278221" cy="91439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D38F61F-9174-4F7F-A3EC-192E78F4FFE5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F8F05AD-B63E-45DE-95AB-F476260B8152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3D00953-CFD3-43A4-AF5C-F50B3F3F130D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777F236-FB3D-427E-967B-A86679012391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CB9B6B-9EE3-4C6C-A9F2-95588B072613}"/>
              </a:ext>
            </a:extLst>
          </p:cNvPr>
          <p:cNvSpPr txBox="1"/>
          <p:nvPr/>
        </p:nvSpPr>
        <p:spPr>
          <a:xfrm>
            <a:off x="6538424" y="4989282"/>
            <a:ext cx="4162999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(R , G,  B, </a:t>
            </a:r>
            <a:r>
              <a:rPr lang="en-US" altLang="ko-KR" dirty="0" err="1"/>
              <a:t>Image_number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Pixel</a:t>
            </a:r>
            <a:r>
              <a:rPr lang="ko-KR" altLang="en-US" dirty="0"/>
              <a:t> 개수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B0F014-136B-4933-B26C-2385570F0A19}"/>
              </a:ext>
            </a:extLst>
          </p:cNvPr>
          <p:cNvSpPr txBox="1"/>
          <p:nvPr/>
        </p:nvSpPr>
        <p:spPr>
          <a:xfrm>
            <a:off x="6340870" y="5885789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개의</a:t>
            </a:r>
            <a:r>
              <a:rPr lang="en-US" altLang="ko-KR" dirty="0"/>
              <a:t> image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차원 </a:t>
            </a:r>
            <a:r>
              <a:rPr lang="en-US" altLang="ko-KR" dirty="0"/>
              <a:t>Vector</a:t>
            </a:r>
            <a:r>
              <a:rPr lang="ko-KR" altLang="en-US" dirty="0"/>
              <a:t>의 묶음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ABC411-1065-4137-AA7E-EAC6BA37615B}"/>
              </a:ext>
            </a:extLst>
          </p:cNvPr>
          <p:cNvSpPr txBox="1"/>
          <p:nvPr/>
        </p:nvSpPr>
        <p:spPr>
          <a:xfrm>
            <a:off x="6538424" y="5359229"/>
            <a:ext cx="3909725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(R , G,  B, </a:t>
            </a:r>
            <a:r>
              <a:rPr lang="en-US" altLang="ko-KR" dirty="0" err="1"/>
              <a:t>Pixel_index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Image </a:t>
            </a:r>
            <a:r>
              <a:rPr lang="ko-KR" altLang="en-US" dirty="0"/>
              <a:t>개수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076ACCC-06A3-42F2-9043-04464D392B89}"/>
              </a:ext>
            </a:extLst>
          </p:cNvPr>
          <p:cNvGrpSpPr/>
          <p:nvPr/>
        </p:nvGrpSpPr>
        <p:grpSpPr>
          <a:xfrm>
            <a:off x="6782885" y="2394741"/>
            <a:ext cx="3278221" cy="914399"/>
            <a:chOff x="6096000" y="1140402"/>
            <a:chExt cx="3278221" cy="91439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2AC164-CD25-46FA-8007-024FAD22C72D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6009999-41A8-4F63-A799-D512FE4EF7A9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E964B3D-532B-4610-9581-433D5725D9B0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9F0ED2-9654-44B1-8401-ECDB5AE53753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288C56F-8F2F-47DF-9583-F729F07C6869}"/>
              </a:ext>
            </a:extLst>
          </p:cNvPr>
          <p:cNvGrpSpPr/>
          <p:nvPr/>
        </p:nvGrpSpPr>
        <p:grpSpPr>
          <a:xfrm>
            <a:off x="7061445" y="2160407"/>
            <a:ext cx="3278221" cy="914399"/>
            <a:chOff x="6096000" y="1140402"/>
            <a:chExt cx="3278221" cy="91439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D4C20AF-5CC9-487C-B7BC-321526BCC75B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CE7BE6-856D-4458-9339-291797A9F692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96ADBD1-B623-47E4-B6F0-9A1F05B6D527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4B87F2C-1653-4566-A4FC-3475F5AC6DEA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DC660DA-3FD4-4868-8271-F01352D60E24}"/>
              </a:ext>
            </a:extLst>
          </p:cNvPr>
          <p:cNvGrpSpPr/>
          <p:nvPr/>
        </p:nvGrpSpPr>
        <p:grpSpPr>
          <a:xfrm>
            <a:off x="7316241" y="1961429"/>
            <a:ext cx="3278221" cy="914399"/>
            <a:chOff x="6096000" y="1140402"/>
            <a:chExt cx="3278221" cy="91439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ABC2B7-B809-4B13-BFBF-079B43521041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C6BF0C6-3378-4F6C-B1A6-3EDE985C88FB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B0782EB-F747-4202-B415-7FDDEE0353A1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78AB759-32A1-4BFA-876C-13701E524BB0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07A8A5E-1315-4A47-A619-FF6E780BB5A9}"/>
              </a:ext>
            </a:extLst>
          </p:cNvPr>
          <p:cNvGrpSpPr/>
          <p:nvPr/>
        </p:nvGrpSpPr>
        <p:grpSpPr>
          <a:xfrm>
            <a:off x="7585415" y="1679315"/>
            <a:ext cx="3278221" cy="914399"/>
            <a:chOff x="6096000" y="1140402"/>
            <a:chExt cx="3278221" cy="914399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CE0CB2-719A-4220-80E0-91FE174E8E78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8AEB18A-11E8-47EE-9685-8A80787594BD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4C09F6C-D808-4292-B665-58BE10931B6E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BDEEBE7-4E0F-423D-AFEA-9351A845E8A2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AD03E1D-BA19-4935-9C17-8F2E6813FF1B}"/>
              </a:ext>
            </a:extLst>
          </p:cNvPr>
          <p:cNvGrpSpPr/>
          <p:nvPr/>
        </p:nvGrpSpPr>
        <p:grpSpPr>
          <a:xfrm>
            <a:off x="7123352" y="3477015"/>
            <a:ext cx="3278221" cy="914399"/>
            <a:chOff x="6096000" y="1140402"/>
            <a:chExt cx="3278221" cy="91439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66CCA78-9686-491A-A62F-DFF61600D698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7A0CED5-6EB7-41E4-A229-ABB05C009C07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3E59CCB-1397-4A48-B17A-962CF086FE77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09B3FE0-F576-4051-A4A4-9EA5CDA41A87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DC61603-40B5-4319-8198-9032AEC37620}"/>
              </a:ext>
            </a:extLst>
          </p:cNvPr>
          <p:cNvGrpSpPr/>
          <p:nvPr/>
        </p:nvGrpSpPr>
        <p:grpSpPr>
          <a:xfrm>
            <a:off x="7401912" y="3242681"/>
            <a:ext cx="3278221" cy="914399"/>
            <a:chOff x="6096000" y="1140402"/>
            <a:chExt cx="3278221" cy="91439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D82F73D-50CC-4A3C-95A5-6465986AF8DD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587833E-652F-4BBC-8620-10B21D1932E4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5C09797-DEA0-473E-B328-E43D05BA8DCB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8DCB12D-3F54-4A69-899F-5B81FFD81185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13B5736-5B31-4DDE-B27D-6AA4C293B487}"/>
              </a:ext>
            </a:extLst>
          </p:cNvPr>
          <p:cNvGrpSpPr/>
          <p:nvPr/>
        </p:nvGrpSpPr>
        <p:grpSpPr>
          <a:xfrm>
            <a:off x="7656708" y="3043703"/>
            <a:ext cx="3278221" cy="914399"/>
            <a:chOff x="6096000" y="1140402"/>
            <a:chExt cx="3278221" cy="914399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B6C7A0C-4679-41BF-A6A2-10246B056A9B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8200E2C-3919-4558-A47F-98FD0505B413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4420400-0DD8-46DC-A06D-7F6535B6E929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320B87B-D699-4CED-9D82-DF75048CAD27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3015904-4D3B-4B45-A243-6FB903928B4E}"/>
              </a:ext>
            </a:extLst>
          </p:cNvPr>
          <p:cNvGrpSpPr/>
          <p:nvPr/>
        </p:nvGrpSpPr>
        <p:grpSpPr>
          <a:xfrm>
            <a:off x="7925882" y="2761589"/>
            <a:ext cx="3278221" cy="914399"/>
            <a:chOff x="6096000" y="1140402"/>
            <a:chExt cx="3278221" cy="914399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156E73C-C41A-4C90-A59B-76EE087F7F51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FA1AE-655E-4DAC-9053-9DBCBB4513BD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2AC5BA7-96C0-4093-9A1A-A7ADA99602F8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6022391-E3AD-448D-B2F4-6E9A71860148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876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영장류, 포유류, 동물, 원숭이이(가) 표시된 사진&#10;&#10;자동 생성된 설명">
            <a:extLst>
              <a:ext uri="{FF2B5EF4-FFF2-40B4-BE49-F238E27FC236}">
                <a16:creationId xmlns:a16="http://schemas.microsoft.com/office/drawing/2014/main" id="{04EA1AD5-9870-4423-8197-2164A566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92" y="1446167"/>
            <a:ext cx="3976069" cy="3965665"/>
          </a:xfrm>
          <a:prstGeom prst="rect">
            <a:avLst/>
          </a:prstGeom>
        </p:spPr>
      </p:pic>
      <p:pic>
        <p:nvPicPr>
          <p:cNvPr id="25" name="그림 24" descr="영장류, 포유류, 동물, 원숭이이(가) 표시된 사진&#10;&#10;자동 생성된 설명">
            <a:extLst>
              <a:ext uri="{FF2B5EF4-FFF2-40B4-BE49-F238E27FC236}">
                <a16:creationId xmlns:a16="http://schemas.microsoft.com/office/drawing/2014/main" id="{72C2C4C7-F0CC-45D5-ADA9-DF33947DA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39" y="1446167"/>
            <a:ext cx="3976069" cy="396566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EC38FB1-C9EA-4F83-88F5-211D2FAC5909}"/>
              </a:ext>
            </a:extLst>
          </p:cNvPr>
          <p:cNvSpPr/>
          <p:nvPr/>
        </p:nvSpPr>
        <p:spPr>
          <a:xfrm>
            <a:off x="5693790" y="2960016"/>
            <a:ext cx="876692" cy="725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EE38B-6EFD-485E-90FC-78F6A46DEB93}"/>
              </a:ext>
            </a:extLst>
          </p:cNvPr>
          <p:cNvSpPr txBox="1"/>
          <p:nvPr/>
        </p:nvSpPr>
        <p:spPr>
          <a:xfrm>
            <a:off x="1504650" y="5867836"/>
            <a:ext cx="318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Vector</a:t>
            </a:r>
            <a:r>
              <a:rPr lang="ko-KR" altLang="en-US" dirty="0"/>
              <a:t>의 묶음</a:t>
            </a:r>
            <a:r>
              <a:rPr lang="en-US" altLang="ko-KR" dirty="0"/>
              <a:t> : (R,G,B)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3B7E60-A4C9-4367-8061-DB5B2F459C5A}"/>
              </a:ext>
            </a:extLst>
          </p:cNvPr>
          <p:cNvSpPr txBox="1"/>
          <p:nvPr/>
        </p:nvSpPr>
        <p:spPr>
          <a:xfrm>
            <a:off x="7920785" y="5867836"/>
            <a:ext cx="279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/>
              <a:t>Vector</a:t>
            </a:r>
            <a:r>
              <a:rPr lang="ko-KR" altLang="en-US" dirty="0"/>
              <a:t>의 묶음</a:t>
            </a:r>
            <a:r>
              <a:rPr lang="en-US" altLang="ko-KR" dirty="0"/>
              <a:t> : (C)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84CD2-EB9D-415D-B076-BD7E799D67A8}"/>
              </a:ext>
            </a:extLst>
          </p:cNvPr>
          <p:cNvSpPr txBox="1"/>
          <p:nvPr/>
        </p:nvSpPr>
        <p:spPr>
          <a:xfrm>
            <a:off x="2422529" y="5447007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</a:t>
            </a:r>
            <a:r>
              <a:rPr lang="ko-KR" altLang="en-US" b="1" dirty="0"/>
              <a:t> </a:t>
            </a:r>
            <a:r>
              <a:rPr lang="en-US" altLang="ko-KR" b="1" dirty="0"/>
              <a:t>Image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7B63C7-F671-45D8-ABF8-984DBCFB5EE1}"/>
              </a:ext>
            </a:extLst>
          </p:cNvPr>
          <p:cNvSpPr txBox="1"/>
          <p:nvPr/>
        </p:nvSpPr>
        <p:spPr>
          <a:xfrm>
            <a:off x="8237411" y="5498504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GrayScale</a:t>
            </a:r>
            <a:r>
              <a:rPr lang="ko-KR" altLang="en-US" b="1" dirty="0"/>
              <a:t> </a:t>
            </a:r>
            <a:r>
              <a:rPr lang="en-US" altLang="ko-KR" b="1" dirty="0"/>
              <a:t>Image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749EC0-5722-4246-8625-15FEEA44F3BC}"/>
                  </a:ext>
                </a:extLst>
              </p:cNvPr>
              <p:cNvSpPr txBox="1"/>
              <p:nvPr/>
            </p:nvSpPr>
            <p:spPr>
              <a:xfrm>
                <a:off x="5202389" y="3827282"/>
                <a:ext cx="178722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749EC0-5722-4246-8625-15FEEA44F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89" y="3827282"/>
                <a:ext cx="1787221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영장류, 포유류, 동물, 원숭이이(가) 표시된 사진&#10;&#10;자동 생성된 설명">
            <a:extLst>
              <a:ext uri="{FF2B5EF4-FFF2-40B4-BE49-F238E27FC236}">
                <a16:creationId xmlns:a16="http://schemas.microsoft.com/office/drawing/2014/main" id="{72C2C4C7-F0CC-45D5-ADA9-DF33947D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13" y="1304765"/>
            <a:ext cx="3976069" cy="39656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7B63C7-F671-45D8-ABF8-984DBCFB5EE1}"/>
              </a:ext>
            </a:extLst>
          </p:cNvPr>
          <p:cNvSpPr txBox="1"/>
          <p:nvPr/>
        </p:nvSpPr>
        <p:spPr>
          <a:xfrm>
            <a:off x="5618477" y="555323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Blur </a:t>
            </a:r>
            <a:r>
              <a:rPr lang="ko-KR" altLang="en-US" b="1" dirty="0"/>
              <a:t>처리</a:t>
            </a:r>
          </a:p>
        </p:txBody>
      </p:sp>
      <p:pic>
        <p:nvPicPr>
          <p:cNvPr id="6" name="그림 5" descr="흐림이(가) 표시된 사진&#10;&#10;자동 생성된 설명">
            <a:extLst>
              <a:ext uri="{FF2B5EF4-FFF2-40B4-BE49-F238E27FC236}">
                <a16:creationId xmlns:a16="http://schemas.microsoft.com/office/drawing/2014/main" id="{04861E7B-4EF5-44A8-9B9A-F40BB2692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99" y="1304765"/>
            <a:ext cx="3976068" cy="396997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54B71DF-E803-45A5-BF38-F2B851AB73EC}"/>
              </a:ext>
            </a:extLst>
          </p:cNvPr>
          <p:cNvSpPr/>
          <p:nvPr/>
        </p:nvSpPr>
        <p:spPr>
          <a:xfrm>
            <a:off x="5766189" y="2828042"/>
            <a:ext cx="876692" cy="725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2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영장류, 포유류, 동물, 원숭이이(가) 표시된 사진&#10;&#10;자동 생성된 설명">
            <a:extLst>
              <a:ext uri="{FF2B5EF4-FFF2-40B4-BE49-F238E27FC236}">
                <a16:creationId xmlns:a16="http://schemas.microsoft.com/office/drawing/2014/main" id="{72C2C4C7-F0CC-45D5-ADA9-DF33947D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36" y="1285911"/>
            <a:ext cx="3976069" cy="396566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54B71DF-E803-45A5-BF38-F2B851AB73EC}"/>
              </a:ext>
            </a:extLst>
          </p:cNvPr>
          <p:cNvSpPr/>
          <p:nvPr/>
        </p:nvSpPr>
        <p:spPr>
          <a:xfrm>
            <a:off x="5931158" y="3268741"/>
            <a:ext cx="876692" cy="725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1B1C20-08FB-4B65-9C5D-326DDDF90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32593"/>
              </p:ext>
            </p:extLst>
          </p:nvPr>
        </p:nvGraphicFramePr>
        <p:xfrm>
          <a:off x="950836" y="1285911"/>
          <a:ext cx="3976070" cy="396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49905424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105367732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07290716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482389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88232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07259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6659444-1F7F-4AA6-83CF-DF702D49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50070"/>
              </p:ext>
            </p:extLst>
          </p:nvPr>
        </p:nvGraphicFramePr>
        <p:xfrm>
          <a:off x="5355792" y="916579"/>
          <a:ext cx="1707525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1748355044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¼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8332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20FB721-D85B-4434-9C0D-9564A825E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54190"/>
              </p:ext>
            </p:extLst>
          </p:nvPr>
        </p:nvGraphicFramePr>
        <p:xfrm>
          <a:off x="7492205" y="1285911"/>
          <a:ext cx="3976070" cy="396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49905424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105367732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07290716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482389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88232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072592"/>
                  </a:ext>
                </a:extLst>
              </a:tr>
            </a:tbl>
          </a:graphicData>
        </a:graphic>
      </p:graphicFrame>
      <p:pic>
        <p:nvPicPr>
          <p:cNvPr id="11" name="그림 10" descr="흐림이(가) 표시된 사진&#10;&#10;자동 생성된 설명">
            <a:extLst>
              <a:ext uri="{FF2B5EF4-FFF2-40B4-BE49-F238E27FC236}">
                <a16:creationId xmlns:a16="http://schemas.microsoft.com/office/drawing/2014/main" id="{D9F2A0DF-6022-46CB-875E-FF9D58212E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06" y="1281602"/>
            <a:ext cx="3976068" cy="3969970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D6EC542-9EEA-425D-B84E-E539C8AC9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91544"/>
              </p:ext>
            </p:extLst>
          </p:nvPr>
        </p:nvGraphicFramePr>
        <p:xfrm>
          <a:off x="2660660" y="2983576"/>
          <a:ext cx="1707525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1748355044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¼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833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C0BA48-8ABE-4569-BCE7-97A66BACFE6D}"/>
              </a:ext>
            </a:extLst>
          </p:cNvPr>
          <p:cNvSpPr txBox="1"/>
          <p:nvPr/>
        </p:nvSpPr>
        <p:spPr>
          <a:xfrm>
            <a:off x="5362146" y="400623"/>
            <a:ext cx="170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Filter / Kernel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CB193-353D-4587-B9AD-45594BEAF027}"/>
              </a:ext>
            </a:extLst>
          </p:cNvPr>
          <p:cNvSpPr txBox="1"/>
          <p:nvPr/>
        </p:nvSpPr>
        <p:spPr>
          <a:xfrm>
            <a:off x="2568928" y="40062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F2A31-BFE8-4EC4-BE92-BA484079D0B9}"/>
              </a:ext>
            </a:extLst>
          </p:cNvPr>
          <p:cNvSpPr txBox="1"/>
          <p:nvPr/>
        </p:nvSpPr>
        <p:spPr>
          <a:xfrm>
            <a:off x="9237389" y="45027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Output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86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영장류, 포유류, 동물, 원숭이이(가) 표시된 사진&#10;&#10;자동 생성된 설명">
            <a:extLst>
              <a:ext uri="{FF2B5EF4-FFF2-40B4-BE49-F238E27FC236}">
                <a16:creationId xmlns:a16="http://schemas.microsoft.com/office/drawing/2014/main" id="{72C2C4C7-F0CC-45D5-ADA9-DF33947D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36" y="1285911"/>
            <a:ext cx="3976069" cy="396566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54B71DF-E803-45A5-BF38-F2B851AB73EC}"/>
              </a:ext>
            </a:extLst>
          </p:cNvPr>
          <p:cNvSpPr/>
          <p:nvPr/>
        </p:nvSpPr>
        <p:spPr>
          <a:xfrm>
            <a:off x="5931158" y="3268741"/>
            <a:ext cx="876692" cy="725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1B1C20-08FB-4B65-9C5D-326DDDF90B38}"/>
              </a:ext>
            </a:extLst>
          </p:cNvPr>
          <p:cNvGraphicFramePr>
            <a:graphicFrameLocks noGrp="1"/>
          </p:cNvGraphicFramePr>
          <p:nvPr/>
        </p:nvGraphicFramePr>
        <p:xfrm>
          <a:off x="950836" y="1285911"/>
          <a:ext cx="3976070" cy="396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49905424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105367732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07290716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482389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88232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07259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6659444-1F7F-4AA6-83CF-DF702D49D458}"/>
              </a:ext>
            </a:extLst>
          </p:cNvPr>
          <p:cNvGraphicFramePr>
            <a:graphicFrameLocks noGrp="1"/>
          </p:cNvGraphicFramePr>
          <p:nvPr/>
        </p:nvGraphicFramePr>
        <p:xfrm>
          <a:off x="5355792" y="916579"/>
          <a:ext cx="1707525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1748355044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¼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8332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20FB721-D85B-4434-9C0D-9564A825E102}"/>
              </a:ext>
            </a:extLst>
          </p:cNvPr>
          <p:cNvGraphicFramePr>
            <a:graphicFrameLocks noGrp="1"/>
          </p:cNvGraphicFramePr>
          <p:nvPr/>
        </p:nvGraphicFramePr>
        <p:xfrm>
          <a:off x="7492205" y="1285911"/>
          <a:ext cx="3976070" cy="396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49905424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105367732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07290716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482389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88232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072592"/>
                  </a:ext>
                </a:extLst>
              </a:tr>
            </a:tbl>
          </a:graphicData>
        </a:graphic>
      </p:graphicFrame>
      <p:pic>
        <p:nvPicPr>
          <p:cNvPr id="11" name="그림 10" descr="흐림이(가) 표시된 사진&#10;&#10;자동 생성된 설명">
            <a:extLst>
              <a:ext uri="{FF2B5EF4-FFF2-40B4-BE49-F238E27FC236}">
                <a16:creationId xmlns:a16="http://schemas.microsoft.com/office/drawing/2014/main" id="{D9F2A0DF-6022-46CB-875E-FF9D58212E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06" y="1281602"/>
            <a:ext cx="3976068" cy="3969970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D6EC542-9EEA-425D-B84E-E539C8AC91FD}"/>
              </a:ext>
            </a:extLst>
          </p:cNvPr>
          <p:cNvGraphicFramePr>
            <a:graphicFrameLocks noGrp="1"/>
          </p:cNvGraphicFramePr>
          <p:nvPr/>
        </p:nvGraphicFramePr>
        <p:xfrm>
          <a:off x="2660660" y="2983576"/>
          <a:ext cx="1707525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1748355044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¼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833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C0BA48-8ABE-4569-BCE7-97A66BACFE6D}"/>
              </a:ext>
            </a:extLst>
          </p:cNvPr>
          <p:cNvSpPr txBox="1"/>
          <p:nvPr/>
        </p:nvSpPr>
        <p:spPr>
          <a:xfrm>
            <a:off x="5362146" y="400623"/>
            <a:ext cx="170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Filter / Kernel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CB193-353D-4587-B9AD-45594BEAF027}"/>
              </a:ext>
            </a:extLst>
          </p:cNvPr>
          <p:cNvSpPr txBox="1"/>
          <p:nvPr/>
        </p:nvSpPr>
        <p:spPr>
          <a:xfrm>
            <a:off x="2568928" y="40062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F2A31-BFE8-4EC4-BE92-BA484079D0B9}"/>
              </a:ext>
            </a:extLst>
          </p:cNvPr>
          <p:cNvSpPr txBox="1"/>
          <p:nvPr/>
        </p:nvSpPr>
        <p:spPr>
          <a:xfrm>
            <a:off x="9237389" y="45027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Output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3798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영장류, 포유류, 동물, 원숭이이(가) 표시된 사진&#10;&#10;자동 생성된 설명">
            <a:extLst>
              <a:ext uri="{FF2B5EF4-FFF2-40B4-BE49-F238E27FC236}">
                <a16:creationId xmlns:a16="http://schemas.microsoft.com/office/drawing/2014/main" id="{72C2C4C7-F0CC-45D5-ADA9-DF33947D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19" y="933828"/>
            <a:ext cx="3976069" cy="396566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1B1C20-08FB-4B65-9C5D-326DDDF90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37397"/>
              </p:ext>
            </p:extLst>
          </p:nvPr>
        </p:nvGraphicFramePr>
        <p:xfrm>
          <a:off x="861419" y="933828"/>
          <a:ext cx="3976070" cy="396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49905424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105367732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07290716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482389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88232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07259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6659444-1F7F-4AA6-83CF-DF702D49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92660"/>
              </p:ext>
            </p:extLst>
          </p:nvPr>
        </p:nvGraphicFramePr>
        <p:xfrm>
          <a:off x="10276585" y="1968103"/>
          <a:ext cx="1707525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1748355044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¼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8332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D6EC542-9EEA-425D-B84E-E539C8AC9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39855"/>
              </p:ext>
            </p:extLst>
          </p:nvPr>
        </p:nvGraphicFramePr>
        <p:xfrm>
          <a:off x="6625493" y="1494985"/>
          <a:ext cx="1707525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1748355044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83329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98E3EE02-5680-47AE-A760-C8D667E416B6}"/>
              </a:ext>
            </a:extLst>
          </p:cNvPr>
          <p:cNvSpPr/>
          <p:nvPr/>
        </p:nvSpPr>
        <p:spPr>
          <a:xfrm>
            <a:off x="2073895" y="2143504"/>
            <a:ext cx="433633" cy="4147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영장류, 포유류, 동물, 원숭이이(가) 표시된 사진&#10;&#10;자동 생성된 설명">
            <a:extLst>
              <a:ext uri="{FF2B5EF4-FFF2-40B4-BE49-F238E27FC236}">
                <a16:creationId xmlns:a16="http://schemas.microsoft.com/office/drawing/2014/main" id="{6DE0C67A-3FFE-4B8E-BE46-8F50F5E60D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964" y="933828"/>
            <a:ext cx="3976069" cy="3965665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B4A89C3-92FE-4079-BDF2-3CA670B85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30826"/>
              </p:ext>
            </p:extLst>
          </p:nvPr>
        </p:nvGraphicFramePr>
        <p:xfrm>
          <a:off x="6049964" y="933828"/>
          <a:ext cx="3976070" cy="396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49905424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105367732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07290716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482389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88232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072592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E3C2BA8A-5BD8-44BC-A0B0-0340BA359C27}"/>
              </a:ext>
            </a:extLst>
          </p:cNvPr>
          <p:cNvSpPr/>
          <p:nvPr/>
        </p:nvSpPr>
        <p:spPr>
          <a:xfrm>
            <a:off x="7262440" y="2143504"/>
            <a:ext cx="433633" cy="4147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6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F718CC-43F0-46BB-8BFE-02BC8AEE0D5D}"/>
                  </a:ext>
                </a:extLst>
              </p:cNvPr>
              <p:cNvSpPr txBox="1"/>
              <p:nvPr/>
            </p:nvSpPr>
            <p:spPr>
              <a:xfrm>
                <a:off x="1142721" y="5411192"/>
                <a:ext cx="990655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+23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+25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+32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+34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+24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+25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+23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/>
                        <m:t>23.375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F718CC-43F0-46BB-8BFE-02BC8AEE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21" y="5411192"/>
                <a:ext cx="9906558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8466CD-F109-4AEF-AC4E-095ABD50B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19153"/>
              </p:ext>
            </p:extLst>
          </p:nvPr>
        </p:nvGraphicFramePr>
        <p:xfrm>
          <a:off x="825770" y="970800"/>
          <a:ext cx="4979889" cy="38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63">
                  <a:extLst>
                    <a:ext uri="{9D8B030D-6E8A-4147-A177-3AD203B41FA5}">
                      <a16:colId xmlns:a16="http://schemas.microsoft.com/office/drawing/2014/main" val="3549556647"/>
                    </a:ext>
                  </a:extLst>
                </a:gridCol>
                <a:gridCol w="1659963">
                  <a:extLst>
                    <a:ext uri="{9D8B030D-6E8A-4147-A177-3AD203B41FA5}">
                      <a16:colId xmlns:a16="http://schemas.microsoft.com/office/drawing/2014/main" val="4115142679"/>
                    </a:ext>
                  </a:extLst>
                </a:gridCol>
                <a:gridCol w="1659963">
                  <a:extLst>
                    <a:ext uri="{9D8B030D-6E8A-4147-A177-3AD203B41FA5}">
                      <a16:colId xmlns:a16="http://schemas.microsoft.com/office/drawing/2014/main" val="3871457480"/>
                    </a:ext>
                  </a:extLst>
                </a:gridCol>
              </a:tblGrid>
              <a:tr h="1291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62873"/>
                  </a:ext>
                </a:extLst>
              </a:tr>
              <a:tr h="1291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55997"/>
                  </a:ext>
                </a:extLst>
              </a:tr>
              <a:tr h="1291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51952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E3C2BA8A-5BD8-44BC-A0B0-0340BA359C27}"/>
              </a:ext>
            </a:extLst>
          </p:cNvPr>
          <p:cNvSpPr/>
          <p:nvPr/>
        </p:nvSpPr>
        <p:spPr>
          <a:xfrm>
            <a:off x="2807814" y="2433953"/>
            <a:ext cx="1015799" cy="8296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1333AAF-F62C-4E76-8DF6-005337603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92901"/>
              </p:ext>
            </p:extLst>
          </p:nvPr>
        </p:nvGraphicFramePr>
        <p:xfrm>
          <a:off x="825770" y="963910"/>
          <a:ext cx="4979889" cy="387357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59963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1659963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1659963">
                  <a:extLst>
                    <a:ext uri="{9D8B030D-6E8A-4147-A177-3AD203B41FA5}">
                      <a16:colId xmlns:a16="http://schemas.microsoft.com/office/drawing/2014/main" val="1748355044"/>
                    </a:ext>
                  </a:extLst>
                </a:gridCol>
              </a:tblGrid>
              <a:tr h="129119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129119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¼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129119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1/8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1/16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83329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A8F4E36-A25E-420E-9BD6-671AC86DA16E}"/>
              </a:ext>
            </a:extLst>
          </p:cNvPr>
          <p:cNvSpPr/>
          <p:nvPr/>
        </p:nvSpPr>
        <p:spPr>
          <a:xfrm>
            <a:off x="5919987" y="2485859"/>
            <a:ext cx="876692" cy="725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D8542B5-35F5-445A-AC5C-9580B9588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87762"/>
              </p:ext>
            </p:extLst>
          </p:nvPr>
        </p:nvGraphicFramePr>
        <p:xfrm>
          <a:off x="6911007" y="970800"/>
          <a:ext cx="4979889" cy="38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63">
                  <a:extLst>
                    <a:ext uri="{9D8B030D-6E8A-4147-A177-3AD203B41FA5}">
                      <a16:colId xmlns:a16="http://schemas.microsoft.com/office/drawing/2014/main" val="3549556647"/>
                    </a:ext>
                  </a:extLst>
                </a:gridCol>
                <a:gridCol w="1659963">
                  <a:extLst>
                    <a:ext uri="{9D8B030D-6E8A-4147-A177-3AD203B41FA5}">
                      <a16:colId xmlns:a16="http://schemas.microsoft.com/office/drawing/2014/main" val="4115142679"/>
                    </a:ext>
                  </a:extLst>
                </a:gridCol>
                <a:gridCol w="1659963">
                  <a:extLst>
                    <a:ext uri="{9D8B030D-6E8A-4147-A177-3AD203B41FA5}">
                      <a16:colId xmlns:a16="http://schemas.microsoft.com/office/drawing/2014/main" val="3871457480"/>
                    </a:ext>
                  </a:extLst>
                </a:gridCol>
              </a:tblGrid>
              <a:tr h="1291191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62873"/>
                  </a:ext>
                </a:extLst>
              </a:tr>
              <a:tr h="1291191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23.375</a:t>
                      </a:r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55997"/>
                  </a:ext>
                </a:extLst>
              </a:tr>
              <a:tr h="1291191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5195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DF1E9307-7E07-43BC-BE84-37568996B51C}"/>
              </a:ext>
            </a:extLst>
          </p:cNvPr>
          <p:cNvSpPr/>
          <p:nvPr/>
        </p:nvSpPr>
        <p:spPr>
          <a:xfrm>
            <a:off x="8893051" y="2485859"/>
            <a:ext cx="1015799" cy="8296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4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영장류, 포유류, 동물, 원숭이이(가) 표시된 사진&#10;&#10;자동 생성된 설명">
            <a:extLst>
              <a:ext uri="{FF2B5EF4-FFF2-40B4-BE49-F238E27FC236}">
                <a16:creationId xmlns:a16="http://schemas.microsoft.com/office/drawing/2014/main" id="{72C2C4C7-F0CC-45D5-ADA9-DF33947D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36" y="1285911"/>
            <a:ext cx="3976069" cy="39656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7B63C7-F671-45D8-ABF8-984DBCFB5EE1}"/>
              </a:ext>
            </a:extLst>
          </p:cNvPr>
          <p:cNvSpPr txBox="1"/>
          <p:nvPr/>
        </p:nvSpPr>
        <p:spPr>
          <a:xfrm>
            <a:off x="5027556" y="6074898"/>
            <a:ext cx="24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모든 </a:t>
            </a:r>
            <a:r>
              <a:rPr lang="en-US" altLang="ko-KR" b="1" dirty="0"/>
              <a:t>Pixel</a:t>
            </a:r>
            <a:r>
              <a:rPr lang="ko-KR" altLang="en-US" b="1" dirty="0"/>
              <a:t>에 </a:t>
            </a:r>
            <a:r>
              <a:rPr lang="en-US" altLang="ko-KR" b="1" dirty="0"/>
              <a:t>Filtering</a:t>
            </a:r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54B71DF-E803-45A5-BF38-F2B851AB73EC}"/>
              </a:ext>
            </a:extLst>
          </p:cNvPr>
          <p:cNvSpPr/>
          <p:nvPr/>
        </p:nvSpPr>
        <p:spPr>
          <a:xfrm>
            <a:off x="5931158" y="3268741"/>
            <a:ext cx="876692" cy="725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1B1C20-08FB-4B65-9C5D-326DDDF90B38}"/>
              </a:ext>
            </a:extLst>
          </p:cNvPr>
          <p:cNvGraphicFramePr>
            <a:graphicFrameLocks noGrp="1"/>
          </p:cNvGraphicFramePr>
          <p:nvPr/>
        </p:nvGraphicFramePr>
        <p:xfrm>
          <a:off x="950836" y="1285911"/>
          <a:ext cx="3976070" cy="396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49905424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105367732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07290716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482389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88232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072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20FB721-D85B-4434-9C0D-9564A825E102}"/>
              </a:ext>
            </a:extLst>
          </p:cNvPr>
          <p:cNvGraphicFramePr>
            <a:graphicFrameLocks noGrp="1"/>
          </p:cNvGraphicFramePr>
          <p:nvPr/>
        </p:nvGraphicFramePr>
        <p:xfrm>
          <a:off x="7492205" y="1285911"/>
          <a:ext cx="3976070" cy="396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10">
                  <a:extLst>
                    <a:ext uri="{9D8B030D-6E8A-4147-A177-3AD203B41FA5}">
                      <a16:colId xmlns:a16="http://schemas.microsoft.com/office/drawing/2014/main" val="3549113288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569595790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1007431735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208842181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49905424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2105367732"/>
                    </a:ext>
                  </a:extLst>
                </a:gridCol>
                <a:gridCol w="568010">
                  <a:extLst>
                    <a:ext uri="{9D8B030D-6E8A-4147-A177-3AD203B41FA5}">
                      <a16:colId xmlns:a16="http://schemas.microsoft.com/office/drawing/2014/main" val="3107290716"/>
                    </a:ext>
                  </a:extLst>
                </a:gridCol>
              </a:tblGrid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1487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9153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23290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0148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482389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88232"/>
                  </a:ext>
                </a:extLst>
              </a:tr>
              <a:tr h="566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072592"/>
                  </a:ext>
                </a:extLst>
              </a:tr>
            </a:tbl>
          </a:graphicData>
        </a:graphic>
      </p:graphicFrame>
      <p:pic>
        <p:nvPicPr>
          <p:cNvPr id="11" name="그림 10" descr="흐림이(가) 표시된 사진&#10;&#10;자동 생성된 설명">
            <a:extLst>
              <a:ext uri="{FF2B5EF4-FFF2-40B4-BE49-F238E27FC236}">
                <a16:creationId xmlns:a16="http://schemas.microsoft.com/office/drawing/2014/main" id="{D9F2A0DF-6022-46CB-875E-FF9D58212E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06" y="1281602"/>
            <a:ext cx="3976068" cy="3969970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D6EC542-9EEA-425D-B84E-E539C8AC9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65009"/>
              </p:ext>
            </p:extLst>
          </p:nvPr>
        </p:nvGraphicFramePr>
        <p:xfrm>
          <a:off x="398227" y="750516"/>
          <a:ext cx="1707525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1748355044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8332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DDDF9A3-3BC8-4EF3-A623-176A05501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54512"/>
              </p:ext>
            </p:extLst>
          </p:nvPr>
        </p:nvGraphicFramePr>
        <p:xfrm>
          <a:off x="950836" y="750515"/>
          <a:ext cx="1707525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1748355044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8332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335C526-B841-4E1F-B9D6-65A083BB1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29549"/>
              </p:ext>
            </p:extLst>
          </p:nvPr>
        </p:nvGraphicFramePr>
        <p:xfrm>
          <a:off x="1532498" y="750515"/>
          <a:ext cx="1707525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1748355044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8332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5BC5F7D-B184-4600-A223-BEBB8C740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14539"/>
              </p:ext>
            </p:extLst>
          </p:nvPr>
        </p:nvGraphicFramePr>
        <p:xfrm>
          <a:off x="3771989" y="4075152"/>
          <a:ext cx="1707525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1748355044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8332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6DF5CDE-C8B9-4DB7-9D18-5CFE65121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79251"/>
              </p:ext>
            </p:extLst>
          </p:nvPr>
        </p:nvGraphicFramePr>
        <p:xfrm>
          <a:off x="3219380" y="4075151"/>
          <a:ext cx="1707525" cy="17118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545775665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2300651001"/>
                    </a:ext>
                  </a:extLst>
                </a:gridCol>
                <a:gridCol w="569175">
                  <a:extLst>
                    <a:ext uri="{9D8B030D-6E8A-4147-A177-3AD203B41FA5}">
                      <a16:colId xmlns:a16="http://schemas.microsoft.com/office/drawing/2014/main" val="1748355044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8306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4100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8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21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961</Words>
  <Application>Microsoft Office PowerPoint</Application>
  <PresentationFormat>와이드스크린</PresentationFormat>
  <Paragraphs>679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재혁 박</dc:creator>
  <cp:lastModifiedBy>재혁 박</cp:lastModifiedBy>
  <cp:revision>20</cp:revision>
  <dcterms:created xsi:type="dcterms:W3CDTF">2019-02-23T02:22:27Z</dcterms:created>
  <dcterms:modified xsi:type="dcterms:W3CDTF">2019-02-23T05:36:55Z</dcterms:modified>
</cp:coreProperties>
</file>