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20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14362-613C-4FDA-B6EA-5815CCC17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8BA740-EDBA-4623-AF94-3146AD184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418AD-71EF-41E2-BDDA-813AEA1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294C0-80CA-4BEB-B0FE-3E9B7B15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70C5E-8F36-4F92-AE04-425FD2F9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0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7F346-4280-4ABF-9FB7-88A492F0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9DFD7-67B6-4CFC-B3B3-36B21692F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BAFA6-B781-40F9-87FF-8074D369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F4704-4549-432A-965D-744A3C7D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3794B-2547-42DA-A601-5DF85018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0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F32FED-59C7-4991-A683-868385008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DFDE9-3EA2-4A6D-9901-29DF1F4F4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955C-F84F-483E-A610-106F7EB5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E67CA-72AE-45BF-96BA-C3B08BFE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11FD-9C51-44DE-90ED-1CF5A201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A92FD-3F43-427C-849E-E0F0585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78271-D768-43E7-8C83-B5DE9E15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CBD4F-20FF-4BEB-8568-4362F2F5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4DEFE-7205-4433-84FB-83061B66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CCC60-D329-4FB5-893C-BDDA46B8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12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37E9F-71DB-4DC3-A2A2-1C561F27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99218-830F-4266-A1DB-2F837DFF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5EEFD-0FB4-475A-9D44-1C02FD85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C2B6F-17F0-407A-B6E7-F5FE4DD1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DEC26-495B-4831-BE3F-BDA55F28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2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95A01-0652-4D8B-8FCD-5CB41252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5E7E6-A08A-43DC-A123-F363929CB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1355B-067B-4EC3-8E30-BF9E3B7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602C5-59FE-4B4B-BAA2-1DE1402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D7504-718C-4BDD-B714-58E79FE8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DE374-D3CD-4EDA-A46A-2893A1E5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6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2089-DE77-46C8-96CC-2DA0A454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AE2D3-B759-40F2-ABCF-14C33F700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DBC290-37C4-408D-8181-3BEA74D3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A4973-DA13-4DE7-B920-7C78BB59D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C987D-8A05-498F-B557-DB7F0AD28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68E778-05A2-48DD-9C30-E233AEF4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C37982-5571-49F4-9447-58DA0A76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D7C4E9-785B-4BAA-A1A3-900C150F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7F481-50F0-48B8-970A-AAA96E7E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80738-D1A8-4A48-ABD5-67006D0C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3A751-5ADA-481F-8488-A0598DCB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637A0-C8D0-4855-8DDD-2F28A309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1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8DC22F-C95D-4CA7-AA15-C06141FB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662C97-598F-4430-87BF-3A91C34D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86A86A-37DA-44BB-B6FA-2133B520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7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20AB9-BB0C-4744-9CF8-EB0CCFB7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3D9EE-350C-4AD8-8527-D2F9B806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E2B94-DD7D-46EF-A643-812FA83C9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B1D99-C457-4965-B5EF-0F535932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3018D-28D6-4030-A3BC-7455CDCE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69B9C-2BA3-4DD3-A16A-76423933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3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527B-C6C8-4DBA-9310-47B8E654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3ECEF5-2435-48AF-98F3-1B5EAC161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D92F9-90F0-4CA1-82EB-2CBCAC87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643DC-F71D-466C-A8FD-9C0D1184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F5A-D449-4F61-9B99-972E7C43398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71BE2-530E-4A72-879F-7F37185C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44610-77D2-4096-837D-8E1FE664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4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465CC0-840C-4D89-B38E-10E4189F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E5C0B-F451-4B3F-850F-A23D5354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F167F-851E-4EBB-B090-237BCE993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AF5A-D449-4F61-9B99-972E7C43398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C1F94-2EE4-4385-95F7-383890BDB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F49CA-7726-492A-865F-BC843A429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5B39-3555-454D-A758-00A8D0C9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1D99C9-92DF-4DFE-B7B7-A06972BF7243}"/>
              </a:ext>
            </a:extLst>
          </p:cNvPr>
          <p:cNvSpPr/>
          <p:nvPr/>
        </p:nvSpPr>
        <p:spPr>
          <a:xfrm>
            <a:off x="696685" y="762000"/>
            <a:ext cx="1800000" cy="180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728C6C4-6711-4ECC-974B-C821F8030051}"/>
              </a:ext>
            </a:extLst>
          </p:cNvPr>
          <p:cNvGrpSpPr/>
          <p:nvPr/>
        </p:nvGrpSpPr>
        <p:grpSpPr>
          <a:xfrm>
            <a:off x="929844" y="995159"/>
            <a:ext cx="1333681" cy="1352614"/>
            <a:chOff x="929844" y="995159"/>
            <a:chExt cx="1333681" cy="135261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D24383F-0933-4BFD-B26C-ECB6C00C9203}"/>
                </a:ext>
              </a:extLst>
            </p:cNvPr>
            <p:cNvSpPr/>
            <p:nvPr/>
          </p:nvSpPr>
          <p:spPr>
            <a:xfrm>
              <a:off x="929844" y="995159"/>
              <a:ext cx="1333681" cy="13336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3558723-4D04-4E27-9134-9DC9827E4C81}"/>
                </a:ext>
              </a:extLst>
            </p:cNvPr>
            <p:cNvSpPr/>
            <p:nvPr/>
          </p:nvSpPr>
          <p:spPr>
            <a:xfrm>
              <a:off x="1245889" y="1820166"/>
              <a:ext cx="697091" cy="527607"/>
            </a:xfrm>
            <a:custGeom>
              <a:avLst/>
              <a:gdLst>
                <a:gd name="connsiteX0" fmla="*/ 179938 w 697091"/>
                <a:gd name="connsiteY0" fmla="*/ 0 h 527607"/>
                <a:gd name="connsiteX1" fmla="*/ 218763 w 697091"/>
                <a:gd name="connsiteY1" fmla="*/ 21074 h 527607"/>
                <a:gd name="connsiteX2" fmla="*/ 348547 w 697091"/>
                <a:gd name="connsiteY2" fmla="*/ 47276 h 527607"/>
                <a:gd name="connsiteX3" fmla="*/ 478331 w 697091"/>
                <a:gd name="connsiteY3" fmla="*/ 21074 h 527607"/>
                <a:gd name="connsiteX4" fmla="*/ 517155 w 697091"/>
                <a:gd name="connsiteY4" fmla="*/ 1 h 527607"/>
                <a:gd name="connsiteX5" fmla="*/ 697091 w 697091"/>
                <a:gd name="connsiteY5" fmla="*/ 426905 h 527607"/>
                <a:gd name="connsiteX6" fmla="*/ 608108 w 697091"/>
                <a:gd name="connsiteY6" fmla="*/ 475204 h 527607"/>
                <a:gd name="connsiteX7" fmla="*/ 348543 w 697091"/>
                <a:gd name="connsiteY7" fmla="*/ 527607 h 527607"/>
                <a:gd name="connsiteX8" fmla="*/ 88979 w 697091"/>
                <a:gd name="connsiteY8" fmla="*/ 475204 h 527607"/>
                <a:gd name="connsiteX9" fmla="*/ 0 w 697091"/>
                <a:gd name="connsiteY9" fmla="*/ 426908 h 5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7091" h="527607">
                  <a:moveTo>
                    <a:pt x="179938" y="0"/>
                  </a:moveTo>
                  <a:lnTo>
                    <a:pt x="218763" y="21074"/>
                  </a:lnTo>
                  <a:cubicBezTo>
                    <a:pt x="258654" y="37946"/>
                    <a:pt x="302511" y="47276"/>
                    <a:pt x="348547" y="47276"/>
                  </a:cubicBezTo>
                  <a:cubicBezTo>
                    <a:pt x="394583" y="47276"/>
                    <a:pt x="438441" y="37946"/>
                    <a:pt x="478331" y="21074"/>
                  </a:cubicBezTo>
                  <a:lnTo>
                    <a:pt x="517155" y="1"/>
                  </a:lnTo>
                  <a:lnTo>
                    <a:pt x="697091" y="426905"/>
                  </a:lnTo>
                  <a:lnTo>
                    <a:pt x="608108" y="475204"/>
                  </a:lnTo>
                  <a:cubicBezTo>
                    <a:pt x="528328" y="508948"/>
                    <a:pt x="440615" y="527607"/>
                    <a:pt x="348543" y="527607"/>
                  </a:cubicBezTo>
                  <a:cubicBezTo>
                    <a:pt x="256472" y="527607"/>
                    <a:pt x="168758" y="508948"/>
                    <a:pt x="88979" y="475204"/>
                  </a:cubicBezTo>
                  <a:lnTo>
                    <a:pt x="0" y="4269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B1FDD326-14F4-4FAF-A9BF-9765E19B2753}"/>
                </a:ext>
              </a:extLst>
            </p:cNvPr>
            <p:cNvSpPr/>
            <p:nvPr/>
          </p:nvSpPr>
          <p:spPr>
            <a:xfrm>
              <a:off x="1122581" y="1153317"/>
              <a:ext cx="948205" cy="666848"/>
            </a:xfrm>
            <a:custGeom>
              <a:avLst/>
              <a:gdLst>
                <a:gd name="connsiteX0" fmla="*/ 479923 w 948205"/>
                <a:gd name="connsiteY0" fmla="*/ 0 h 666848"/>
                <a:gd name="connsiteX1" fmla="*/ 787145 w 948205"/>
                <a:gd name="connsiteY1" fmla="*/ 203640 h 666848"/>
                <a:gd name="connsiteX2" fmla="*/ 802506 w 948205"/>
                <a:gd name="connsiteY2" fmla="*/ 253126 h 666848"/>
                <a:gd name="connsiteX3" fmla="*/ 805174 w 948205"/>
                <a:gd name="connsiteY3" fmla="*/ 251327 h 666848"/>
                <a:gd name="connsiteX4" fmla="*/ 845249 w 948205"/>
                <a:gd name="connsiteY4" fmla="*/ 243236 h 666848"/>
                <a:gd name="connsiteX5" fmla="*/ 948205 w 948205"/>
                <a:gd name="connsiteY5" fmla="*/ 346192 h 666848"/>
                <a:gd name="connsiteX6" fmla="*/ 845249 w 948205"/>
                <a:gd name="connsiteY6" fmla="*/ 449148 h 666848"/>
                <a:gd name="connsiteX7" fmla="*/ 805174 w 948205"/>
                <a:gd name="connsiteY7" fmla="*/ 441057 h 666848"/>
                <a:gd name="connsiteX8" fmla="*/ 795951 w 948205"/>
                <a:gd name="connsiteY8" fmla="*/ 434839 h 666848"/>
                <a:gd name="connsiteX9" fmla="*/ 787145 w 948205"/>
                <a:gd name="connsiteY9" fmla="*/ 463208 h 666848"/>
                <a:gd name="connsiteX10" fmla="*/ 479923 w 948205"/>
                <a:gd name="connsiteY10" fmla="*/ 666848 h 666848"/>
                <a:gd name="connsiteX11" fmla="*/ 293503 w 948205"/>
                <a:gd name="connsiteY11" fmla="*/ 609905 h 666848"/>
                <a:gd name="connsiteX12" fmla="*/ 283043 w 948205"/>
                <a:gd name="connsiteY12" fmla="*/ 600401 h 666848"/>
                <a:gd name="connsiteX13" fmla="*/ 278178 w 948205"/>
                <a:gd name="connsiteY13" fmla="*/ 600401 h 666848"/>
                <a:gd name="connsiteX14" fmla="*/ 278178 w 948205"/>
                <a:gd name="connsiteY14" fmla="*/ 595980 h 666848"/>
                <a:gd name="connsiteX15" fmla="*/ 222637 w 948205"/>
                <a:gd name="connsiteY15" fmla="*/ 545513 h 666848"/>
                <a:gd name="connsiteX16" fmla="*/ 172701 w 948205"/>
                <a:gd name="connsiteY16" fmla="*/ 463208 h 666848"/>
                <a:gd name="connsiteX17" fmla="*/ 160132 w 948205"/>
                <a:gd name="connsiteY17" fmla="*/ 422716 h 666848"/>
                <a:gd name="connsiteX18" fmla="*/ 143031 w 948205"/>
                <a:gd name="connsiteY18" fmla="*/ 434245 h 666848"/>
                <a:gd name="connsiteX19" fmla="*/ 102956 w 948205"/>
                <a:gd name="connsiteY19" fmla="*/ 442336 h 666848"/>
                <a:gd name="connsiteX20" fmla="*/ 0 w 948205"/>
                <a:gd name="connsiteY20" fmla="*/ 339380 h 666848"/>
                <a:gd name="connsiteX21" fmla="*/ 102956 w 948205"/>
                <a:gd name="connsiteY21" fmla="*/ 236424 h 666848"/>
                <a:gd name="connsiteX22" fmla="*/ 143031 w 948205"/>
                <a:gd name="connsiteY22" fmla="*/ 244515 h 666848"/>
                <a:gd name="connsiteX23" fmla="*/ 157074 w 948205"/>
                <a:gd name="connsiteY23" fmla="*/ 253983 h 666848"/>
                <a:gd name="connsiteX24" fmla="*/ 172701 w 948205"/>
                <a:gd name="connsiteY24" fmla="*/ 203640 h 666848"/>
                <a:gd name="connsiteX25" fmla="*/ 479923 w 948205"/>
                <a:gd name="connsiteY25" fmla="*/ 0 h 66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8205" h="666848">
                  <a:moveTo>
                    <a:pt x="479923" y="0"/>
                  </a:moveTo>
                  <a:cubicBezTo>
                    <a:pt x="618032" y="0"/>
                    <a:pt x="736528" y="83969"/>
                    <a:pt x="787145" y="203640"/>
                  </a:cubicBezTo>
                  <a:lnTo>
                    <a:pt x="802506" y="253126"/>
                  </a:lnTo>
                  <a:lnTo>
                    <a:pt x="805174" y="251327"/>
                  </a:lnTo>
                  <a:cubicBezTo>
                    <a:pt x="817491" y="246117"/>
                    <a:pt x="831034" y="243236"/>
                    <a:pt x="845249" y="243236"/>
                  </a:cubicBezTo>
                  <a:cubicBezTo>
                    <a:pt x="902110" y="243236"/>
                    <a:pt x="948205" y="289331"/>
                    <a:pt x="948205" y="346192"/>
                  </a:cubicBezTo>
                  <a:cubicBezTo>
                    <a:pt x="948205" y="403053"/>
                    <a:pt x="902110" y="449148"/>
                    <a:pt x="845249" y="449148"/>
                  </a:cubicBezTo>
                  <a:cubicBezTo>
                    <a:pt x="831034" y="449148"/>
                    <a:pt x="817491" y="446267"/>
                    <a:pt x="805174" y="441057"/>
                  </a:cubicBezTo>
                  <a:lnTo>
                    <a:pt x="795951" y="434839"/>
                  </a:lnTo>
                  <a:lnTo>
                    <a:pt x="787145" y="463208"/>
                  </a:lnTo>
                  <a:cubicBezTo>
                    <a:pt x="736528" y="582879"/>
                    <a:pt x="618032" y="666848"/>
                    <a:pt x="479923" y="666848"/>
                  </a:cubicBezTo>
                  <a:cubicBezTo>
                    <a:pt x="410869" y="666848"/>
                    <a:pt x="346717" y="645856"/>
                    <a:pt x="293503" y="609905"/>
                  </a:cubicBezTo>
                  <a:lnTo>
                    <a:pt x="283043" y="600401"/>
                  </a:lnTo>
                  <a:lnTo>
                    <a:pt x="278178" y="600401"/>
                  </a:lnTo>
                  <a:lnTo>
                    <a:pt x="278178" y="595980"/>
                  </a:lnTo>
                  <a:lnTo>
                    <a:pt x="222637" y="545513"/>
                  </a:lnTo>
                  <a:cubicBezTo>
                    <a:pt x="202252" y="520812"/>
                    <a:pt x="185355" y="493126"/>
                    <a:pt x="172701" y="463208"/>
                  </a:cubicBezTo>
                  <a:lnTo>
                    <a:pt x="160132" y="422716"/>
                  </a:lnTo>
                  <a:lnTo>
                    <a:pt x="143031" y="434245"/>
                  </a:lnTo>
                  <a:cubicBezTo>
                    <a:pt x="130714" y="439455"/>
                    <a:pt x="117171" y="442336"/>
                    <a:pt x="102956" y="442336"/>
                  </a:cubicBezTo>
                  <a:cubicBezTo>
                    <a:pt x="46095" y="442336"/>
                    <a:pt x="0" y="396241"/>
                    <a:pt x="0" y="339380"/>
                  </a:cubicBezTo>
                  <a:cubicBezTo>
                    <a:pt x="0" y="282519"/>
                    <a:pt x="46095" y="236424"/>
                    <a:pt x="102956" y="236424"/>
                  </a:cubicBezTo>
                  <a:cubicBezTo>
                    <a:pt x="117171" y="236424"/>
                    <a:pt x="130714" y="239305"/>
                    <a:pt x="143031" y="244515"/>
                  </a:cubicBezTo>
                  <a:lnTo>
                    <a:pt x="157074" y="253983"/>
                  </a:lnTo>
                  <a:lnTo>
                    <a:pt x="172701" y="203640"/>
                  </a:lnTo>
                  <a:cubicBezTo>
                    <a:pt x="223318" y="83969"/>
                    <a:pt x="341814" y="0"/>
                    <a:pt x="47992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6C414C-75E5-43D7-99D5-14943DA91600}"/>
              </a:ext>
            </a:extLst>
          </p:cNvPr>
          <p:cNvSpPr/>
          <p:nvPr/>
        </p:nvSpPr>
        <p:spPr>
          <a:xfrm>
            <a:off x="2950840" y="762000"/>
            <a:ext cx="1800000" cy="180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546BBA6-4254-4BC7-85C5-13FE851A9178}"/>
              </a:ext>
            </a:extLst>
          </p:cNvPr>
          <p:cNvGrpSpPr/>
          <p:nvPr/>
        </p:nvGrpSpPr>
        <p:grpSpPr>
          <a:xfrm>
            <a:off x="3169254" y="1100806"/>
            <a:ext cx="1328798" cy="1194456"/>
            <a:chOff x="3169254" y="1100806"/>
            <a:chExt cx="1328798" cy="119445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F80015F-A581-44B5-BEE6-564DF1158101}"/>
                </a:ext>
              </a:extLst>
            </p:cNvPr>
            <p:cNvGrpSpPr/>
            <p:nvPr/>
          </p:nvGrpSpPr>
          <p:grpSpPr>
            <a:xfrm>
              <a:off x="4047401" y="1633318"/>
              <a:ext cx="450651" cy="450651"/>
              <a:chOff x="3124200" y="3067050"/>
              <a:chExt cx="861060" cy="86106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F1DECF7-7DDE-4FF5-BC99-EB0782DF7E0E}"/>
                  </a:ext>
                </a:extLst>
              </p:cNvPr>
              <p:cNvSpPr/>
              <p:nvPr/>
            </p:nvSpPr>
            <p:spPr>
              <a:xfrm>
                <a:off x="3124200" y="3429000"/>
                <a:ext cx="861060" cy="1371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F593479-4FEB-4B07-8443-B0F0930795FE}"/>
                  </a:ext>
                </a:extLst>
              </p:cNvPr>
              <p:cNvSpPr/>
              <p:nvPr/>
            </p:nvSpPr>
            <p:spPr>
              <a:xfrm rot="5400000">
                <a:off x="3124200" y="3429000"/>
                <a:ext cx="861060" cy="1371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80F278F-0C52-4F76-9161-C7F2254253D3}"/>
                </a:ext>
              </a:extLst>
            </p:cNvPr>
            <p:cNvSpPr/>
            <p:nvPr/>
          </p:nvSpPr>
          <p:spPr>
            <a:xfrm>
              <a:off x="3292562" y="1767655"/>
              <a:ext cx="697091" cy="527607"/>
            </a:xfrm>
            <a:custGeom>
              <a:avLst/>
              <a:gdLst>
                <a:gd name="connsiteX0" fmla="*/ 179938 w 697091"/>
                <a:gd name="connsiteY0" fmla="*/ 0 h 527607"/>
                <a:gd name="connsiteX1" fmla="*/ 218763 w 697091"/>
                <a:gd name="connsiteY1" fmla="*/ 21074 h 527607"/>
                <a:gd name="connsiteX2" fmla="*/ 348547 w 697091"/>
                <a:gd name="connsiteY2" fmla="*/ 47276 h 527607"/>
                <a:gd name="connsiteX3" fmla="*/ 478331 w 697091"/>
                <a:gd name="connsiteY3" fmla="*/ 21074 h 527607"/>
                <a:gd name="connsiteX4" fmla="*/ 517155 w 697091"/>
                <a:gd name="connsiteY4" fmla="*/ 1 h 527607"/>
                <a:gd name="connsiteX5" fmla="*/ 697091 w 697091"/>
                <a:gd name="connsiteY5" fmla="*/ 426905 h 527607"/>
                <a:gd name="connsiteX6" fmla="*/ 608108 w 697091"/>
                <a:gd name="connsiteY6" fmla="*/ 475204 h 527607"/>
                <a:gd name="connsiteX7" fmla="*/ 348543 w 697091"/>
                <a:gd name="connsiteY7" fmla="*/ 527607 h 527607"/>
                <a:gd name="connsiteX8" fmla="*/ 88979 w 697091"/>
                <a:gd name="connsiteY8" fmla="*/ 475204 h 527607"/>
                <a:gd name="connsiteX9" fmla="*/ 0 w 697091"/>
                <a:gd name="connsiteY9" fmla="*/ 426908 h 5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7091" h="527607">
                  <a:moveTo>
                    <a:pt x="179938" y="0"/>
                  </a:moveTo>
                  <a:lnTo>
                    <a:pt x="218763" y="21074"/>
                  </a:lnTo>
                  <a:cubicBezTo>
                    <a:pt x="258654" y="37946"/>
                    <a:pt x="302511" y="47276"/>
                    <a:pt x="348547" y="47276"/>
                  </a:cubicBezTo>
                  <a:cubicBezTo>
                    <a:pt x="394583" y="47276"/>
                    <a:pt x="438441" y="37946"/>
                    <a:pt x="478331" y="21074"/>
                  </a:cubicBezTo>
                  <a:lnTo>
                    <a:pt x="517155" y="1"/>
                  </a:lnTo>
                  <a:lnTo>
                    <a:pt x="697091" y="426905"/>
                  </a:lnTo>
                  <a:lnTo>
                    <a:pt x="608108" y="475204"/>
                  </a:lnTo>
                  <a:cubicBezTo>
                    <a:pt x="528328" y="508948"/>
                    <a:pt x="440615" y="527607"/>
                    <a:pt x="348543" y="527607"/>
                  </a:cubicBezTo>
                  <a:cubicBezTo>
                    <a:pt x="256472" y="527607"/>
                    <a:pt x="168758" y="508948"/>
                    <a:pt x="88979" y="475204"/>
                  </a:cubicBezTo>
                  <a:lnTo>
                    <a:pt x="0" y="4269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066EA0-91A6-4E36-9656-5F3AB42CB664}"/>
                </a:ext>
              </a:extLst>
            </p:cNvPr>
            <p:cNvSpPr/>
            <p:nvPr/>
          </p:nvSpPr>
          <p:spPr>
            <a:xfrm>
              <a:off x="3169254" y="1100806"/>
              <a:ext cx="948205" cy="666848"/>
            </a:xfrm>
            <a:custGeom>
              <a:avLst/>
              <a:gdLst>
                <a:gd name="connsiteX0" fmla="*/ 479923 w 948205"/>
                <a:gd name="connsiteY0" fmla="*/ 0 h 666848"/>
                <a:gd name="connsiteX1" fmla="*/ 787145 w 948205"/>
                <a:gd name="connsiteY1" fmla="*/ 203640 h 666848"/>
                <a:gd name="connsiteX2" fmla="*/ 802506 w 948205"/>
                <a:gd name="connsiteY2" fmla="*/ 253126 h 666848"/>
                <a:gd name="connsiteX3" fmla="*/ 805174 w 948205"/>
                <a:gd name="connsiteY3" fmla="*/ 251327 h 666848"/>
                <a:gd name="connsiteX4" fmla="*/ 845249 w 948205"/>
                <a:gd name="connsiteY4" fmla="*/ 243236 h 666848"/>
                <a:gd name="connsiteX5" fmla="*/ 948205 w 948205"/>
                <a:gd name="connsiteY5" fmla="*/ 346192 h 666848"/>
                <a:gd name="connsiteX6" fmla="*/ 845249 w 948205"/>
                <a:gd name="connsiteY6" fmla="*/ 449148 h 666848"/>
                <a:gd name="connsiteX7" fmla="*/ 805174 w 948205"/>
                <a:gd name="connsiteY7" fmla="*/ 441057 h 666848"/>
                <a:gd name="connsiteX8" fmla="*/ 795951 w 948205"/>
                <a:gd name="connsiteY8" fmla="*/ 434839 h 666848"/>
                <a:gd name="connsiteX9" fmla="*/ 787145 w 948205"/>
                <a:gd name="connsiteY9" fmla="*/ 463208 h 666848"/>
                <a:gd name="connsiteX10" fmla="*/ 479923 w 948205"/>
                <a:gd name="connsiteY10" fmla="*/ 666848 h 666848"/>
                <a:gd name="connsiteX11" fmla="*/ 293503 w 948205"/>
                <a:gd name="connsiteY11" fmla="*/ 609905 h 666848"/>
                <a:gd name="connsiteX12" fmla="*/ 279511 w 948205"/>
                <a:gd name="connsiteY12" fmla="*/ 597191 h 666848"/>
                <a:gd name="connsiteX13" fmla="*/ 278178 w 948205"/>
                <a:gd name="connsiteY13" fmla="*/ 597191 h 666848"/>
                <a:gd name="connsiteX14" fmla="*/ 278178 w 948205"/>
                <a:gd name="connsiteY14" fmla="*/ 595980 h 666848"/>
                <a:gd name="connsiteX15" fmla="*/ 222637 w 948205"/>
                <a:gd name="connsiteY15" fmla="*/ 545513 h 666848"/>
                <a:gd name="connsiteX16" fmla="*/ 172701 w 948205"/>
                <a:gd name="connsiteY16" fmla="*/ 463208 h 666848"/>
                <a:gd name="connsiteX17" fmla="*/ 160132 w 948205"/>
                <a:gd name="connsiteY17" fmla="*/ 422716 h 666848"/>
                <a:gd name="connsiteX18" fmla="*/ 143031 w 948205"/>
                <a:gd name="connsiteY18" fmla="*/ 434245 h 666848"/>
                <a:gd name="connsiteX19" fmla="*/ 102956 w 948205"/>
                <a:gd name="connsiteY19" fmla="*/ 442336 h 666848"/>
                <a:gd name="connsiteX20" fmla="*/ 0 w 948205"/>
                <a:gd name="connsiteY20" fmla="*/ 339380 h 666848"/>
                <a:gd name="connsiteX21" fmla="*/ 102956 w 948205"/>
                <a:gd name="connsiteY21" fmla="*/ 236424 h 666848"/>
                <a:gd name="connsiteX22" fmla="*/ 143031 w 948205"/>
                <a:gd name="connsiteY22" fmla="*/ 244515 h 666848"/>
                <a:gd name="connsiteX23" fmla="*/ 157074 w 948205"/>
                <a:gd name="connsiteY23" fmla="*/ 253983 h 666848"/>
                <a:gd name="connsiteX24" fmla="*/ 172701 w 948205"/>
                <a:gd name="connsiteY24" fmla="*/ 203640 h 666848"/>
                <a:gd name="connsiteX25" fmla="*/ 479923 w 948205"/>
                <a:gd name="connsiteY25" fmla="*/ 0 h 66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8205" h="666848">
                  <a:moveTo>
                    <a:pt x="479923" y="0"/>
                  </a:moveTo>
                  <a:cubicBezTo>
                    <a:pt x="618032" y="0"/>
                    <a:pt x="736528" y="83969"/>
                    <a:pt x="787145" y="203640"/>
                  </a:cubicBezTo>
                  <a:lnTo>
                    <a:pt x="802506" y="253126"/>
                  </a:lnTo>
                  <a:lnTo>
                    <a:pt x="805174" y="251327"/>
                  </a:lnTo>
                  <a:cubicBezTo>
                    <a:pt x="817491" y="246117"/>
                    <a:pt x="831034" y="243236"/>
                    <a:pt x="845249" y="243236"/>
                  </a:cubicBezTo>
                  <a:cubicBezTo>
                    <a:pt x="902110" y="243236"/>
                    <a:pt x="948205" y="289331"/>
                    <a:pt x="948205" y="346192"/>
                  </a:cubicBezTo>
                  <a:cubicBezTo>
                    <a:pt x="948205" y="403053"/>
                    <a:pt x="902110" y="449148"/>
                    <a:pt x="845249" y="449148"/>
                  </a:cubicBezTo>
                  <a:cubicBezTo>
                    <a:pt x="831034" y="449148"/>
                    <a:pt x="817491" y="446267"/>
                    <a:pt x="805174" y="441057"/>
                  </a:cubicBezTo>
                  <a:lnTo>
                    <a:pt x="795951" y="434839"/>
                  </a:lnTo>
                  <a:lnTo>
                    <a:pt x="787145" y="463208"/>
                  </a:lnTo>
                  <a:cubicBezTo>
                    <a:pt x="736528" y="582879"/>
                    <a:pt x="618032" y="666848"/>
                    <a:pt x="479923" y="666848"/>
                  </a:cubicBezTo>
                  <a:cubicBezTo>
                    <a:pt x="410869" y="666848"/>
                    <a:pt x="346717" y="645856"/>
                    <a:pt x="293503" y="609905"/>
                  </a:cubicBezTo>
                  <a:lnTo>
                    <a:pt x="279511" y="597191"/>
                  </a:lnTo>
                  <a:lnTo>
                    <a:pt x="278178" y="597191"/>
                  </a:lnTo>
                  <a:lnTo>
                    <a:pt x="278178" y="595980"/>
                  </a:lnTo>
                  <a:lnTo>
                    <a:pt x="222637" y="545513"/>
                  </a:lnTo>
                  <a:cubicBezTo>
                    <a:pt x="202252" y="520812"/>
                    <a:pt x="185355" y="493126"/>
                    <a:pt x="172701" y="463208"/>
                  </a:cubicBezTo>
                  <a:lnTo>
                    <a:pt x="160132" y="422716"/>
                  </a:lnTo>
                  <a:lnTo>
                    <a:pt x="143031" y="434245"/>
                  </a:lnTo>
                  <a:cubicBezTo>
                    <a:pt x="130714" y="439455"/>
                    <a:pt x="117171" y="442336"/>
                    <a:pt x="102956" y="442336"/>
                  </a:cubicBezTo>
                  <a:cubicBezTo>
                    <a:pt x="46095" y="442336"/>
                    <a:pt x="0" y="396241"/>
                    <a:pt x="0" y="339380"/>
                  </a:cubicBezTo>
                  <a:cubicBezTo>
                    <a:pt x="0" y="282519"/>
                    <a:pt x="46095" y="236424"/>
                    <a:pt x="102956" y="236424"/>
                  </a:cubicBezTo>
                  <a:cubicBezTo>
                    <a:pt x="117171" y="236424"/>
                    <a:pt x="130714" y="239305"/>
                    <a:pt x="143031" y="244515"/>
                  </a:cubicBezTo>
                  <a:lnTo>
                    <a:pt x="157074" y="253983"/>
                  </a:lnTo>
                  <a:lnTo>
                    <a:pt x="172701" y="203640"/>
                  </a:lnTo>
                  <a:cubicBezTo>
                    <a:pt x="223318" y="83969"/>
                    <a:pt x="341814" y="0"/>
                    <a:pt x="47992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34DF8DD-0ADE-4C32-9F18-FF0C476AB3AB}"/>
              </a:ext>
            </a:extLst>
          </p:cNvPr>
          <p:cNvSpPr/>
          <p:nvPr/>
        </p:nvSpPr>
        <p:spPr>
          <a:xfrm>
            <a:off x="696685" y="2797513"/>
            <a:ext cx="1800000" cy="1800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57D0CD-42CE-4951-848B-97EEC3D7B642}"/>
              </a:ext>
            </a:extLst>
          </p:cNvPr>
          <p:cNvSpPr/>
          <p:nvPr/>
        </p:nvSpPr>
        <p:spPr>
          <a:xfrm>
            <a:off x="2950840" y="2797513"/>
            <a:ext cx="1800000" cy="1800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D8B9CC-D3D4-447D-A66A-83CE9890120A}"/>
              </a:ext>
            </a:extLst>
          </p:cNvPr>
          <p:cNvSpPr/>
          <p:nvPr/>
        </p:nvSpPr>
        <p:spPr>
          <a:xfrm>
            <a:off x="5196000" y="2797513"/>
            <a:ext cx="1800000" cy="1800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8708FD-2A53-4C66-BF24-3F683FCEF42D}"/>
              </a:ext>
            </a:extLst>
          </p:cNvPr>
          <p:cNvGrpSpPr/>
          <p:nvPr/>
        </p:nvGrpSpPr>
        <p:grpSpPr>
          <a:xfrm>
            <a:off x="1006045" y="3259476"/>
            <a:ext cx="1346682" cy="1158037"/>
            <a:chOff x="1056884" y="3310714"/>
            <a:chExt cx="1198633" cy="103072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E763289-BE06-4EAD-BC76-688C5CEF0C7B}"/>
                </a:ext>
              </a:extLst>
            </p:cNvPr>
            <p:cNvSpPr/>
            <p:nvPr/>
          </p:nvSpPr>
          <p:spPr>
            <a:xfrm>
              <a:off x="1056884" y="3467100"/>
              <a:ext cx="1056050" cy="4236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1624897-152F-48FB-8A76-DAAD573177F7}"/>
                </a:ext>
              </a:extLst>
            </p:cNvPr>
            <p:cNvSpPr/>
            <p:nvPr/>
          </p:nvSpPr>
          <p:spPr>
            <a:xfrm>
              <a:off x="1056884" y="3917782"/>
              <a:ext cx="1056050" cy="4236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D83B19A-0141-4181-B108-77E141F091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884" y="3704636"/>
              <a:ext cx="0" cy="4262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875860C-5551-447E-A6A9-28DB4AC4B7FA}"/>
                </a:ext>
              </a:extLst>
            </p:cNvPr>
            <p:cNvCxnSpPr>
              <a:cxnSpLocks/>
            </p:cNvCxnSpPr>
            <p:nvPr/>
          </p:nvCxnSpPr>
          <p:spPr>
            <a:xfrm>
              <a:off x="2112934" y="3678929"/>
              <a:ext cx="0" cy="4262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90AA237-2059-4759-9012-7C2480F1B414}"/>
                </a:ext>
              </a:extLst>
            </p:cNvPr>
            <p:cNvCxnSpPr>
              <a:cxnSpLocks/>
            </p:cNvCxnSpPr>
            <p:nvPr/>
          </p:nvCxnSpPr>
          <p:spPr>
            <a:xfrm>
              <a:off x="1355696" y="3881410"/>
              <a:ext cx="0" cy="447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804D545-0564-4505-BCAF-368D4BC76377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8" y="3881410"/>
              <a:ext cx="0" cy="447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B64A623-3E30-4423-83DD-C05376FFF71E}"/>
                </a:ext>
              </a:extLst>
            </p:cNvPr>
            <p:cNvSpPr/>
            <p:nvPr/>
          </p:nvSpPr>
          <p:spPr>
            <a:xfrm rot="13500000">
              <a:off x="1462320" y="3504201"/>
              <a:ext cx="134238" cy="1342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3443A303-E23F-4154-A29B-B2BD946453A2}"/>
                </a:ext>
              </a:extLst>
            </p:cNvPr>
            <p:cNvSpPr/>
            <p:nvPr/>
          </p:nvSpPr>
          <p:spPr>
            <a:xfrm rot="13500000">
              <a:off x="1719424" y="3060683"/>
              <a:ext cx="71437" cy="5715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C695869-B289-4767-A4EA-C6CD907EE432}"/>
                </a:ext>
              </a:extLst>
            </p:cNvPr>
            <p:cNvSpPr/>
            <p:nvPr/>
          </p:nvSpPr>
          <p:spPr>
            <a:xfrm rot="14400000">
              <a:off x="1626429" y="3579230"/>
              <a:ext cx="134238" cy="1342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E857896-7475-4136-AD8C-8BC8C8EC85C3}"/>
                </a:ext>
              </a:extLst>
            </p:cNvPr>
            <p:cNvSpPr/>
            <p:nvPr/>
          </p:nvSpPr>
          <p:spPr>
            <a:xfrm rot="14400000">
              <a:off x="1934048" y="3201791"/>
              <a:ext cx="71437" cy="5715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41BEDBE-10F7-4099-9C53-441A1797CB29}"/>
              </a:ext>
            </a:extLst>
          </p:cNvPr>
          <p:cNvSpPr/>
          <p:nvPr/>
        </p:nvSpPr>
        <p:spPr>
          <a:xfrm>
            <a:off x="5512530" y="3118583"/>
            <a:ext cx="1166940" cy="11669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12C6967F-C2F2-4F92-BAD4-7080AF065D50}"/>
              </a:ext>
            </a:extLst>
          </p:cNvPr>
          <p:cNvSpPr/>
          <p:nvPr/>
        </p:nvSpPr>
        <p:spPr>
          <a:xfrm>
            <a:off x="5801657" y="3429000"/>
            <a:ext cx="588686" cy="495867"/>
          </a:xfrm>
          <a:custGeom>
            <a:avLst/>
            <a:gdLst>
              <a:gd name="connsiteX0" fmla="*/ 414677 w 936000"/>
              <a:gd name="connsiteY0" fmla="*/ 270 h 788419"/>
              <a:gd name="connsiteX1" fmla="*/ 787903 w 936000"/>
              <a:gd name="connsiteY1" fmla="*/ 296351 h 788419"/>
              <a:gd name="connsiteX2" fmla="*/ 801296 w 936000"/>
              <a:gd name="connsiteY2" fmla="*/ 374243 h 788419"/>
              <a:gd name="connsiteX3" fmla="*/ 800976 w 936000"/>
              <a:gd name="connsiteY3" fmla="*/ 397740 h 788419"/>
              <a:gd name="connsiteX4" fmla="*/ 820339 w 936000"/>
              <a:gd name="connsiteY4" fmla="*/ 404088 h 788419"/>
              <a:gd name="connsiteX5" fmla="*/ 936000 w 936000"/>
              <a:gd name="connsiteY5" fmla="*/ 588394 h 788419"/>
              <a:gd name="connsiteX6" fmla="*/ 746626 w 936000"/>
              <a:gd name="connsiteY6" fmla="*/ 788419 h 788419"/>
              <a:gd name="connsiteX7" fmla="*/ 672914 w 936000"/>
              <a:gd name="connsiteY7" fmla="*/ 772700 h 788419"/>
              <a:gd name="connsiteX8" fmla="*/ 619625 w 936000"/>
              <a:gd name="connsiteY8" fmla="*/ 734752 h 788419"/>
              <a:gd name="connsiteX9" fmla="*/ 612721 w 936000"/>
              <a:gd name="connsiteY9" fmla="*/ 739379 h 788419"/>
              <a:gd name="connsiteX10" fmla="*/ 545564 w 936000"/>
              <a:gd name="connsiteY10" fmla="*/ 765587 h 788419"/>
              <a:gd name="connsiteX11" fmla="*/ 101075 w 936000"/>
              <a:gd name="connsiteY11" fmla="*/ 480387 h 788419"/>
              <a:gd name="connsiteX12" fmla="*/ 0 w 936000"/>
              <a:gd name="connsiteY12" fmla="*/ 103168 h 788419"/>
              <a:gd name="connsiteX13" fmla="*/ 343414 w 936000"/>
              <a:gd name="connsiteY13" fmla="*/ 11151 h 788419"/>
              <a:gd name="connsiteX14" fmla="*/ 414677 w 936000"/>
              <a:gd name="connsiteY14" fmla="*/ 270 h 78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6000" h="788419">
                <a:moveTo>
                  <a:pt x="414677" y="270"/>
                </a:moveTo>
                <a:cubicBezTo>
                  <a:pt x="580590" y="-6487"/>
                  <a:pt x="739059" y="114061"/>
                  <a:pt x="787903" y="296351"/>
                </a:cubicBezTo>
                <a:cubicBezTo>
                  <a:pt x="794881" y="322393"/>
                  <a:pt x="799291" y="348462"/>
                  <a:pt x="801296" y="374243"/>
                </a:cubicBezTo>
                <a:lnTo>
                  <a:pt x="800976" y="397740"/>
                </a:lnTo>
                <a:lnTo>
                  <a:pt x="820339" y="404088"/>
                </a:lnTo>
                <a:cubicBezTo>
                  <a:pt x="888308" y="434454"/>
                  <a:pt x="936000" y="505541"/>
                  <a:pt x="936000" y="588394"/>
                </a:cubicBezTo>
                <a:cubicBezTo>
                  <a:pt x="936000" y="698865"/>
                  <a:pt x="851214" y="788419"/>
                  <a:pt x="746626" y="788419"/>
                </a:cubicBezTo>
                <a:cubicBezTo>
                  <a:pt x="720479" y="788419"/>
                  <a:pt x="695570" y="782822"/>
                  <a:pt x="672914" y="772700"/>
                </a:cubicBezTo>
                <a:lnTo>
                  <a:pt x="619625" y="734752"/>
                </a:lnTo>
                <a:lnTo>
                  <a:pt x="612721" y="739379"/>
                </a:lnTo>
                <a:cubicBezTo>
                  <a:pt x="591712" y="750394"/>
                  <a:pt x="569272" y="759235"/>
                  <a:pt x="545564" y="765587"/>
                </a:cubicBezTo>
                <a:cubicBezTo>
                  <a:pt x="355902" y="816407"/>
                  <a:pt x="156898" y="688719"/>
                  <a:pt x="101075" y="480387"/>
                </a:cubicBezTo>
                <a:lnTo>
                  <a:pt x="0" y="103168"/>
                </a:lnTo>
                <a:lnTo>
                  <a:pt x="343414" y="11151"/>
                </a:lnTo>
                <a:cubicBezTo>
                  <a:pt x="367121" y="4798"/>
                  <a:pt x="390975" y="1235"/>
                  <a:pt x="414677" y="27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3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삼봉산 금강소나무 숲.">
            <a:extLst>
              <a:ext uri="{FF2B5EF4-FFF2-40B4-BE49-F238E27FC236}">
                <a16:creationId xmlns:a16="http://schemas.microsoft.com/office/drawing/2014/main" id="{45B5280B-1407-455C-82C0-469B2DF73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t="40451" r="-152" b="37695"/>
          <a:stretch/>
        </p:blipFill>
        <p:spPr bwMode="auto">
          <a:xfrm>
            <a:off x="1003300" y="1173163"/>
            <a:ext cx="8356600" cy="1214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162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재혁</dc:creator>
  <cp:lastModifiedBy>박 재혁</cp:lastModifiedBy>
  <cp:revision>9</cp:revision>
  <dcterms:created xsi:type="dcterms:W3CDTF">2021-04-01T09:16:13Z</dcterms:created>
  <dcterms:modified xsi:type="dcterms:W3CDTF">2021-04-01T11:08:38Z</dcterms:modified>
</cp:coreProperties>
</file>